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  <p:sldId id="264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85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9A62DC-B603-42A5-B173-CCE765AE9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4836BEA-E0C6-4F67-A369-342CAD5F2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902F672-12A5-475F-AFE3-A57D9653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A38B38-1CA5-4C0A-B83F-98CF2B97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B90832D-DDD6-4469-9599-270D620E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265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2E54E-169F-469A-963A-B2A34ECD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872A05C-A408-4385-84CB-C8829D258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D09615-60E0-47DA-9EC5-50AB7905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C50561E-6A21-4ADB-AF5A-314B9502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2C64F49-097F-4C0E-A9BE-F6E8DEAE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150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1E2231C-C92C-4EC6-B328-5BF347ECF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EBBD26D-A204-4D09-BE31-E834C2198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4DCD634-A0A3-42C1-AE9D-947EDE8D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4032AA-CF07-4A78-9927-0208FB6C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97E308-86A0-4540-9CA5-FC0233EB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116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F07F76-2822-4E92-A10B-0E9CC183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0733CB-E9E5-42F0-B8A2-A8ACF2B5A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8DD9420-9B17-4E8F-8DAF-E1DEC37D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7DC3B8-4421-41CE-AED7-2B571859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7F3A4FE-4A4A-4A21-B945-3CB600C3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920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5499F-EFDB-4AA0-85A9-1A541A23E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C751EB-33DC-4A8B-8830-86CCDBE15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3F962B-F328-464C-8B63-A07E6BD7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6AFF6E1-D4A8-4E5D-9A4D-89775F63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4342AD-A34D-4881-B53C-84557256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477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ECC649-0468-4F42-AB52-B264527D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E5EF50-3EB1-4C15-82C7-37311C09D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9EEE6BE-7E56-4D87-8599-4CDC172BF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61B6EA-F27E-4D3C-A973-09E81124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CA701E3-C24C-4FCF-9B21-88530D09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8160139-9DD2-4EAD-B32D-73DFAE9F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25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BD24-EE6C-471C-B3CB-5B83015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02F3A3-FF32-4AA7-8B29-6EC3E8BC0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18CA2DF-762D-4A25-A65E-337602382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F694521-5D56-4CE1-A697-B726064CE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0E2AF84-A96F-425B-B9CC-0E10DE49F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7A4856B-F943-48A8-AD00-5A99A778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897B494-39F0-4C44-A1D1-257B52A5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791B084-A167-4E3C-8534-DB40B246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79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CF283C-4CEF-4539-81E7-9C770211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16A282A-C273-4975-8172-91AA3582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DE0FCE4-431B-46BE-8618-515D9C32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CB3457B-FB0E-4D24-97E6-0D773B25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133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E432D49-B782-4BA7-AF59-824B5449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9CE37E1-AF43-4CBF-93D0-A8426A64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53FD18C-257B-4D78-A691-C734F5EE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20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F375DE-F490-4A11-836C-07B7E5A8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0E9F65-DD3A-4B35-8458-9C0356FE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BF31B3E-B3C5-4823-A797-6AC4A3BBE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93DCA9-9107-41A2-87EE-7A12BD0F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0C9C35F-0A00-4C72-A8BB-5B464AF6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3328D0F-83DD-42E1-AE3E-9E3DD524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570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1C3DBB-9658-41CF-B200-667E07B4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73EE016-0B35-4DED-BE77-1C4BDDB21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65A094A-E46C-4898-AC9D-E8821638E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4D7C974-8024-411C-B2F9-C4423338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84C31ED-0FD0-438E-8457-49A73997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AC624A9-3B61-4E54-9AF9-563C42DA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908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2015209-4CDF-4BCC-9CD1-58E19236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D97882-E2A1-4A39-87CD-EA34C2443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D749BC-0DC9-4183-A445-8B35E00D7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0CB6-87AE-4A0A-8893-90A00D88E835}" type="datetimeFigureOut">
              <a:rPr lang="hu-HU" smtClean="0"/>
              <a:t>2024. 01. 16.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CA8B69-EBE4-4721-9626-CF902A876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AC5D97-564F-4118-963F-B0DCD0F4F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FC608-7328-49BB-BA0B-F3ACFD041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73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2CE760-6917-41F3-B1BC-D2615F641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F9E3A6C-5A2C-4D7D-88BE-0AEE8F4AD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DBA2631-AFFD-4194-B4D5-3C25B1E3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67DB45D-07CD-4975-A401-896C0DE3C72B}"/>
              </a:ext>
            </a:extLst>
          </p:cNvPr>
          <p:cNvSpPr txBox="1"/>
          <p:nvPr/>
        </p:nvSpPr>
        <p:spPr>
          <a:xfrm>
            <a:off x="427630" y="369816"/>
            <a:ext cx="617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Kirándulásunk </a:t>
            </a:r>
            <a:r>
              <a:rPr lang="hu-HU" sz="4400" b="1" dirty="0" smtClean="0"/>
              <a:t>Erdélybe</a:t>
            </a:r>
          </a:p>
          <a:p>
            <a:r>
              <a:rPr lang="hu-HU" sz="3200" dirty="0" smtClean="0"/>
              <a:t>Hat: 19-02-0157 Székely-keresztúr</a:t>
            </a:r>
          </a:p>
          <a:p>
            <a:r>
              <a:rPr lang="hu-HU" sz="3200" dirty="0" smtClean="0"/>
              <a:t>Időpont: 2021. október 5-10.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0062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8201AE-B2E3-45DC-8778-72AE0A76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BB8131F6-789A-4A11-AC7D-D29684E40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0B1A0F7-276E-4E75-87E2-2DC8F855125C}"/>
              </a:ext>
            </a:extLst>
          </p:cNvPr>
          <p:cNvSpPr txBox="1"/>
          <p:nvPr/>
        </p:nvSpPr>
        <p:spPr>
          <a:xfrm>
            <a:off x="4905344" y="2305050"/>
            <a:ext cx="4000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Székelykapuk a </a:t>
            </a:r>
            <a:r>
              <a:rPr lang="hu-HU" sz="3200" dirty="0" err="1" smtClean="0">
                <a:solidFill>
                  <a:schemeClr val="bg1"/>
                </a:solidFill>
              </a:rPr>
              <a:t>Szejkén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2CAE63-75CC-4FD8-9A97-F7E997CA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9CC8EFA-8BA9-4457-80B1-78F70592E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3" name="Szövegdoboz 2"/>
          <p:cNvSpPr txBox="1"/>
          <p:nvPr/>
        </p:nvSpPr>
        <p:spPr>
          <a:xfrm>
            <a:off x="202121" y="489297"/>
            <a:ext cx="693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Ebédelünk a szabadban, csirkemell, sertéstarja volt a piknik jellegű menü.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06F705-44C0-4C7A-8598-136218A4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C0B7C588-DC00-48B9-AFEF-A1619A378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9F9CCA6-D202-4602-8E71-AAF7B2958606}"/>
              </a:ext>
            </a:extLst>
          </p:cNvPr>
          <p:cNvSpPr txBox="1"/>
          <p:nvPr/>
        </p:nvSpPr>
        <p:spPr>
          <a:xfrm>
            <a:off x="0" y="1026318"/>
            <a:ext cx="11010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Este átnéztük az eddig készített képeket. Tanáraink </a:t>
            </a:r>
            <a:r>
              <a:rPr lang="hu-HU" sz="3200" dirty="0" smtClean="0">
                <a:solidFill>
                  <a:schemeClr val="bg1"/>
                </a:solidFill>
              </a:rPr>
              <a:t>a Gyilkos-tónál.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0ABB61-FCCA-423A-BCB0-81C50ABC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9079C84-5BD7-448D-9D8F-3AABFC596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Szövegdoboz 2"/>
          <p:cNvSpPr txBox="1"/>
          <p:nvPr/>
        </p:nvSpPr>
        <p:spPr>
          <a:xfrm>
            <a:off x="143691" y="766296"/>
            <a:ext cx="344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Csoportunk egy része.</a:t>
            </a: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92A7A3-8804-442F-BCE9-9D8C4AC1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F391CA6-C0D8-4E6E-A819-2FC33A260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2A97879-44EF-41A9-982A-503F7ADC5832}"/>
              </a:ext>
            </a:extLst>
          </p:cNvPr>
          <p:cNvSpPr txBox="1"/>
          <p:nvPr/>
        </p:nvSpPr>
        <p:spPr>
          <a:xfrm>
            <a:off x="0" y="52883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/>
              <a:t>Közös program a </a:t>
            </a:r>
            <a:r>
              <a:rPr lang="hu-HU" sz="3200" b="1" dirty="0" err="1" smtClean="0"/>
              <a:t>Székelykeresztúriakkal</a:t>
            </a:r>
            <a:r>
              <a:rPr lang="hu-HU" sz="3200" b="1" dirty="0" smtClean="0"/>
              <a:t>, sajnos nagyon elpáholtak. Baráti kapcsolatok születtek, nagy élményt nyújtott az egész kirándulás.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9421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5138" y="151465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600" dirty="0" smtClean="0"/>
              <a:t>Készítette: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Zsámboki</a:t>
            </a:r>
            <a:r>
              <a:rPr lang="hu-HU" dirty="0" smtClean="0"/>
              <a:t> Márk és Fehér Zsófia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280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C0EB2A-E385-455F-A67D-68A9E9EC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156A05C-66E7-44A8-90F0-3B0F3BD9C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47"/>
            <a:ext cx="12242928" cy="6886647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054DCD8-8B67-47DB-9751-F55983AE014A}"/>
              </a:ext>
            </a:extLst>
          </p:cNvPr>
          <p:cNvSpPr txBox="1"/>
          <p:nvPr/>
        </p:nvSpPr>
        <p:spPr>
          <a:xfrm>
            <a:off x="136477" y="232011"/>
            <a:ext cx="102093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 </a:t>
            </a:r>
            <a:r>
              <a:rPr lang="hu-HU" sz="3200" dirty="0" smtClean="0"/>
              <a:t>Nagy várakozással tekintettünk e kirándulásra, végre eljött ez a nap. </a:t>
            </a:r>
            <a:r>
              <a:rPr lang="hu-HU" sz="3200" dirty="0" smtClean="0"/>
              <a:t>Először </a:t>
            </a:r>
            <a:r>
              <a:rPr lang="hu-HU" sz="3200" dirty="0"/>
              <a:t>a </a:t>
            </a:r>
            <a:r>
              <a:rPr lang="hu-HU" sz="3200" dirty="0" smtClean="0"/>
              <a:t>Nyugati-</a:t>
            </a:r>
            <a:r>
              <a:rPr lang="hu-HU" sz="3200" dirty="0"/>
              <a:t>K</a:t>
            </a:r>
            <a:r>
              <a:rPr lang="hu-HU" sz="3200" dirty="0" smtClean="0"/>
              <a:t>árpátokon </a:t>
            </a:r>
            <a:r>
              <a:rPr lang="hu-HU" sz="3200" dirty="0"/>
              <a:t>keltünk át diákjaink gyönyörködhetnek a táj szépségében, az ott élő népek</a:t>
            </a:r>
          </a:p>
          <a:p>
            <a:r>
              <a:rPr lang="hu-HU" sz="3200" dirty="0"/>
              <a:t>életmódjában.</a:t>
            </a:r>
          </a:p>
        </p:txBody>
      </p:sp>
    </p:spTree>
    <p:extLst>
      <p:ext uri="{BB962C8B-B14F-4D97-AF65-F5344CB8AC3E}">
        <p14:creationId xmlns:p14="http://schemas.microsoft.com/office/powerpoint/2010/main" val="30839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A73AC3-96E4-4723-829F-BAAA8AA9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509805F7-DDE2-40FC-89B6-CFC76BA92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B80AEAC-EE15-4C51-A35E-EA8C5D39C0B6}"/>
              </a:ext>
            </a:extLst>
          </p:cNvPr>
          <p:cNvSpPr txBox="1"/>
          <p:nvPr/>
        </p:nvSpPr>
        <p:spPr>
          <a:xfrm>
            <a:off x="0" y="3628131"/>
            <a:ext cx="8488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Tájékoztatást kapnak a Kárpátok e hegyvonulatának kialakulásáról, kitérve az itt rejlő természeti</a:t>
            </a:r>
          </a:p>
          <a:p>
            <a:r>
              <a:rPr lang="hu-HU" sz="2800" dirty="0">
                <a:solidFill>
                  <a:schemeClr val="bg1"/>
                </a:solidFill>
              </a:rPr>
              <a:t>szépségekre, mint barlangok,</a:t>
            </a:r>
          </a:p>
          <a:p>
            <a:r>
              <a:rPr lang="hu-HU" sz="2800" dirty="0">
                <a:solidFill>
                  <a:schemeClr val="bg1"/>
                </a:solidFill>
              </a:rPr>
              <a:t>jégbarlangok, vízesések és más mészkő formációk jelenlétére. Torockó az első napi szállásunk</a:t>
            </a:r>
            <a:r>
              <a:rPr lang="hu-HU" sz="2800" dirty="0" smtClean="0">
                <a:solidFill>
                  <a:schemeClr val="bg1"/>
                </a:solidFill>
              </a:rPr>
              <a:t>. A képen a </a:t>
            </a:r>
            <a:r>
              <a:rPr lang="hu-HU" sz="2800" dirty="0" smtClean="0">
                <a:solidFill>
                  <a:schemeClr val="bg1"/>
                </a:solidFill>
              </a:rPr>
              <a:t>Tordai-hasadék </a:t>
            </a:r>
            <a:r>
              <a:rPr lang="hu-HU" sz="2800" dirty="0" smtClean="0">
                <a:solidFill>
                  <a:schemeClr val="bg1"/>
                </a:solidFill>
              </a:rPr>
              <a:t>látható 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9DDA84-B8D9-49CC-8073-FF532F88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B6B1649D-34E6-425E-8239-2BBE31D15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50FB6D1-0128-417F-AFBB-8DFCC55B9F3C}"/>
              </a:ext>
            </a:extLst>
          </p:cNvPr>
          <p:cNvSpPr txBox="1"/>
          <p:nvPr/>
        </p:nvSpPr>
        <p:spPr>
          <a:xfrm>
            <a:off x="184513" y="1152079"/>
            <a:ext cx="942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A szállásadó </a:t>
            </a:r>
            <a:r>
              <a:rPr lang="hu-HU" sz="3200" dirty="0">
                <a:solidFill>
                  <a:schemeClr val="bg1"/>
                </a:solidFill>
              </a:rPr>
              <a:t>finom</a:t>
            </a:r>
            <a:r>
              <a:rPr lang="hu-HU" sz="3200" dirty="0" smtClean="0">
                <a:solidFill>
                  <a:schemeClr val="bg1"/>
                </a:solidFill>
              </a:rPr>
              <a:t> vacsorával várt, majd elfoglaltuk a szobákat.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7E67A1-A715-4BB2-A1F3-DF6D3500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E148E9C-B650-4FDD-BC04-A0287FEE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039F75C-5AF7-4A84-8083-2996A4CF05FE}"/>
              </a:ext>
            </a:extLst>
          </p:cNvPr>
          <p:cNvSpPr txBox="1"/>
          <p:nvPr/>
        </p:nvSpPr>
        <p:spPr>
          <a:xfrm>
            <a:off x="0" y="1690688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Reggeli után tanulóink megismerkednek Torockó 18. századbeli építészetével, </a:t>
            </a:r>
            <a:r>
              <a:rPr lang="hu-HU" sz="2400" dirty="0" smtClean="0">
                <a:solidFill>
                  <a:schemeClr val="bg1"/>
                </a:solidFill>
              </a:rPr>
              <a:t>lakóinak foglalkozásával</a:t>
            </a:r>
            <a:r>
              <a:rPr lang="hu-HU" sz="2400" dirty="0">
                <a:solidFill>
                  <a:schemeClr val="bg1"/>
                </a:solidFill>
              </a:rPr>
              <a:t>, a vaskohászattal és a faszén</a:t>
            </a:r>
          </a:p>
          <a:p>
            <a:r>
              <a:rPr lang="hu-HU" sz="2400" dirty="0">
                <a:solidFill>
                  <a:schemeClr val="bg1"/>
                </a:solidFill>
              </a:rPr>
              <a:t>előállításával. Utunk a Tordai hasadékhoz vezet, </a:t>
            </a:r>
            <a:r>
              <a:rPr lang="hu-HU" sz="2400" dirty="0" smtClean="0">
                <a:solidFill>
                  <a:schemeClr val="bg1"/>
                </a:solidFill>
              </a:rPr>
              <a:t>megfigyelhetik </a:t>
            </a:r>
            <a:r>
              <a:rPr lang="hu-HU" sz="2400" dirty="0">
                <a:solidFill>
                  <a:schemeClr val="bg1"/>
                </a:solidFill>
              </a:rPr>
              <a:t>e tájvédelmi körzet sajátos növény és állatvilágát</a:t>
            </a:r>
            <a:r>
              <a:rPr lang="hu-HU" sz="2400" dirty="0" smtClean="0">
                <a:solidFill>
                  <a:schemeClr val="bg1"/>
                </a:solidFill>
              </a:rPr>
              <a:t>. Folytatjuk utunkig </a:t>
            </a:r>
            <a:r>
              <a:rPr lang="hu-HU" sz="2400" dirty="0">
                <a:solidFill>
                  <a:schemeClr val="bg1"/>
                </a:solidFill>
              </a:rPr>
              <a:t>a Fehéregyházi</a:t>
            </a:r>
          </a:p>
          <a:p>
            <a:r>
              <a:rPr lang="hu-HU" sz="2400" dirty="0">
                <a:solidFill>
                  <a:schemeClr val="bg1"/>
                </a:solidFill>
              </a:rPr>
              <a:t>Petőfi múzeumot tekintjük meg, </a:t>
            </a:r>
            <a:r>
              <a:rPr lang="hu-HU" sz="2400" dirty="0" smtClean="0">
                <a:solidFill>
                  <a:schemeClr val="bg1"/>
                </a:solidFill>
              </a:rPr>
              <a:t>ahol velünk tartottak a keresztúri diákok is.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311EAA-3DE5-4CF3-B977-6CD2434A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19880AF-D763-429F-95C5-038F410C6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DF17EE2-BFEB-497A-901F-B0DA76668297}"/>
              </a:ext>
            </a:extLst>
          </p:cNvPr>
          <p:cNvSpPr txBox="1"/>
          <p:nvPr/>
        </p:nvSpPr>
        <p:spPr>
          <a:xfrm>
            <a:off x="0" y="735518"/>
            <a:ext cx="697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Székelykő </a:t>
            </a:r>
            <a:r>
              <a:rPr lang="hu-HU" sz="3200" b="1" dirty="0" smtClean="0">
                <a:solidFill>
                  <a:srgbClr val="FF0000"/>
                </a:solidFill>
              </a:rPr>
              <a:t>túra, pihenő a nyereg tetején.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22D910-0110-4AD7-8BFC-B5374789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4C60399-231E-40E9-B496-DC4CCCF2E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0AE0F0E-A24E-4B0C-9F88-699516A3F02C}"/>
              </a:ext>
            </a:extLst>
          </p:cNvPr>
          <p:cNvSpPr txBox="1"/>
          <p:nvPr/>
        </p:nvSpPr>
        <p:spPr>
          <a:xfrm>
            <a:off x="0" y="5042118"/>
            <a:ext cx="10953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Keresztúrra érkezve </a:t>
            </a:r>
            <a:r>
              <a:rPr lang="hu-HU" sz="2800" b="1" dirty="0" smtClean="0">
                <a:solidFill>
                  <a:schemeClr val="bg1"/>
                </a:solidFill>
              </a:rPr>
              <a:t>bemutatták </a:t>
            </a:r>
            <a:r>
              <a:rPr lang="hu-HU" sz="2800" b="1" dirty="0">
                <a:solidFill>
                  <a:schemeClr val="bg1"/>
                </a:solidFill>
              </a:rPr>
              <a:t>vendéglátóink iskolájukat, közös sportvetélkedőn veszünk részt,</a:t>
            </a:r>
          </a:p>
          <a:p>
            <a:r>
              <a:rPr lang="hu-HU" sz="2800" b="1" dirty="0">
                <a:solidFill>
                  <a:schemeClr val="bg1"/>
                </a:solidFill>
              </a:rPr>
              <a:t>ebédünket a Sóskút nevű üdülőövezetben</a:t>
            </a:r>
          </a:p>
          <a:p>
            <a:r>
              <a:rPr lang="hu-HU" sz="2800" b="1" dirty="0">
                <a:solidFill>
                  <a:schemeClr val="bg1"/>
                </a:solidFill>
              </a:rPr>
              <a:t>fogyasztjuk el közösen</a:t>
            </a:r>
            <a:r>
              <a:rPr lang="hu-HU" sz="2800" b="1" dirty="0" smtClean="0">
                <a:solidFill>
                  <a:schemeClr val="bg1"/>
                </a:solidFill>
              </a:rPr>
              <a:t>. Délutánunk </a:t>
            </a:r>
            <a:r>
              <a:rPr lang="hu-HU" sz="2800" b="1" dirty="0">
                <a:solidFill>
                  <a:schemeClr val="bg1"/>
                </a:solidFill>
              </a:rPr>
              <a:t>programja a </a:t>
            </a:r>
            <a:r>
              <a:rPr lang="hu-HU" sz="2800" b="1" dirty="0" smtClean="0">
                <a:solidFill>
                  <a:schemeClr val="bg1"/>
                </a:solidFill>
              </a:rPr>
              <a:t>Szent </a:t>
            </a:r>
            <a:r>
              <a:rPr lang="hu-HU" sz="2800" b="1" dirty="0">
                <a:solidFill>
                  <a:schemeClr val="bg1"/>
                </a:solidFill>
              </a:rPr>
              <a:t>A</a:t>
            </a:r>
            <a:r>
              <a:rPr lang="hu-HU" sz="2800" b="1" dirty="0" smtClean="0">
                <a:solidFill>
                  <a:schemeClr val="bg1"/>
                </a:solidFill>
              </a:rPr>
              <a:t>nna </a:t>
            </a:r>
            <a:r>
              <a:rPr lang="hu-HU" sz="2800" b="1" dirty="0" smtClean="0">
                <a:solidFill>
                  <a:schemeClr val="bg1"/>
                </a:solidFill>
              </a:rPr>
              <a:t>tó.</a:t>
            </a: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F53C2B-4D93-41C7-96CA-ED3D11F8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DCBAAEB-2C8F-4CB9-9B84-1C776167E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C749DF8-70CB-4AE1-AF05-E5217AAA9BF8}"/>
              </a:ext>
            </a:extLst>
          </p:cNvPr>
          <p:cNvSpPr txBox="1"/>
          <p:nvPr/>
        </p:nvSpPr>
        <p:spPr>
          <a:xfrm>
            <a:off x="0" y="2637971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</a:rPr>
              <a:t>A következő nap csatlakoztak </a:t>
            </a:r>
            <a:r>
              <a:rPr lang="hu-HU" sz="3200" b="1" dirty="0">
                <a:solidFill>
                  <a:schemeClr val="bg1"/>
                </a:solidFill>
              </a:rPr>
              <a:t>hozzánk a keresztúri </a:t>
            </a:r>
            <a:r>
              <a:rPr lang="hu-HU" sz="3200" b="1" dirty="0" smtClean="0">
                <a:solidFill>
                  <a:schemeClr val="bg1"/>
                </a:solidFill>
              </a:rPr>
              <a:t>diákok </a:t>
            </a:r>
            <a:r>
              <a:rPr lang="hu-HU" sz="3200" b="1" dirty="0" smtClean="0">
                <a:solidFill>
                  <a:schemeClr val="bg1"/>
                </a:solidFill>
              </a:rPr>
              <a:t>is, </a:t>
            </a:r>
            <a:r>
              <a:rPr lang="hu-HU" sz="3200" b="1" dirty="0" smtClean="0">
                <a:solidFill>
                  <a:schemeClr val="bg1"/>
                </a:solidFill>
              </a:rPr>
              <a:t>és ezen a napon a program Gyilkos-tó, Békási szoros  , majd az </a:t>
            </a:r>
            <a:r>
              <a:rPr lang="hu-HU" sz="3200" b="1" dirty="0">
                <a:solidFill>
                  <a:schemeClr val="bg1"/>
                </a:solidFill>
              </a:rPr>
              <a:t>Ezeréves </a:t>
            </a:r>
            <a:r>
              <a:rPr lang="hu-HU" sz="3200" b="1" dirty="0" smtClean="0">
                <a:solidFill>
                  <a:schemeClr val="bg1"/>
                </a:solidFill>
              </a:rPr>
              <a:t>határ</a:t>
            </a:r>
            <a:r>
              <a:rPr lang="hu-HU" sz="3200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1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10F2FD-DC89-49A9-ABC6-62EAFF61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957D54C-739E-4935-9CCC-2CCC35BAA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16225A2-41E9-4F13-B140-1ED302A12721}"/>
              </a:ext>
            </a:extLst>
          </p:cNvPr>
          <p:cNvSpPr txBox="1"/>
          <p:nvPr/>
        </p:nvSpPr>
        <p:spPr>
          <a:xfrm>
            <a:off x="0" y="4781908"/>
            <a:ext cx="1108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ezeréves </a:t>
            </a:r>
            <a:r>
              <a:rPr lang="hu-HU" sz="3200" dirty="0" smtClean="0">
                <a:solidFill>
                  <a:schemeClr val="bg1"/>
                </a:solidFill>
              </a:rPr>
              <a:t>határnál felmásztunk a határvadász kilátójára. </a:t>
            </a:r>
            <a:r>
              <a:rPr lang="hu-HU" sz="3200" dirty="0">
                <a:solidFill>
                  <a:schemeClr val="bg1"/>
                </a:solidFill>
              </a:rPr>
              <a:t>A</a:t>
            </a:r>
            <a:r>
              <a:rPr lang="hu-HU" sz="3200" dirty="0" smtClean="0">
                <a:solidFill>
                  <a:schemeClr val="bg1"/>
                </a:solidFill>
              </a:rPr>
              <a:t>z </a:t>
            </a:r>
            <a:r>
              <a:rPr lang="hu-HU" sz="3200" dirty="0" smtClean="0">
                <a:solidFill>
                  <a:schemeClr val="bg1"/>
                </a:solidFill>
              </a:rPr>
              <a:t>Őrszem panorámája látható.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272</Words>
  <Application>Microsoft Office PowerPoint</Application>
  <PresentationFormat>Szélesvásznú</PresentationFormat>
  <Paragraphs>24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Készítette: Zsámboki Márk és Fehér Zsófia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zsamboki.mark</dc:creator>
  <cp:lastModifiedBy>x</cp:lastModifiedBy>
  <cp:revision>19</cp:revision>
  <dcterms:created xsi:type="dcterms:W3CDTF">2023-12-12T10:20:51Z</dcterms:created>
  <dcterms:modified xsi:type="dcterms:W3CDTF">2024-01-16T10:22:51Z</dcterms:modified>
</cp:coreProperties>
</file>