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7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1" dirty="0"/>
              <a:t>HATÁRTALANUL BUDAPESTEN</a:t>
            </a:r>
            <a:br>
              <a:rPr lang="en-US" sz="2400" b="1" dirty="0"/>
            </a:br>
            <a:r>
              <a:rPr lang="hu-HU" sz="2400" b="1" dirty="0"/>
              <a:t>2022 március 28-április 1</a:t>
            </a:r>
            <a:endParaRPr lang="hu-HU" sz="24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HAT- 20-02-0012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095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eyk.ro/wp-content/uploads/2019/03/bp_1024_502-735x400.jpg">
            <a:extLst>
              <a:ext uri="{FF2B5EF4-FFF2-40B4-BE49-F238E27FC236}">
                <a16:creationId xmlns:a16="http://schemas.microsoft.com/office/drawing/2014/main" id="{BB078D01-5896-4731-9E97-F0ACC9CB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3" y="1524000"/>
            <a:ext cx="70008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7E8130-0F48-4308-8E46-3AE550447833}"/>
              </a:ext>
            </a:extLst>
          </p:cNvPr>
          <p:cNvSpPr/>
          <p:nvPr/>
        </p:nvSpPr>
        <p:spPr>
          <a:xfrm>
            <a:off x="1219200" y="121269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Lato"/>
              </a:rPr>
              <a:t>2</a:t>
            </a:r>
            <a:r>
              <a:rPr lang="hu-HU" dirty="0">
                <a:solidFill>
                  <a:srgbClr val="404040"/>
                </a:solidFill>
                <a:latin typeface="Lato"/>
              </a:rPr>
              <a:t>2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.03.2</a:t>
            </a:r>
            <a:r>
              <a:rPr lang="hu-HU">
                <a:solidFill>
                  <a:srgbClr val="404040"/>
                </a:solidFill>
                <a:latin typeface="Lato"/>
              </a:rPr>
              <a:t>8 és </a:t>
            </a:r>
            <a:r>
              <a:rPr lang="hu-HU" dirty="0">
                <a:solidFill>
                  <a:srgbClr val="404040"/>
                </a:solidFill>
                <a:latin typeface="Lato"/>
              </a:rPr>
              <a:t>április 1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között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iskolánk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hu-HU" dirty="0">
                <a:solidFill>
                  <a:srgbClr val="404040"/>
                </a:solidFill>
                <a:latin typeface="Lato"/>
              </a:rPr>
              <a:t>36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diákfőbőlálló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csapata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részt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vett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budapesti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Pogány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Frigyes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Szakképző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iskolával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közös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Határtalanul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projektben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projekt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első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napjának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délutánján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nyomban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megérkezésünk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után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felsétáltunk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budai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oldalon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álló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Citadellához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megcsodáltuk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varázslatos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esti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Budapestet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72AC-55A4-4D77-AD96-8DBD00C49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986" y="3363799"/>
            <a:ext cx="2838616" cy="2448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96F8C-CD1B-47A4-A34C-8DD62C94A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468" y="3363799"/>
            <a:ext cx="2568272" cy="2450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A1FB3-D969-4197-B2D2-768F3F02E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429000"/>
            <a:ext cx="3234741" cy="242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07F56-3BE9-4A47-91E2-55D1DE71F6E7}"/>
              </a:ext>
            </a:extLst>
          </p:cNvPr>
          <p:cNvSpPr/>
          <p:nvPr/>
        </p:nvSpPr>
        <p:spPr>
          <a:xfrm>
            <a:off x="1537252" y="157123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404040"/>
                </a:solidFill>
                <a:latin typeface="Lato"/>
              </a:rPr>
              <a:t>Másnap a Nemzeti Múzeum megtekintését tűztük ki látogatásunk céljául, aztán egy sétát tettünk a Hősök Terén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5A09E-42EB-4766-99E4-951AA31DC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710" y="2656322"/>
            <a:ext cx="3299650" cy="2474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9E4DBC-75F3-4D5D-8227-E852D2E54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61" y="2571396"/>
            <a:ext cx="3299649" cy="2474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381466-EC78-4BFD-B862-04A6CA7C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20" y="1385767"/>
            <a:ext cx="2808970" cy="37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83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BBD8BF-CE8C-4F0E-BB1D-7295FDD3C1D7}"/>
              </a:ext>
            </a:extLst>
          </p:cNvPr>
          <p:cNvSpPr/>
          <p:nvPr/>
        </p:nvSpPr>
        <p:spPr>
          <a:xfrm>
            <a:off x="1410032" y="133066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Lato"/>
              </a:rPr>
              <a:t>Ott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tartózkodásunk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során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sort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kerítettünk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Természettudományi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Múzeum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érdekességeinek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kiállított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tárgyainak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szemléletes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makettjeinek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folyamatábráinak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megtekintésére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8EE3C-8545-442B-83ED-F9CF32982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0" y="2511562"/>
            <a:ext cx="5272597" cy="349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4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951CF7-235A-4F88-AA4F-424DCCE91770}"/>
              </a:ext>
            </a:extLst>
          </p:cNvPr>
          <p:cNvSpPr/>
          <p:nvPr/>
        </p:nvSpPr>
        <p:spPr>
          <a:xfrm>
            <a:off x="1140178" y="16157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404040"/>
                </a:solidFill>
                <a:latin typeface="Lato"/>
              </a:rPr>
              <a:t>Továbbá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hajókáztunk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Dunán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Margitsziget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érintésével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esti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sétáltunk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Budai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várban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64A09-4F46-449D-AB6F-52CB067B9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089" y="2171722"/>
            <a:ext cx="4393637" cy="3295228"/>
          </a:xfrm>
          <a:prstGeom prst="rect">
            <a:avLst/>
          </a:prstGeom>
        </p:spPr>
      </p:pic>
      <p:pic>
        <p:nvPicPr>
          <p:cNvPr id="1026" name="Picture 2" descr="Budai Várnegyed | Mellow Mood Hotels">
            <a:extLst>
              <a:ext uri="{FF2B5EF4-FFF2-40B4-BE49-F238E27FC236}">
                <a16:creationId xmlns:a16="http://schemas.microsoft.com/office/drawing/2014/main" id="{72CFDCC4-399C-45B3-BAB8-72EEB1B2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44" y="2769461"/>
            <a:ext cx="3430588" cy="228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8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F51010-836F-4A5A-8464-3BFA4AFC1897}"/>
              </a:ext>
            </a:extLst>
          </p:cNvPr>
          <p:cNvSpPr/>
          <p:nvPr/>
        </p:nvSpPr>
        <p:spPr>
          <a:xfrm>
            <a:off x="1203297" y="13670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404040"/>
                </a:solidFill>
                <a:latin typeface="Lato"/>
              </a:rPr>
              <a:t>Lélegzetelállító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látvány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tárult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elénk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Gödöllő-i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kastély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megtekintése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során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ahol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számos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érdekes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tudnivaló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közt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(a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kastély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építési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ideje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korszakai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) a</a:t>
            </a:r>
            <a:r>
              <a:rPr lang="hu-HU" dirty="0">
                <a:solidFill>
                  <a:srgbClr val="404040"/>
                </a:solidFill>
                <a:latin typeface="Lato"/>
              </a:rPr>
              <a:t>rról is értesülhet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t</a:t>
            </a:r>
            <a:r>
              <a:rPr lang="hu-HU" dirty="0">
                <a:solidFill>
                  <a:srgbClr val="404040"/>
                </a:solidFill>
                <a:latin typeface="Lato"/>
              </a:rPr>
              <a:t>e</a:t>
            </a:r>
            <a:r>
              <a:rPr lang="en-US" dirty="0">
                <a:solidFill>
                  <a:srgbClr val="404040"/>
                </a:solidFill>
                <a:latin typeface="Lato"/>
              </a:rPr>
              <a:t>k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diákok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hogy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Sissi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hercegné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haját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napon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keresztül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ápolták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mosták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fésülték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cselédek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…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hogy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40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éves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kora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után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nem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engedte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hercegné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hogy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fotók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készüljenek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róla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B4930-B89F-40BC-B98E-518601E1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487" y="1032737"/>
            <a:ext cx="2869962" cy="2423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AAD544-C788-4DDC-9705-5C3B3D3C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33" y="3429000"/>
            <a:ext cx="3625757" cy="2476830"/>
          </a:xfrm>
          <a:prstGeom prst="rect">
            <a:avLst/>
          </a:prstGeom>
        </p:spPr>
      </p:pic>
      <p:pic>
        <p:nvPicPr>
          <p:cNvPr id="1026" name="Picture 2" descr="Schönbrunn kincsei Gödöllőn: Sisi olyan arcát mutatja meg, amit még sose  láttál">
            <a:extLst>
              <a:ext uri="{FF2B5EF4-FFF2-40B4-BE49-F238E27FC236}">
                <a16:creationId xmlns:a16="http://schemas.microsoft.com/office/drawing/2014/main" id="{08871488-ED70-4DC6-A41F-BEDBC6B0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19" y="3429000"/>
            <a:ext cx="3890688" cy="24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95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CCC3FA-8F5B-4A50-8CF5-B6EE4F2A569B}"/>
              </a:ext>
            </a:extLst>
          </p:cNvPr>
          <p:cNvSpPr/>
          <p:nvPr/>
        </p:nvSpPr>
        <p:spPr>
          <a:xfrm>
            <a:off x="1184744" y="1272210"/>
            <a:ext cx="7959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Lato"/>
              </a:rPr>
              <a:t>A program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bővelkedett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szabadidős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gyerekek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érdeklődésének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megfelelő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számtalan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érdekességben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: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ily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módon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meglátogattuk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Kossuth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téri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Csokoládé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Múzeumot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voltunk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Városi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Állatkertben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utolsó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nap a Cinema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Cityben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egy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3D-s film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megtekintését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is a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programunkba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iktattuk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Igazán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tartalmas</a:t>
            </a:r>
            <a:r>
              <a:rPr lang="en-US" dirty="0">
                <a:solidFill>
                  <a:srgbClr val="404040"/>
                </a:solidFill>
                <a:latin typeface="Lato"/>
              </a:rPr>
              <a:t>,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élményekkel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teli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hetet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tudhattunk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magunk</a:t>
            </a:r>
            <a:r>
              <a:rPr lang="en-US" dirty="0">
                <a:solidFill>
                  <a:srgbClr val="404040"/>
                </a:solidFill>
                <a:latin typeface="Lato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Lato"/>
              </a:rPr>
              <a:t>mögött</a:t>
            </a:r>
            <a:r>
              <a:rPr lang="en-US" dirty="0">
                <a:solidFill>
                  <a:srgbClr val="404040"/>
                </a:solidFill>
                <a:latin typeface="Lato"/>
              </a:rPr>
              <a:t>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51A8C-D1A2-4875-A883-6F8BC570D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480" y="3159612"/>
            <a:ext cx="1893404" cy="2524539"/>
          </a:xfrm>
          <a:prstGeom prst="rect">
            <a:avLst/>
          </a:prstGeom>
        </p:spPr>
      </p:pic>
      <p:pic>
        <p:nvPicPr>
          <p:cNvPr id="2050" name="Picture 2" descr="Cinema City Aréna - Budapest | Közelben.hu">
            <a:extLst>
              <a:ext uri="{FF2B5EF4-FFF2-40B4-BE49-F238E27FC236}">
                <a16:creationId xmlns:a16="http://schemas.microsoft.com/office/drawing/2014/main" id="{8EB0775E-430E-4259-B3E6-0C3A33D22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44" y="3188472"/>
            <a:ext cx="3180522" cy="239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ena Plaza Map - Shopping center - Budapest, Hungary">
            <a:extLst>
              <a:ext uri="{FF2B5EF4-FFF2-40B4-BE49-F238E27FC236}">
                <a16:creationId xmlns:a16="http://schemas.microsoft.com/office/drawing/2014/main" id="{068A2DB8-98BB-417B-9BCE-2707F6DC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02" y="3159612"/>
            <a:ext cx="3180521" cy="239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DCC47-3684-438B-94A3-A982E0073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235" y="3159612"/>
            <a:ext cx="1896429" cy="252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EAE142-29D6-4879-9293-0FE47E73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085" y="955674"/>
            <a:ext cx="2125134" cy="2833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4FC8A4-E6D2-4F69-8EFC-C00A3F28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435" y="1111955"/>
            <a:ext cx="1476375" cy="1962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B17737-6597-49B9-8ABD-A8DAD5334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838" y="955674"/>
            <a:ext cx="4029193" cy="3021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D1540-AC70-4404-B998-76CE36ECC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438" y="3159126"/>
            <a:ext cx="20574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1537B-44D3-402B-87AA-494BB08BC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34" y="790342"/>
            <a:ext cx="1776588" cy="2368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623C80-B32D-484D-9AEF-CF6E05755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9547" y="3349977"/>
            <a:ext cx="2057401" cy="2743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0FE48A-7FBB-472E-AE2B-9B20283500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80189" y="3302995"/>
            <a:ext cx="1780010" cy="37479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4D52F0-66ED-43C9-976E-A21C17F18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32" y="3977569"/>
            <a:ext cx="2373348" cy="178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76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221</Words>
  <Application>Microsoft Office PowerPoint</Application>
  <PresentationFormat>Szélesvásznú</PresentationFormat>
  <Paragraphs>8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3" baseType="lpstr">
      <vt:lpstr>Arial</vt:lpstr>
      <vt:lpstr>Garamond</vt:lpstr>
      <vt:lpstr>Lato</vt:lpstr>
      <vt:lpstr>Organic</vt:lpstr>
      <vt:lpstr>HATÁRTALANUL BUDAPESTEN 2022 március 28-április 1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Ker- Bpn 20-02-012</dc:title>
  <dc:creator>User</dc:creator>
  <cp:lastModifiedBy>Kálmán Frankó</cp:lastModifiedBy>
  <cp:revision>15</cp:revision>
  <dcterms:created xsi:type="dcterms:W3CDTF">2024-01-17T08:33:07Z</dcterms:created>
  <dcterms:modified xsi:type="dcterms:W3CDTF">2024-01-30T06:23:09Z</dcterms:modified>
</cp:coreProperties>
</file>