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B00E-789E-4AF5-ABFB-8C6DF8A28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Ötödször</a:t>
            </a:r>
            <a:r>
              <a:rPr lang="en-US" dirty="0"/>
              <a:t> is Budapest</a:t>
            </a:r>
            <a:br>
              <a:rPr lang="hu-HU" dirty="0"/>
            </a:br>
            <a:r>
              <a:rPr lang="hu-HU" dirty="0"/>
              <a:t>2021.09. </a:t>
            </a:r>
            <a:r>
              <a:rPr lang="hu-HU"/>
              <a:t>27 és </a:t>
            </a:r>
            <a:r>
              <a:rPr lang="hu-HU" dirty="0"/>
              <a:t>10.01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6040B-310D-41AA-A4F5-732B3951D2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Hat- 19-02-0157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21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EE6140-5AE5-48B8-8FB4-064C293AE523}"/>
              </a:ext>
            </a:extLst>
          </p:cNvPr>
          <p:cNvSpPr/>
          <p:nvPr/>
        </p:nvSpPr>
        <p:spPr>
          <a:xfrm>
            <a:off x="1211249" y="11557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Lato"/>
              </a:rPr>
              <a:t>A program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zárásaként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egy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3D-s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mozit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néztünk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meg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az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Aréna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plázában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amit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“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shoppingolás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”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előzött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meg. Az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est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fényeiben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búcsút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vettünk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Budapesttől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és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reménykedünk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hogy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2022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áprilisában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újra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részesei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lehetünk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egy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ilyen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csodás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kirándulásnak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</a:t>
            </a:r>
            <a:endParaRPr lang="en-US" dirty="0"/>
          </a:p>
        </p:txBody>
      </p:sp>
      <p:pic>
        <p:nvPicPr>
          <p:cNvPr id="1026" name="Picture 2" descr="Arena Plaza Mall - the largest shopping centre in Hungary and in Central  Europe. #Budapest | Arquitectura">
            <a:extLst>
              <a:ext uri="{FF2B5EF4-FFF2-40B4-BE49-F238E27FC236}">
                <a16:creationId xmlns:a16="http://schemas.microsoft.com/office/drawing/2014/main" id="{82A259EE-33A2-4F50-800D-F9CDE1888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2814"/>
            <a:ext cx="3972937" cy="266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na Mall (Department store, shopping mall) • Mapy.cz - in English language">
            <a:extLst>
              <a:ext uri="{FF2B5EF4-FFF2-40B4-BE49-F238E27FC236}">
                <a16:creationId xmlns:a16="http://schemas.microsoft.com/office/drawing/2014/main" id="{3224AFA1-C129-4C13-9BCC-93C26085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49" y="3061252"/>
            <a:ext cx="4730069" cy="266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3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D9F688-54E9-4307-9DD7-168689385B2B}"/>
              </a:ext>
            </a:extLst>
          </p:cNvPr>
          <p:cNvSpPr/>
          <p:nvPr/>
        </p:nvSpPr>
        <p:spPr>
          <a:xfrm>
            <a:off x="1179443" y="13465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Lato"/>
              </a:rPr>
              <a:t>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Zeyk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Domokos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Technológiai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Líceum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hu-HU" dirty="0">
                <a:solidFill>
                  <a:srgbClr val="404040"/>
                </a:solidFill>
                <a:latin typeface="Lato"/>
              </a:rPr>
              <a:t>36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diákja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budapesti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Pogány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Frigyes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Szakközépiskola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partnereként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ötödik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alkalommal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vettek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részt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HATÁRTALAN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pályázatban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2021.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szeptember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27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és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október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1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között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</a:t>
            </a:r>
            <a:endParaRPr lang="en-US" dirty="0"/>
          </a:p>
        </p:txBody>
      </p:sp>
      <p:pic>
        <p:nvPicPr>
          <p:cNvPr id="2050" name="Picture 2" descr="Nincs elérhető leírás.">
            <a:extLst>
              <a:ext uri="{FF2B5EF4-FFF2-40B4-BE49-F238E27FC236}">
                <a16:creationId xmlns:a16="http://schemas.microsoft.com/office/drawing/2014/main" id="{0D9759B6-19C1-4BE8-80F1-4EF528FE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34" y="2562733"/>
            <a:ext cx="4854223" cy="364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8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B17C39-DD4B-4D8D-8AC4-9CAFCD17120D}"/>
              </a:ext>
            </a:extLst>
          </p:cNvPr>
          <p:cNvSpPr/>
          <p:nvPr/>
        </p:nvSpPr>
        <p:spPr>
          <a:xfrm>
            <a:off x="1251006" y="117423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404040"/>
                </a:solidFill>
                <a:latin typeface="Lato"/>
              </a:rPr>
              <a:t>      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Nagyon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gyorsan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felkészültünk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kirándulásra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hiszen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alig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kezdődött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meg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az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iskola</a:t>
            </a:r>
            <a:r>
              <a:rPr lang="hu-HU" dirty="0">
                <a:solidFill>
                  <a:srgbClr val="404040"/>
                </a:solidFill>
                <a:latin typeface="Lato"/>
              </a:rPr>
              <a:t>i év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mi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máris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indultunk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28-diák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izgulta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végig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két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hét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előkészülete</a:t>
            </a:r>
            <a:r>
              <a:rPr lang="hu-HU" dirty="0">
                <a:solidFill>
                  <a:srgbClr val="404040"/>
                </a:solidFill>
                <a:latin typeface="Lato"/>
              </a:rPr>
              <a:t>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t,</a:t>
            </a:r>
            <a:r>
              <a:rPr lang="hu-HU" dirty="0">
                <a:solidFill>
                  <a:srgbClr val="404040"/>
                </a:solidFill>
                <a:latin typeface="Lato"/>
              </a:rPr>
              <a:t>várva,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hogy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</a:t>
            </a:r>
            <a:r>
              <a:rPr lang="hu-HU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/>
              </a:rPr>
              <a:t>COVID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járvány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miatt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lezárják</a:t>
            </a:r>
            <a:r>
              <a:rPr lang="hu-HU" dirty="0">
                <a:solidFill>
                  <a:srgbClr val="404040"/>
                </a:solidFill>
                <a:latin typeface="Lato"/>
              </a:rPr>
              <a:t>-e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határt</a:t>
            </a:r>
            <a:r>
              <a:rPr lang="hu-HU" dirty="0">
                <a:solidFill>
                  <a:srgbClr val="404040"/>
                </a:solidFill>
                <a:latin typeface="Lato"/>
              </a:rPr>
              <a:t> vagy sem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És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sikerült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eljutnunk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Budapestre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 Budapest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mindig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nagy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élmény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faluról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vagy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kisvárosból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fellátogató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diákoknak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akik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közül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egyesek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még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városhatárt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sem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lépték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át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eddig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nagyvárosi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forgatag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metrózás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már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önmagában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felejthetetlenné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tette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kirándulást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 </a:t>
            </a:r>
            <a:endParaRPr lang="en-US" b="0" i="0" dirty="0">
              <a:solidFill>
                <a:srgbClr val="404040"/>
              </a:solidFill>
              <a:effectLst/>
              <a:latin typeface="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8AEF6-43B6-4410-A18F-AD81D6A2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461" y="259644"/>
            <a:ext cx="3014133" cy="4018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2A418-45E7-488B-AC78-6250B7638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19" y="4017808"/>
            <a:ext cx="5449604" cy="24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2BC5A3-DE69-4D55-93C9-928C1AA9E9B0}"/>
              </a:ext>
            </a:extLst>
          </p:cNvPr>
          <p:cNvSpPr/>
          <p:nvPr/>
        </p:nvSpPr>
        <p:spPr>
          <a:xfrm>
            <a:off x="1131736" y="14122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Lato"/>
              </a:rPr>
              <a:t> 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földalatti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kisvasút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múzeumban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metró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elődjére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ültünk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fel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 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4C538-22CA-4AD2-97D8-ABB52A1E7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44067" y="2205091"/>
            <a:ext cx="3911600" cy="4536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628C8-B6B1-448D-B6BB-8C04C60C2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0" y="2620707"/>
            <a:ext cx="5211706" cy="39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97853C-AFFB-4EC1-B8F9-732275E7C7D9}"/>
              </a:ext>
            </a:extLst>
          </p:cNvPr>
          <p:cNvSpPr/>
          <p:nvPr/>
        </p:nvSpPr>
        <p:spPr>
          <a:xfrm>
            <a:off x="1052223" y="10079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Lato"/>
              </a:rPr>
              <a:t>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hetet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viszont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programok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tették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teljessé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 A program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része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volt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gödöllői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királyi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kastély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meglátogatása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ami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többek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között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egykor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I. Ferenc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József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és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Erzsébet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királyné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pihenő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rezidenciája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volt.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126EE-DDF7-40F3-9C40-7706BE003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223" y="1869740"/>
            <a:ext cx="3487262" cy="4649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CCEE8-7B3A-4154-8C58-9DFDABC8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65" y="2853981"/>
            <a:ext cx="4267198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BA3F0C-876E-414E-B13E-82D1CA6B2653}"/>
              </a:ext>
            </a:extLst>
          </p:cNvPr>
          <p:cNvSpPr/>
          <p:nvPr/>
        </p:nvSpPr>
        <p:spPr>
          <a:xfrm>
            <a:off x="1219200" y="11670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Lato"/>
              </a:rPr>
              <a:t>A program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kulturális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részét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hosszú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séták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egészítették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Körbejártuk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Parlamentet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Hősök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terén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fényképezkedtünk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este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pedig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várost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Citadelláról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csodáltuk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meg.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88D70-0DDC-40B0-B821-589329A86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601" y="2367342"/>
            <a:ext cx="3421202" cy="2565902"/>
          </a:xfrm>
          <a:prstGeom prst="rect">
            <a:avLst/>
          </a:prstGeom>
        </p:spPr>
      </p:pic>
      <p:pic>
        <p:nvPicPr>
          <p:cNvPr id="1026" name="Picture 2" descr="Nincs elérhető leírás.">
            <a:extLst>
              <a:ext uri="{FF2B5EF4-FFF2-40B4-BE49-F238E27FC236}">
                <a16:creationId xmlns:a16="http://schemas.microsoft.com/office/drawing/2014/main" id="{82D36803-7452-4E18-BE0F-3A4A10A7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83" y="2367342"/>
            <a:ext cx="2722034" cy="36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ncs elérhető leírás.">
            <a:extLst>
              <a:ext uri="{FF2B5EF4-FFF2-40B4-BE49-F238E27FC236}">
                <a16:creationId xmlns:a16="http://schemas.microsoft.com/office/drawing/2014/main" id="{011C0735-6B65-4993-BF1B-8A296C35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97" y="3273777"/>
            <a:ext cx="3766726" cy="28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3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32F2D-F867-4F91-9446-A3F21E5730FA}"/>
              </a:ext>
            </a:extLst>
          </p:cNvPr>
          <p:cNvSpPr/>
          <p:nvPr/>
        </p:nvSpPr>
        <p:spPr>
          <a:xfrm>
            <a:off x="980660" y="17189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404040"/>
                </a:solidFill>
                <a:latin typeface="Lato"/>
              </a:rPr>
              <a:t>Egy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délután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Pogány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Frigyes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Szakközépiskolában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sor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került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keresztúri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és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budapesti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diákok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barátságos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focimérkőzésére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3B76E-9B1F-4257-A547-E3267F73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32" y="2517423"/>
            <a:ext cx="5113867" cy="383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3ED7B-008F-4ED9-B010-EDFB3311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611" y="1057400"/>
            <a:ext cx="2995319" cy="22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6DB19-89C4-4354-A933-7080921FF44C}"/>
              </a:ext>
            </a:extLst>
          </p:cNvPr>
          <p:cNvSpPr/>
          <p:nvPr/>
        </p:nvSpPr>
        <p:spPr>
          <a:xfrm>
            <a:off x="1099930" y="14406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Lato"/>
              </a:rPr>
              <a:t>Az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időjárás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kedvező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volt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egy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állatkerti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sétára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 Budapest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árnyoldalát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is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megismertük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amikor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látogatást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tettünk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rendőrmúzeumban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EEE90-E0D1-44A6-B28F-98E4A670A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0" y="2750662"/>
            <a:ext cx="2614985" cy="3486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E0DFA-E7D5-4741-A026-A4BACAD4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688" y="2480807"/>
            <a:ext cx="3224089" cy="39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7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4E2977-05C4-4378-9584-A7CC052F02D8}"/>
              </a:ext>
            </a:extLst>
          </p:cNvPr>
          <p:cNvSpPr/>
          <p:nvPr/>
        </p:nvSpPr>
        <p:spPr>
          <a:xfrm>
            <a:off x="845488" y="13976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Lato"/>
              </a:rPr>
              <a:t>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kulturális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programok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mellett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kulináris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élvezeteknek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is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átengedtük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magunkat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 A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csokoládé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múzeumba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12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féle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csokoládét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kóstolhattunk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meg,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sőt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saját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csokoládét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is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készítettünk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amit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szeretteinknek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hazahozhatunk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 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0AAEB-B825-460D-BA79-87D21FC76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65" y="1807708"/>
            <a:ext cx="3508669" cy="4260070"/>
          </a:xfrm>
          <a:prstGeom prst="rect">
            <a:avLst/>
          </a:prstGeom>
        </p:spPr>
      </p:pic>
      <p:pic>
        <p:nvPicPr>
          <p:cNvPr id="3074" name="Picture 2" descr="Csokoládé-Múzeum - Budapest, XVI. kerület, Bekecs utca.22. - KASTELYOK.COM">
            <a:extLst>
              <a:ext uri="{FF2B5EF4-FFF2-40B4-BE49-F238E27FC236}">
                <a16:creationId xmlns:a16="http://schemas.microsoft.com/office/drawing/2014/main" id="{1A8CE616-5C26-4230-B4C7-AA194AEE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66" y="3334386"/>
            <a:ext cx="3998210" cy="30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4399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37</TotalTime>
  <Words>305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</vt:lpstr>
      <vt:lpstr>Tw Cen MT</vt:lpstr>
      <vt:lpstr>Droplet</vt:lpstr>
      <vt:lpstr>Ötödször is Budapest 2021.09. 27 és 10.01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Ötödször is Budapest</dc:title>
  <dc:creator>User</dc:creator>
  <cp:lastModifiedBy>User</cp:lastModifiedBy>
  <cp:revision>10</cp:revision>
  <dcterms:created xsi:type="dcterms:W3CDTF">2024-01-17T08:40:56Z</dcterms:created>
  <dcterms:modified xsi:type="dcterms:W3CDTF">2024-01-23T11:58:34Z</dcterms:modified>
</cp:coreProperties>
</file>