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  <p:embeddedFont>
      <p:font typeface="Montserrat Medium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Lato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8" Type="http://schemas.openxmlformats.org/officeDocument/2006/relationships/font" Target="fonts/MontserratMedium-regular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Medium-boldItalic.fntdata"/><Relationship Id="rId30" Type="http://schemas.openxmlformats.org/officeDocument/2006/relationships/font" Target="fonts/MontserratMedium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27c5d1e6e_0_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27c5d1e6e_0_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27c5d1e6e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a27c5d1e6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a27c5d1e6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a27c5d1e6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a27c5d1e6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a27c5d1e6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a27c5d1e6e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a27c5d1e6e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27c5d1e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a27c5d1e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a27c5d1e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a27c5d1e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27c5d1e6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a27c5d1e6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a27c5d1e6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a27c5d1e6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a27c5d1e6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a27c5d1e6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a27c5d1e6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a27c5d1e6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a27c5d1e6e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a27c5d1e6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a27c5d1e6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a27c5d1e6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3.jp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Erdély Határtalanul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   2019-02-158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Pogány Frigyes Technikum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        reklámanyaga tanuló toborzáshoz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900" y="152400"/>
            <a:ext cx="6443208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2925" y="2037250"/>
            <a:ext cx="3933348" cy="295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0374" y="606625"/>
            <a:ext cx="2702976" cy="20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/>
          <p:nvPr>
            <p:ph type="title"/>
          </p:nvPr>
        </p:nvSpPr>
        <p:spPr>
          <a:xfrm>
            <a:off x="1052550" y="545800"/>
            <a:ext cx="66906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300"/>
              <a:t>V</a:t>
            </a:r>
            <a:r>
              <a:rPr lang="hu" sz="2300"/>
              <a:t>isszajövetelkor szerencsénkre volt egy szabad óránk megállni a Zetelaki gátnál</a:t>
            </a:r>
            <a:endParaRPr sz="2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5100"/>
            <a:ext cx="4349005" cy="326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805" y="1725100"/>
            <a:ext cx="4337792" cy="3257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344650" y="1734050"/>
            <a:ext cx="312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Az Ezeréves határhoz vezetett az utunk, ahol felmásztunk az őrtoronyhoz és ráláttunk Románia vidékeire.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24"/>
          <p:cNvSpPr txBox="1"/>
          <p:nvPr>
            <p:ph type="title"/>
          </p:nvPr>
        </p:nvSpPr>
        <p:spPr>
          <a:xfrm>
            <a:off x="1151275" y="65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4700"/>
              <a:t>Negyedik</a:t>
            </a:r>
            <a:r>
              <a:rPr lang="hu" sz="4700"/>
              <a:t> nap</a:t>
            </a:r>
            <a:endParaRPr sz="4700"/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5275" y="1664450"/>
            <a:ext cx="4355860" cy="327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2574" y="607199"/>
            <a:ext cx="2833249" cy="21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>
            <p:ph idx="1" type="body"/>
          </p:nvPr>
        </p:nvSpPr>
        <p:spPr>
          <a:xfrm>
            <a:off x="427925" y="1650800"/>
            <a:ext cx="31893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tolsó nap meglátogattuk a Szent-Anna tavat, és ezzel véget is értek az </a:t>
            </a: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úticélok.</a:t>
            </a:r>
            <a:br>
              <a:rPr lang="hu" sz="1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Onnantól egyenesen haza.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5"/>
          <p:cNvSpPr txBox="1"/>
          <p:nvPr>
            <p:ph type="title"/>
          </p:nvPr>
        </p:nvSpPr>
        <p:spPr>
          <a:xfrm>
            <a:off x="1151275" y="65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4700"/>
              <a:t>Ötödik</a:t>
            </a:r>
            <a:r>
              <a:rPr lang="hu" sz="4700"/>
              <a:t> nap</a:t>
            </a:r>
            <a:endParaRPr sz="4700"/>
          </a:p>
        </p:txBody>
      </p:sp>
      <p:pic>
        <p:nvPicPr>
          <p:cNvPr id="223" name="Google Shape;2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0200" y="1567550"/>
            <a:ext cx="4355860" cy="327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/>
          <p:nvPr>
            <p:ph type="title"/>
          </p:nvPr>
        </p:nvSpPr>
        <p:spPr>
          <a:xfrm>
            <a:off x="1052550" y="65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4200"/>
              <a:t>Ö</a:t>
            </a:r>
            <a:r>
              <a:rPr lang="hu" sz="4200"/>
              <a:t>sszegzésképpen</a:t>
            </a:r>
            <a:endParaRPr sz="4200"/>
          </a:p>
        </p:txBody>
      </p:sp>
      <p:sp>
        <p:nvSpPr>
          <p:cNvPr id="229" name="Google Shape;229;p26"/>
          <p:cNvSpPr txBox="1"/>
          <p:nvPr>
            <p:ph idx="1" type="body"/>
          </p:nvPr>
        </p:nvSpPr>
        <p:spPr>
          <a:xfrm>
            <a:off x="344675" y="166932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Egy hihetetlen kalandban volt részünk ez az öt nap alatt. Nagyon várom, hogy mit várhat a jövő, milyen helyekre jutunk majd el iskolánkkal!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1900">
                <a:latin typeface="Montserrat Medium"/>
                <a:ea typeface="Montserrat Medium"/>
                <a:cs typeface="Montserrat Medium"/>
                <a:sym typeface="Montserrat Medium"/>
              </a:rPr>
              <a:t>Köszönjük a figyelmet! :)</a:t>
            </a: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0" name="Google Shape;2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025" y="2732750"/>
            <a:ext cx="2899651" cy="2177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151275" y="65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4700"/>
              <a:t>N</a:t>
            </a:r>
            <a:r>
              <a:rPr lang="hu" sz="4700"/>
              <a:t>ulladik</a:t>
            </a:r>
            <a:r>
              <a:rPr lang="hu" sz="4700"/>
              <a:t> n</a:t>
            </a:r>
            <a:r>
              <a:rPr lang="hu" sz="4700"/>
              <a:t>ap</a:t>
            </a:r>
            <a:endParaRPr sz="4700"/>
          </a:p>
        </p:txBody>
      </p:sp>
      <p:sp>
        <p:nvSpPr>
          <p:cNvPr id="141" name="Google Shape;141;p14"/>
          <p:cNvSpPr txBox="1"/>
          <p:nvPr>
            <p:ph idx="1" type="body"/>
          </p:nvPr>
        </p:nvSpPr>
        <p:spPr>
          <a:xfrm>
            <a:off x="196625" y="1567550"/>
            <a:ext cx="35037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Még meg se érkeztünk az első szállásunkra, de már elkezdődtek a kalandok.</a:t>
            </a:r>
            <a:br>
              <a:rPr lang="hu" sz="1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Az első úticélunk a Kiskohi Medve-barlang volt, ahol valós medve csontokat, illetve óriási cseppköveket láthattam.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799" y="1051875"/>
            <a:ext cx="3258025" cy="24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775" y="2255400"/>
            <a:ext cx="3033400" cy="227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224400" y="1604550"/>
            <a:ext cx="4225200" cy="33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Előző nap, mikor megérkeztünk Torockóra, nem kifejezetten tudtunk körülnézni, mert korom sötét volt, viszont reggel… </a:t>
            </a:r>
            <a:br>
              <a:rPr lang="hu" sz="1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Őszinte leszek, nehezen lehet leírni a látványt, ami fogadott minket.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15"/>
          <p:cNvSpPr txBox="1"/>
          <p:nvPr>
            <p:ph type="title"/>
          </p:nvPr>
        </p:nvSpPr>
        <p:spPr>
          <a:xfrm>
            <a:off x="1151275" y="65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4700"/>
              <a:t>Első</a:t>
            </a:r>
            <a:r>
              <a:rPr lang="hu" sz="4700"/>
              <a:t> nap</a:t>
            </a:r>
            <a:endParaRPr sz="4700"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07625"/>
            <a:ext cx="4355860" cy="327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6"/>
          <p:cNvPicPr preferRelativeResize="0"/>
          <p:nvPr/>
        </p:nvPicPr>
        <p:blipFill rotWithShape="1">
          <a:blip r:embed="rId3">
            <a:alphaModFix/>
          </a:blip>
          <a:srcRect b="0" l="7638" r="0" t="0"/>
          <a:stretch/>
        </p:blipFill>
        <p:spPr>
          <a:xfrm>
            <a:off x="316625" y="1600375"/>
            <a:ext cx="4033352" cy="327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2" y="679700"/>
            <a:ext cx="4267197" cy="320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 rotWithShape="1">
          <a:blip r:embed="rId5">
            <a:alphaModFix/>
          </a:blip>
          <a:srcRect b="0" l="12095" r="0" t="0"/>
          <a:stretch/>
        </p:blipFill>
        <p:spPr>
          <a:xfrm>
            <a:off x="3385849" y="1258125"/>
            <a:ext cx="2067600" cy="313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>
            <p:ph idx="1" type="body"/>
          </p:nvPr>
        </p:nvSpPr>
        <p:spPr>
          <a:xfrm>
            <a:off x="5633800" y="3977900"/>
            <a:ext cx="3205500" cy="10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Reggeli után egyből fel is menünk a székelykő csúcsára, ahonnan beláttuk az egész várost, és környékét. A levegő is zseniális volt ott fent.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16"/>
          <p:cNvSpPr txBox="1"/>
          <p:nvPr>
            <p:ph type="title"/>
          </p:nvPr>
        </p:nvSpPr>
        <p:spPr>
          <a:xfrm>
            <a:off x="1095775" y="679700"/>
            <a:ext cx="29007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200"/>
              <a:t>Székelykő</a:t>
            </a:r>
            <a:endParaRPr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>
            <p:ph idx="1" type="body"/>
          </p:nvPr>
        </p:nvSpPr>
        <p:spPr>
          <a:xfrm>
            <a:off x="233650" y="1567550"/>
            <a:ext cx="3059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Amint elbúcsúztunk első szállásunktól, neki is indultunk a második nagyobb utunknak, ami egyenesen a </a:t>
            </a: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Tordai</a:t>
            </a: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 hasadékhoz vezetett.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17"/>
          <p:cNvSpPr txBox="1"/>
          <p:nvPr>
            <p:ph type="title"/>
          </p:nvPr>
        </p:nvSpPr>
        <p:spPr>
          <a:xfrm>
            <a:off x="1151275" y="65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4700"/>
              <a:t>Tordai hasadék</a:t>
            </a:r>
            <a:endParaRPr sz="4700"/>
          </a:p>
        </p:txBody>
      </p:sp>
      <p:pic>
        <p:nvPicPr>
          <p:cNvPr id="166" name="Google Shape;1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225" y="480538"/>
            <a:ext cx="3140900" cy="418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5750" y="1914225"/>
            <a:ext cx="2262072" cy="169876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7"/>
          <p:cNvSpPr txBox="1"/>
          <p:nvPr>
            <p:ph idx="1" type="body"/>
          </p:nvPr>
        </p:nvSpPr>
        <p:spPr>
          <a:xfrm>
            <a:off x="779450" y="40190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/>
              <a:t>A hasadék kb 2 km hosszú volt, a látvány minden percét imádtam.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/>
          <p:nvPr>
            <p:ph idx="1" type="body"/>
          </p:nvPr>
        </p:nvSpPr>
        <p:spPr>
          <a:xfrm>
            <a:off x="538925" y="1650825"/>
            <a:ext cx="3402000" cy="31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A második szállásunk Zsigmond-telepen volt, egy nagyon hangulatos kis </a:t>
            </a: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udvarban</a:t>
            </a: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 volt szerencsénk lakni az utazásunk hátralevő részében, szívesen jártunk vissza oda a </a:t>
            </a: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hosszú</a:t>
            </a:r>
            <a:r>
              <a:rPr lang="hu" sz="1900">
                <a:latin typeface="Montserrat"/>
                <a:ea typeface="Montserrat"/>
                <a:cs typeface="Montserrat"/>
                <a:sym typeface="Montserrat"/>
              </a:rPr>
              <a:t> utak után.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18"/>
          <p:cNvSpPr txBox="1"/>
          <p:nvPr>
            <p:ph type="title"/>
          </p:nvPr>
        </p:nvSpPr>
        <p:spPr>
          <a:xfrm>
            <a:off x="1151275" y="65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4700"/>
              <a:t>Harmadik nap</a:t>
            </a:r>
            <a:endParaRPr sz="4700"/>
          </a:p>
        </p:txBody>
      </p:sp>
      <p:pic>
        <p:nvPicPr>
          <p:cNvPr id="175" name="Google Shape;17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925" y="1567550"/>
            <a:ext cx="4355860" cy="327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/>
          <p:nvPr>
            <p:ph type="title"/>
          </p:nvPr>
        </p:nvSpPr>
        <p:spPr>
          <a:xfrm>
            <a:off x="1052550" y="856950"/>
            <a:ext cx="5941200" cy="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hu" sz="2930"/>
              <a:t>Elmentünk Csíkszeredába:</a:t>
            </a:r>
            <a:endParaRPr sz="2630"/>
          </a:p>
        </p:txBody>
      </p:sp>
      <p:pic>
        <p:nvPicPr>
          <p:cNvPr id="181" name="Google Shape;18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925" y="849388"/>
            <a:ext cx="2586901" cy="344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613973" y="955829"/>
            <a:ext cx="3342273" cy="446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"/>
          <p:cNvSpPr txBox="1"/>
          <p:nvPr>
            <p:ph type="title"/>
          </p:nvPr>
        </p:nvSpPr>
        <p:spPr>
          <a:xfrm>
            <a:off x="1052550" y="856950"/>
            <a:ext cx="5941200" cy="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" sz="2900"/>
              <a:t>M</a:t>
            </a:r>
            <a:r>
              <a:rPr lang="hu" sz="2900"/>
              <a:t>egnéztük a Gyilkos tavat:</a:t>
            </a:r>
            <a:endParaRPr sz="4230"/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351" y="1517250"/>
            <a:ext cx="4459300" cy="334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type="title"/>
          </p:nvPr>
        </p:nvSpPr>
        <p:spPr>
          <a:xfrm>
            <a:off x="1052550" y="856950"/>
            <a:ext cx="5941200" cy="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" sz="2900"/>
              <a:t>Illetve a Békási szorost</a:t>
            </a:r>
            <a:endParaRPr sz="4230"/>
          </a:p>
        </p:txBody>
      </p:sp>
      <p:pic>
        <p:nvPicPr>
          <p:cNvPr id="194" name="Google Shape;1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500" y="1595650"/>
            <a:ext cx="7381001" cy="33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