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95E041CB-D2A1-4584-BAD1-A86FA4467EED}">
          <p14:sldIdLst>
            <p14:sldId id="256"/>
            <p14:sldId id="261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5CD7B79-D71B-47CA-86BC-37A5181534D0}" type="datetimeFigureOut">
              <a:rPr lang="hu-HU" smtClean="0"/>
              <a:t>2024. 01. 24.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155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2024. 01. 24.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57684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2024. 01. 24.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277816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2024. 01. 24.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137702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2024. 01. 24.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921278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2024. 01. 24.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483780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2024. 01. 24.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531916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2024. 01. 24.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0103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2024. 01. 24.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57580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2024. 01. 24.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36572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2024. 01. 24.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009762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2024. 01. 24.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53806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2024. 01. 24.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3659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2024. 01. 24.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733044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2024. 01. 24.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668410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2024. 01. 24.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643992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2024. 01. 24.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031778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CD7B79-D71B-47CA-86BC-37A5181534D0}" type="datetimeFigureOut">
              <a:rPr lang="hu-HU" smtClean="0"/>
              <a:t>2024. 01. 24.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0806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m3pap004files.storage.live.com/y4m1tUZwWkuM6K4BjTYXeEt5p0OBCwmC1drWomYSFCQbvhirPb_YdfYEdcjV4K445ongio09ZMpDQ6TA4B8K2fo-C6WSOjB6hmtfZfmeDoEU07yVMCnE3EE2UTc0HPrFbNITRK6E-6aMIQsyr1HbOiGlbfmxJIg27d-jvDI5GO7C_pMplpS0PVs0LzkX77_ASMQ0VJ9b1jKUBNae1CvKiSoBw?encodeFailures=1&amp;width=694&amp;height=5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4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54034" y="4924697"/>
            <a:ext cx="8843555" cy="155053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smtClean="0"/>
              <a:t>Erdély: Hat-2020-02-12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Látogatás Székelykeresztúrra </a:t>
            </a:r>
            <a:br>
              <a:rPr lang="hu-HU" sz="3200" dirty="0" smtClean="0"/>
            </a:br>
            <a:r>
              <a:rPr lang="hu-HU" sz="3200" dirty="0" smtClean="0"/>
              <a:t>2022. 05.28-06.02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623945" y="9921424"/>
            <a:ext cx="9144000" cy="165576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293533" y="91440"/>
            <a:ext cx="189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Reklámanyag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882301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42" name="Picture 2" descr="https://am3pap004files.storage.live.com/y4m3ygJGi0zpC8zYV2G-htB-8PZ5x6vUc5iHIPADkbVa1QcuKkNAqFL5jOcrMgKLeLAlROrPrIP-OUTS72Lyj3TdRoIGKFFONISgTmh2NV9-7B2m11KYQp3KYv2Tcm1N_vJSe0_RpRj6mscl5oqpZGXakqhbnPlgLSicQSVhqDuEaswt2woye0Ba0tYHCcTS3zLT4zp7s12Kew_-uEp0i-bng?encodeFailures=1&amp;width=694&amp;height=5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931535" cy="556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m3pap004files.storage.live.com/y4mAW8h2It633pH2CPF-Qv6lXrHsrirZvE2699rj-v6TNXO7cEGTYYFN1DEccHv9IjZIMxkUDyjE2tJhvvYhMN_lGtGUKSZm1Mbue1-BKRB0PiDReuVQbqtk3RfcaHlUWCJG5eJvtyXl0DCIrYZfKLXWfPWSMyoK54XEU5IHRrs4hDiYj0_BFM83Hu7OHFUAWgotcvrAlq7WWqqhJgaY1I-5Q?encodeFailures=1&amp;width=694&amp;height=5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35" y="1993295"/>
            <a:ext cx="6260465" cy="463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159337" y="692332"/>
            <a:ext cx="5804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/>
              <a:t>Csíkszeredában a Csíksomlyói kegyhely</a:t>
            </a:r>
          </a:p>
          <a:p>
            <a:pPr algn="ctr"/>
            <a:r>
              <a:rPr lang="hu-HU" sz="2800" dirty="0" smtClean="0"/>
              <a:t>meglátogatása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163408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29" y="1388337"/>
            <a:ext cx="3896190" cy="5181600"/>
          </a:xfrm>
        </p:spPr>
      </p:pic>
      <p:pic>
        <p:nvPicPr>
          <p:cNvPr id="11266" name="Picture 2" descr="https://am3pap004files.storage.live.com/y4muCEs53a1sP3rnQaM0olN_hRR5AOA8kwnY5LN1pBsPJys3TOf46sE7et4KL6yXidGKTlW7kwR0LKbUUC-nyHdLQkymOzJxUJdm_2LQYBtAuHhBrD-QAFii2vSITXX-SeLt5Djj2pMekxJdVbNQQarY1P-H8hG_7I0AMTJeGOztGgMIBaxZONDK2PwPzQkgmHP1JjOTig72rZwAMatYh8JJA?encodeFailures=1&amp;width=694&amp;height=5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" y="1388337"/>
            <a:ext cx="6610350" cy="42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09005" y="136593"/>
            <a:ext cx="11860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Köszönjük a szervezést, a </a:t>
            </a:r>
            <a:r>
              <a:rPr lang="hu-HU" sz="2400" smtClean="0"/>
              <a:t>diákoknak </a:t>
            </a:r>
            <a:r>
              <a:rPr lang="hu-HU" sz="2400" smtClean="0"/>
              <a:t>felejthetetlen </a:t>
            </a:r>
            <a:r>
              <a:rPr lang="hu-HU" sz="2400" dirty="0" smtClean="0"/>
              <a:t>élmény volt.</a:t>
            </a:r>
          </a:p>
          <a:p>
            <a:r>
              <a:rPr lang="hu-HU" sz="2400" dirty="0" smtClean="0"/>
              <a:t>Őrülnénk ha megnyernénk a pályázatot és a jövőbeli diákok is átélhetnék ezt a kirándulást.</a:t>
            </a:r>
          </a:p>
          <a:p>
            <a:r>
              <a:rPr lang="hu-HU" sz="2400" dirty="0" smtClean="0"/>
              <a:t>A Pogány sok ilyen lehetőséget ad a diákok számára ami sokat tud segíteni a beilleszkedésben.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436914" y="6191794"/>
            <a:ext cx="440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Készítette: Martinek Károly és Gyenis Márton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0046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754" y="1018903"/>
            <a:ext cx="4598126" cy="4872446"/>
          </a:xfrm>
        </p:spPr>
        <p:txBody>
          <a:bodyPr>
            <a:noAutofit/>
          </a:bodyPr>
          <a:lstStyle/>
          <a:p>
            <a:r>
              <a:rPr lang="hu-HU" sz="2400" dirty="0"/>
              <a:t>Az utazás során </a:t>
            </a:r>
            <a:r>
              <a:rPr lang="hu-HU" sz="2400" dirty="0" smtClean="0"/>
              <a:t> megkaptuk </a:t>
            </a:r>
            <a:r>
              <a:rPr lang="hu-HU" sz="2400" dirty="0"/>
              <a:t>az instrukciókat, </a:t>
            </a:r>
            <a:r>
              <a:rPr lang="hu-HU" sz="2400" dirty="0" smtClean="0"/>
              <a:t>kialakítottuk </a:t>
            </a:r>
            <a:r>
              <a:rPr lang="hu-HU" sz="2400" dirty="0"/>
              <a:t>a </a:t>
            </a:r>
            <a:r>
              <a:rPr lang="hu-HU" sz="2400" dirty="0" smtClean="0"/>
              <a:t>csoportjainkat. Folyamatosan anyagot </a:t>
            </a:r>
            <a:r>
              <a:rPr lang="hu-HU" sz="2400" dirty="0" err="1" smtClean="0"/>
              <a:t>gyüjtöttünk</a:t>
            </a:r>
            <a:r>
              <a:rPr lang="hu-HU" sz="2400" dirty="0" smtClean="0"/>
              <a:t>. Érintjük </a:t>
            </a:r>
            <a:r>
              <a:rPr lang="hu-HU" sz="2400" dirty="0"/>
              <a:t>Dévát majd utunk a </a:t>
            </a:r>
            <a:r>
              <a:rPr lang="hu-HU" sz="2400" dirty="0" smtClean="0"/>
              <a:t>Nyugati-</a:t>
            </a:r>
            <a:r>
              <a:rPr lang="hu-HU" sz="2400" dirty="0"/>
              <a:t>K</a:t>
            </a:r>
            <a:r>
              <a:rPr lang="hu-HU" sz="2400" dirty="0" smtClean="0"/>
              <a:t>árpátokon </a:t>
            </a:r>
            <a:r>
              <a:rPr lang="hu-HU" sz="2400" dirty="0"/>
              <a:t>halad </a:t>
            </a:r>
            <a:r>
              <a:rPr lang="hu-HU" sz="2400" dirty="0" smtClean="0"/>
              <a:t>át gyönyörködhettünk </a:t>
            </a:r>
            <a:r>
              <a:rPr lang="hu-HU" sz="2400" dirty="0"/>
              <a:t>a </a:t>
            </a:r>
            <a:r>
              <a:rPr lang="hu-HU" sz="2400" dirty="0" smtClean="0"/>
              <a:t>táj szépségében</a:t>
            </a:r>
            <a:r>
              <a:rPr lang="hu-HU" sz="2400" dirty="0"/>
              <a:t>, az ott élő </a:t>
            </a:r>
            <a:r>
              <a:rPr lang="hu-HU" sz="2400" dirty="0" smtClean="0"/>
              <a:t>népek életmódjában</a:t>
            </a:r>
            <a:r>
              <a:rPr lang="hu-HU" sz="2400" dirty="0"/>
              <a:t>. </a:t>
            </a:r>
            <a:endParaRPr lang="hu-HU" sz="2400" dirty="0" smtClean="0"/>
          </a:p>
          <a:p>
            <a:r>
              <a:rPr lang="hu-HU" sz="2400" dirty="0" smtClean="0"/>
              <a:t>Tájékoztatást kaptunk a </a:t>
            </a:r>
            <a:r>
              <a:rPr lang="hu-HU" sz="2400" dirty="0"/>
              <a:t>Kárpátok e hegyvonulatának kialakulásáról, kitérve az itt rejlő természeti szépségekre, </a:t>
            </a:r>
            <a:r>
              <a:rPr lang="hu-HU" sz="2400" dirty="0" smtClean="0"/>
              <a:t>mint barlangok</a:t>
            </a:r>
            <a:r>
              <a:rPr lang="hu-HU" sz="2400" dirty="0"/>
              <a:t>, jégbarlangok, vízesések és más mészkő formációk jelenlétére. Torockó az első napi szállásunk.</a:t>
            </a:r>
          </a:p>
        </p:txBody>
      </p:sp>
      <p:sp>
        <p:nvSpPr>
          <p:cNvPr id="5" name="AutoShape 2" descr="data:image/jpeg;base64,/9j/4AAUSkZJRgABAQEBLAEsAABBTVBG/+EkP0V4aWYAAE1NACoAAAAIAAwBDwACAAAABgAAAJ4BEAACAAAACgAAAKQBEgADAAAAAQAGAAABGgAFAAAAAQAAAK4BGwAFAAAAAQAAALYBKAADAAAAAQACAAABMQACAAAABwAAAL4BMgACAAAAFAAAAMYBPAACAAAACgAAANoCEwADAAAAAQABAACHaQAEAAAAAQAAAOSIJQAEAAAAAQAACVAAAAqGQXBwbGUAaVBob25lIDEzAAAAAEgAAAABAAAASAAAAAExNS40LjEAADIwMjI6MDU6MjggMTg6NTk6MDIAaVBob25lIDEzAAAkgpoABQAAAAEAAAKagp0ABQAAAAEAAAKiiCIAAwAAAAEAAgAAiCcAAwAAAAEAMgAAkAAABwAAAAQwMjMykAMAAgAAABQAAAKqkAQAAgAAABQAAAK+kBAAAgAAAAcAAALSkBEAAgAAAAcAAALakBIAAgAAAAcAAALikQEABwAAAAQBAgMAkgEACgAAAAEAAALqkgIABQAAAAEAAALykgMACgAAAAEAAAL6kgQACgAAAAEAAAMCkgcAAwAAAAEABQAAkgkAAwAAAAEAEAAAkgoABQAAAAEAAAMKkhQAAwAAAAQAAAMSknwABwAABeQAAAMakpEAAgAAAAQxOTMAkpIAAgAAAAQxOTMAoAAABwAAAAQwMTAwoAEAAwAAAAH//wAAoAIABAAAAAEAAA/AoAMABAAAAAEAAAvQohcAAwAAAAEAAgAAowEABwAAAAEBAAAApAIAAwAAAAEAAAAApAMAAwAAAAEAAAAApAUAAwAAAAEAGgAApAYAAwAAAAEAAAAApDIABQAAAAQAAAj+pDMAAgAAAAYAAAkepDQAAgAAACwAAAkkpGAAAwAAAAEAAgAAAAAAAAAAAAEAAAImAAAACAAAAAUyMDIyOjA1OjI4IDE4OjU5OjAyADIwMjI6MDU6MjggMTg6NTk6MDIAKzAzOjAwAAArMDM6MDAAACswMzowMAAAAAF6pgAAKZkAADhvAAApnQAAh/0AABKjAAAAAAAAAAEAAAAzAAAACgfXBeEIpQUsQXBwbGUgaU9TAAABTU0ALgABAAkAAAABAAAADgACAAcAAAIAAAACPAADAAcAAABoAAAEPAAEAAkAAAABAAAAAAAFAAkAAAABAAAAyAAGAAkAAAABAAAAzQAHAAkAAAABAAAAAQAIAAoAAAADAAAEpAAMAAoAAAACAAAEvAANAAkAAAABAAAAAAAOAAkAAAABAAAAAAAQAAkAAAABAAAAAQAUAAkAAAABAAAACgAWAAcAAABIAAAEzAAXABAAAAABAAAFFAAZAAkAAAABAAAAAgAaAAIAAAAGAAAFHAAfAAkAAAABAAAAAAAgAAIAAAAlAAAFIgAhAAoAAAABAAAFRwAjAAkAAAACAAAFTwAlABAAAAABAAAFVwAmAAkAAAABAAAAAwAnAAoAAAABAAAFXwAoAAkAAAABAAAAAQArAAIAAAAlAAAFZwAtAAkAAAABAAAaAQAuAAkAAAABAAAAAQAvAAkAAAABAAAAJQAwAAoAAAABAAAFjAAzAAkAAAABAAAQAAA0AAkAAAABAAAABAA1AAkAAAABAAAAAwA2AAkAAAABAAApowA3AAkAAAABAAAABAA6AAkAAAABAAAAAAA7AAkAAAABAAAAAAA8AAkAAAABAAAABAA/AAkAAAABAAAAKQBAAAcAAABQAAAFlABBAAkAAAABAAAAAABDAAkAAAABAAAAAABEAAkAAAABAAAAAABFAAkAAAABAAAAAABGAAkAAAABAAAAAABKAAkAAAABAAAAAgAAAABkAWgBdgF7AbAB8gHKAVoBIQAaAA0AEgBGACUACAAHAHABXwF3AXcBowHmAd0B1wEhABsAEQAXAE8AIQAIAAYAdAFqAXoBbwGbAd0B2QHUATwAHgAYAB8ALgAXAAcABwB4AXwBfgFwAY0B1wHoAbsBPQEfAB0AIQA8ABEABwAHAIMBjAF6AWkBewHUAfoBqAFuASAAIQAgAD8ADwAHAAcAmgGWAXwBVwFjAbgBGwKuAeUAHwAgAB8AOgAJAAcABgCzAa8BkwFUAVQBlgEkAscBeQAbACAAHgAdAAoABwAGALQBugGaAWEBSQF5AQUCpQEhABcAIQAfABIACwAHAAYArgHEAbMBawE7AVUB0wFGAR4AHgAhAB4ADwAMAAcABgC0AcMBvQFzAS8BNwGZAfkAHgAfAB8AHQASAAwAJQAUAMEBvAHAAXoBKwEkAW8BxgAeACAAHwAcABIACwAyABYAxwHNAdQBfgEnARcBRgGjACAAHgAfABkAEAAIAAgABwDAAeMB4AGIATIBDQEnAdAAIAAfABsAEAAQAAsACQAGAMkB5AHcAZoBPwEKARcBKQFPACEAGgARABEACQAJAAgAzQHlAdwBmQFLAQwBBwErAU4BLAAfAA8ADwAJAAcACQDmAQ8C+QHBAV4BCwHiABMBhwFyAB8AFQASAAwABwAHAGJwbGlzdDAw1AECAwQFBgcIVWZsYWdzVXZhbHVlWXRpbWVzY2FsZVVlcG9jaBABEwAAFbDB2jEcEjuaygAQAAgRFx0nLS84PQAAAAAAAAEBAAAAAAAAAAkAAAAAAAAAAAAAAAAAAAA///83zgALsbX//4/jAAB1awAAEt8AAEojAAAANQAAACAAAAApAAABAGJwbGlzdDAwXxAcQWY0eG9UL051eUtwZHB4elBwL2lmMS9BLzlCSggAAAAAAAABAQAAAAAAAAABAAAAAAAAAAAAAAAAAAAAJwAAAABCUCAAcTkwMG4ANjdFMzA0NDEtNUI3Ny00RjRCLTkwODktNzdBMjUwMDk3MEM4AAAAaBsAAE7RAAAAvBAAADUAAAAAAAAAhgAE7VIAABfHNEQ2Rjc5OTMtNTc4Mi00NUQ3LTkyRjUtOEQ0NUExODk1NEM3AAAAAAAAAAABYnBsaXN0MDDUAQIDBAUGBwhRM1ExUTJRMBAFIgAAAAAivwAAABABCBETFRcZGyAlAAAAAAAAAQEAAAAAAAAACQAAAAAAAAAAAAAAAAAAACcADFHFAAf/5wAAADMAAAAKAAAACAAAAAUAAAAMAAAABUFwcGxlAGlQaG9uZSAxMyBiYWNrIGR1YWwgd2lkZSBjYW1lcmEgNS4xbW0gZi8xLjYAAA8AAQACAAAAAk4AAAAAAgAFAAAAAwAACgoAAwACAAAAAkUAAAAABAAFAAAAAwAACiIABQABAAAAAQAAAAAABgAFAAAAAQAACjoABwAFAAAAAwAACkIADAACAAAAAksAAAAADQAFAAAAAQAACloAEAACAAAAAlQAAAAAEQAFAAAAAQAACmIAFwACAAAAAlQAAAAAGAAFAAAAAQAACmoAHQACAAAACwAACnIAHwAFAAAAAQAACn4AAAAAAAAALgAAAAEAAAAbAAAAAQAABT0AAABkAAAAFwAAAAEAAAAiAAAAAQAAANQAAABkAAgCNgAAA8UAAAAUAAAAAQAAAAAAAAABAAAAAAAAAAEAAAAAAAAAAQADvC0AAAqBAAO8LQAACoEyMDIyOjA1OjI4AAAAFSAwAABi9QAGAQMAAwAAAAEABgAAARoABQAAAAEAAArUARsABQAAAAEAAArcASgAAwAAAAEAAgAAAgEABAAAAAEAAArkAgIABAAAAAEAABlRAAAAAAAAAEgAAAABAAAASAAAAAH/2P/bAIQAAgICAgICAwICAwQDAwMEBQQEBAQFBwUFBQUFBwgHBwcHBwcICAgICAgICAoKCgoKCgsLCwsLDQ0NDQ0NDQ0NDQECAgIDAwMGAwMGDQkHCQ0NDQ0NDQ0NDQ0NDQ0NDQ0NDQ0NDQ0NDQ0NDQ0NDQ0NDQ0NDQ0NDQ0NDQ0NDQ0NDQ0N/90ABAAK/8AAEQgAeACgAwEiAAIRAQMRAf/EAaIAAAEFAQEBAQEBAAAAAAAAAAABAgMEBQYHCAkKCxAAAgEDAwIEAwUFBAQAAAF9AQIDAAQRBRIhMUEGE1FhByJxFDKBkaEII0KxwRVS0fAkM2JyggkKFhcYGRolJicoKSo0NTY3ODk6Q0RFRkdISUpTVFVWV1hZWmNkZWZnaGlqc3R1dnd4eXqDhIWGh4iJipKTlJWWl5iZmqKjpKWmp6ipqrKztLW2t7i5usLDxMXGx8jJytLT1NXW19jZ2uHi4+Tl5ufo6erx8vP09fb3+Pn6AQADAQEBAQEBAQEBAAAAAAAAAQIDBAUGBwgJCgsRAAIBAgQEAwQHBQQEAAECdwABAgMRBAUhMQYSQVEHYXETIjKBCBRCkaGxwQkjM1LwFWJy0QoWJDThJfEXGBkaJicoKSo1Njc4OTpDREVGR0hJSlNUVVZXWFlaY2RlZmdoaWpzdHV2d3h5eoKDhIWGh4iJipKTlJWWl5iZmqKjpKWmp6ipqrKztLW2t7i5usLDxMXGx8jJytLT1NXW19jZ2uLj5OXm5+jp6vLz9PX29/j5+v/aAAwDAQACEQMRAD8A++pF2pis8S4bB6V0s9urLmuWnUxvn0roMWXVXIBFXo2+UA9qq2ciSKAPxFWsL27UEksbBZd1dZpn+sDD2xXGHl8Cum0uUghfTFO4HrNiI5IllHXH6ivh79ov9jvR/Ht9P8Uvg+0Hhn4hxbpJVGItP1sjkpdADEczdFnA5/jBHI+zNNm2jb2b7v1qKe4kjmZc8Zz+dZSloaR0dz8JrfVLiXVrvw94hsJvDnjDRJPL1DSrpdkkci9Wj7OhHI2kqRypIr7U/aw0e0+Evg/4faf4OuLixfV7a5vL/UvMIuJcRw7VO3hUQvkAAV9meOfgd8LfixrHh3xT440WO71bwzdQ3dhexMYZtsLBvs8rLjzbdmAzG2R6Yr4n/wCChWpvc+MfCulO7CK20e4mYBcjbJN2A9AgzWUY6mk53ifmz4xtdc12BNYu9QvL5JZSdlzI+0xg4DKHyMtydo6j8q4XULWHTtNXVtqXMCyRrAMbFhREHGCMFs9z1BNeui8QXHkpeRPuCBd4CqUbsoOVXb2rz3WRC8lzpxiaGOaQCJWVgR5G/aAPu7SecnHNebiqfK9NjM8Q8SeXcxW2oWry+U8QXlcHcrMCuB90A9cE13vwhP23+2XuBhUmt4xtPXb5h5x0znrXD3qXlhNHEQJUbfFJbBSOZeCOh54/Cvd/2cPCWn+INRn0G71S00xL2+ihDXUkcTyskPzRxAkb2wf8niof8OyR25TKMMXCUtEr/kew/C7TPG03xO8N3vgOFi1q1z9qcA/ZzavHtaObI2+W+cYPXtXP/tcfs/6L8L9DvviBpMkenjxDqcNtb6Rb/NFab18yXy2bB2llOB0AOBX6Z6H4UsPBeg/8I34Ug+ykRH/SCMMZMD5mbrz7CvzU/bTsPGXhzwz4T0Dxp4kbxFd6hqFzeoxhWFIIoYggVVXqNz5ya3oUXTp8sj0q+P8Ab4n938P+SPzwNqyXX79iN0aMrEjkcjrUMyREsIwCB9a6BwDOm4BfLt4/1JrLupDkhAM9sDtWM6jcrHTTpqMTAu2nWXyYmKqkQA28Y3YJ/UD8q19a8ca1qkiy3O1mRVTLjf05YnPUuwDMfYDpWVeSeVfTMcfdQD/vntWc8HyeY7DcTwmDnHr0xW8Vdpvoc8n7rUT/0P0JebIrOlgEozU38eDUwQrwBXVsc5jW8TQTjb93vWw8fG5acYlI5HNSLgDB6DpSbAzFciTmuksmzIpWuavBsO4VqaTPuGfSkB6fZyDCgexFTXSuTuIrJsdzbGzx2PpXV+T5uQ3Tbj/CsZGhBY3gW2Eb9R0r89v29NG1GY+E/GMaGWwgiu9LuAifNG0hWRfmHPzKGwPVa+7p5DCuB24rLu9E8PeMbJ/D3inT4dT064ZTJBOMrlTwwIwVYdiCCKkOlj8D4W0dIsTSJJCg3JCVKb3A6McDJHA9qxNcuLPWntpLA+UBBHCtvNh/LlQtxwB8rZ+or6U/aN8BeGPhR8Y9e8HeFlufsscdrdWMd0/mHNxErmMHbyiE/IepAwSSK8JllvJb+N9QitGmlj8oP5GU3SKc4+nbFZVIqSsZS7HER+GH1eeW/wDMja2klRHRP9b+7Uqdm0DnHf6Vp698KPDrafDdSXUkIt4kaU7QGkYcn5uoPQD6V2HhvTLW11GKGD7tsCAO5I6kD0PH04rd1PTp7m3fSoXWaW8lbb53Ch5mOMnHAXivCxFR05KMWJTdrns+j3fxa+G/hVJNB1F/F/hyTTknn07UZlXVLCNowzNZ3Z4kCj7sc3ToGr4q/al1nTNU1rwba6JPq1zaDRW1D/ieyGW9SS8k5V+TtAEYAUcCv0r13Sf7E8EajF9oXcmlSwHYv3/LtyuF+p5Jr8m/2jLx1+LVxpyPhdK0nTLPHowt1dh+b19Di6Kpxi1/Wx25XNynK/Q8Yu8vfysoHyxxJ9PlrIuFVDs2bmP3VHer15mG9mfO5m2bEB67VHJ9B/Oqka/vN+8vIxGT0/L0Ary3ofQbmTcW8rahJF94oF69AcAmo2Dlv3ig449hVy+LHULsxk/6zHHoABWc3mOSMnqB+tPV7EKKSP/R/QcxdMdauKp4B6VoQQI/PTFWDbs6Z28DjPSupnOZRRdnvWLdN5Y44rqXts7dvX0rB1C0IQnHFSBhSXImi2sfmHFT6Xc7JcE8VgzExtmpLaXncO9JvQD2bQbtBKIJfuSdD6GvSrWDcxHYjr9K8L0u5OE9sfpXvXhWWK+QeYe2MenFYGh5/rYMM0kfQ54qHQM/bkHqRW34rgxdgr0715H8XvG8vwn+GOu+ObVN93a24hshtyBdXJ8uJjjshO4/TFAH59ftqeK/BXiD486gnhtimo6Vp8Gm6pcAja11CcNtyePLVljJ45U4FfLlnavpiRSTSGSWab5pio3FhwFVeTx0GfasJ7gLcvLqB3XkmZ57ybLGd5CSTkgkjPP+9T7O9hmvViNuyyJt3uOMdBnHckdfSsaslBGVz0K0hhh8y7VdnmPmNOrABccn8Aay9Sl8rUZZsEFdrmTPB2ZOB6YqT7RdvbM7x+Udi+VuxjDfTngDB6VnavdQ2sc8t9jymB6KTnjaeMdM4r5iteTuRL4T7au5V8WeBpNQ0H9//atl5apxkPJhWHPRgflNfjT8adR/tD4y+MtTOPJGsT26M3dLf90uPbC8V+hX7NfxJs7TVr7wRrNxDZ2L3AvbKWaRVjQxyL5yszHC/LhhnHQ1+bHxHSRfiT4qtJX3LHrd6F4BwvnNjHtjp2r6iriPbU4S62/r8j0crhbml6HGi8tzLcynaAZDj/dHAqo99CqqUI4ZSc/3c/4VYbEUs0an5RIwBQDpTInEs8cbk7Sy8YGDzXE4q57UZSVPUpRXKh5m4ZXdiDkZx9O1RtLbo+7eB8wP4fhT4irGXczKAzbcfXp7cU6P76IOVLDn8alpXLSfKf/S/R+1kwyiul85TBsyOO1crZ5yvHatuF+cEcGuw5yR1yuAMCueuxJsYYyMdK68RL5ZNZM6pg8cYrMDzHU4VMe4flWNbvg4rpdbiERBXpXGvJtf5fyqZAd1pt2NyjNe5eDbwRlDnoc/0r5ktLsxyLXtHhXUgpT0rE0R6Z4itvNTzVHOc1+bP7bXxmez0qL4K+H5EaS+iiutfI5dLbcHigX0J2h3/wBnaO5r9K2uEvIkBP3iF+lfzx/GPX7jxf8AF3xp4h8ppRNqd0YpB1S3gfy1wO48uMDHTFBNV2R43dHVrN0uChSEHbCTgofL9+RkCux8MznU5zM5JkmuYkPGATnJxjgAeg7VLp0cWoxWosPKnt5G8qdZPmUY5zsOMEAfLitbTPDVjpNw99ZXcro048uBx91xlc5HoOK4sZD92znUNTq78R3LvBNgxyBV2AdcdfwrN1oI0LwHJHlsD64OB1rQMzC4KNjKbeR756cdOKxdba5e0uPsi7pfLx26MR0r5uo9DVrSx4Zqp0rQ72XUmlDeSGIt+zjGMN9TXkvxDKyfE3X5UUL9ovROB6CZFf8ArXVeIYLq5vPJkjaaS4OyCCJd2514z7Afl3OBXM/EaGGP4jSm3bzIZbTTZVZTuBzaxA4PcZHWvVy5ykm5HoZa7OSOE2+e0kp2q29wp9VB+6R6eh7VXjZFuUjddkic7fTFNCtskYRuf3j/ADBSR19qbseQozZLLnae446fTFdaWp7L+GyM+3RjDkkAMSasW8LLKvpuWoYSIo1jf/gOOjD2qWBx567TgKclenQVF7sptKB//9P9IrFVMYzWz9ndI96n8KqQWyxcN1rWUStFgZ212HONEhaMW+4B2yQCcEhcZwPaknt4p4zjEa8AZ9qgxcbsgdOOnIzWhFaTXMZEh2hBk/SoYHmOsQByQCCF4NeaXAMM20ivT9WHkvIg55wDXl2oMfMJP0qAHRSgMCa9I8MXxBVM5215UkmGwe9dRoNx9nulbPFZMuJ7X4w8TL4U+H/iLxUTn+ytLurpQP8AnokZ2D/vrFfz5W+panb3B1CMFGlI89GOcmUZPb8q/b34364tj8APG1wFV2k0maFQ3TdPiNfyLZ/CvxPl0m7ktYNUs5oPtKYyhHzIuMfOOc47cc1LQqvSxHBqN/YyQRw2nk2s7kqzRgAnGCOOcccY/wABXVgXFlax2kkYUiVPkQ5Cf7Jb2qvaaje3EFvLq8MEz2zL5IH3+BycjAz7Yp95ftqdxFvxECUbdnG3J7/hXDjUuTUz5dDZzukVyFJJB3/qV/Cubu7qHS7K8uZrn5Hfq3zFdwwEXHpitdyI5PJ6MCeMY7cde1ct4ku7bTdIayjhV5dSvLeCGLoGYyKWGccZTNfPuPNJQYJczsjy3U9DVpXvbe6YSR5cKrYkGeOMHPOMivOfiba/YvG+nJcSK8jaPp+9kwBuRNp6cDp2rpfH/wBi8LaVda9okCWmoxaklogUb1EbRBnByA3OevQYx6V5D4g16PX7211FcxNHaeSUPzfMCccjsc8V62GoSp7P3fyPZwmHdGTi+36o+8/2VPAa+MPhbJKmoy2Dx67eAhIg6SBoY1+Y5H3c5Fdb+0b4V8J6X4D8V62NK09NVMsaR3MdtGk+TIAzblAwdoxwAMe9fOnwF/aY0v4QeFP+ES1HQ7m+xczXLSw3KRJmULxtKNyNuP8ACqnxT/aK8PfELwtqGg2en3FjPezeYpeRGiUbg23jnjHFdvPFR5WVOFSVTmS00PlO3KG2SI89wR2PtUaZWZiQDlW+ftwp4rQt4Q0SoWiHy9Q47D0rKklVlkVFblTjjjI6dK56WstDurWUD//U/TaF1G5mxmrttK5IQA4NY0CjAJ5NdRapvCheNn4V1M5zVBiiSPC8dWNV5EaNpJVBCyqSPpTmlUKqY49T0qG/uCHwoz8uAPQVkwPMNWhMjur+mRXmOrQhWOK9l1GCNW2tkOR3rzLWoDHcHd0PNWBwobLrWzaXG08VkFMyNjoKtw7QorKRUTuPEnh6Dxx4E1TwheMuzU7Noo2fpHMPmic4/uuAa/GzXLPUPCev6tZ63ZTWuo26i1miQFsNEemAQW3dR+VfsVp1/wCVsTPX+VeL/HP9nTUPiXdP418GSxpqYtVW7tSfLa5e3GY2ifGPMKjaQcZwOagbR+atrGNZ06C4jivFlVdqIyHbz79BV9r2wcqLlQkpCxuqrkrj8hn+lKmo6jpV7OuoSSQvBm3aGdAkqMO0oK5DDGOVFVtTtIpLaLVNOVykkwabJ3bcqSePwHOK56upBW8WeJ77RYIb5IEufOcqEGF/hAPPUfTpXkUetXniTU7GKWQFLS6tp1R+gYyqGzjqAp4xXf8Ai+1a+02DyAN6ZkErNgJtXp0/irzDwdPYwavZrqDRW0rXtqrBM7FCyZXjtnqTXiLWon1Lp6zRnfHGRF0q8BcuZda8sMBgHyrePP4dvwBrznRDpFr4cvrzUbNLsedaw/L8rIr78lG/hbgY7GvSPjwyf2ckEZCIddu3CfeHEca5Vvb+VeXWygeEbmNDlZdTtUPuFjkNdtn7JLzX6H0lFfvGiDUtBW3hGqaa/wBt02T5RcJ8rRk/wTL/AAN+h7VyV5aH5NmAFPTkV1Gn3t1osrXFm6/vBskhcbopE/uOnRh/LtV+40qx1iJ7zw4hWVF3TaeWy6erQ/309vvCsY1ZU3rsdVSlGcbJf15GRoSW1/qFjpdzboy3M8ULEbkIDsF45xwKn8XabpWj+I9R0WxjcwWNy8ETFxlgnGT8uPyqx4Kj8zxhokXzYN/b5UgdA4rO8XXRufFeszZ+VtQuSB24kIrWEnz2OatCPKf/1f0r09idqgZPp712Nrp0jR8t1xkdK4XStQWLaFHPrivVtEYXkA3LuLf0rqZzlC5tQpXsAvT3qnJA38K5YjjPr/8AWr0K+0lLey8zb87dj1xWPLCq2cbYAk6H6fSs7mh5Bq1jNEv2xydjNtBrz/VI3kRi3PYV7dr0C3d5bWMYCojAdOuev5V5trFhFG10QpCxscE/youZnjMyeQzIRUa5xxV24TzpGrzj4nfErwx8JPDUniLxLMBhWFrbKR5txKB0UHoo/iY8AflSbA9Rsydyp/EwH4CvbPDJJWOJT8oxur8gP2Yv2gfiH4u1ueTX5Y7zQZ/ENppX+kb2ubdtRimeBom6CLdFja3qMYr9gvBlu8Wzz+rcD2rIpaOx4B+1b8H9H8c+BdR8S2NrFH4l0KGW7t7lF2SXFvCN00EmB8+YwWTPRwMcE1+RPh/V5kv0eF1aGRgdo/1cisCVI3eor+gzxilvH5UUiK0Ug8uRW+66MuGB9iOK/Bzxt4EuPAHxE1vwiyhYdNvZUszjIaykAltz+Ebhc+1Y1UOSMfxdaebpV49s8bgLvC7cfKCOCAO9eH6XYFtTs7gIBIssTsxABCDP8B684GcV78YZ7pWg27otnl57YByOfyrk9V07TLxS1zAVlj2Bmzhg2fmAI+nHpXj17U589iYT5JKR4l8YpFutLsJYwp+0arfvuQDDBSFXP4qcfiO1eYw/a4tN/sp4vLZbhLxg+QwUREDjHTa27Pp7V9eeFfA/hPx9r9v4Q8UXFzZwW8v+jmCF5jDbybpZ32IGeQtjC8EqTnpXgfx5sIfDnxU8S6PpheODT3t7KL5juMMdtEgDHjOVHNdFFqrTstj26eIvLmWzPNZIsbSHTP4/4VRMssEqzW7+XJE2UeM4KsPQ8Vnz6xLGxUxqyjjrzT1niaISJuXd/eA/oaUqEktTuhiIPRHpvhjVdOuPEumarreLG7tbhJJLhQBDcKv/AD0UcI/+0OD6V5ff3K3GoXVwGB824mf/AL6cmpI5HuGTdKuCwDcED+VZUrvNI5s0BLy4RBIrKqHoD3JrfBYSUpNJpeuhzYvERilc/9b72tbtFAIOT0r27wBexqGec/LGufx7V8923QV7T4P/AOPab/dFdTOc9IvdYS45J78n2FYZvt0u/OEAJB/Cqcn+rb8arf8ALsf91v5ViaGTFfidzJvwqbgh/wDQqztVtIW0a6ui2cvlRjrkVUtf+PQf9tK0tT/5F1/94fyqZAfF/wAXPir4S+EGhSa94glDzyBhaWSMBLcOo/8AHUX+JjwOg54r8RfiH8RfG/x78WyX+rXBlU5EEYBWGOIH5dqfwoOy/wAR5r74/wCCgP8Ax56D/wBcLz/2Wvzn+Ff/ACFR/wBcIv8A0IUqjtG6KoJOR9gfBjwd408C+CL200tIr+6vNQ07V2WUeWxudNctCEcn5RtYqQeue3FfeejftceMNHlgfxJ8NNS2Bv3j6ddJKAMdVUg9+2a8O8Df8guH8K9CvP8Aj1P0rGEm9zWrFXuez61+2X8Mdfhgt7/Tte0SVWBYXtj8g/4EhP8AKvlH4+eKvA/jTxPonifwnqEV9LNaPbXkeDHsa3OYWYOB95HZPbaPavJPiJ/rn/CvNbD/AF8f1H9a0exz1Oh075/eRwxCGEAfeJzz1IIAHXpgdKj1DTWQBmXdkKSF5ABHXirk3/Hu/wDwD+daF5/qm/64J/6CtcOJpxlHUg5DwdNrGj+O7bxJoExtbnSoxM1wCAQMbVUDuSeMeme1fOP7RFzJf/GTxdPNhZJr5GdcYw5hizx9a+mvC/8Ax/6r/wBcLf8A9HGvl/8AaA/5LR4v/wCwiP8A0XHXLgFa8Vsezh6aVBP+uh5Mv2GO/hkvofMt1cGVR1ZR1FdH4juvhfd6QW0aK5sNSjKBNkZ8px/FvUkj8Rg1yl71NczcV0yp873tY6bKOyNCKOU/8e00VwOu1G2t/wB8uFP5V9m2PgX4eXnhjw/bXWl2jaodPhe9ZIvLYyyIODjBDA4zn7pr4o0L/kIrX3PpP/H/AA/9ck/9p1tFWehwYubUT//ZAAD/4gBYTVBGAE1NACoAAAAIAAOwAAAHAAAABDAxMDCwAQAEAAAAAQAAAAKwAgAHAAAAIAAAADIAAAAAAAMAAAAohC0AAAAAAAAAAAAAAAAAAgz3AChfzAAAAAD/4gIoSUNDX1BST0ZJTEUAAQEAAAIYYXBwbAQAAABtbnRyUkdCIFhZWiAH5gABAAEAAAAAAABhY3NwQVBQTAAAAABBUFBMAAAAAAAAAAAAAAAAAAAAAAAA9tYAAQAAAADTLWFwcGzs/aOOOIVHw220vU962hgvAAAAAAAAAAAAAAAAAAAAAAAAAAAAAAAAAAAAAAAAAApkZXNjAAAA/AAAADBjcHJ0AAABLAAAAFB3dHB0AAABfAAAABRyWFlaAAABkAAAABRnWFlaAAABpAAAABRiWFlaAAABuAAAABRyVFJDAAABzAAAACBjaGFkAAAB7AAAACxiVFJDAAABzAAAACBnVFJDAAABzAAAACBtbHVjAAAAAAAAAAEAAAAMZW5VUwAAABQAAAAcAEQAaQBzAHAAbABhAHkAIABQADNtbHVjAAAAAAAAAAEAAAAMZW5VUwAAADQAAAAcAEMAbwBwAHkAcgBpAGcAaAB0ACAAQQBwAHAAbABlACAASQBuAGMALgAsACAAMgAwADIAMlhZWiAAAAAAAAD21QABAAAAANMsWFlaIAAAAAAAAIPfAAA9v////7tYWVogAAAAAAAASr8AALE3AAAKuVhZWiAAAAAAAAAoOAAAEQsAAMi5cGFyYQAAAAAAAwAAAAJmZgAA8qcAAA1ZAAAT0AAACltzZjMyAAAAAAABDEIAAAXe///zJgAAB5MAAP2Q///7ov///aMAAAPcAADAbv/qAv5BUk9UAAAAAAC8a0gAAJePAACZ1AAA7xcBACNbAQDBnAEAxN0BAIoeAgCaXQIAIpwCAPzaAgBqGgMAp1kDAFqZAwBV2AMAdRYEAKJTBABAjwQAZssEAEsGBQC4QQUA4XoFAPSzBQDs7AUAICYGAABhBgBZngYAytsGACQZBwCUVwcAu5QHAJDOBwCDBwgATT8IABF1CACGqQgAWN4IAI4SCQAQRwkA53wJAI2xCQDa4wkAURUKAL9HCgCKeQoAeKkKABzaCgCeCwsA5DwLAGJuCwB1nwsAhdELAA8DDAA+NAwAoWUMAGGXDACRygwA2v4MAKEyDQA3Zg0Au5gNAEPKDQCB/Q0ASTAOAGFjDgCClQ4Ao8YOABn5DgB5Kw8AJV0PAImODwAjwA8Ag/EPABskEADfVhAAAooQAP67EADz7RAASR4RANFOEQBnfxEAiK8RAJngEQDqERIAY0MSAC51EgArpxIAONkSAMgKEwBdPRMAmXETANulEwAC2xMAyQ4UAG9DFACxdxQAT6sUACXgFACzFRUAOEsVAK+BFQDxuRUAnvMVALAsFgBmZhYArKAWAObXFgBHDRcAR0IXAL93FwClrRcAd+UXAK8bGAASUhgAu4kYAKDAGAAT+RgAwC8ZAABlGQBwmxkA8tAZABEHGgAmPBoAnHEaAM6mGgDE2xoAuBIbAIRIGwACgRsAO70bAI76GwBxNBwAhW4cALCoHAAL4RwAVBkdADNSHQC7iB0AKMEdAFv4HQC+Lx4AjGceAD+gHgB42B4AFREfAGhIHwAKfx8AqrQfAOLoHwBHHCAACVAgAG6DIACgtSAAY+cgAOsZIQAYSyEA/3whAMiuIQAd4SEAxBMiAE9GIgDreSIAHK4iAOXhIgDpFSMATUojAG1+IwC7siMALeYjAEgZJAAxSyQApn0kAD2xJAAV5iQABhslAPlNJQDfgCUAS7YlAF/vJQCfKSYAUGMmAFagJgDG3yYAdCAnAEthJwBcoicA6eAnAOAcKAAAAP/bAIQAAgICAgICAwICAwQDAwMEBQQEBAQFBwUFBQUFBwgHBwcHBwcICAgICAgICAoKCgoKCgsLCwsLDQ0NDQ0NDQ0NDQECAgIDAwMGAwMGDQkHCQ0NDQ0NDQ0NDQ0NDQ0NDQ0NDQ0NDQ0NDQ0NDQ0NDQ0NDQ0NDQ0NDQ0NDQ0NDQ0NDQ0N/90ABAD8/8AAEQgL0A/AAwEiAAIRAQMRAf/EAaIAAAEFAQEBAQEBAAAAAAAAAAABAgMEBQYHCAkKCxAAAgEDAwIEAwUFBAQAAAF9AQIDAAQRBRIhMUEGE1FhByJxFDKBkaEII0KxwRVS0fAkM2JyggkKFhcYGRolJicoKSo0NTY3ODk6Q0RFRkdISUpTVFVWV1hZWmNkZWZnaGlqc3R1dnd4eXqDhIWGh4iJipKTlJWWl5iZmqKjpKWmp6ipqrKztLW2t7i5usLDxMXGx8jJytLT1NXW19jZ2uHi4+Tl5ufo6erx8vP09fb3+Pn6AQADAQEBAQEBAQEBAAAAAAAAAQIDBAUGBwgJCgsRAAIBAgQEAwQHBQQEAAECdwABAgMRBAUhMQYSQVEHYXETIjKBCBRCkaGxwQkjM1LwFWJy0QoWJDThJfEXGBkaJicoKSo1Njc4OTpDREVGR0hJSlNUVVZXWFlaY2RlZmdoaWpzdHV2d3h5eoKDhIWGh4iJipKTlJWWl5iZmqKjpKWmp6ipqrKztLW2t7i5usLDxMXGx8jJytLT1NXW19jZ2uLj5OXm5+jp6vLz9PX29/j5+v/aAAwDAQACEQMRAD8A+71Xa7MM4cAHd7elSckZHQdcD06UuMYJK7Rg4Ax+VGHxkhfTA/w6V0GYpOCR6DB5xjNJtDAqDxtIwT/Knnk4B68ewx/nijjuPc9P/wBVAEeCx4H5Y/pT0KgEdmAznsB/9apCSu3jPp0H6CjIAx7fkP8A9VACHltwYYPTvwPWpkHO1PlyePTimcdv84p+Mc8Hn9B6UAKhA2MM5X7uOMU0KqpsQA7kwT24/lT/AJmwV/zzxkCkPACv0zgDt7f/AKqAGoFz8vTAOR7ijbnjnj+XpTmBbCMMenoMen0pAMoHwfQD7uKAGf7ucn5eTzzTAFIBcZHp2p7Z3A/LtwecYAxzk/h0puH+6cZOV9vUdOen6UANO6T5ZMfd2qB3A6ZP8Q9qdkkAj+Pr9QP0+lJh3X5D34AH5c0ucFTjHPPue9aAM6rkHGPy9KaeSDnA2gHtjHSlbacgcYwBnjpSM2epHX8evGKzAUAliQRg4z68ccVEv8K7Thsg+maf90Hpnnp6dv5Uclj7EHHp9PwrQBrbgij+FFXoOfl/Edqa3l7dhHLEAejAc4zx0pVwoICjnjGOB7Uik7BgY2/MFxnBPHA9qzAkz+8kzlTK5OB7ryPoBR8u0R9PlA554xjNN+QkR8kHgj279vbpQocAqVKqW6HGeOgHXjaB7Z6elADgOOBjp17AClGVBOF+UDPHXdx+GPak3DIUdT09xTcqqbiMD19AO2PrQZgqBC3HVVHHTgcD/vmlGcfQY/pTN37sN0OOeOnbv+Rpx+6VOV29SVwvt/nHT04oAcfl4GPl+bp7YH6UhUSfKPmBXAwcZGak2nqPkXaMZ9R6+n4U373QffA6cf8A6hQaAQMgDGP544pvHyke2OncY/lS5Kn5ep79gBx0+lRgBQSPwoMxu0n93tz057nHT8hSFhu+YFSR+W44/wAKdtDcA556/wD6qZk7VRCVBDbvVdo5/AccUGg8HPHY/LkdMD+tKGAOc9Pz/KmZLFe2O2KQE59PQgenFaAScqnGOTwM8DHsPWnxRDaQQW5JA6cn8sCmZJGducEkf3cN2x7GlwCcjkcY9AR7dP0oAccNndyM4/8ArYoHPyjj9BQvA/hz346UA7cgMBx19PagzHZHHbH50KpEiN0wTgjjt6UzHG0Z9qcAMoV4wccnH8qDQYuOR/d9sD/d/D2p44xIp/2R2/T6UHcMEdSegwnp1P8Akfyp52HIXueCANvHTB6f5xQA37pRhwy9D9eMYpPu5UdwPzFLj+76YH40n5fhz0+vagBFZjh1YDATcE/ixyPpxUW3AxgfIWP+zzUhAbBxyRz/AEHp0oPBBIHXjHQAfpQAASfxnkdx/nH6VEVz8o4zj2zj1x+dKoIDqTjkksDnGfUdPbHUUh34AJ46dBj8PwoAVRjnPHb2+lOVcLGC2QrDP0FMB6Y/yBUgwF45U/pQAqkJIJAm0kk8dfSmrwmwdBlB9ByP5mg5C8Yx6Ug+b5SNuOB8vzD9eOPw/KgBfTAx7d6P7nXqQB74oOeSdo7D2/KjjKsD747enGKDMa2MMvZgCR/u0rHaS2MYJJHuajH3Bg4DjaWApQ25yQckkfWg0HlRu9zz69v5CnDsuMhSHAIxgj+lNxkBlwd3Qd8+n9KVQSBtHXnaeoAH0FBmOLZ8x3bl+TyO3QCmn7pb2wcdfpSfLuy2cqenbigHA5I569h+VBoO57kc9MU30xjOMCgjBK9CvUjpxTTt3EEEccg8E+n0oMxxKqc45z1/kBRjnleRxx6fhTRgHbn0GQf5e9J8pOBnJznAwBjtzQaBGQNg+6WJZ+P4iOpHvTsttwMKqr94jOMewwTxSHzMo4wM59zj6UhUlSqghTkZP3T/AIflQA4hG5xk7SOD/D6EUFQ3y87cAZHBGOg9qUt8/bk9uOnoKdh84wx+nHHYUGYHBYt64496XAKdueMH0zSBcADBz05p0YAKjqcnpj0oNB2ctk/T8On6U5QQQT68EDg8UxSvCsVyQMY6jPP+FSqAOSfu84Jxwf8AIoAB8qYAHfNLjYreXgcZAHAB9R7+9I2VQlf4euelSEKsm3kDjBPvzQAg7BRtzhjg859fanADGzH3sYwcYpBux7Yy3HbrinA8YXAA/r/SgABBUdmyQfT6ClHJCsMZOBxjmlwSM8DrgDA6e3pTfuqoB4jyR360APDc7m5kA5xypA78Y46cdsU5d3vn/Ef/AFqaP4toCk4BGOmOD+dKvA25+6eD6j3+nagTdhfu/N2PTv14x700JgFSjjGPl4OB6/0x2xUvCnJyGJzycDP0/KmhSMlMg4x8v+f8PagGhcYwDkYywwfoMcdPSk+VeSfZQRwD25/Sl2BQFHQHg9vx/Oj5QVKMMc8DuuOPp+FBAmcfexx1C/y+mKaq/dbb8oOPoRQQVH8OQSQP50uQMlO/GR6n27UAA4+vp9OMUDj1wOMelL0ZWxg+mMA/4UzgKcqQB83XJI/p7UAL16dOme2aZxx9c59qf1ydoyAOOp/Cl4X7hPH5cf5+lAERD/KR154H6cfnT8YVR2A6DgdfSnKOQBgAN9flA4/CkCEKvGcE4x6emB1oAblc+1O2qTwQe/0xS4I64BXPb8qPm3LuGQcAHt/hQA3aOy/gOuKQFgdgUlsA4H8PHGc9PwqTBPyj5evP6Up5b124xnnpQA3+LCEA7eB79PwqNV4KoxyuCOPQdP8A61PwCNoAPPX6/SngtwMqGb9OOv1oAZu+XC9MYUDHQY/p0pw5ATOCWKhsdM+mO/oaaMknbkY5ycdDS7QTjBI4z+PpigBNvHyqVLEg55+71OemOn1NGN5O0ggDt0oba6SJ/wA9MYXk9MenuOacCrRI+fvAjkdAOOgoAjGewPHP+fSmNwn3Tt6AgcA/WnNtKNuxgJu9B9KGVxk5Iz1J5AH0oAQBg+wYOVDFe+DUYUbAuQeME47elSng8gAbRTcDA54H8v8AIoAYCP4XViME49P5DijoODgL1PX6dvwpS3fgcY9PwpenAP8AvDGMr6VoAgYqPm75XP1H/wBYUvHChRwcDbwF/wAaX5lx93PrzTfujCYOOmO3sB7UAP7EYxxnB6Y6/pS5xlD6Bj9PSm49B15/z/KnruJwhAYH8APQ0AKNvGCSF7e9O9eMZABI6/h6UgO44JBJ6YXA49fwpefz6D/61AEqhSCSWxgDBUc+lP56+o24+nT8qQDowOOccdVPQ/yp/OR0/wA+1ZgOQBRkDpT+uKaAcjaBx096ePoD6n+laAPXG7g9CMU/bhcYqMfLgHjnt2qT7vPX1oAc4wTxlf4fT8P6VH7O2D7D8qmAUdeR2qM5OQq5PH6UAMw2AFOcfypPlxtPT3/pTscZx065OKXsCQMd+35UAOxlsgduBn+X+eKX5SOO3p/nikwCTgKoxt49B0pcqSdvzcduKAEJAXAOOelINudq84HUD7v/AOqnqv0IHOe+aGHGeoXnigBB6fQ804Lt+6M57dqXZkhQeDjntzQBjtj0x37UALjGTjueemT9KUDnJ6ccYzgfhQBjgZ+ajALe6jO3r07UAKFBUjjaeRjsPQ1IB2PPHb+Q9KdyPZs/w9Ofyo/iwOcdj/n8qAEXIUc7ck4+vangehO3j86auFGAAABwOuPbNSc9j07fT0oAAvt06cdKMKr5JIzxx3BpwAHyjLAjPvT1znoTgYyPQf4UAOA53dfl4xg9KcP9k9f8/QU5VGBtzz908YwO1KB8p4JH0+6T6UAAHGe/X6VKMZABDcdu1NEYOAecHJ9MCpAMtgAEt+AAHY1DAmXgMVB4AOO2Pp2xVg9OT8vtiqq7vQ/j/Wrqt825T6dOvakBKPu/P/KpVUEDbjBwM0xd3Ug/L1J6HtxUkZBDqSAWHBA6keuB/n8qAJUOOevp6f8A6qlGOfc5ye9QZOQV/LsMentmph7HOeh7fjQaE8ag7trbQmD9Rj0/zipmBUbuuBleeOf/ANVRIVZgV5MfJ44HoOPpUiRqq/Xj6igBSpJCsBx1x3HX8qFGT8wxnpShOOnIwPwHFOwq5Lc7Rn2GKAGc4DNgnofbFKQ24AcbjhvYCnhQMZ9cEfhS4G1u/FAAOCxOMBsDntj+tMKpnp26dvYfjT2yDgYOOPbA7fhSdwAePr2Axj8KAI/1xxzzTfbjnj5Rz/8AqqQ/07f56U31GcDFADcY49OlOxxycjqOMD6UoBx2x64pyjJ9T6+n4UAJt3c8c+vpTsAcYC/N16g5pw5UEdScUuBj07D60AJ1xx+FHXoe/wDkU7aMjOMYxSAZz+GfpQA04Od2MHjgYP8A+qk457YPT/D8KeOfRc8f/WoAXae+CAR7dqAFUdAO/p2xVgMDhl4I4A6VEA2PmGCcipQT269vp7VmBMmQcHv/AA45o6cZ68YHSmr2/L8KUkAFegxj8qAFOPTgDp/KoCcFVzx0GOoqd1BYgA46e/FRjBPsRjP0oMyL8M85/p+lSBfb8D7UBcY7dOn+e1SDjHTqec9vSg0I8Dn0zmrMNhpuqxz6VrCl7K+t5rW4QErmKdCjAEYI4PGKhwOvXbnjpn6U4bh8vQqfzXt+P0qZRuB/Nj+1f+y74l+EnxQ1eyvLC6/sm+eS6sryJ2lTymbasvfKyZBb73ltuVsDaT89aV8KfEGvkJ4fs3uZI0CsDGwQADHLqCvReA20nGB0r+srxDo/hjxtpX9ieN9JttZtBG0caSoPNTdjPlyj5k6DIHXj0xXm3gj4B/BvwB4ij8S6Rpd3c3EA/ci8lWWOBgyuHQY++pTaCcfKWBBzSUCoysfyna5ocvhbW7vw5eQlLyxlS2uk2mPExGQNp6KMjHTPWuTvFZXWeQjY6kL36H0r97P22f2H9f8Aiz8Wh8S/Auk/aINat0F2NOTbJBLH8zO6RoNzyHOS+/cWYgpgA/nb+0j+xb8Qf2eLfQ9R8ZTWy6FrUZCXUOXWwuowAIrn5m279yKHVtm87DjKb1Y1TufEKNHtVhghc4x1ycDOKjgVI2yzlSCc+nPbHcdOpH6VoXOkyWkYl3jHdlBK4J4xxypGOcVSZWE7qfl/vBunHXPt9KBmnpHkO0trNjzmk2oHPyktnAU9euB1yewpl/bShFXarBd0UhQFduw9CSMfT68e2TgBRv5dT827hj35HoR0/SunuLxLqykS4XadnG0DGenQcckD6UAZenTm2K7FWRA5kAxnyFBBZeMYOMemBx9fR7O5XU0WWCVRsbDxHHO/rnBwcjJB5ry6zuFhna1nJklnManaScjPUj7kfoOuD2AxWwpuLdjeQYm8o7ZNox+B6E/LgEAdKmUbgeoRIuHjEalCqo0YA+6c9AMe/pW3ZSpI8dvvZCi/7hCxjgAemPToB6V49L4l1G6lkisbTylKlh+8U5CDB9AuAeg967rQNUvZIEkuljDLCIhHACxKLj5gB6+hxjtWbiB6RaAYijMqq7xkt5XXkk/eOFXJ47jNb9pIYrVWZSNgVmjVQyqAACyrwOeSSeMg/WuKjf5JMpIinbgyev8AsgY7AfiK1be5KOcjc8BJHXYS3BDhiMggc9Px6VJsmeq6bqn75DPiN4suDtwwhPCtnpkZIwOh712lrdfIBGcYxuJwrMzEYJPYMTznsO+Bjw63njmhy3zFWwqKx8tBj5cEnduJ9enJxxXa6fqZWcRq4RREkbMR94ruHH97HHzDA4rQk9is72QYlePzhnIK/KQMY2HHO5f4h0HSt/TJ7eCeKN8+TsbHTG1j6HqG9+x9uPJtNvvPtooceZwVOV+7t5688547V2Fpf+ZLLGoY7CPnZsuSMYBP90fgSP0APVUaDzGSHDNkE4IJ+b9f/re1T48s445OWritPvEkCQv5SumH3Fg2QPmycdQRySeldLbXPmBmZgy48wHGFUHtQBsxyqOvOPw69RVu5jt9StjbTj92Tty38B9selZiMCvowJyDVyA5QRrznk9D9azMzy7XtHvdKmCy4eAg7JlHVuuDxwcdu/UVkxOd2xc/7y+/9M17fcQQ3ds0NwgdGARlPfP8umfY9K8u1vw1c2O69sSWhj5Zf4kX6dCB7UGqkYy9OCRyOOlPBQr82SoIGB9P/rVXgkZ49oyXA5B6DHHFTfLH/rM9edvQfSsyyN14zj7oOPYccUcFu/APQDOcf0FWhzIdgHygA5FV2TapKA4Xj6UAN/hGMlc8E+vWlz8yenAxTl25Xj5QNpH69KFLYyBhiM5Hp/8AqoAjb8cHIP8A9f0qF+yjpyQf6VYf7u7tjuMioW5XsQxwFPp6Ad6AKvCoTEAM8cc9O1QAnzo0J4A79ABVxlTeAi/eGE2cfmKrtGWGAM7eSFHQiswKiqCoViMM+W7EemPwqnMoaGLdj7754yAR7CtDI24YdfXkbu36dqZwxAZBwMnJxg+v09qDQy/LG3rnJH05H9az7oN5y/KSBwccfTvity6G+CRoxsbtkY27j06elMZFYFjjftAC4/kfQ0AZsBURdCvHPtTmwFJ+Y8dByPapQmxjsGMd/r7fpUSZP7s8YPHfGKANKwaTCxp87EYdcY2kdS3rxgADHArTiEZzDjjk8csu0Yy309BWCu0F54lUvF8zA9CAO2O/f9RWtFcxIF/djnawIJAGOh9eec8ccUAb6fK9uXOdpxtU8ux4XGfQ9e3Fa0d0WPksHRcFpBsDMRjrxwMkYHaubS6R0zyADt37gdqH16ev+cVoxMACpZlOdjMT99cE454GOgoA6e0eCd0xvw4yzcA4HQ49B6/p0rSz8u5QzJgHczdn4xwB/hXMW84RQu5o8R7G2/KNzAgFgOc8cYBxjNascwwhIYhBtC5AwTxt56ZHbr0oMGrHVwM3kyMzALFjB28qRxjgfme1XxPhDuIYkemMOMduwrEScOwLIylx8+0fNtxjA/ECtKOZmjL7vkZTjpt9x/Tua0EaBceYUHLegHb+VL/u898dOtPjzsCtjoOvtQgAIx26n2rQCVd+MAdOn1/+tVlISTtyVX26ZpI/lHbirKY7cDmgCZIT94Fh3HHGKsopVAF5VemelMUIu3afmHSp14Hy0ATAntnFPB44Bpg+lSDFAFgZOP8AP0xUq4OeeOtVww4GOAKsICOcYoMyVMYGORUxXpkVGvbv/hVlVHHFaARBWbhuR9KtRoVHBP4elPG0/dI+lSAIepOB6DHPpWYCJAPfB65q6se3Ht+WKjU4xj14zUu7P4dK0AcME1NtGPpUavnt0p6/SswFEY4x9fara/3T2/KoARu2e1PRj90emaAJhyvXofyxVkMDwec8/hVIEdCP0FThmB6dOfcY/pQInjZo6lH1qt++jjkuboiCCJS8k8pEcagdTngAAdTnivFtV/aK+F2j382mJqM99JC37x7K2aaIeg8wfLge3FAHvMf3vvVK0z44yV7ehFfIvi/9q3wzpmnxTeFdMn1K6l+UJLttl6jOeXPC5PbGK4Gf9pnx9JlIotN00uVOwxNMI0Y43ne6ggDnIBAxjrxUydhprqfewkV0/iHvU8ZuWxKkL5xjJA24/T8q8XtfHuito1pca5rlkt1dRoR5FzHFCxx8pzn5MnnH8I45xXxH8Zde8Y28rQ6N4u1F7GdBDLbxajI6kA/xYcgllAPTH4VhLEWWxTS6H6mFzaQtPdPHbRxqCzzOqL7nJIH9PYVx+p/E74YaQHv9Z8aeHLP7JFiXdqMO7aBnGwNuJ9FAyfSvyBtvh2/iNbW41XXFklndENvqVxKkAg6uBh2BZwMdhjpzxXM+PvDPgh/E32HRtPt4obBEt4p7SIqrSfeMqlSQcNwDuP3TzxWKr3IP1Z1r9sn4IaO0MXh++1DxZmP942gWjOINpAy7TGIDdn5cFhxzjiuJ8S/t3eCPDU1tbx+DPEFwksT3DGT7PE8aIQN3yySLg59RX5a6dcLoM99Mi3MAmgS2lEbKHjGeSD0G/AHAAHaro8WDVoLWw1GR5Ftw0cN5ckKka4G1SQMMflHL8ZGcZoUyD9Grf/gof4bu5VtNK8Aar5kwHlfbL62gRug2qfmyeeFUE1U1r9vfxzpl1ss/hfF5YKnzLrWYo8Lt5IPlYz6Y9MV8B6V8OPiN4kihn0VLS/tnY+V9tkNvIEX+JcqAOnU9OgOanufD3iT4f2EEHiO9h/0p3l8oym5UKOhD/MmAcYVc4wGOO5KzA+nvEH/BSH42qstt4X8OeGNMaXIiknFxczW5/u7spC74xglNhz09PNJv2+P2uruziurDxzp1kS6o1rb6NYAbsjO1pEIbaOuMDivmm+aBrP5CTfgkyxyA/JliP9zn+HocYritTsYpriMQROZOGkEAOxCBhTjAAHr+XpRTw9PqiW+Vpn2cv7Wv7UF7qunxfFTx/rek+H7kt593o9nYCR142r+4ixDuySWzlcfl6B4t/aAXX7rw3d+D/i1rFstmk8GoRvdzM87B43jjV5kDszqCrZchQigDgCvjHw74d8W+OddtfDFnchrm4G7y5nK20KxqOcDdk4A4Vev8JPT6Wj/Zh8D+Frq5v/Ed5Pql81i15DHJCLZEKL+8ZRuYShcghV2/KAQQpFOdKnGztY2jXm1a5xfxQ8efE698XzG98Zazq+m+YlxbpdRxtE8bwqEAChC6ou1NxwfkxgEcYfhn4i6LqHh8+D/EFne3uv3F7PLG4xBaSrtTYuVb5G+ULynPXcckB/xHmtdGurO3WMx2qWKOqqMBIxlvmc9WOd3GP61i+H/hJ8QvEUsWvWcENjppIuYrueZFdGjJAk8td7Dbg8FBuUnBxzUmZ906Z8LbXw1fReKtL+y6Vp2s6WqXFmAqS2DTRhpC0jfek3KQ38Q9Djn4DufEGoaRqt7cw6hdIZLlmjDqrKyK2FyCMqcKoxnIwM5r0bXfC0mmST3Xi7VrrVr2CJeGLRxDa3ykR5IGfQ8jPIArhdWknmT7ekOLRYEi2qBkBRjA9QOnrgYz2rKUbE1Xex0fg/xL4fujLqer7YkAcD7WrSxsjtmRgIlwACD2GBwfWuB8dWPhG4v55PBNxc3llBED5lwqLG0sn/LNThAwCfMOB1A5JFc7BBHpkuG1Jiq42hZNqqM8YWrtjqdvEl020XX70NEm47A4x1LHHXr6UUcLCnPniYmRHfajpaLFBeSW0aRiOItEH80lvnCnHK8KMcZODzjn0/wD8OvHmqx2+ow6PcXD3wkkmnkADtG3ypIQ3IjA4zge3FeJ+Itd1AXVrI/y3Fv5j5XaE85DkKRyBwBkA4yTxjivszw1+134+8N2MWoReC7O5vLm0hiub6GZkSdYxhPNUAhSvXHT9a7ZSNKZw1p+zv8AESe1fWdWjt9Gs7LMct9fyAK3OAIohl87TgbgMg8e3Ea/Y+GdHvdbLzNqEdiUtYSwKGZ1EartiUgkkkY744r3+8/aym8QeGru71jwLHPCJzbTXEF15pHlgZYK6jgK23qvBxmvCbaLTtS1q/vbOw8vTZ5GlSCVleaCC4wWA5PKf6sHG7Yqk8msBzR4VaASR2syxOXR3WKKMdZGBHK+vGCAR7V7ho/wZSXT9O1nxBqNwTfxF3s7e3UyxyJgYO49UxtPykZ6nOBUc/w38UaxMbiC1jtLaa7byGmlx8vIUhuSVI+6eOO1YzXfi3Sm/sSy1J7aSCaQXGxVmQInyHaZA2R6cKT6V0OaZnYp3+l6T4UvtTjsL+5vE8kIp8lVKyf3T15z0bGMcfwgHiLZWjle7izsAwrlwueMKuc4Huc4HqMV0toDf6pcWUokvZA/m+cVJViVzyqlVXPTngVg+Ioo7NRDF+5jU/PAvDbFGR7ZOc+xpCIL3T7zxfq+l2ej6df3EVu6W1ukluQLieU8RbyB8zcBVAJI5yO31z4D/Zh8UQz21n8Qhe6Zd307QrpWnpHEGRW3M5uOVKAlfuj5jkA9DXB+FP2lNA02xsdA8ReGJ7TT7LyxBqelTkXlrIEwZULYCS8D+LAx0r2iy+Psvj/w7pvw++Gq6jotrpci3Nxq8aulybW2VpnG7GxGeQK524yFIHysVOFebjHQ6qUYJe8Yfx88CeEfgb4gh8G/Du0uYv7Xiju9SW4kVvImVOBb/LkKYy4ILP8ANyCK+Vbt0higWSN3uHdI4EVQS6Aquwqu3cdvr1PpXuvxF1bUPFeo2NzrV9ealKc7b28wbmQhSEcSHlsZX5SBtA4A6V4bpMvneIbWO6mKyRXCLEynGdrbcY65kztUjnPA56c+HempnUs9j0qLwD8YvCdjD441bwy9polypgMu5WmRVPyxSRLuaMMcDOAVLLzkgN6P4R02/tvhzJcXVtcW7SXEzSC4jeMyRgDGS4HykEjI9q+uPg14v8TeDNF8S2/iv4deJbzQNUlhubS81FW+y7xu3LKblWdUHDYUSE7SrDivGfiZ4g1TW9Svb/WTuSQJ5CAFEt0HP2cKThI41OAAoHHFcuMfM15E8p8uC7sk1BIbm1McbMqJCxMUhmj4QZDs3AwMljwcDHGPZvE/ijS5vDkfhz7BItmi/u5XXYySx8kMVZh1JZtpPUE9TXllxo1o1tFrNnqdw0k8rkXElt9mgiYhhwWJ5C9x8v4jje1RvFcvh9oZ7KDVdPUKlxfvmIxqCEjKqNokbJzuUvyBu28CufoZnI+IvElx51jp5kCW2nWhQMQFCrJ82V27fmKAL7bcivK52upNMuYIptqXd1u3nAZoo8ccgDGOc5GCBjnp3mswLf603mzBIjbIoHqMYJH9M81z2k2kOoNPpSjFvbF9jv8AfZ1xtC9Wbjnaq9B7jHo4f4QPbfg7+zB8U/ibPonjOS7t9D8L/a0is72SaN7q5IfYfKhi8x49xHy+aq5GMcEZ9u+Aulw6b8YfjVptytpcXdhceQgP/HwCxeJzbon3soPQV8Z+DfiD4x+GuomXSJbuXTpEjSaJbhoI2c7gkirh0TDAZAT5tpXC7sjZ0jX/ABBpnxauvE+laXf6jf3GqRXlxa6XAWMlscFrfZuyylfvA8Mp5wDXQNHpXjTwLBY3djY+JdcRjEqyR2UMDzvIBx8+9Y9rPz5fGD1xgV49460WCzlgs9Te4sXjJ/stJo97vHx8zNyNq56ZDD1xmvtX4g6rZanq1v4lu/DniXS7CexmXfqGnMo2LL5yMSm8KAzn5mGOBwBzXzB8WLvTr/VdHmtmndFsZJT5qBGzIUUH/vlBlRnhRySSK54VNbFyWx4jBYQTSPLeXhkjDfJGgKmJlUDcWIBxtHQAbscHtW5eLNbeXDptmzxrGPnDbQTzz6YHUngCq1/aWVhLDJZMdl391Mk+aIwCTkjHVsdfYAU/UJdRsJIbnTY0mnhTCLI5JHr8uV57Y4GOPp0GZ0Y03wvqWmJrWpXps7q1jK2+nWqLuuGkfajB2PzbST5yqvCjOe5888RroyuxiSZr+QERxIQI2bHJAIwPfFbUN5p9jGk2pRudRYsV+yxrHGNwAwR0X8Bn8ck9Foc8HlSS6pDC9nt8uWQJucLzkKRll7+36UAe5/sxfAr4e/FvRW1G81JLZ9OjMN7bCUG5indnCPbRMUBXyQCzMG5OCf4R7p4v+AHwN+GWj3+sW0mv6nqOmgPbRGcRkuSF3LAsZCYXnJIBWvzbijuraLVLLwrMdLRbkXMflyOlxJ5RcRANuOFVHxgZz8uW716noXxU+K2n3tlZTeKZZ0vZo7eTdHFJ5URG378gYb+cFjl1wNrZqJRudFOsoxsd6fFkd7qcV7Hpzx6cYdsQkbLGBEx8okO588fOWA968Z1m1trq1bVYbDyhcOzrCcyB+SDwTvwo5BBx6+h7HxPDf2Xieb+1pJGSW2kZQoJ2oSV8sADcDkFsDPBznBr6G0L9kHx34r8Fad4m1zxHomkadPCJ47W2hl1K6TzMERSiIqiy9CVVm2ng158VYzs+iPl/wtoGm6NdW3iS8eSGBkZVt5ZAsauBgM7YXIP90d8+lfSvwx8X67Z+DfENqtlHFZmfzLcgbYFO1UlkRsqWUKoLYDc4+6TVD4g/CK00a98O+Af7QhvIUHm3jwMBJBtYEqxV5FUsE6K5PXpwTzHiOKwQT+G/DnmxWVlMqrFLMzbkIDN93BC8AY5+7z6VjV5ZWi0FjhNXn0qysJoJGNy2pTlFunUGaEZ3YQA/xgbeGAX0PQeSDUItOZobu1bamIlIbIz146dRz7ZxXd6tp9sbqxtG3fbRKWlDE7VRQx+mQDxiuGv4JbvULg6SjEFgx34wV7deOo44ztx6V69CKUdAL4uopXJumS2xILdIyULcjcuWzgKuR6gkdKus0tpAVFhMAxXfIiuwIByMHGB83Xvg9MVufDPVvh94e8X3OrePo4Zra3R/JFzCZoxNlefL4VjnON3GB0r6n0n4i3uqaDc+KPAlzpF9NEC15C6SrC6xjaqonEiYQHHRc+1VNBTpnybpE011p7PcT7IhLEsizcNlWGUyRuXB4GeMDpX1Z4Bf4Yywt4xXWLCTU4IJbaPSp48Payy7lySrRoVkOSA6HjgZPNfN95qWkXf9pald2lub2V0uJ3PCMZyB+7GTtwRj0r0HUX07xB4N0SLS7Syk1030beXp6gOqbZEwAvIDbVHXAbHQcVmUonovjXVfBGkWOvPYWB+2zRQ2fnRyhQWmBLuV3E9CMbg2TnoOa+b/ABJam7sIpJpnjECARwrtGbePADf73T16V9veC/2YPEfhTQYY/EY0a013Won1C5a/X7RcWkb/ACwqjLlVkXPzqOFY9W4r5A8fWWm6FezaSb2FhoEK24BB8yeY7XZth58tuMA449KB1KcmloebaXpuvXlxHa6Xai9e6ZQfIk+4qLzu9MKMnqMDgZNYyx6lp8QEkTC3dpY4LoKQsrlc4GCSOh7EnHGK9R0HUk0K0iu5b5Laa7lykdtnzCvBfI6cDH3vlxx1FaHxK8Qjxfp1teaW8nk2IcyK2IoyxK9QVGT8ox2FNHPynlHh+W4sFY6fJsDxkSIEUbT7EgnH0qKKzS7vPsysIJpR++lcZATbzgcck8AZpLm8mvoIvtAFog+6c5Y574A4xit6wt7GyiebzsvcAY5by8Z9egbjIFboZn+C/Df9teNJNNvJYJYIYXldbdiYS8YwFZsBctwcYyB9KvW0mgX/AJt3qPn2kyFobYRPiNMDcrNJtPp8xx2OPbEtdM8T+Fpmk0SN9SnuDiSC3gdnVGXrtT5unyk8YGNw5Wreq+FfEekpo1xq2nz6fBqjmO3YqAo8pBkKFxtwB3x9DQB1viPwZplrJFbWWo/2nuUTPdlR5XmbsRgFWYcjA25yMf7QqtojeXexqYlWeSZVaVc/Mqc9enbkDH09MC0leS4a3jcrFGAq7u+35QSMYz+XpXQaLxqaddvn/L/dzjmgDEtvs5GrWc6hYzwpbHzkMRjPbnH865PSxcRkeTKsE5ZlR3A3qrLyPTBA69uR3rVeC7v9cv5oZPICOCdq4VcAg+3PJx/hXPxyeV5lljBQtCZFPDcnqPqMV0QA77W9G06O3stQa4kkuGAjzIfnJVMnbgAFVxjj2yc10+kzvc/BPxmt4wFumsWkvyD7211QA/7JKqRg/nxXj9tPfXChGuZZlU7UUklYz0IUdh0OBgZxxkV6bo32n/hSHi6ydSHjv7KS5LD5njMoJHy4xjgg56VEkByeh+ZCbq9eVoTHvd96YVk78dNx9B3HSnSaDfXFmt9Ywlvvuy5Bx6E/dJJB6Yx9KrC3gGjtDFKbhpW+VASyZjOXSNj1B7H2qn/wky6XJbzwfvhDIzlW4wuMbQp+tTygNvrForKOO+XzXuY0ZBtww3KAOmM7QOMcVc8QW1tb2qRXzCJvJIKbh9/BA4wAuSdx56nbW7H4mWzuxql/ZNHDIq7VLLJJGp9zyf6dK2vhx4p8I+BviXpfjb4maJP4p8O6exuPs9siFmlAbyWZWZI2VWOfmP3lHUcVAHlen6Z4n1GZYNItL+5W4C232e3jEpkBGDGccgdOuD7c8eh+DdH1rwnpeqS6lpctjuvo7RbqfEUiTwlv3aq4yWUFgcfd4yK/RC0/aZ8D/EG0isfBviSy8LSQyr9jsLmCKwWCIfKwZdmyRmDEqgYAttVRuxn5g+LVvqNna6DZah5ZtI0vV06JY2Ty135bzCwALlWXkcYxxltzFSenKW4WVzy7UtWhh0zyH220qP5i2pIYSBfmEh5yDuXnkA478iuZ1LwtqsGjwateXa77q6/49Ng+dCDtdpCS23opCqQo556Vl+I9ZtILiO3mkIMMBjM2zO4nBCHjt69Bmuf0u4F48Mssjb1O2Eysz+WueABnA447dqzjTsZplWzWawM6yZDW77fnHzYbpjHTOOuK1o3igMtzMhlVXLI3LMHQ8cdWDjkYz6HA5FKSaOfUbu4MoXEvlk/UDbx2x9KnWxvNKiM2qq9tGOIpmXMXIyRnhR2x+lXYZz2lmwOp2z69FLc2Es4WeVHxMQ/8QKk/Mq4OMjnrnt9T+J9G+GXhVIv+FS3d3cQy23mSzlmlScuduCHjXYVAb5X6YHU4ryXwf8MfEXj3xBpqw6dfXOj3zL9r1KKFmgskj+eRt4KxK+xeFc85AwSQD9DeK/h58E/BGptb6dd6zcRC1SRRNcOzJFKgb5oikeCQVx8v4CsavQpRPF3ez1C4OsW8vmSbFgWQAsUUjOWB6sxPJHzCvO/E+m6lpbNqN0ZJ40IkJ+TaEfAwcEHIx0x7c8Guhk0/7Lqt3eWrmCznXEUcj5aRscMqqBhR2ByQOCaz9bkgcPc38Qlij/1lyuCBwpyQOfQAYxk06EfeuSebFzC4fTWEfnoVYRL8ydN2M9O3Ofp0pI3lj2wWylPLydije+Su0HPQnHAAHHp0qFvMn8pwFc7vkdRjgdVz3x6e/tW9pzLpyPfeWHaJ0dY8dCpyPXp1x/8AqruA+tfAvw58ZeFNLv7bxFLYaXNerBOkMV0HnXHBSRUyFABGeW+YdDivd7bw5YeF/D8+pWtuz3BiEkkk/EjgxsByxwQMEAZGOw6V8eeH/jL4n1jxRYR63b2139skhsjPhRII84I+U7i59T0POD0r7W1TFn4P1S0WUPBp0csJcdDsgfcRnONzN0zgDgAV5deLU9T67h96HPeFWkk+EXh26tnZIxazbwhAMqzTMX4wCccA8jt+GZpP2fzJo1WPy/LkVgmRHtKhgQuPl5IXGAAeOK1Ph2ok+AvhlmPP2WQgtxg726D0zXLWUs9pBfoCiosMhkDY+ZQpG1fc5AxWdP4mfXVF7qZ5x8Ekc+H9aaRSCNY4KkEBdmWJGOQuBXpfi2a3tfCmo3TqTGI3P935sYXH/AjXBfBC3a78L6lEseI5L1zISRxhFJ45JDD0rv8AxNp8d34U1S1HMUsJCfr7djitX/E+45KP8I8h+HKTRaHBFNHslgDpuxnJQLtz2A2v/wDXFbPxeJm+HF0wGNtzbyS7funDds+wqh8LUku/Dtjd5Jb94rL6gxRDk5wFwAAMdx0xit34tAf8K21ZMZLm2jXHQFpVB/75XP4Vc9KiMV/CZ1Xw9iL+FdMKsFiW0DBnxhiwwFx1HPt7VyXx8lig0y00myQ/bZZ7WNCvC5LZ4565A644x+Hb/Dp1h8C6CGxu8gNgjr8xx9MVxnx3tjbR6DrN4SZE1GDO08NtfO0j/dzg+1Zf8v0jSS/2Zeh7v4fvrS18OadEhXyjAryMMjZGUBVAAMln6cdh7ivm/wCOGpw614m8JCdlhtvtD8hfuA4wCOOh4r0+01a4e203TowsUC2sH+r5LYRTzxkYBB445rwf4ondrGgFmDy/bBlcZUKGHA7UqUHGtqFaSlhlFH0Xp9hfxCznutkscjGIjBQAAYzzx07Dr0rxLx0gPxB8LncXMtzK6gjoqjDHOcndx2GK+mllAtYRIQERV3ZwADgf/Wr5j8fahZzfGHQIbZ98dtZOxx0VpMj+lVQXvCqrlpI9mvdV+w28s0jxo8jyZ3R/MRGPlGD8pOPujA6j0rwe+u4NQ+NDXaHy0n0gZWE42sozj2/+vXeX7h7EvGcKnCY4GM/oa83tIo4fjDpjpn/SLVtu35Qpwqng9R8p9P0rSkrNvyOOvNy5T2HT9O1HxNZyW1mymPzURiflI8sZcY68fLntjt1x5q1lH4b+N8djpsuZreIzs7kSqvmj5AcfLnDfMF46AY5r6v8ACnh210WyMcLHy5wzPnq+4YZmPcnhfbFfLvly337TE8UagoECggdI9nA/BSo+tc9Gpzc3oehVpOnTg5b6H0jHpE135Wq675UykFoIUUqqknBZgc56DA54PTPT548TKyfHnw1bxjYlpC20AEoTKMYzzsUbhjPoB3FfXk9pHC8UJChEKqxkHb+EY/8A1V8c3BvLv9pOeJgUitEVlR8KdhSEDj0Mm3GO3tWOF+J+h05jG1JeqPrO9XfDbtH86iXGV52hgOvp2r5i8YP/AGt8a/C1taOpbTLSW5k/jjSPqOgzyBj0zxxnI+hLw3uqambK0B2ttkuGXs+Mg9Rz16HHqK8G8XSWuk/GHw/qE8ZMlxpbpOYsAuZ5RAnXAwrMD7DkA9KKPxfIrHv90vkeg3WnzQX39pxycox3DgoQRhiP944HbnPSvJ/jbDd2sPhPXYHXzFvpIooyAQCNmN3uCgPpX0Jp9usUjkqu7ARsDopORx7jr3rxL9oe7WWx8LadEN0h1DcEXkbECg9OgAbv/SsqT/eJGFaNqXMeiyPGkdpa2KlDOuxskEfNg/MMEfUA5HpXN/F/SZLH4cai9yw+ePcuxMD5NoC+nA56Dpius8LDSjJHPq37sRqRlfwz+v8Aniuf/aP1q3uPh1HBajZ9suViSV24wzIuW7/d/l3rSX8RIpf7vzGJ4Hi/4pnS7dFVIjAkn75thkWQEDbgHcFxjkjpV34o6g2mfCrWpFJWSS3SAsD03OqLwPUlV9uvatmyWWLw9pNrMMCCOMB1wN3UsVA5A9BweOmKwPizCbj4YXkULgyMUJ3cADzVz9ARwPfFaQ96r8zmm+Wi35HwRrRdblogfk8pC8ZHPl/eHOK3/AHxA8cfCTxdp/j74cardaLrVm3mRSwyYGCc+U6nCyRsvVWyvYiuUvmSe6QBt+0bEKrwY16dPRvlHsKIEAlUYAzw4XJHIB59Bnj6ivoHG6PhZP8Aec3Y/pr/AGaP2sPDX7VvhOUuIdH8f6NAsuuaFnb5kYwpvbIE5ktixG9RloGYK/ytGz+8Mpjk+b5Sfy/LtX8zvhXU/EngzxLp3jrwRqlxo3iDSvKuLTULcfvElTI5ODlWBKujAxshKuCpxX7z/s5ftHeHv2kPDUsU8Vvo3j3RoQdc0WMlYp40wpvrEN8xgZsb4+WgY7TldrNlH3dDtpV76SPddpYfPxg8+/4e9VZIcnPTFXXjKvtY8KPlAqLcuzDenB/lxQdxiSJ8oRTn5sjH8jVBlOMkeo4H51syrtGBhdwyR2B9apNEPmHbOOKzM0ZsYYMp+6B19vb6V538Y/2efh98e9BFnrECaf4msosaXrUagSIVLOkch/jjDsSAfuFm24DuD6e6nAXsBgfSp4bh4Qg68kH/AGcVUXZ3N0fgl438DeKPhd4kvPBvjeyaw1G2fyxJsIilQHh4+zI2MgZ4+mKwLqLTbuE2OpqXCQlTFF9zj7pyMFGGRx06Cv3i+Lvwf8HfHfwudC8SqLfUYUI07V4lHm27YO1W/vIOPl4/LivxP+JXw28YfCjxW/gzxtbeVcxktBdIP3NzEPuSow4ZCP8Avnv61NakvjgehSq865WfO2t6APDV4t5p8pk0wK8qbuMSEcR9OSTx7Cs6CRJLdbeFGlSQq42jKDYfmXPCt9c+2BXsBjjnD2t3AYkmjKvHI+Y+uBxjG706dunWvL9e8NS6BeTlZkNs7hHZVwEPVA4H+rz2x8p9eKyi9DzsVg5Q96Gxlh5JbVVhAEUmBuY9jgbR04FaB3eZJlu68qf4QOPp2qpvaRTI2A0eD14Ozjt+NWlBwQcuT8wI4+9/KtThF2KynjLNyTnnjuPSmjaAFZS2VC7cevp/hUm4cY9gcHoKaSpG1D3xgDjH3RWZoPcl96BiSrcDpnAHBqEhAdpxvJyCfw49ulPyhjYsuOTGG9OOo759ajxubBJAcHd2J4zkDpWhCQbtxVRhQy8H+77+n0pBxKnmAhjtDZ+YAdvbJPFMdMKpHOAQR9Of0/KmZA3KvGOAAcjnjP5UFiKiJGVkGGVSy+q/Nnggf0/KmySRojMJQ55wAdwAPqKaXK9cYYgY5HX0FRljsZ0UKRn5SOFI49sE/wD1qAJ3kiUmX73Ckdy5HTPpiqHnz7m2DYOTgKcMCOn49qttv5Vo8jap65DcA46DP1FQ7dpLGQsI8kju20dvb+VBoWvDq+Z4nsFbDbvMC5G5EU5ILLy20AcjCj34r3q2XMiFS4XcMEH5COnTHQCvFPBdqsuvWs3l/eNw24H06BuPujsO+McCvZrHlUYfdcjHzbtoJ+6T1+tctd6nsZUvdZkeMTs8MpG6hjPe/Z9ikB12528nI425weoNcFpa7tTsACNiTSBvlxyef16eg44ruviOyx2enadBtXLGXA4cFAMkHgH5Bg+owM8VwulSp51tGz7TvdgrdioPTHf0HGTVUNjTEfEa3xWLP4bslKfuBdI0m44yCDxnjAHGPbFeJRhS5ATIkYs2c43dM579ORxXqvxYmMa6JYysNtzGznK5bCEBDgY+8cj29q8yTezMHAUHCrj+I+3TAA7muhHzuYSvUNqGMxwbA56HPGCenQduKlAid+2MLkkbsBB07cYAFQwyjy1dSdwbaM8dT3x1xmrdtnO0lM7jn5cHnsM+vSgxgSNGMFrdSc8hR0x9P7vsKfDbQRbFDEEDORkNnryBjjHTvUYIeMBDj2PdR+g+lPQOZECsCCcFiMFSBx+FOxd0Si2gSNgJXUjkq5wPm74HWnK4TZGN/wAshK7eg4zn8B2FJ5svm/OQhZABjoPSmqGEa7MqSF+bGTkjpiiwXQoZSI9w5DN5YPRQ38QHQHrVGdgkZEkYCSoFLED94ox97GemKvuQGG3AxGTjPAOOwA6gUoQvCItoIZB97n8vTp7UhjIwUYGJAqLjywT0Ve2OmAOg7VehUGSQwyCB5AG3bgQ2OdxHr6gcdKrtCzy5Hp/q2TduGMdv5VW2whoiAeQAGJ7Hpnt+A6CgzOa1otJdrdRDG9MAsNoyOOntWE4jiADZYfKCuO3H655FdJrnkNKoZwpZvlzzgLgYA9D2rn5gwjPBLfMpGcYI/wDrV3U/hPNrfERMAqlOXAyoUHGZG9TRvjj2NOSzL8uUyoTtz0P4ilXzHVCwA3lcNnjJ9uD0pc/LtKhhE2Pl4Ixzx+HY1RiU7mdJhIiNkYTcVBAO3ovPtnHuK0pbWSQRpFukIBC4w2/JGMevTGK07Ww/tLyhAfLb74ZflCBR14556VuqY45VjCAfKdhHbAHPqMDvWM5cp0whc4RLaYxqzbVQjAJbOA304H9O9agtgV8sYV4GATn5dyZ3Kyg5wR1HrXToFMZygwTwcAAkjHQ5GPoBUMn2SSRT5UcgclfuhTk/l7c9awdS51qCRzcMVvLJE9xcNM0SM+du0DGOB6nJ9hgVct9M+03uwHyjcAD5TvYKw+Y7BkbT7/dx0rUbS7Y7SkWBGPlw3yZJx368+uea0bGKT7U7A7WRvlxyPlBXk8Er1474ouOxz8Hh5Y+Hb7mSgj27nZWI4/2Rwc459PXQXSLfyY4Z08w24lHy7ipYgZAzjoOgGATntV37BPI/l5wquvyIRsXuevPuBVqKwfYdkIkMwz+8dgowMZIHTI79e3Q1i7m8UjETRLNW87Tbg7sRbEXaVUnlxhuuFXPr7VPIllHItxEsPPDkhyGRuwTkDLcgcenrWktndiMAQwqqLwIiUDLxwccEng/UVTitI4Q6TlU+8zJuG75T3I7fSpLsUbyOdpngjjlLfd5UEHpznpz7YAqIWuoDafNUEv5YBjAYHH93HAzxn+lbaSrFGBMW2RJ9xTjDYxx9F5Hp2okdfLjhEmVfPLAHdnlT68DAPbpTGRRp90eQ7gYCyjHLrnJ2rz/CcDPOOKzLm3R7eM+V5yeW85RsjagwvykcNzwADmtiPUZbMFbduQoCqfmzk55U/wA+o/SqZ1Ge4jXd5JS3wsahAdmBjKk8liAevHPTip5gIDpUThGu7hSSoZIl4kxjABU457dgKriOxtoCIjKkcrAq0q5x37dvTHXNPa9tZsvLgFOGPRtvRe2DnrxU26zlbLqJwxVlYHA6cZX2xikkBIRHNCLi3k+VwwyVO3BOCMdmz6cZqaPTjI53CNwkakh+D6duBkce3FZst15LK6b3+X77YbZn+6Tzx6d6aomjJlt5SryRsWLHcSnQcfw47Y+lI0L81pEUBZRJCTlfmyAxwFHOOee/aoWgdHOUAcNkAfcPr9MetUTBMRkNmQDK7Bj5h146Z/CqrRXkTo25njYrgsxIUfQ8gfpQBo7Vb/Vn5SeMdhgfKOuOntUUgDoQxG1iF4HQ4GemDxj8apLPqGx280AnLZwAFOcY9ece1XopS2Y5pId5OCig8ZHqOOg/CgCIR5HJACAHphTgcAHsM/kKQoWJduVaNX+UDjn0P0qo96iuR9n/ANWOhfPH4cD8KebuDI3K6fKPlU9Quc+xA/P8OKAJCOflTa4OR6kH1HGc+1MMLeb5QjHLMxI6ccZP+HFSG7syhlkzxw3GCrLk4+n1BHp0pj31rc4VZgvJYK+ec8jO309PpTsBGBtO5zsyA3y/Nwff/D6VKqyZHzAqo8xUXlmPv6D1qN5Ym3FZ4yGJYkH5gvToB29OaQ3UMp8wyo7D7ny4xg4yeM/MPTHSrAn+47b8IyHqBwD9P8KmH7vbGSpyQVz8vOMnJ7VmG5379kYRyODu6jr+HHSoFluZFlXy+nJKjr/9bjsKiw7mixjjMcUPzmNt4Yg4+bkfrSZiE3lsQGY5+QglT9D61SV5jFgY24Pl/wD7PXIFRLJcF1mAVlQhdqD5j27dvSiwXNNZt5KyjzG2DhuBnHp7/nU6TojNHKR8yrwMZI/n+dYzbs/KpXcoIHp+FKEL+WFk5RcneBuI/lj61Yi7LcbY3mSfYASVO0YzjhV+vr9KrebBtKBguQACAe/QfSqzWybmKy71YZJRfpkY4wKk+zJJM/llTgAKSOMdO3BOfwoAtF+A5BdVO0Fcjg9R9M5x6VSM9sFUjGEOFC88N7+oq2lnCrbZcnYwbIz91lHPqKe1vbEqigkcxkjoQTwWHfHagCl9o8vpu3bskbeeenPqR0p32mdtsjgnbk5PGeeOf9nFT5EePmO0ED5SAq4/i6Dj2xT2ijRimWLR8Nu6c/pg57fyoAzmu5kbgcsMn5emR2A4pRNLNtMqbhk/KEywPp9KsyxlXx91gBn3HT6DHtQIzu+VCVAOJfTHQ8da0JkVSCQkfADblIYcZOORTVjmluYgpSRi20KcAEZ+6cdqstFG8ZUtlRyB12n8OMH3psNtJLeQvnADL8pGCcensf0oM5HoFkjxyAgblX7o5JKhduB7HrWZre8yxRZKrtymDtwT12HPrxitrSVeW6V5lwPnwp4+Yc449BWJraNHdW4DBmMbEbvu8c569fpWZRi9HYBFTGAARtyf/rdKmj8tsRS4PGQRwCDwe3tgVVTeuJV+ULnLEZUj+YqYljHhOE/hRTwWPTGenHagCu6sVAABXMe0nqAXGQf84r134PxySQeeuF+xyidJWXcUIcfL6cgHt+leO3LKIWlRCy8qCOgA5B6ZHP8AKvov4T2Pk+H1+RiJi8z7PueWuAAXG3JBAJA5zt7ZFc2LdqdjXDq9VHeeKbtYNF8Qap88TwwK6sp5V88Bc5GS2Poua+FURxmZfvfT+H+9X234yuYrHwPrsxcAXNuyRtJyN7lV2keuM7CenftXxRyqKuNo2bcg9f8AD6UZWtJBmaTcUTu4KI3TZy3qT6/X2pu5NyrsG7oM9Of71PH7yP5yu8EHBH3sdST3PpTkTkE4bt/n0NeqefYXDq3mIVYjpjj73GaUBVVVHOPu4PT8P5UoVkwV/hyoGPzJ9PamLkhY1HygD3xj3/pQOw+XJgDnA24znjgcc8dD+X0r174PW6triKo8yOW5jjYN/qy6fNHkHAzw23JAB56CvH5CxhLJ1JIJI6LjoPYcfnX0R8IIppbW1mYrJHb3kUrqVAAkjUGItjBPykr9OK58V/CZvRXNNI9v8Sym41aZnlWXylEsgi3YOV4wScHAIHHB54XGK+FLt0N3cZB81rhyrE8A5OOMcYGK+3Nau0aC/wBZJxGqSlkU8OFBKfguce9fC5bpKMl5Pmbd1J5BGOnB/wA9q48qjbm+R6GPa9mkXwUkcwMDk/NuH3cgZ6+npVEOjHedwONrFcDbjpx9OtSg4HPG3g/wkhff+lIVUBfNA2AdcdD/AFFeo10PM5SHaoIKkHIzjH8J4PFOfH+rb5tnf+6O3t+FNJ4ZpAM9CP5Dj9BSOjDbjHByvfJGMbcdfesWhWGPuA+RsZyePu4x09hxiv0X/Y5+KEHwn8RourNG2javpdvb3MrIf3EiyNMhjI254OSCMbcjtx+coQu+1zg/MR0wcDgZ6e2egr6y8MLFe6Bd6askcbeXGYMnEjKmzDhRj5ApwMcY9RUVZezVy6dJVPcZ+7NpF4e8aWkWr+HtYttSivLRG22aFjIrA5G3OMYx6cjtX5uftZGWKez+GepFftzTRTaiYznZEhWSLHYeZg43Adq+Opo7+21rTtMsNUv4rZpCZfsc5WE55Vv3bDLcEEMPYcGuo1M3mmyyvd3M97fFAhaY7pFTaEh5/wBlAAox8oBA4rjrY5Om1Y7cFlXsanMnoZWv3iSWQ0GEbEmkd5gx27Rnd1yAoyB7ele0eH5Gn0bTobeRhaxW++Xz9haNlXndtA3ITx9CDjivCltpPllDjcBH97kt3YH+7gHH4V6robq9hFCpx5TsrDHzfMd3GOmMcEcivBue3GJi3ZEl9NbEBdpHlIDltp+7yOAeB7YwcAU65uF0jTrrVLpPksoy5VsYbkALzjlyRgd6lt9KuNUkkZdiwAskTSDH3uQcqBzgdMZ7d814V8QfEz61qMXh3S1lMCv5YSElGuM48venJPXIzn2+9mqpQbdkKfuq5l4v/HnjZoLuMpNIzJhOkNsoJdzn+HYeCcZyMA9K+qtEtbDw3pVtoGj28KWdui+YR96WbHLMe5XJFcb8P/CzeFNAku7uNbjVNZAeWQjcscSYCRrnsCQeR79AK6ppC4wmR5Z+bkBhgdR9PXvU4qt9iGxWGp6c8i4jvKTG8fzzyHyWi5ZXi6ygZwFA4254OQTwKswrMjb/ACGaRJELnCjBB2o2BgZwSMcqOvas/KqVmhx5yqyOvRGjkGGHB7dR1APY10Gn29rc3CLbM3kRDfICSZHlZNql25AUDAGGxk8Ac45jvL8NvBZaabmWENHG0ipbyD5cAnawByRndyG6MTgAYA+S/ir8Qo9Y1Sa0gQu0JXMqFU/e4OAByPlwARg7ueRxXZfGf4gQWSQ+EdGuFjIXzZWTPlJtTA2HJODz06ksTk4r5hiAaNIF+cp+9yeSHxzz0POOBxxXs5fl6clVqbLY8fMcT/y6iUUjTaZolZEkYqUQ9eBhAT+ea6CO3a1njhlWJ0VSwVl8tCWXGAeVJbg9PyxisTDRo6qw2MQGUDguPu7fQD9R+mxf3ULwRwW8KJGR8gMgRd+RkgDhdpPIz39BX0V9LdDwVTUdhtzPMLO1tHDxSxuEidV8sRo3ITdgFsNhjx16EV2XhjRYLCWW7vrZ3uFlKq7AeVHnI9QXIIIIXGMVS0HQWtrOXXtWtJPKJ3Wtp5ZkVSMHe6k4wVBHIxg7v7td9pOmRrDbSvAZv3J27mLK5IGF83+7s6ZG3ArzcTUj8KOzDx6lqKysdXt/IvSgjib5yGDLJ5mVck5GxRhccjc2eucVRk8C+F47e5tLiL96LlpIvJLGURMB8oUlQUAH3uBnPoBXVRQQmNltZHcecHEzqN5RV5GRjOGxwwGBjjpV1Yog7PudA5Tcdu4MqghvTAI+YkDg89q4uZpWR6MacX8Rw3/CrtB1C7DWNxc2kZGFhm+dlVR13AAY4/A8VFeeHtL8H6bFcy6i0ckgZxBLgPKEXHG30X8CPU4r0ee5i0G1ivbxRcW/lyxhIZE3GU4MauZCGcM24fKgwCDz8ufmTxX4mbxLfvql8oQSDEEOc+WFJA+bA754I54zXrZdUlzabHBjY04R1LEWo29giw/MXSMAmRMJiFiuAF6tgnknrgZAqzHNcW7zET7ftCbWLHh0z8ysDnavJDbW61yolSaNtRb7ykGVeW3Fs5PGAFzg4PToKsW8N7ciSCGXYsY2vHvG0K/yhR644bA49MGvp4Zh/MeAdfa2yTTRf6Jny0TyZ3bEaKu7Z+7J6Z+8Mj1OASDV/smbSry1lti7vcWssjISGxuHQEY3A/KvTOTx1FdJoOj2mmExyustyswEpJIDrFwqxkngccNxggLjseqg0ySK3ikWRfMtZJEhkdWRwJECtMgDAchig4wAO+MjmrZzBSsd9LCynG7R5bBDd21k8lvNJbTXChGS3ALSRS4ijXyz1cncQF5ABHGRRa2rW0v2O6Qu0YZJY93Cy58tmwPvDZ9/cPlzjvXtNvosCK32aOGX5iUwTHIYgFH7uRSGR8Db8pUAcYANOi03RljngFrBGlyPJKeRGjxptBctIB1G4eoG0YHYJZ5T6l/UJH//0PvQL0A5/hFKpwMj6cDt7UgG76L+h9+1PO0KCTtB/D9K6DMTtu7jPHT8aeF5wDuAAPH8qaUJBX/9VOOzaQeR6KeAKAAfKAqNyRn/AD/WndDgDrjA7elId2RjrnOcfw9f5U7jnptGcYGPp+XagBcAAZGDwCCODjrTlJX5htz2J7f04pMKCfmb5ecEe3SnrgvgcnAPtigAwMfLkY6Y7elHysAF+VR83T5eKYcpywK4GCAc5pfm9mA6dv8A9VACbhjqDjnikyqYYLzyaQlwvyH3oBI4jOCxAz6LQA058ssGG0jrgbeO1BI6AnGPwH+FKxZl/eHO0+mCcewpMEDp05PbigBpA24Ofu5GPy+nahv738/6Uvfb09B2xTP91gDjJB9OgoACAELnhVQtu7E8AL+NNB6OpIUjBGPmUjgrjH4fWlwpZdueCArAcD8Pbt6U3hlzgnd8vPGQOM4oQAqhQFA4A/I+n1Hp2pf09/TFDblDLt+Yg9u59qCu3HsoBB9qdwGdQpym1v8Ax309sUo5BHOODkcMpH8qOpGV3E9vX/CgEE853Dg5GOP/ANVIBCP7qBWHOBztzQE24DDHQYGAP85o7kY9SPwp3yqo/wBrjp936YoAapwMqduW4x3A/n/SkJAznnjH4egpwGO+OMcdD9PSkGep6Hj3+v4elADg4AOcrlcevPtj6CmqfldVU4H3QT1P0NNwwHpk9ABjn0/H/PFBwQAecDp268UAObauVU9ADkkHt647dqcp6AqFO0HHTj6dKZ36g9enUHPT04HSpCc7j0LKBj/d6flQA0gMCM4zj7oz0oA/j29Op3dPoP6c0NuDBevGc+vuPSmHo2OTg8eo6GgnlEwT94j32/0ozlC2fv8Ab60nGQMAbeBz/L6UpxlQ3ANaEiH73Oeg5/n9MelCfeVwQeoX/wCse4HH8qacFX3NwqhgoHQ+3pSnpjj1IB+6pHTpz25/CgA2hRjoPel3DHyEHkfSk5wCvUfKcLk+o69OacxLfNxg8DHr7f56UGhKB6AD0/wpP6YP+fc03jHOQemQcf59PpSgAD5Bgn36j0oFYfnC4APHbvj2+lA5BxjaDjP/ANakPygnOQPyP/6qVhxn0OP8OaCAxkHjOBt/w+lKT0+n40vU4Hrj/PtShiegx2oNAUAD5s8DnH+fpSEYwcYz24/pTuMc/SnMWxyQzj9fagCLgq2M9vwqNhztAA55+g9qe2FHo2BwOePX2pSAff07E4/xoAi/iHXgfhTduDkYzjqPTp+VOJDZPAXP8XBHt/hTSScZIYDkYAHJ7H29KAEUDJ9B39KcuNpKjjp9aZ8pIbBwCcZp4AXrkj2oAXHHPQ8kjjGeKP8AgTEjPBGMnGOv8qOOcD0GO35UegBwBwN3v2HtQA4DI6evvz6VHwQdvQDG3Pbt9MUrBTyeQo7cUuCfm6jpx6dgKABskk9f8+lIuQAFXA6DnmlONwC4Io+UAtnK8+3SgAB9OcfkD/hTSqvuLL1A5Hv/AFpFYnaw9c+nHb/61P8AUYxx+A9aADACqM7QW6D7v5dvwop2cZGf0ppGRxn8qAAAn7n5dKUZAwBkL05yeaRgpA3DDNx64+lIOBtT8ccYoMwGDnGCO35UYywA4J4/Tr/KnA4KnHQ46UgDL2BbdnPY5/lxQAgyQr54PQY9KcV+6B8gHPXIG72pOEG0A4Y4GPekIAbIUbgMdO3agBPUDgf1oGWyRzngYPUdM07IBGCMevtSFchtvT8s0Gg7p1Bp3Hb0+lMHHQfgfQfyp/1x0FBmOByMcHgAe3pSqVyd3Bxj646/SmYUHnIwc8DOaeh28Zz6Z5xig0H545GAf5dqcORnkqCBn0qLAC78bsdB6en1p+f4zheh49vagzHg9uOm0fX+lOBKqOzKvpjp6elNGBk4wOny8flQOvyjGeMetAEpIH3BwoDDnHB7UDYM+WeRgoP9o9Me1R9BuOQVGQAPT+QFSEMDg8ZGCPTj2oAcDyGYenGMdKUZ4U9+MnpTBx0Gc9PbHSlGV2/Nj6dKAJCV+YAjgAAAe+OntSn5c7Tg5wMUmcA9hzgf7vT8qTLfJxn024XqP84oAem0AKo9APTp+lCeWMMcbfTH+fpSg5+bG1WGM9MUhdj8x46fTHbpQA0BjjPXJznr/hQcscH5W6DPt0/TinBejH7vXA6f/WFIq4w3bPHH5cf4UAN6HcOCOOTzj+XNNCDDdAGGP9kf0qTDAgNztPA/z0pmBjHzDsTnr/8AqoATjP1wOmMCl6rx9eaDjgjBxgcnHA6flQdxO/5Rxj6H6e9ADW+4W+XGF+U8dPYen9KcyYzGwZQeMZGfwoO4fNwOOKOAfmB/w9v8KAF2/wACjPT6kDvmjAztBxnA+UYBoG3OG6LyRSDdtUt1HUdKAADPzdyMcdKeAM4z+fpj+lGVzyflAHb+lL82Qq9Rg8jgg/4UARgj7vXtgelO4AAXgqfTp7Uq9Np6ZGBjofc/ypp4CnHB446Z/wD1UAKFIPQD/D/61IAu085HGduR8vbj6UrAkbS2BjBJp33jngjbggfrQA3vkccY98UjcnjkgfTj/wCtQMkN9McU07TjLc4+uAfagAP91Tn0GOmBkZ/Ko+SB29OOadg4JZl+XnlefzpDgg84z69x/SgA+QkAkDJPSkGGKlcZyQRntjH5UpJDqRgLwen+e1JkD5SchOvp9D9KAEH4Zxj27Ugxx6c/ktKO2eo+b2xSD1Y8nCgdu2K0AcVIJz9KaQpBBH+7ntShQRyBjPAHWnAEFc+uD9BWYDcDCgDIJ59qXqP73oPp1pP9rO3JPFOHfjG3mgCTjP07ehoHHy9u3t/ntTQMgHqPbtmn8/oAPwoAkB3AEjvx9KmXPB61CoGMnjn+VSj5Uywx6/Q0ALke/bn0pR3AHA7U1cE7R83ygjuBkccfSpAWKg45wACO+aAJR1+Xnj6U6I8jrt9vaol27dvYn6dKflskDHtnpWgEue+Mf0pQB+Pt0pvAyeM8D6U7HbAP0HFACDbnpik4xz09MU/rjaBx0pBgD+dAAoPGcfyFGeBn+LjPTj1pQOhzjAxTTjH3gPb/AOtQA4HcDztwQM+oFP6dOopoz93oOuB6U8Bhgfd4zzQA3AxjPGOcfyFOGGwc47kD0pDwAcDOR24pR156n8qAFIGcYxxQjEYOcZ68dqjx29fyp4OMfWgCcHPPOAPof8KXH3Qeec59P8KiVgy7QcEdx2HapRzgLn0P0oAUAkcnOf7uMcU4Cmceg4x07fSnjGccEUAO45OSCeMY6AVIvUZ6dB+FNGVHp698e1SDdjA+7uyMEUAPAAQqOmc4/wD1dBTtp+6OT149PTilCqAPl2Y/h6/5+lPAJIByBzj09qADbnnoO2DT1AGPbkY6j6Ui/eB4IH3s9RUgAHOB1xjH+HSoYCgOmNoGEXPHTB/wqwMKgcf73HT3H4VEo/h6HPrxkdPx/wD1VKMfMc5PU46E+1ICTG1sAc4qyoIGNvX7p6VXRlbDFxtPJBqxGUCj5sdxj0/D1oNCfBOQFJbgEjoPbH86k4HOOeOV/wA8e1QrtPQkDORt7ccVOg24RgF47UATx5wdp4UYwM8ipc8rj8P/AK1QxkEDGcdCD1/CpQT8px68dee3PagCTBIGSDk4wB6fyp2OoPdQo45/GmrtwPXAz9akGOvfGaAEx24/pThweufU0mFIDCmjOMjHHQHvmgBc9D+Ax6UYHpRnpxj6UmOv+1QZjcf3fwpp4HseOPSpDj+H6U3GDz+lBoR4BHIOeMfgMVKo6AA8DmowQOM4OcU9RwPmbIOeO4oAkUZUY6du1OHoq7ifzApue3br05p33h1xu+X8BQAvU44X2PamjO0Y5yfTGKXAxgZHt9elPA/vD09hQBGdoweOSfwoAHPy9ePbFTbcAfd4/r0o2Ju5oAbjken3eOtPwg5DDjt9Kkxn5eB3Hr/9alGDjp0/KswAA/NnPTnHWm7gCo6dQMf56UpI6DGSduMY6UYIBXj3xzQAoA6OW+o+lMHTHYdgKfjJ9vypMdweKADBHyjnrjHtTwo6Dgf54oABGD9B9B/SnZxye/NAB2xx9MUm3GT39uOtPA78HP6Uu36HbxweOO1BmQPjGew7L1HoMUxckY/r0qWQFXA6YHGBz+FMHGe/p6EUATw3EsIxHIy+u04x6fhWF4/8GeGfjL4E1f4bePj5mnatBsWfYrvBIOjLvBHP3SO6krwDWv8AKGx0HHPt6U5Hwf8APTrkUGikfzMftB/s6+N/2UfHL6F4otP7T8MXQIsL0ZMDQs3yfMyk5B+UZ5U8Mc7Wb5TvtPjAM8hVVcFRuPbPByAB6Dpn+n9g/i/wb4D+Knhx/CHxI0m21jTCHWPz41keAuu0lNwPUcEdCOCD0r+eX9qX9i34ifs56ze614b0671nwE0kht7yDM0lpC4JGW+Y4AIHz85BX5gAz5XNos/PRo2kVU3jbu+ZPYf4+nT3qKCRQrA52ledvr611MllFLHE8kTBWjOwwrkgKSBvI+UnucD2HFYctr5f7sDbvXI9cA8EjPA96ZRmSh5IztHnxqQPLMfyKw6Fu2PXB9z6HVtdUKz4O4hQU2j/AGv7wGNwU/KMDI/AVTZV8zy+VVsdOAxGOQOnPSmuwDov3VwMYHT8BQBZDFnEMZ8uJty4zjOe3IOPp9K2rC//ALN+0WVwzeVLgEyNucfTbz0+70HoKyhkPGG5+9tz97BAz7D/AAq+1l58ImZXSbZhgTgjaBt9MHgHH/1qQHq8E8L74mVlfP7nnhwgx174xkDp2rYiny+/cSoYZQEAg49wMkeorxvTNW8sQ2l3l5GB8lkBQN0weB1OMHuK9MsNSNxGH3owJXbKnVWBx9043FefyxUGh1kUrg/aYQCSfu+mOg/L06VtWeobXcuGYOoHyKCQq/w4PGMAZ7e3euO3iJtw5f5lZh25wMdecjp26cdtlbkybGCSK5QDejZzjgcDHbrzxQB6LZ3cYiRpcLHw33tuEHI24Pr+PHSuttdSaFd1wvmKrIrmNsIwPqOpO0+nqOMV5Fa3Yi+a4VZWRWIB4XHBzjH6dx9c119nfKUDud+0KcHADELyTz3zx0oA9jjuIGcbm8xIwUXJ+dwv8JboccY744rp7S+8tPMZQNhLle+5/u7ie4x/L0ryOx1EEtzDJORg4dgNnbg46fTiupsb/wAsqPmjQjcCOVCkcZQ9Ru7D/wCtQB6lDqPeR0dd4QbQVKkgn5u3atWKUE5Q5HYiuEs76O58xGXfnqqYBR0Aw69DlRgcELmt6zu45gvmykFnyfkAbd0xxn9SSR+FSyGdfFICDwT0z6VciVTkNyOhHbFYEE6yqdpGeoxwdv0rTRwp59MA9KoR574k8LS6Y4urNC9rIe3SMjkjHYe/auY3/J5fG5a93R0ZWjYBkZfunkE15t4k8LvbFr/Sk3wk7nj5+TjnG3qO2O306ZSiaxl0ObWVgwCdD8pz7D+lMZi7HDZ3AdDx+lVIpevHTpxzn6dgKny2AAM8n7vzL09e1QWKEYFtzHbtI2pwBt/xqbZg5PG4hhnoBSIuQVPVeBjjBpwBLYY4LgAexxxmgBnC8k9+P8KhKgPu/wBnoOevBFWgoC8Ag9xgf0qEgEHuTxx0K9e9AELhl4BCjHGPboD9OnFVnTkNngcke30q0yYI2qG56DtxxUTDYcqcFh909uOg/wAKAKDYcHHGW3bhjFMVY2cR/dOOCOelaICMwTAwx5K89vSopkePIh5yw6dcVmBSdCoydwLA7fXHYemcVXPzjIP5Drj29qt7QpIcBHyMc547fTHSkK4PIwRyR1A/LjNAGYwH+sCn6j+n0quF+atMoDnI46ben4VU8vJGT/T8PwoNBij5VTk7OMHpj0+lSxtLHhmO4rnG5stz7+uO2McfhVaS5EHcAL95uuO386ntp1kXeflIPfqP/r9OlAF+Att2L7AKB19xj+daUEvTev3Nq8E5x0DfXP5g+1Yqn5drAsuM4HH61djwfmj55xwAvQ8fj6cUAbsDLnZISyt94ls//q28frWlp7OR8jiRY8GRjkAH+DZnHJ4HqDisRmR0fd8ikHHPJYDp+daEe4zbWJgR1UcjB+Tpu9B6fSgmR2EEnnwGQyLJuOFI4O1ev1+laKYjY9CCCQo6Af3R2AzyOK5qx3PbgbjGVJ4I5C8HLe56Z749q6GBXkjwqn92it+B9OvQ9uoH4VoZs6CBo5ERon3FAqj0XPX9B9BVtMbmwuF7ev4Vz9mJojL5zBt5UxjIKhf7wA7dq2oG3oG5IHX2/wA//Wq0SXxkJwD+VWUYDA7YHaqCMO49uDgVZTKlSOo6ZNMC+jDnODwM/T+X5VZjO0nHb/IrP31YQjGcEEc5Xjj0/pQBoA8D6fyqxFyM8Y/z0qkGHTPPpVmMevfigTLAGR2qVW9fY+hx64pgDBduK6zw74R8QeJSF0HTLnUNxMYaGJigcDOC/wB1OO7YFVGNyDAGKngO7I9P6V7of2bvicuCunW+MZx9pjyPr8wH5Vqab+zX8S7m4WK+jsLO3P8AG0wYr+CA5q1CwHz7mpkK+uP0r6g+J/7Op8NfDLWNd8OX817rmm2y3McWzy4JRF/rF2jc+MZZfm4wAfWvyPi+N/xO1Hy5be5sbSKNP3pjslKK/cfvWJ+U8cH6+lRygfbKwynlFL+wHFTtA6AhtqEfwsQv86+HZvHPj/U1nku9fuYg8IXdAVgwxXBYLGRjBxx0x+VeGTJPq1wJtfu7nU5phuL3tzJNmQHGShOOvU7QPypWM+c/RXxb8UvAvgV0g1fUEubrPNpZ/vpx1/hHAAxznnpiuWX9on4fSkrHaa05bgg2gjA49S9fEFslhDdxQlwpdMKFLBAAMcY7ZHA4AH41uTWa3McqGWT96QJIwzEQxkcuVH3gOOOOKLWIVS59UX/7UXgS2ZBbaLrN0JOI2VIAr444JkH6gD3rHuf2n53aaHw94Fu7iRBtE2pXUVvCG7bhF5hK5/2h+FeCXulQPbTCNI3R4R5TJkMfkAz8vAUY6HipbDxHZadajSr5p3GwCRpXBiLbRkq2CcZ/H26Uiuc7O8/aF+MfiBJBoq6J4eNqcFLO3+2zSN/d/fMECjrlR/gOYn+OH7QFtGrf8JPGBKFwF0u0zlumBWTMltFHGlhBGiBstsODjhhk5yWB6dfSuU1K+Sxm2zY8wncyxHqmOmM9T/nir5DLmZZ8SePviH42kt38aa7e6haxYV7dkS0gYLwf3UBRMjd1bk9M4GKpWNvbukcUEYit13DywWIVWHJJJwTnnvxxUF5uvrY3MbhumOnBwPl6ZyfbjsKoK+phfstnudki6kgdT0OcAYFLlFdnT3ku6COZ/khhC48sDIcjaSOCvtgjGPwrmDOZ54rSGKNpruZbWNFba7NM2BjJO1dx/D8Kr2tlrN/PHpFij3V5dSwxQwoR/rJGCjByFwSQMkgfSvrXwn+zR4W1Jo4PF2tyzarHvmurLT1PlQJGflXzW2l2wQcqFCsSozt3GKtSMFqOKudr4R+Bfh/QbmGx+JOp2eoTWyMyWNrceWrbuA2X2SFOwGEJIzgivk742adotl4we00C1EGlxoskTQ/N8+3pIc9cZ3Y4HXpk17zq3wy8Df2c+tWfimXRre1DhNNvZWubqRwCvloZHifzSUwygMAcHgDNfEPjE35uLuBHneOzk2vFCDhQAc9MZaQHb3JHFeJOpzPTY3crIdHf6dd2xt5IJJ4QSRKd7rG/HTapwR16Z5qHRm0u7vl062uoV3xuVlmwokc8FevHp3wePavSPh58PZvGGtXPhfStMaXVtNgjvZfIdfskauybYpWbaSSSeDtyBnGME+M698P7nTdc1GDUG8qa3kmP2YZV4uWyoI+VQvIIBxyMHtST5XYzub91PomlazaaZcC3mmtp1kuIXbJ2KBI0fyn7jrlSG459q7bX7+y+JV5ZeKbuxsfDMNjcizj0S2UbbiNHBlldwqLuO5RjZhVTHevXfg5+zt4b1nwdpPivxK1kti9vJtso49lxKzj55XkY5woKqi8nGAduMHyj4s+D/B/gq4tX8HRSWdurRIgf51k8zkSb2Hp8pHYcdq6SxkfxKS41u5sdJ0oXdtdIbSON2MEexQc4bsCM4Qfw9ua8d8W+Io7a7k8ISw7UtLkTKyS+c9vA68xgsvUksXwflPHptv6Gln4g8W20Hie9hsbONXyxyB5u1RHEgHOMsRx2/DHod78JtB8J6TJd61NqE2qraSzeci7LYFBmBI0IdmDNnKqQcsMDHzVUeXqTG72R4zHZaczNd3s72VkoISRsvJPwMfL1Cj1xx3x242ed5GB0oMoncgKe0YY7fmwBkDkgfyruLixnutOiuViS5knRTHGxGVB6gNwAB0x1/AV55eNqNq0yG2QNbHbtDbdvzYA9x246jpXTRa2M5SuQ3dpO1y8M5d5ThTPGxTadp+XK4B47e1epeE/iJ4zs1sZdT1i8m0WBmBjumW6kaNWGI8uCSoHQbcg9DwDXMX08s9nBGYAlxParLNGi48pynpyR6D2r0LwFL4LPhTUbTXLYXl7D5ojmEBlVItpy6YwQVZi/y4OFBz1qptJErQzvE3i2TxasLxzNc2/zbWnwMR9NrQjGDzj5T83GemT7F4B+LXxqv47HQ9IttO1RbdYYrENb7JZYj/q0Gwjc2MADYXxXz3Zx6dcJbWLqgZ2LOq8lhg4BPGMnnaPQVq2fxA+Ifg3W7bVNDvrW0utIKy2kjWsLvD5f3c4XbhR6gr7VhylxnZpn2z4v8Ba74gj0fSfirptp4VN3qaCW50+4juWZQQXRlUERyA7SWfjGMqa4PxbY+HBrN14R8NxwrYafKlussjgB1fcVdnK8uNxVQAAcnAxivPtT/af+OXiO3gfVW0pPNbzVlSyQeYwyAfm+U55C/LwOmBXIzeIk1q5k85Nt1cRSPfxIdkMs7Lhm2gADeW3HjaGPA9JcX1NJVYvoV/DnhHwdqWqahe+I2j1PSNDu1tpvLufIWZB820PG2SoXptG5+ApBr0Hxf4r+C2qWFl4esoILVbJN1lNZK0mzachS+ELEkbmB+npXlUPhaw0nwDcNdqtxDbXXmvt+9hcj7w5AIG3bycng9q8l121tIw40tzJbYIjZTlcA9OmTg5HPBGMVpTjcg7mXw7a6xqkE2qReVZRv50qx5C7OPm2jlTtGSM7uK728fRrKzuPIeMgYSJ45RvEfAwCmOuM8eteETeKtYaaBry2guIbh1iC7GjIbGAQynOc9Py4rqY4rXSRLdPE6z3bMVilGAsTkkYJ4wTzx1ApyQG5pPjK98OadfaXCFlsb6STKPF826TK4Rsqh3AncHU4wMY4Ne7eFfgZrFxp6apf6mn9pW2xorCMLK0SY+VJ3OQjHOGOGVccLwRWf4k+FGmeF/hDp2vXHiCwvtc1eBHt9MhkiTyReDcoUhi5jhCkuWjUFsAHBUVifCjWrv4cXt/rGjyQ61qsEQjuNPu2H2Y+Zgrtc4Hy47H5SOayKhy8yudj4m8T/ABUtZU1zxJpFvdW8YZIrq3dY1AO4KXjGTyM7S4Cn9K8Fv4bufVxYsoE7IblwvyriTD7eMgfN68fTpX0Brf7RvhvxnqMNx4h0CeG+kkt7a5ZpFa3CLJ/zzOCV5YAs3y4Geea8O8XaoElm1TRwIrJ7iWK2yD5qwF2wMk9NgXH69BRSv1Kqcqfu7HNX99qlnClvpfk2iY3sI+WdicYJ6cYrEu4Lq7kmF9OizqS+PLzlMA7c/dG6oLjVDbExEJI+CWzyARTotX8IOtvNrF3JDcMuJ4+pUj+YPaug5yX4e6l4W8MePNM1rxboUfiHTbeVlms5CVhEcq7S+0Y3MpIYA/KcYx0r9WfBviT4e+KdBv4/AlhLo2lWlvvBktfsUEUIiYb49pX7x/jJ+YL7c/mL4H1vQtHuD45Phqz1y2t5lRLDUJvKURHBeRRnDMvYPkYcADgA/bHgXxF4f+PlhrmpaJoWo+F5tF+z288dvqAkQiQfuUIMYUpwPlGMbeMAE1y4jVHXhviSPL/GWjpa2tvqN7stTJJLJDArbZFVyTwmMbQMZwRjjg14dPnQLywvvDenpcajaXUd0rzhmLyxHfGvHTkdB1PHFfafxN0b4e6Bo1gLnXY9UGszxxwWlsBJPG8I/wBImk2cxrFuyB1bdt5UEn5U8YWp0e/urXRZvNS1m2h929PuBjuZQORyCuQVP4VwrTQmsuRn3X8Ov2zfj18S4Vh1D4P2GprDcRx2/wDZLXlpHaynJy8sv2tYNo6o2HIzgAVw/wATNN1S5m1K51aSxiupLyRrnTbGbz0jaZMttZzuZT1B4yPm+nJeCf27tQ+H/gO38FXfhq61C4tQIzere+VbrEcB18sws7MQSN4YYGMA4rk/En7RKa9dnU7nwlBDPOhDXMt15jvHg4cgx/OdrKpJ4OPug1NWMn0LdanyJNnBXl54PtvDM0nim8CSWLLaW1uJD5QJAPmLs4bHKnHIZcV5Nq+t6tY6kLSDVftemNuMSxzme35ZiSEJKghVb7vy9uvA7Dx94an8VaZHqej2Fu9vLDvlW2O6dNx3t8q8depGMdx2r5+srRtHv33mRJAjlpZsqzA/7B5HI6nOQO3bfBUoVE+/Y4z6YXw+boW9wkIk+0RJOk6rhthHAC5J4/QfSuXi8N6fpWpprmsah9lijU4WT7o3DGXBOWAzwAAenYV13wQe88SadqWmakP9AsYxb28yv+9jluMsdpztiUAZzzgZzg1yPhGez8b+LLrwHqgebTIoGc3KsJJJSjrtKMp2+WTg9+gP0hvknKPRAtWomPNo2geJ9SilEzXFv9oQW37zcHU/e4VY8Dj24GMdKxLSa/0Dxje6pa3Mun3tr5qwm1cRbG+Vdu1cDBCjII28c19Ha74A0TQfFVvo/hmwlsINPtluTLJI8sMyszfvF5YB8ZXjA3qVxxx88+K2sIfFGqxzTSRW6zlEkHLMGjTA3Pn5mU/f9c+tdOEmquxdSHI+U9bf9pT4lR6JceDtZ124vFeExxzTRq0dvgY2qHO+Yjjh3K9RgLxXEXfi7StRmS61pbaO6FtDafJIrtNKvyE+VgKi85Ixha8yn1Ww1PS1sYdzXUZEKJGMSE/dB47bQeOfxrBitri21NYL6N4is3lh9pcqVHJTHJwv19s9K6PqyiQz3WKfRb23jF7YJcxlzGkxj5hRvlPYcbTwNox1wT08s1VYFvLwWluYP37oY2ZneMLlcbstzxyQec4rvPD+q3ccslsC5hkfchfBI4HIwOnGMDPOBivqfwN+yr4o8d28epeLb2Hw7o8sYuEEse66kVsnIUOgBYDI3NkdSuBXPzqO5pSpubsj5U+Guk6Rr3jawsNYgS709rO4aSPdk+ZBC0qjYpyM7cAY56V02pfDNHvXkv5W0a3knk32sH3IrZDwCdwG48D0BGcEcV9N6Z8I/h98OtPn17TW1Deuot5GqXTASCD/AFQVFJUbX+99wtghQcBt3iHibU7WSXUL+F7q5Bk2RQufMYbB13YG0Hr3Pux5ODxF37oVKbhozza7l8C6Xt0vw400xl3SG/cK2Co5jxtywJ4IOB3HvhwadNZ67F9ijaSZQszocIh5BI3H5RnjB6cCtTQ9B1R7+TUdXto7TStPke7lPlkvIgySqRoMHHT+Hb15xio9KuDrs+oX0kp060dRDC78ssTNgsenEY5PtWz2IR9qeCf2b5fiv4Vtfi5ceJk03Rn2Ri3ihNzcqG4CMACgkz64OBnaB16KX4SQfB3Rbq80HxtromYiU2LMI7N5edymIZLsQcHy5APc4wfEdJg8K+E/DNnJ8L/EGrTazdwRO19HfSRRLsH71Rb/ACoqfeUbldhjG48mrXgTW/iD8QZNWtfEF3ceIJokEWl2satNcGVchz+6ULtUdC2cZIzXPynWmkjDGq6l/adzc+XZvcySlmlxlC7YyQQT6ZIB4PbtXHreWr+I7m3gYxmSF2Ic/vA5XrjpjHIr2rVPhr4z8OeHI7/xJYjSo474BDdkK8hlJ3BFUHG3Oc5AwD6c/MHiaaPw7NJEIWe68+ZAyDEcWCPvf7wOB+Nc8ad5pHNJST1KHiGS4t5RCSGcQs27lT8w4AAHPt7V57ay3k8cUmn5XeypLPIf3a88liem319OK25tQkvw6eaFkGVjDsNsaEcYOOAvb06Vpada6VbxaXaajM9rbzu8Uj26faC+eD+7/izxgdjXqwjyqxB7NffCHwpapbapb6ofEcN4I5UWGZRAUYjAbGTgjgjAI4Hyk8dRa/Dv/hMdWt/C8cFl4d064m3B1VVk8qIZZQqEDO3JA4UYx71Zt9E+C3hnT7W98D6dc+IL69ULLJNKYpIXc9TEu1UUtngAkAjLY5PJeK9I03X9YRYFeyWNVs2jMwFusinlkQfO5IPGSMEZz0xlOr/MbrY9aHwJ+GWnW8sV8L/VI3Ql53lMUdrHAGJZRGnLkZC8kdsc15t4g+JutfCrxOJ/hpaadpWj39ik0MaBXuVWP5BI5B3Dcx4G/kqR2YV59Npk3hG8k0iw1mSSG5h+dVfMYBI3cABQ3Y99pHY1xuyyi1yG3JimicMZTJg7zgY3Z+UkDhRjtWHtObYiVRLZH0EP2q/E0thYrqdqJ5ba1A81TveFlG5sCRTtw3I9DyMV498SPGd54zg0kw6bp1nLdQ+ZMIQGuHYdPMuD8zE7s9h2521wWtyztLe2MECGNJmVMjOQ3IPUdOMVnabq39qztp2qW0cyxQDyXB8rHk8FemP8Pzx0qDJ9tOSszq2vtJubmys7uEi7t0AEikHGB0yuc88YrgrjVLmK8uLaeOaW2BZdsknyuzHG4KBxgcYrf8rTrS1mFsHhuFXbGHOdrdd2R/n2rlby5tvLWWewUuW2vN5nzOwHOVweD6/pWsIkmpoWoWqkW/iSBTHnbHOFJwcdtvQ4x7V0UM8sWobkBjibP2cycAMo+U7exI7VQsvCizyC8uLgf2YuJEjQgyPgccfXtUOpSm31GWeNGntiEYrLx8y+gPTFaWA9P8MeMfGXh21n0nTGZbaSYzS3cUgjldic7RkNy2Nvy9gOnNY/iT4geIPGmnafZHT5y1ldzNKYgRFsbbhRx32hsADGO+TUGgraxOmo2sErbxnaPufh2wO3pXJ67qPk3dzptj5yk5b/AFuEbdyRj/DApAQyxX0PmqhCBJA480/MNx5yRxjJrtbe/aHXLHTQLeRJZeSqfOjBc8H1Y9aytA8OW2raJB4g09Z2mS423CXABRxFy3lnIGOQM/pxXqmt3uiyX2mRabaww3M7sgmU/vQqjdyoAXPPcduKAPGjc3Fml99nMTXEkzRNvywZgW7dsZPPTH05460bT5L9k1rckU5cCSEYxM5ATPTCBc598V0erG9Uai9s3lqZZmVccYLkev3cf/WrgS9ykcqllLEBgcdvQewH6V0QQHXT6raA/YPDwMttBt3SyHDM2Bjt+GPwrufD0sb/AAy8exOMLZT2Mu89ELyCPpjJypIrxJPMH/LQoDjlRjA7f59MV6x4Bbzfh98UYZOcWdk+e3Ej8Y+qj8q1ULMma904y8vfLtpLa2nDIZFYrgnYTxkNgfyFY1xGmxyFYrJny+5+X0754/Kq5Pzu4B3OG3RMQehPzDHfinXFxOlvHCSvlvyFI3ZPHOfb07CoUbF2sdZo01pJbx2d1uK3M7K7SNgoOxB5wU7Dpis5bmV76z0Wx1FLXS7q8S2a9l5CRzMEaR14+RRk9vr0xkaVu2nJAO5vLXJH3u6/gODWnDDc3NvvsLaG5Ylo2ifH8PfBIH5Hp+VL2aEfdUnwQ+Bfh1ItFjSXxVrTxiX+1Eul+xyojqruiRtJ5SBSNoOc/wB7GK8a8fWFvaeMNU0zSA8dlaz+RBBIzYzEgDv8x5AJ4HTB4x2+e1z4cgDWl1JZ3s+Vl+xMwdomxti3ZHy9N2OpA9BXXaX4o1rxJOtprEhZ7K2VLX7TEoTyU4C8cZz69qwqU7FuV1Y6S28Ff2ubq5u710tra3LNKi+Z+86dSVHT07c1kP4Mt9O1mGx8M3MmoGOz+1PMxEce4kjbhzgADnIA4461nXPivWNGaS2tGghiPzOsJbbJngBvmAIIHToRXVn4geKNb0+HTmtbeJDs33cZjQ7UABUJtGNxAz0x0AxjErm6EHll/pNxYasya+ot2LC4Zx8sb5Y8epAOeFbp6V33hrx1p3h3xLD4r8XaRD4q0ywUodIlZVtWMqGOOQblkXdHuypZGxk4wSGHE63q1/rE8VjfWaQiwzsgLLks/BJH0IxjjgU/+ydLvIGFxmGaHau1HO1h1XI5wO2PagD7G8FftLeFNR1S88OXmkf2H4avIZfstrb7TDa8MWTKoOXOCuxSB0XpXmtvear4sm8R3/nTTW9xOrNdX8zTziGAcDfgbmCqMYwMcdhXA6Vo9np/h+W7uVDXt6JDawSHdHFGuCJT1UMPbn6446rwNqlzLZag91OFU/IsYPys6AF2wfbqOmB7VyV+5q5u2p5N4lmWXUGe43eXaogUkEDYcEcEBuc5HTIwMVy523VxHbysPIZvNZHJ4wO+eR0HHIwK9SOuaLqgP9qv58BZ8W7xg4lVs4k6hcKRxxjvyBnkfEc+k7HlhtrZpZfKB8sk7tvy8K3zA7VGdvpzmuujG0UZFPQ9EvfFmqjSNN8u0treJpJZbldyIi8duue3Qe/Sp9T0CbRZlghuftls8JZ5kUrH5gzzk5JTA4x3/KuYumh5WRNqDAU5ztOccHqPenXF/PLb+TPeSPbxqpWHPyAIcYHqM9P8K6Couxt+C7fyPG2ixRAt5t/byAnlmKsCa/RrxFdRReAtbtMbPslvd/O3LtsRztLHknJxk561+fvwzjfU/iX4WihjKSS3qCMN6J7fQZ+lffHxJi+w/DTxJd3Eqb7qG6liVQc4VSADn1x0HY/hXDiFdo+r4e0pykbXw1txL8CPB0RGfM05jkcbcMxz+dYEmn28WlTb+vlyMPXgdz+Fa/w7uni+B/g6SNSWXTSnH3V65JH8q55rgPpd3Kcvi3nKqeONh/r0rzqf8Rn2VT+FE8v/AGfst4R1p5JSFa/ijDngfIi5I/3hXc+OtRttL8GajeudqxxyKQCSHcqQPbvXG/A+08v4fXErji8u/N29/T/2UVr/ABQiafwRdwjOyLa6w/dyA3r/ALua63/ER58NKDMD4cWDaZ4QsY8AYBYSbsYd15XHfJyB9OlL8XRcX3w+nWxUuFvrZGOOFzIAOew7c1f+Gkb6z4L0KzjjzKyLJcSYAG1egHucdsdPetj42zWdh4GXSYGMcs13ZErEAGxHLzkZx0xx0zVSd6qRMI/uG/I7L4exxP4L0uUlVWS2QEN0Cp0wvTnt16dq8i/aE1I3UGl6ZaJjF5CU4+YybgBj09OetdHYakdG8M6RpzlhstkUQjqxHGT7D6HgjFec/Fp5IY/DN8Wy327cwb7w2SxFc/hnHaoUf9ouypS/2e3ZHsNkgGsSRwKALe2VBkYGAigfTgDjFeR+NCE8a6K11CSsERlRT8oYtIqbunQDJ6GvoGwtIftj3cClcpF82c+YJBlcemORXgnxfje78YeHNOiH7zz5fNdQN213hVQQOPlIwPrVRleqKrT5KSZ6jeajfayosrcrBFAm5yoOcjPHzduvbivDdY8j/hZmjTIFaa8tTAUQnCJC+9SeOpAKkZx09K+nPDWi/wBqm5t97R2ioTIw+8eMKB6/Tjivn3WIJtd+PEtrp8Qjj0m3JQO2GUHZuHoSgkA69PU1VD4jKvTl7G7Ol0mJ77UxZTReakSHEbd2+7nGPUjj3rjtCgjn+M+otHj7NpcS2cUiHCCXEQfAJwuGbkDhcV9HeHPDP9nJHYR7TdPGC1zjnnrt9iewrwb4aaa2q/F7WNHhkMLy3dy24DIziHdx7mpjVjzSsSqDi4XPqi4v7u5gjsdJjSWYjA42RxkYye5AycYzwDjPSvmnwxb3lj+0xqVpfurpDm5kkGSfKeKFV4GeQAvTk+nYfZFrptnpUsun2isFLnLOfnbHHTsOOPavj7Rrnf8AtEeKL6fKsnlW+cAfLHHEzn81XA6c+1cOFldy9D1sxpuEYX7o+mdT1JJpxDCY1jVzk92X1wRx7Yr5aMrR/tQPZzDPnxrZy+qmFI5f/QlA/wA4r6EN4LmM3zLiFehYfMwzjPt6ivnrwmvmftD69dXaky2S3N2pHOVmSDazDtneOfU8VeE3l6E5hK8IrzR9eWdjaJawyZHmyFpGkxgu2T/D/s8AdxivlvxzGNZ/aGtNPDkJpWmQTSAc9Jkfp6ncP0r6Sa4Xd5YLYwCMc7fXHpz/ACr5a1K5tYf2ippbmTyXubW3gG77xbMQAX1OEz06Cowu79C8fpRj8j2O81WK3eLSbGQtdyyYmfZjYMbiegBPPsD6V8//ABdZdM1fQFuA8kPnO4wMs0jlVHHXgA47HIr3drXT7O+fVLpvs0PmOibdzBmOd3059OPwrwz47aoL7WPDGpaYPKd7ySJd3fyvL2nHHBp4f+JYxxH8I9+8O6XA8MH2vcFZPtDeXwCSeM15n8frn7bomkxvHvZ7+LzIx6ZXC/8AAhXrmno9vBDGIT5mwQ7Bxu2ZXOfQ8V5B8aXd77wlZklBLq0ZlGBtURlDg49Ka/ihPTDHpehQJN4d0x7lQxt7G2VpgSGZwCxY+vXgY6/hXmXxpvXT4a30i7QtxLbwyEDmOIyBh+J2Yxjoa9CjvftGmwadpsZS3CIMFgpIZEIHTj2rlvjPYRL8Ob8OG8uykhuCmTz5YKJgDsu5Sf8AdrSj/F+Zz4j/AHf5H58X8ks91cSlR5gGWC4VVQYwR0289sZ5A6mqkRLFDkZOBwB+O4DnAxnIBrs/h34t07whfXWo6polnrSyW6xbLskbEJydg5Q7sAElSewIBYHsvEPxG8Ea7o8lvo3g2DQ79XjeG9tDkRBGVm2rtXkqCvJxz0zXv8z2SPhUk1dnU6ciT6HaRly8bLktnPBwex/h6fgK7fRNW8R+GPEFp468GXsmi67o0iXFleQHBVhkbTkYZWB2OjAq67lIIzXDeHih0awWAxsrQMilDloz94Fvpx8vGO/NegaXAs8DWSrtTy1IJPyjnH41mzNux+3H7P8A8f8AQP2g/DMjvDHpPjPSo1/trR1yFPQfarXPJgc9V5MTfKcrsZvZHXYcMK/B3SbzxB4b8Raf4y8C376X4h05hLbSxHGXUYZCDxtIBBDAqwJU5UkH9gPgZ8ddB+Ovh3e8UemeLbCEf2ppYO1G24U3NrnJaBm6jkxk4PG0mInfh6/RnrLqG/T6Yqo6dsDI6/Sr7oy/L2/pVYjjoParO4zSu4lOvC//AKqhaPHO3HoR/WtgqhG3GPWqMsQXjGBjOBWZqJbXMkTht2AB07Zxj8ulcz8Ufhh4R+OvhBvCnihRbXsQ83TNQiG2ezuADtZCf4TnDKeGGQeK25IyM7RuIUnHtiqi61DZ3Ef2qeOLcMRvIwRW9gxwMj9PpVRly7Di7ao/Dz4mfC7xZ8JfFM3hPxhbItz+8MVxApWC7tl4WWPJPB6MnWMkAkjaa4qWSK4s5opII2aVCrJjmTbwSQO+D6f4V+8vxQ+HHg/4veHm8I+ObUgc/YNQiwk9ndBcLJGxBx7g8MuVYYr8Y/jB8HPGXwW8R/8ACL+LkFxZyl5tJ1eBCttewqeNw/glTIDx5OCeCVKMYnTT96B3U6ymrM+Y/EegS6DqC+SS9qzK6ybeAOhBxms4NGxZIW+UORg4xnGOMV68UjutPNg6MEARjkgBCp5Zh024GSR3+ted+JtFbSZri8sIHOmybS8hGGRn6JgZGFHRhwc47VnGfQ87E4Xl96JQXcI8t0cfKpGM85HvzTWywVGy2e3AOAP0AH9MVjtrelwnzpn2Iz7BnO4Db97Azirh1TS40QSTqykbyx5yOBz+fA71r7N9Dh9pEuFnBkYltoGAB3Df5/KnGFuUxxjGD0we3+FUor+F9oRlbLhRt6YPH4e30rVgYBPMfLIx+7GBnI/zzQNSRXRAXVTgjAGcY2n0I7+lJ5alwjBvnwu//a2/yz+VTtI02G2OSN3UBVFCpMVLKWjOMAMSScdwO3SgvnRQiTeoEfzsnOORn/H+lWxaTHOTHIcjcevOPTjHAAqdLeVmSGW4WOJ8CQ7uQV5GDgYz79Ktyf2Zaq/lsZS33QGHykep9/agjnRmvbsFZ1U5G1Rz/Hxj/PaqLxNlkSPaGXbjjbu6Doe/TFar3cbltvII29ADx0z2IPc8VNNcWFvYzyn95Jhtm0YMe3oWGcewx6fWgrm7Gl4BsV+13N9NH5ZXfCGcqQS3VQB3z047jAr1e0s4UKxorAv8pAPCsTj9ewrB8B6Lt0Jby+3ie+uPP2MAYlhyM54GDu6g56DAr0RrS2i2Ju2wiQYlUAbSx6ntwOBxx3rixD1Ppcthy0keNfEaaNtS0vylVglpdMfl6EPGobnuFHBHb61i+E4mmuYwEL5cpvGCNp4btwduR6Y71b+Is4m8XTqQF8i2SLLEEcYO/p/Fleg4wKf4NhDF7lm2RLhSehGc7T7YwP0rWOkUctd3raHD/EaZYfENpZfc+yWkjbGPKmUlivOcYyT8tcQRGiiRuwU+oz7f/Wrd+IlwH8b37OyquyOL5f8AcX8s4/DIrmnmgVAAQ+BjoeNo4zj8hXbBaXPncW/30jejYbCsmepI9GyOw6jHatOB5V3FQrZUBeOcY+XBP61zlpIghi3A7Xxz7+3oOK0BLfyQoqRZHGHXopBx0PsMGk0RFm7HF8qhxtIGee7f4Gn+TGj8chcbeec+3t2qgnmEBpJI9hxkY79lIHoBUbpdBP3syBSOrdAB79u3pwKnkZpzo00SCNx5akZK/TgYPb0NR71xsZiyg7SydWA6fjyKwvtux9xuk3DsnP3ev0PP6VV/tq3GVjIk2g8jhRt5/D60cjDnR0s0q79sf3VUrjrwwx/46fTtVf7SCPvkLuAHpt6EfT26DpXLyayxf7SQE3KBwRuP+OMc/wCcVp9VkJUKxZ2HJX29sAAH/wCvT5Bc6Opnd2Y+WGjXkMV6HtwPWtO1tb26aIqCsaqNwH09Pw/pXnrak0mHEWSJN2ScY/ur1H06DNdx4VuJtSMqeaLSKNlL45L7e6/TgenpT5Bc1zA1di1wJVIYsRtIAzhf5jHsMViTGEDYjABMLGBkhvrjtnvz/IV23jaGH+0IY1dSWt1fKcsg5xuGOvsOdpFcMMv+8wpHHyjtjHRemAO30rpp/CedW+ITyFCEOjbc7Tljxj0PvTpJIYQrybjvbJHQgDPBz6fnQDDubdgc5YbjkbOARj/9dPiLZ2+XvYsoGT0Jx3+nNWSVrrVJH2Qw5iAbIc8MvbjHQAdK2bbV7aKWNp5X3BMFVGQXwO56emMVmatGDufjzIVVHDHJ2kAjjH4Hk1g+7LtXv178fpzWD1ZtBndpr+ljam+U7vm+ZOVI6YA61Yj1G2uG8sW8rbsqRtC/MvPB+nXjsK4KDcsm2MZ547dOf8+lfRHgHwhZaq63upG4lWP948ca/ulB4w0gI+Yj5jsyMY56CsqkUldGyqWPMZL+XJxAzgqN+WG0EdDgYz9OKybnWrktiE7dw3O3Q+h7dOO3SvqP4heH/DFr4Ivxpdoj3MRRoSG2yRnAOVHBbI6+1fI1xeyFxufbGqbcKM845+tZQfMaqelzT/tbUQkgD4ClBjp2I4x16Uo1PUW3Fpiu4biOgXHp6nHtXOmdcHIJ+XCnocEY/wA8U83EjKIkTGAAB7VtyoSqG8bm4cRg3LKB9znhMdW/3h2xUy3EqoAF/dj7hbmTcep9/Xmuf33Ug3rFkY29OCB/hUqRXshxHCQ3ZuRjHGPyqHGJrGRuJdShVG84X5eO5P3ck/lUnn3DyEu2ZDjcO57DH90cA8VmR6bqO8Jnyyy5HpgfoPpUi6RfMDE7jAPOznp+XI4rOyNFJ9jrrCOznV5LrULW2/gbzCVy3TOCORj9fyqLU49GtYybTVLa4Yj5dgYc8Zz9cnH0HSub/sEEsJJuOBkryG9D3xxUp0a3WNUecmMHKYHUkLlvyx+VZ2RSv2CW9tw7RtIDgA4QcD1x6jHTmganpzSp5i4WPAA9VIxj8P8A61TRaVpo2of3zEgfMxRf0559qtHTbJQT9mQYA+UN0B45JpvQpRkZE2qWe0xKZWOFG7gA7e2M9untTP7WaTCLGzbQwAA6Drjj0Aro/K0+HiK1TbuU8pncMYwuR705fIFwAEAAOPu7Sexxgc8dulK67D5ZHL/2vcSENEGJ57fh2pwTVnGwK6Bjnk4zjHr/AErp5HWI4jREGFCgDkqvQn0puYw/7vagY/PyNg46Z+npjFFwszANtqsxXdEhJPHKkdhk4POPpS/2VqkyFmIQLklj8v1OB/WtqRXkG0eYNnKJ91gPQjGO3Bp7BmAcgbgxyueWPpuP6DH5VJRjDRbg/LJcIB0yAMH1571ONDzt8yd3Urk46+2B7jt7VptKvlZU53NgN1wOuO/enrK78KQAccKvzD6E8AUwMpNG084kkMuzdhefvfT0x9Kvf2PYxN5kcG4ll2q+TtX279u9TyTGRk8va5TJHOBxjnHoPakMuPmMgOVxyemeo2gE/TsKlsvlRUTRoUQ7rVSASDgt5hXtwDgfWnLBbrjy8bsCNRxtCqcKMHn/AOvVogcq+f7v7s7cg9MfT0pdxBVkj+6u1SWxwO59P0pczCxTaNCmFy25TtCc4XpzmoN0aqEhjdXVRHhRuX0GPT+VXOQMFd3P8IwAfTbUO7KCRSGG7OZOPmHQADvirJ0KYWKOLBjCqTtyeSOzH8qhMRh8uCQqGHPGOnXBz/SrLso2JH13HquOTx83pScCRdy7QBgY+Y5HQDHTn1oDQaUUuwGCGXLEfKDj074FTx6faum9xlCoVQmcbx+vB6VAiSPt80NnOSXGNo7ceg71YGJct5nzgDjcfn28YIXsD3FIsf8AYbBn8pCdoQAZJG0j6Y4+ophh8lz5Sn5kAUcD5QOOmM/X9KkKjaRIc9MqoGckDp6D0OPXimBFIMcZ3D5UAAGSBj9Rznp2oAYA6BpXwR/q1GOq+vb/ADx6UNsgjUud3z5GeMDpzj0+lTF3wpjw69dzL1YDqB7D6foKk8yRIyg2+a+MtjOew+70x6flWhmZsnzHYS+wqdy4AOPTsB6Y/nTsJJ5crsSvJx6j0GPfHH8qnkmkRw0YBO4qFx7fnjGO/wCVVtxUiFwAc5RuhLZ746f/AKutAEJCiTJOA4IB6jcf6AU2OMecERGU42u7/dAx3HToKnaOaRY1AO0gZ3cDjn6flVfYJAUkJAB+7t6n27ZArQmRH8jBdrHLDaT/AAqvtj1x0p8MjC5iKJGzbtwC5UnHGB26UruGCoWztY42qfu9Bn378U6z2peW8pbcgLFgABnbgEgfT1oM5HpGl27Jc+Wyqylfmwc4B4xu/Sua8RFRqNqv3giSlmwCTkj5c9MA/T+WOhtRI9ys8JJcgoPX1zjp6VheJWU6jbrHkbLcsdgA788eh/w7CpkETmxsIO7c38OG5+btx6AVcV/lJdVQ/efPPyqcgL27VD1PmKuQOi59B2/Dinbl8sKm5wvGe3PbPXmpKM+7IFr5YAb5c/72ev0NfV3w4iFr4ItYCzY+yyOzngje+cD2Ar5Sm+bEO7KsRH/tHJ6ew7V9g+H0aDwZY2zuN0UEcZ3cAbySB9QMCuTMPgRvhP4pxfxO1CKz8AvZOUMl6yBEPzE7GU9Ox25I+lfKsjKpCp024avfPjPcJHpOk2q/eEzycemMf4f5FeA5QxFsc9MdgAOtbZbG1O5nj5JzVi4u42/zcIGHA9un4YqRmDHa2cN/EACR7AVDCwKjqcEH/e9vpUqhlchQEVeS3UL+PbFeicXKMYFmbDKuW/IjpxT8qV8oEjncPQsO1StFt2Yw+Mle2c/yFRMqldjcEgZIPGR059hQHKMbcIPk+82c/QYyK+ovgzak+EGKD7100jHOAvyhRnp0x9K+W5vkjLgn7vAbA6+le/6bquoaHoenaDYSNABCZjtITdJKMNzjJGMr/u49K5cUm4WR0Yeymmeo+L7h4PBupXCSxokcchlywbcUAEY46/MQMenOOK+KkZfLMXLAD+L19QK9R8VeKLm8tv8AhH97BXdfNZGGzCHJHTnJHHQDGK84ltYYzj7uBjGd233HTj6VOEhyI3xVX2lkugkc7NGUdNyrkHfx09qeqcqit5Z+UZ9CeuPWpDhJEbJdkUYYY24Hr61WlMmEwSpk7DuRxx6H2roUzj5QwoAnHIMrHnjr0OKcqFFExIU4JIXkDI4IH86ZgROypgbhkFz3Pr/SgsxzGp3KM5wMfLVJCJrS1luL+KGNAd+AhzlOmeeOnBz7V9KL4+t9Me706O0j1AFkb7RNkSHd1Q/KOc5b25OPT5ptbmewuYr21IV4GyvAIz7jvn8qvy+I9SuJJpJNu+Y7mKjbjaMDj0A4rCpS5zajPkdz2OH4k6bb6rd6ibUxTR24+xhCf+PgHZt44yUONxB+UY78egRC5udLhu7/AA11e4uJRuDoqsOMAfL37DBP0rwX4eeG18S67Jf3wSaz04JczxyNt830UIASR8pzgY4xxX0DJNHO/nIwVT91B0UY+UY7Yrxscow9xHs4Kcp3b2KUYYzM5AIIIxnjkYHT16fjXoVsxSH5QBtXaMYUbsDn8v5Vx1hFCZ0DfMu44I4yRzjjpg4qHxD4jTR9Lk8p185pvI3vHldr5bcozztA5wOOnpnz4xudt7GX8SvGdrYxppERdpkILyI2No4yEJ6tx68ce1Znwx8L3EcCeL9UibdPJO+nxk7JRHIMNNu6qD0Hr/D1zXI+C/C118QNdl1TUix0W1nHnyNkGVsAhR9RjA9CABX0tKAxUb8KrFESNfLCxgfJx646jt2revJUYqEdyaMXWlfoiNGZbkHeCSGwDlgiHG1eeeAAKtxxjzEOdygFfm6HI6f4dKrQqzSKHcRgMOGGSxPbP4e1attD9o8p2wkYOWZiOAOnt7d6847rdBlpaNNdRiIKjJlmOclh7fX9Kw/HnjGz8I6S+jiGQvKT5pLhI41A5X+IkEEdFxjPetbxV4n0rwNo7TXMwiu5cxwIq+ZJH5h+8UGGO0HKj5d2Bkgc18ReJNc1TxJOLu9l3pIcohyCxPHbj0x0GK68FhJV5JrY8/G41Ulyx3MgXE8k73LzSS9mLEkMF4HXO5cdOmPoBViGKR2byz+7ijY8r93PTp1/z2qraM85RI3XcoySVCYJOMA/Wte4eCytwSRLKQflOFZExjHGeckf4V9XGCWh4V76sq3rx2wh3qGKsdzBiGXntj1xzn9Kn0bTxrN+jPkWonBmUEKfLYJ8xHpkAnj+VZljaHUbuITFtr/dYruT5eTnkdBx9enQV6da2MKhg6/u4kWRFRs4ZTxkDpwecVFaooxHCPMzvtMK3MMkqM7O0jKqpjiLjauOARt4/Gti20m3t/uRpGQDGqNykQXkYDEnqQScn6CsnRZPPWJ38wnI5Zcqynp9SCMDPYDjHNddCjXBj2ksgYeYcADA/n/KvFcj1qNJJFEWUs0mUk3SBQFOMhih6Zxznv8A/WrRkU6daXOpDafs0e7cXEYLN9yPLY+8R17DJxV0GO3VpgfLjHyh88Dttx0+mO3FfO3xB8Ypq9zBYWXmC3tnfO1mEbZUfeBzkbsd+B25FXSpyquyHXqxpRuYnjPxS2u6hs2Qw2yBFSO1iaIAEEhjvyc9+vPrjArjmtt+4ySqiYbGBjg9h6AHtVjHnRSF5EI2jeM5LbR8vzHnjGB7D0qpOZJ5EtbdfMkOFAU5bJ4xj2P8q9+jSjTjyxPnKtWVSV2RCV5pooLUFpsbAydHPbgiu+0DTRDGXz5kznrtDfOO3PXn8QR9Kq+H9BNvtM5iDSq5LZw0ar8mA27jcSQcAEY4OM13WnW3ln7OQUcNkvhT1GOvDc+nQVjisUorlidODwv2pE1nbwo20qrSbWZnU9D0I+X+HAxiuzWFYgEgURDYRhccEj5cn9DWVAqySrOT5YC/vCONoXoOPcflW9ZKbnyxjLbc7enIPGQeBXjSqX1PWpqyHwuktxBnlQsZfg9eME+tZXiPxKnha3k8mKGS6kCi2gwDgjGXKBw3cjOAVYdO9W/FOt2/hmxkkZ97zJiMowR84IO0KdwZSOQQAOozyB85ahqN5q179vupMu7DYAD+7TBZUQHogz0HXvzmujB4eVR8z2McRW5Y2W5//9H736Fto7d/bvSnYhJY5AGRxwadtBGOPT8qb0AOOvAGP1roMxAEGdv1GemKMgDacH1+ntR2ycDjC9+n8qOmCfyxQA7aCduD0/l6f4U5fmHTBPYdPwqPgnKdccdqlznJORwFJHOK0AcA20DrgZ/z7YpxwxXf1x1HHTv9aaoGeOg4PYgL3+lAAIKkZ4rMAAPKp16D/J9KQgHKjHA/Hink4BZRkdD/ACHTrzTc4+XnA+X24/wrQBvTHHHfHtRtPO4cDg46/hRwOg4HtRuA5I6/yPpWYCYU89h19qTA4Uc5wB/n2pxIGP5U04+fvlQeP5VoA7GPvAkY/E49ajYR7QMbTjO0jsfehgpPyqUbuOB9MU05JLHHCgYA6D+vNABk9DgDqBjo3+H+FNwQAMBQcg98k9Ae9L8pA28geg5x/n+VNYYLtuHUduNo71mAm0bfl544/D0pGCquFU+ozxin7j/Dt49R0z/KmdDtGcdeefz9q0AUDPKkL6Z6Y6fhSbvcHH3uoJ7fjSdOPbsM/wCR0ozjgZGP1rMBxJGM8n1NNyn3c9gV9Afaj0IwRnrSfN69cfT8KDMXLA7+Om38D6U3AGF5x256f5FO+Usq8nPAIH9O2KZyctxzxwOmD2oAcrADH09hj/61KAufmGR/Soum08nBA7dKduRE5P8Aq+N2Mfh9KBp2Hjdhd3cc8fNnt9QKcW55x2GAO/8A9emHbg7s8YHH+elGR93GPTnP4/5FaCG7cA7Sclgxx1x6Z9PT0p2Od3Hcc9Ofp9KY2Np5C9MHOB+FKQRgJnbjHOPp0+n4UFRBeBk4BwO3T2+mKG5BHT5dvT8vwoKqV4HToP8APtRvQA9Mgfd9azJEJwU6fLyBjAHH+fw6UxSRgyEDcccADn14pWILcegpCcYK9jyPT/8AVVgJvTOQTuBGMc/p9PSnqwXIRBjg5HHB9PbjtSZw/DfKiqp7AZ/xxSArhss20EHAxxu/pUAS56gdcfdzinLgkHjrgg8Y9qiDYK888cen5dqdn5Rj+Efd/wA9K0AmGM5Gc4/T6UnAXJ4CHPyjP5CkOADjHTp9f5UvBb5uARz0z/THtQaDonVz3HHYduxxQDwGx9R/h7UBgXB28g5JIzyOgz7CnAHhe/8AOgB6n5M4PIIGP4h3+lO6DHf24z6VCPvlPbvwCtOJ5UevYUAPVmXgNjGeKiJ42jp/Sl6fLUbfd6UADf3v/wBVMGcjHGOvpg0o4LE9MD9KQBzggZ6ZoAZgYJI4x9wccDv9ak+4Dz9wA8D16UwnDEfT9OMe1KR0UjdtUBtvYdvxNADiQMhuMcCge55GcA9fTj/CkTH384DDr/h9KQEBAcZyeg7+9AD8qPm/FjQVVh2PAI+v+fypMbXOB93H+f8A9VO+6NrYyOAB6dqAEOWGONx/AH2/CkBwVAGe3zHHTr+FKMDkdc/lRtAVeMlSTj0BHTpQA37wGQPYelOxtJZeT6U0ZC4HH146/wCFG4EAA5DADnggD/8AVQA/Hp2GDj0pdg2+/TPYUhPzZGR24pCD3AAHAHYUAKVVTjGOh55P1prMApOfmHzcfl/n2p3TGDj/AOtRyFBGArZH5etBmB4JA9O/v0pO4Y9O4+lOH3tp657/AMqb1yF+9yB744/Sg0E5Xhemef8AD8KM7MDn/Cl3hsY4z+n/ANYU0L656c/59KDMF2fw/MMZyfX60oLFdxH16dBQAPunnA6dufSl9d3rQaDsj14P8uv4Udeeo7GjIGeR+PAoOQw56AfmaDMUHDcjIFIMBcHkA0vOMduKPb2rMCT19DjrR1PUHkdqaOg/+tTx05UnjsB/nNADsDsOnTA6UpGeCB14xyDimcdCCvA75wO30+lKduVAxjgCtAJBlDuBz8uGGP4TSgDBHOO3YUHkkdAD0z+FHC449uPagB24bT0GOtKAVJ8zHOCQR0z2xgU3ap++uQPwHPvT8nJJH4UAOQsCuSc+3AH50mAASB7H6CjGFJIxxningbT1O498dc/5xQAw8sVz09Tx+FSEkFRksUPIHqaRdw9OPXt9KcvyDAHTr/WgAHB4/wCAjvik53LuVsbvX/OKkKuMJt7k4BHTt6VF1XKA5X5sHgigBvVSBwxyeR26j2NB2lufm4A9OlO7AN0Xk4460mQO/B45/pQAzk8H+LA6UnVeOmMEdf5U4ZGMccn6UmAQe/ptGOp6UAGFUZZegH40DsSNy919KANpHGMYBXsBR823dx/+qgBw77OhyASP8PSlGBjIHYfX8qj4yQRxx0708HOWHy8YzjpQA4ZxtH8XHHb6Cl4ZcDK5GMf59ab8n3du3jry3HtTyGxnB/Hjp/nigBoKjpyB6e3oKDnBHTHX8aUZ49R60hXgBfTFABxjIHpmjk+nSjBPyjr90/8A6vpScZSQkdP/AK1ABnjj154pBzwpDY/Cn5wCF4H06U1gAOhx35xmgBNo34Hrj6//AKqau7DAYJ2kcdv8KUlV6Yx2HbI4xSEkAN0UkfRsDsKAEJDKcgA4A59ugpuNqquccnk/59ad97jggc8DnA6/iKTbtHfj5uCM0AM9hwB17Cl6DO7/AHR3o6cHbzzgen1oVlA3J846en4UALwPvLkZxx1pvPAOR325z/8AWpRkKAo3ZPPbn2+lJkccEjPTvQAYGMYAPv8Aqadk5+XngU3now4wPbH/ANanAjHHr+Q9fpQA7gZORg8fUfSpM4IH93sKbjgfXrRngn/Z6igCQAdBjOOB3p2BjAOPcdcdqM9B930yKbkdMcfXqO1AE27eATtyeuOCMetSAFfmCnJ7j17YqEd19Ov41J3yOCAMY9R7UAPzkZHb+fpUg6gYPI7VGuMFcZJPWn8BgRx2x/hVJgPAwvB4Xtjp9alIwcHAG0H/APV/9aolXhUA6E/jmn4yGXdkY9PSqAcChX5emenSlPJweBmnFy3J+poIyM8j1wKAG9DytHJzu/z6UcY/Kjpkdiv69qADHG05AIGaeSCEPYDZnP8AntTfu+xI6f40vpuzwAT2H5UAL97Gex/SgdSD6dev0po7g8d/z6U48jj0z+AoATp2/LpR9B/hR9Pm9MdKOtAD8EAjjB7EelTjPDL0NQLgZ4z+NSqO5I9MCgCVRjn+6e3TFC8bj04+mKQN1HUAYOPenemepPfoeKAHYA5BxgdhgYH+fSnBWC44Ufe6dvwoBA5U5xSgYUg+oPHv7VmBOMYywwOvPb2+npUuVA+9j6+/9ahTpgngYqYZOc9Onsc+/wCFAD1Ubl+YHtn+fFOXBPGQfQf56UnAxninDCqTj5uMjHbt07UAOj4YZx64z/npU6dFzzzwc9v6VFltwXOcDqRyT3p4z+fGBQBMuwrtwoA7elTBsvk46dP88VBkjoOnAHWplPHQlcdO3uKALAJY5OPTA6+tSDYpCgH5eNvt7VDnao5OY8jJ68jtUmAfmXBGMc4B4oNCSLI2jqM9AOfoKtIRsAyM8Y7dew+lUkYHJ6EjH+H41YRlI29uOaALXOP06VLznjp0FQc4GOvTB/n/APWqXuf0wP1oMx+G5OMCgD0/z9Ke4HR+PcdM+hpO4H8qDQZjkAcEdOwoHTI6YFO/ujoSRSAD6Afl9KAG4yML+ntTcU9M4Vgu758YH049qbj+HIPOOPQe36UAR5wAwx2GKcuRxjFLtboT+GKVVxgkd6jUB27H3vpk9qOOhOQB68UqqBkc4H+cUoHTj/aGB+VGoDgoPUZGfwz9KkUYycdeMdvegDauF7dPxpQoxtxtH+fyo1AcoPUnPocdMUdO3H8qdwOQOaF6+xOPyouAbeDjv0xin7eMDpj1pQMfN0A47UpBCjp0ycUgGqWyCTnHf2pgGFUdug/CnNt6ZHPHy5oPPbHl8Ae1ADO2OuO2DyfSnHPO0gkZIHTIH8sUuOc9OAB/hR15PUH+X9KAGkADrgA8djTj1JYYOc8Hj/8AXTPlxnIyBjPYdqUfxA9ueOuaAJicceg5A6gn1HtQD8wBI6Djv9KiGVAycjAAOKkU5JHtyR1oAkm+6uR0B7VRYYbgdOM98Vdf5xw3TsO34dKp5JT1HpQAvPT/AD9KkI5UgjCnGO4//Vxx+FR/dp68rQTyj14/zz+dXpmsdV0e88Pa9bLeaXfwtBPbyAONjjHG4EZHUcdee3FJf4fY/lTh8vJGSGx+ApNIauj83/2h/wDgnF4H122XxX8Dc2moxSW8MulNl0aAkLkbPmYg/ebqF+Yltu0/k7+0B+zd8VvgVf8Am+OfDslrp8bDy9RtQ1xYbCARufG5QQwB3dCcHB4r+opJmj+6Sv8AunFTahFpPivR7nwr4ttIdU0XUYXtbq3uUDq0UowQ27qvtyMVD0NFI/jSeBZ4muohv2Y3iP5lPqynpj1496wpEJdhj5s8DHReOuPpX27+2h+zE37L3xcGi6Ist54Q8Qr9s0mSUNtglYuTCDkl1XgZPqAckF2+QL6yRGW4ik82J24z8rj1yOmOfvfhgUjRMyBGZFEUhPzEqgz2P1z+lbNg4P7l5F3JGqZOMFlbdjkHBP6elYMkGY2QqZArHGCcoe3TqOlWIn8pVj4KAockbhyOo/Tj+lMZevYrlf8ASY4WPTLINx3d9vp0HTjgDjpRpOt3elzm5Ak2N87pIdoI4+706Y4PYcVak2z7pJXVpOeFyrbQPujtz+vTPQ1lRyF4BMccZRE2AkD1H0GOvHbpQaHtWlahbajEk9q64IUSRoD1wQpXOTx/F/WuijVoANnO1v4vlA/oMcCvANPFxYyxXVpcG3iWYRvtIZPl5DFTkHrjoK91tJpJYVJy+flJLcfN2xn1z/nFTKNgNCB0dtu5NwRV2KPnOfbp17jPHpWlFdGNkH2gNHG2SpXHfPT+R9Dx2rHZdoBIxxt6DJH/AOv/APVUyOnmQ7dwaNivyAbyM7tvYYxnAqQPQbDU2mYNmLK8v5aYIR8n7x5U/Tt9K7TT70yRK6ANnjbk4Iz0Byfm/wA46V40lzOG81I5YSFK7Q3JQngZ65BI44rrLPUo/Jjmic7CuQvdecfN3znjJH04rNAewWlzInl/ZxxGmAUOCC3UMcj5euDjA9K62yvFUl0ZUhLlwXXCbOmB7n+737civJLHUoZZUH3WBxLl8FQB/Dg4K/54rrLW8+ynzVMc0LjGC3yHHT9PQ/yptiaPUba4aSDAw4U7jjhVXg8c7v6Vvxy5ZePvYA9fw7dK82tLqN1cLIzNsCgrhAAcMAAOBj2rrbW8ZlUsrt0yQoBJPTBz0GKcRNHWJJnAXhs456Zq6rc4bnHB+vrXPw3CkDZkqOM98duO1aCSkqAeF/uj0qSTjvEvhEruv9HjzuO6SJQDn/dGOc8cflXBRzOz+U5wwONvQnj09K97ifYCjZZT09vpXIeI/C0WpK17ZDy7jnIU4D5Hf3qWjSMjzqKdiRg7RkcEDBxzgVd8xHO4DbnsOMAVlPvifybgGORXMflA8oBxkZ5xxVpGJXdwdvU9s9qk0L+CeBwF6DORgVCcjew2kEjgdealDKCRjoAR2H5VESDlu2aAIWUL833lyMjvk+n0qEjae2T/AD9asOMggH5T046VXYg5GMcenSgAQYYEdz6cUAOF8tlwVHfv7Z9KRS7cZyMBQF6ce1WRGSoUg8e/P09qAM+RECsyjy1OFy3X1GPxqFkLps5APpgD2/8A1VbZPlIYHPPGMD0quyHox9xkev8AniswK0iF9zjptzx/hVV4tzAY+83zAfSr4K7gjFfc9vb6U6RQ6Sx5T5juHTp/Sg0OPvY5DLFE6MoDDeR91lH0rTxyFiXCDDdMFiRg57DI/pV+ePEfkkbAMc8Nx+FU5M7T/s8Ejof8+lAD1foM4I6E+3Y8dqtxFSSpI5G5VI+UepNU1zwTk+3v0xUqOScgYLDb8o7CgDXtiEMaM6jZkRhcgkkck+g9Ome1acSCUIkm7JLMWJCj3C/XPb096xYpt0scrOqkcnuMDjHoBjjOR+lX433GNvKk8tG+Y4ACr0yox79B2FAHSafJtRLabcrs4yxHD46D8uT6fpWrA0ETtcJEVePGdzd24wDweRn17Vz9sJgikL87xldvZfcrg/1rYhnyWnXDNCfLVlXb823DZB/DGPf2qomZ1MLxSNvRUZ8ERhcg85wCONuB61oW7OqZABDZ+ZOn4ken4VzFpMCyeTIJSxyFUBTkdPk7Ada3LYvuEit5mR5e7btXHHP0BqgNlT8nscY9qtoQWJHp1PvWch3LuUhvXHTFWkClgvqe3TArQzLy8LirCdqqrLbg4aQDccD8P0rd0rTrrVCV0q3lu5UUE+WpYKOh4HT8qAGoOc7enY17Z4M+CXj3xrpMetaRYWn2KYsEluJ9hJU7ThQfu/568Vt/B/4J6t4x10XPiSCex0WxCyzko8RnP8MallGQcZO3IA/AH76soLDRtPh0bRYVtbO1XZFEo98kk9yTyT1JyTWsY2IckfIPh39lbU3vRL4x1m3tLVQMw2OZHY55HzqABjv84z/DxX1/4c0jSPCOjweH/D1uYbO2G0HA3ue7MRjLHuakMjnrVyHp83+ferIlKxeE020fOdx4+lW0lcKASOnH4VTUFiqscZ4x3xSj+9tPcdulZkli8ls00y5k1Ip9kSGQzl/u+UFO7Pttr+azWdLtrDxN4xt7RBJpz+Ir2K2w27ykZy2cc8KcY9R3r+k68Fi2lXX9p4FkYJBcbuB5W07847bc9K/nq10aN/wlOvf2PbSfYLzXbqazjXmTyXj4BLMeVbcCST0J3HqApHnWty2sOkFfKjzJuAYqI2OWI2DjoR+nFef6Np6LO13CpdLbcwYtkbuRx14/n+FbvjKC6RvNk+dt2II8tuhYEBQwwEyeuB7ZpNXW90fw7aWmnDbPIVklYgZbOOBkEd+p4FBzzdnYreHtIh1LVr68v0G1IQx3fKm5MKOFAAEYHNdrpmg6dZR77x9yIvnyOflyzcqEGfwAwa4nw9cQ3uu7L2NHt7SF7pl7gp8m7C4B56KRWze+KWuNXjs7uzk86JsiNCMbiAx4HGR26elBJLq129zY3krqYtuHQDhvl6Z/3fbj0rz9IZpF+0yx5jflTIvcEgr9COa7OfUZX1eayliJdIl8xYzgbnwABnGB3H3uOppLma3tbRLKzVJFxu+YfKiYHXOfmPrx7ACgCg97bRxS313DELcDbGTwWYYA46Ak+w/SvM72SW6u/tE2DuIUIDjA9Djr/P8AKtfW75JybGFSIFfI3Y8ssAcbfarWlaIJLhY3mjHl/MDsHTHq3HHbg0AU7ES2sRkZVdGPl44IGcYIH+z9K9m8MT6dNoUX2yKOa3ldoyV4kR887lxjGBuH61xesadPLo6aiEbZvIjJxGsa7lG8AZYkg45J6k1xa3l3p6PDFJJ5ZkWRUU5JJ4fGeCSuVx3/AEoAn1i70z+0XFgkqeUSAYz+8XYTjJGOAfp04FSW/jTxdpt/PqNr4i1C1mliEUtyGaSZ1YD5TJJubBx0P4Vs6xq1nfzAizhsreyUxs64LSkhQAcKp4HY5x61j6RaWdvq1nfXDebFHcRTpFGAWKxfMM9wGAyOPTNFo9UB7N8Nvh/498baMPFHiLVSLJbkbH1AOHljfIYq6ZZ/8cY5r5z8UWENzFqmn31zKJrG7lhudiYjGGMbMARvb5BkYOOR7V9j3/7Tr65fRaVdaBfC0KrDJ5lzEW+XHOQhORgEnfn2HSvCPHun6rq2t3XiqW1R7O7aOMw2xJBVVIQtkgk/3jtPPftXjYqk1LmS0NbK2hi/BT4laT4Cs7/w7ZeH1khvFgW5u4ZjuljOVd9jL8xKnocY6ADFcr8VQNX+ImpSaVFNb2N6sbwx+XtYRyApjA+7yB0OT6cU6+MugQ/bJHC3d1uEZYAPsXGGPAxgcdPxr0jwZo/hPWraDWNc1lIb+GeB7Rd5MqhCS4eRvlVHBx0woLcZYZ493cRD8OtXivfBdqur+Jpbe90maWznsbpvLRNjMo2j5Q/PJwOo56GvPvGur3EujxeFdV8y6NznyppnGV8tgvBClscnAJ4C5FVPiV4T0W7uItB8LyQkQ31zePKHeWTypOgVdru+33zkYPQkmHxTBDa2ENhGftMtxF5z3V0qG5lXrg/xRp6KuK3jVv0NDmbPwiqSPrt/eRpHGGMTmPfnIwCqjawYdiDj5cEEZx7ZqPxNtNT8HvYXlxPNqKWzQu5tvJZDg+WPlAjLKpySozgcnNeL+FIfDF9qtg/xH1ibTNC2zq9xgkeamMR4UOV345/Qjt7pD4u/Z80Cyt9P8K6sL957hLaFIoZZZjLMPKyGeMCN2HXGN5A9BTk7l0rq9meDW+lXc9rGbq+isrCKGJpCmZpGQEqzLtzjG3J2nHqRzjnvFXg3RtNv7WCPVGvtyfaZoVUu8YKnYS4JUb8jA6+navax8MddjubqyWw8kWUvlwyZji81Hcty2flJDKgKP2xgDivItc8Jp4W1i/0uW7k1OaxliTau7BaVdw3A5PynI9OBwOlVSqanO4k2r6LP4ZVUnuYp55IklijQbjvy6ABj/CAgbIwMnA4Azl+HLyTR7o2t0ANLl3W90keGKq6Y8zORjd9054GMgE4x2Wl6Ta6hJaza+Vgjt0ZW+ySL5zDJ2580fKq9jjO7gYBGPRR8LIL/AEGLXdHglnsghlUsokndQc8DswPHpntxWrnYFC54ZJ/ZEFwbbTLpYrWJXeLzBtm2DAX5G4JYEHPGeuOKztMn8JwjfrqtdG4k3OMYRTyMYB3cccrwc4z2rS8V6Elva6dqGnoRPeXTW0cBTMsyBc7goJI/unb8ucdK4ov9iZoZkaKZGZGyNrqQxBXB6YNaxehLVjc1XWbPWbk31grJGjfZuRt2LjaDGOi4xkdPcCuy1jwZdaRp+neLkkWaKSG3S5h3t5geZTt5U4IxsDkYYNyF2HI8itHht9RijeKaVIwJxFE2B1HPt1OeO2OlfT2mQWV3oEXh8iO4GfOihiJYbXdFHPHAbB9ePwqhHh/jvXtWfTdJ0zTNNW00uVmn/ffeMiMAwfIGFBwRk8g1wUIMJeYxkzbT8qD90CwAOM84JHHt9K1L3UptS1AWheWNLoR2qKWZlypMSEqCwGAcHbwPzqfxLoN94Tu59LumjvTbop8+BThFIygYEYVtuOOnPU8VpCyVjQwrXSNZ8Q3kdhoFnJd6jCvnqLcb5AseWY7FySMLgYGckH2r0jxJHJqOsqmpWk2nyIqstrPEI5VEKANlMDaD0Ix6Y4p3wy8Ra38Jtat/F1xElxvSWK602V0jS4tJFOEL4kCkMd23HVcEY4r1zxl8e/DvxY0m1hu9Nu9FvFLrkRrLG2wYjXzgq/KGHphfYdIqtrZAfPFvZPq81zqWn2SobHLh4xgoe3BwOM5IXPXtW/4bW7jt5tUe32yKWjR3by8Ac7TzhlyTww/HAGE8Oa1Z6RranUA0Vo80huvIGZzE3UKowGGMHH+z26jY8Z6t4cv11NPDcExsiYmsnuF8tY1DDdtEhL8lMLnkqcYHIrEChofh7xF4t1hPD3hazTUdTkjHlxM0dvAqx4JLSylQqqucD6DHNeueIfhxqfw+8KpqniCGGeSW4hhmSJt725myc+UeqA7QwwD8ylR0x4Tp/jLxD4FvoNZ8IzpY3so8tlkjWaNwTkDD4xzwSD/9btZ/jDrfjHRGTxbrivMZTvAghhiPlkMoj2heMnsT09sVSYKxiXGh+C/E2oWmm6JuTVtSmSKOOWUCEMy5If77Db6jOcYGcisS++HGq2OrS2H2YuiO8SXG1vssnl/eOcfcHbgZ4A5IFeleCH019UuPEM6xpHb20kUc0RLMk0nbnopUsePXmqfxAubq/vtO023lEMEo/ctndv2D77rjseRnB9cdkq75uUhntPwT/Z60fxX8Ld7Xml3GqXeqXRmhSJZpYoocLChYSRsiOOcBckf7Ne7eF/hpYeC/Cd74ci1dPCv2544rjyZIIVvkjJWVcGRSz7DsBbAG4jJ6D4L+D3wtHjD4nw+AdU1690bR57O6uwbdlDyyQLuaKNdy4GcsPvHavSvp7XfgP8NfDfgKddK/4SLU/FPmCWO3uihdlTA/eFkCpb7ScMoBY7R04qKyudNGXK7nb6t4S0XS/D2rQaFZ6fhUSQXs8ivdvGp3tvnBf7+3a2NmASNvTPxjruty6VcQ2wgZ7D5ysbHLKCdwwOyr34Hc137+CYfC+knXdYuobWadfLh061XzZe+7cc/3cHPTBxlRzXBX9tLdWrm0ddske7kbNgOMbsdBzj69ulcMI6irS5jy/wAS3E+yKS3hWJdzMSWBUhhjj1B6nHHsKns/EKvYQRXYW5nkBCwQkRrHH/COgGPyxVzWNJleWHa6boo1+7yG457AEfSudnt5rG4jnlhVZT0KLtV1Iwc+h969KEFKNjm5TrNI+K/ijwZeSXWgwQBcL5vnRK/mLGNoXPDKccZUqSOM9BWT4s+IWsfERUludM06zjt0G9oI23l5N33nfJAAP3VOOnXAxV8FeB/FPj7W/wCxfDNoLh0DSSvI2LeBM4Ekjdgv5k8AZ4r0rXfgt498GaHPdaveaRIJJo0KxOzO284BO5ANoJ9CR6VrGlRg1K2pUY3PLtA17xZp2nXHhXw3PeW9rq4KSQQfM0/moY5IUGNxWXPr1/T1D4U/DT4s2tzH4k8K2aWjCOezmF0pjjQx9N/DPuJ5I2DtzzxxEOuX1rrdqNNkuI23GKB9PjYzrzsJQKrZzj+EH2xX2lZ6N8UrWyGqX0TaNpMRjjQzRNbW5M5wpcPl13dSrHqfwHPjXaN4rcqEHe6PF9S1P4h6LeXUXie7F5rmoxxQDyo1dIERTsBOCDjPQLwPU8DxfxM8sGtXslzEFudsU5VyrYcxjb0ypOzaflPGB06V63favqeuapcLp9pNMtpcBLu8VceW75WJA5+4VYYQZ5IGPbmNXtv7R8Ywm+tIrrz4d/2NvljfYNgzwxHTOCDx0qcI7QsKbu7s4DwJoOra5rtvFoBDtbxNNNIdsaqqcNudlK7TuA7EngEdaJNN1b+2IjPIJjcIHuGQYSErlQMjoQOD/M163rPxG1XT/C8PgHZBo1lFK1y8FtljcbizxLM3PAGMYx0C4+WqXw78MWHiZdRvvFOsPpihYo4baKNC9wjM2SSzqBnkbce+e1auejZKseyfss/GPwZ8OfHV0fH/AIfi1DRNTgjtjqn2c3d9o7wkhLmPO5vKTJMqKM9GHKYP39r2tW2rWj6npuuW+raPpkUm67tpvNSZ8gcsn8OBmPgkHPuK/NzQfD3gz4deKLnT/iXYXv2SS3SVPscSXqpgkRXEsLyAyKpBDxn0+6oxj7RPi/4R+IPDc76f4vimE8SiW+tIGszKIo9p86FkBhyecOCVU98bq82erPQwrjBXZ8mfGjxF4lutf1LTpooYWSWGTahILo8QaH5NoxtjZevvnGK+f4gdQmvtPudRewi1BF80RKZmVx/DwOmOuMcV7j8SNa0fV9V/tbw9qDa3JfwRiW8W18kXRjUbAqsAQAhC+5XIHNeM61pkmCXEVtdMQ/lsojkkH8HuAO2D0AzThFI5K8lKWhsnwjBc2y6ND4liUgDIkkMQkbjbuUnJP93b0x9K96+FnwP+Ct/4buZfHnxGtE1KKfy00l3FlF5a9WEjEk55H3R07Aivkv7Ray3gOqZfhQzADyw68D/ZOAec5Hp2rA1aCC/1e/kuIV2l1BYqHG3A4XPA6enArpjG5nCVj9AviboHwX0kRWnw60q1W6jiFnBNDKYrRISSWwQylpZCzBnbPBIyM8+i/B74xeIvAvh658IXPgTUZb63tfK07VdAs/3McCqzP58m4bmAJIkDuB/EnHPwT+zpq+keB/iNb+IdX0WDWtMRZozbXhVoYRKpUyhH+QFccMcFccdgPs/xP+0/Pr2gXGl6Ak+hy3ANtNbhUaFbbDhpYn+QEnCgAqNvPXANY1IcrsdFOprexzfxS+Ovg/xlZi2ij1N9WspDZzrexq8W/d84VlLKxPllRnaSAeMV8z+LN91A2tou1rmPzHGPlXBxjHXPY/8A16xNbs01q0ika6bTU05bl7aJ2xJM+7AdlYg5XHDclTnnpixovjSOw8Mpb6jBFNZSr5c0KEMzxcLtCEg/N2A/pWUYS5lKJjOo5PU4m21H+zrJJGtraXOTllA57fhz2HQVm22ralpPlz28kTl/MdQUzGN3PAzxjpjsO/au38CeCfEnx5+JMfgT4WaRbw3d7DI8cF1dbIYLSFdzzSSE/L8vJRQSMFVDNwfu/wANfsQeAfBHha7vvipqya/qECpcKbe48izs1VTvULn99nK8kc4wByK9BNW10CnSc9j89PAGlDUr+51rUtST7cD5axtuZy2eJCyDjaFwB39QRgexeJ762LyQ+XNFDDsXz1BI3gDG49sqRn3Iz7+1fEn4a/CnwkLKD4cWyxXWoLHJY6nECVuNshW4U54WKMDdt4ZmXjgAn448S3esprN3qtpqi3VqFaCSPhVC5CmRQOGXcp2kg/LwOOBxyjzzsVL3dDrfH+pIdSWW1VUWO1VZSOFYEnD47kjGM9Dxz1rya5lt57hYLljbPIw8uSTldvUAnt27cV0cU9vf2U9uzNeXc4VEUKCxC89scD/69b3iTwsz2NreqxI+zLE7Lt/4+FJ+XHJ4xyenFdVOko6GLPOTY3MMMcZBH71whUbS4H3SMkH6VTjtrJEkupVMrxTF/KTlsZ+42AQozwK09YW48/ZJuJjAWOQ7VwyDg4GAP8K6FLuLxNcxWdvGTL5Mf2pjiNP3WMjPVvSregFfWLfwzpWkWnl7zq+oIk65yscIOCeF6Y7d64nUr7TZgsIiSN4+T5Y/d+wAx3/KvSPEfiyCwl86zs0nnTbH5rLvESjHC8e3avIJNT87znuQ7yXBO1iAMkcD5eAOnNaUADyZrd/t9u2zncq5woHsvr0raaGeTT47iWQynpluG9qoXKqquJ+sShoz91snHp3xWxK7tpMbn5zFCskiju3AGT1rQzIb77FZaPb3kGozx38zgfZ4X8sRgH+9jquAeMdccCs/YyRCVpDJL5hO7r14P1yK9W+Hlv8ADmXwybjWo117xI960Eem3bMkccRZfnUfcfIxz1H6VrfETSvDHhzVLCTQbO1hspZYz5cM3murqvIEe9toBI6ccfkGh5JeRtbo5tmlgiKgIiMVTJ5Ix+OTWn4fuZrbXNNS/wB0TrO2xd2dw2sST64FZPii0uG1CS7L+dbyyYWSJvlT/YGOnP60zw25bXdOkdyrLexKgPzFVzkjOOh6EfhVRjcCfxNHbQ3kx3TA+aUMacJtU7RjPPzbcn9MVyzRoGxvKkcKBkLkdV4rr/HEf/FQ3KFtgfC4HduTn8K49kmjTYPLPuSM4HHT/P0rSK0AUSLF8nChj/D0X/OK9S+HoB8F/EgIwwulW7H/AG8PKfwODxXlnkEfJH95Pu8Y+U/pxnHavUvhyGbw/wDEWFIhsTQfNw4++Y3JVug6ZPtkAVsDV1Y8mgBlmj8r/lkxwxO7Izxz/npVqZ2+ztOrjYD82/5lweAQAO/pWxaSDStFR54w15fkxw22Av7vkhzznaeB6fWktNGURiaO33+SPmnlOIgR3GDgnJ49sVmUylbpaW2ye/mWIEZjjGQxTpgAe3SrU935Uaw2SfYfMzgoMO0Yzwe4IH4fhT5dL0lZzPd3gec5DAA4GMfd46Y6YGPQ9KF0ezklEEWtwvIQf3cyOSigFm6dgM9ccUAo32M2C38+VUgIRpGEas/Y/X0/HA4xXU2XhW2jupH1i4d7S2YSFoMq7TDgxhefmJwPZR1HUXNF8GfbLyNdQlJsRlkltfkDleNoJz3x26V117aT29t5WnWXmeQdmwfwugxvUnJbOMZyM+3bnqTs9BNWPGr9YIL/AP1cgE0m2JJGyUBwPnP95f0rV024W78yzsYn+2MQsITDGQ9wuMcADPpir89rq1xJ593ptxI4PzMdoAHbC8n9aPDsWt3WqRXVgqhYDJGoiGGG4Fdob39DgHHUdaEI9T8P/Bb4j+MtIj16w8OvLsO1LoypGJgARsjYOV3A46/TvTPEnwP8f+DrDVL/AFBLeCWwtYZLuKKRW8tZ9pCnsJgrAnbuAHGMnFdD4X/aI8Y/DOwufAun28GraXHc+eIvMEMkE0g+YI+wkdOVwcEZrT1L4y2njO3vNMbwy0V1MJJppp51ud0j5ywYgHdgkZwoxxgDArM0hy9D6s8Lax+yVq3hywt9K0S3imtrSOBoPEga31CdkUb5JDG7Wx8w5IIfYB8vygbR538dLDwxD4bTxL4a0fTNF020lu0jmsMf6XCRsTdImcq+07R32ntivjGe3TU9Qhi1xrS4kkhfDrsJhTsB/CNp6ZzWt4dTT9JSeQxkwSSm1dQcqkb8ArknGc9K5J03fcUp+7Y8b1NJLTVbp7Ukxkhwq8xncPm9Pw71aiVo4lERw23d833v1/wqvrOmSxa7LZwQFUJ3R723fuz0ILdu3Pt9Ktah9ksLaGJC0lwo3rlvX1PGR6V60bcqIGvbyNos+pMu4GVYlLnnzOhPHpjgf4Vb0zS31RQybTCgKzk/KqqO2eOe+MVRGpXFzo/9k28K/wCs8wEEEk9yMDGBjrXTRafqC6B9isEJlLSSXCM2xQJOgyflORx7VD0A96/Z6Ph2y17U/iJrYuZINKdNNs1t03yB7hcB1A74G3pkgjHSva/Ett4x+JnhrX4pbBfD2jWxMRSYlrrKrujVFIG4FiodicDcdudu2vi34L63rFn4x0PTtP1C7htptUiuJoYZNqFoyPmwOh4HTGcAHIxj9MPi7Oth4G1C1XY0d1HJJKsYA4UbsMeeMg+2B04rirRsz63JZp0eVdDlPBsTQfB/wxaxDEf9mMV7kOGfb+YXHpmsKMxrp0mBuR4Xiz7sK67SSLX4XeFWPzFtKhbJJOd+ST+JNcPfF7Tw/qdwyZ+zWM8qKgzyqMQPrx6V5tL+Iz7Gf8GPocF8I2kn+HVgzuAPNkC7TtI8tI+vbHJ9OQK0fig81p8NNRmkVi5eG2hAG05mcKOfYVF8M4I7X4caHaKD++hMz7RnO5s/y4qf4qyiT4ca4zqf3bWroPRvNUZHHb/OK7I/xEcC/gMs/D5l0fwXpi2I+byQfO/upt6cfhxXnvxSa6ksbWW5Lo/2uAIP72WIOcY5Oeldz4F+fwFoU8p62vC9AwH3cj0HNcJ8ZMJpWlI43zT6jBkYwPL3fLz/AMBpr+MSv4HyPS9B0IXN4NR1K3DqbeNYAW+Ugpgd+uD9B6Zryz4zj7TrPhzRwrKs91GnPLFEdQSeB6gV7tby+XBZ6XFHkrHCdwyCx2L+QwMZrxn4pWtvZfEzwg9wSYJRK/3uI3LqqcfL8ofaOpxyRR/y+THUjy0T6PWWz0iz+330ixRL5aRwnh28tSoCjvkDP6DqK+X/ABdPcT/FOxuLiHyAGhMEe7IG7Y7fT58CvoWz0mfW7uLWNcd30+2ylnHKpi3bCR5m04YLx/FjIxwOleH68w1H4/2FuygJGVJUfcCIwIHt90D8qiH8RmmKT9itNND6703TrbTrO2trRFhKxKrFQBvI6E++Mc9a+SbGNX/ab8QWUR3bklt1HIOdkRY4I/2f8ivsrz43fzrdxs+6xb5cHvwe35V8ofD9P7V/aD8U6/CMxwTyxrIpyDlY1+X8s/Q1zYOV3J+TOzFxvGET6RsIltjbwv8ANKI3QvjAwv8Ad+g4yOuK+dv2erBb74w+KNYVyYrK5vNjKoImaQp8oJOP3YUfmK+i5ZL7Wb86dpsYEcTSJLOcrtLDACkYx26Z56jHFfNH7PbtZeL/ABdbQTHNvd3MC7mBBZSi5AHQFl5IrKhK8ZDxELTpep9fXdxcQTtnaZ2AADcHPqccceg9K+Ifh2yz/EXxl9t3T3b3t7KkaAENnaZR090VfbPpX1pJqSpM/mMJriU5XIPHrk9senFfKPwfsWv/AImeJdTEkii1vLhAxA3eZmNWXt9zBAxVYOOkn5F5rUUpU4eZ9HaN4cSHTI21oEShAUt93Qt0J98Y+gr5o0i7aD9orXnj+RJraS1uFI6KkVvt7f8APRRjHYYr7AnkMz/IP3MeWyBySRyPT2AFfG3gCRNV+L/iPX1jlPlvLDt25+ZQiAZ4GSVJx6DNVg3fm9DDMYqMY27n1Fc30dhCY5BgpnIH93qK+ZJnj1f49WTsV8u0iebBG4/6kAZ75C8j0OK9Wupr/UL+9t40Zirjdz07An+6AOK8e0+OaP43nBUG+t/JiCjq6RxB8+g28/hiqoQtcwxFVzik+jR7xc3S3mnoD5YJm8pQc7BjoVXr0HfmvAvG/mX3j7QLC6KwwacpuzuGWcySpGQo7lQQwHHANe7RQG4ubTR7d8ylVnaRR1JGeAPbHavE/ijbvZ+PfD6oVJsjJdsQuGw00KhWPGRu6Z6dKWHjaY60rwPpvTmea92shiZBuIypwgHU47kD6V458d4lj0/w/dBdv/E3jMZwFOAVDcD6rj+XFe5aTZB5Zr4RbY5mLxqjFmCuxYjtgZbgdq8S+Pl1pmoeIPCvhvarwxyPNcLyAVGwKuBjqffnGOKzjK9ZHRVh/s51nh2yW7RkiEirbwQ/PJjcRsXHC8YwAevc1yf7QF8sXwjmgtiC17eQQqEU78qwdgB2B2foK9Dmgf8Asr7LE6wsdqnk/NsO3kDsMflXkv7RNuf+FXaXLwVjv1jmC9lYMNw9ORgcVvS/jL1OOv8A7rL0PgraN7xbkYfKBg8DaPakR8IFJAzhSf8APU08t87sAF65yvAA6/d6CmxrhABlT1yMY5/lxX0Z8Ee9eDIP+JXFcKg2orBjtHzHdgYI9BkbeB+Qr13RMCQrgH5cAH5Rjjn8K8q8HER+FrVznDSOx/3s8fh2r1TRwzeUmQGd1Gce2a5pOzsQz0DSjONixrGc7dmPuiP3/wAnn8q6nQ7/AMQeENZsfFPhC7+xajp0xMEkXVi3WJl4BRhx7jtWBZwKzRwgH5TnPRv/ANfaurtWILLCpLbvukAYxwf89KgfMfqP8H/jFpPxj0SRmWKw8S6Yv/Ey09T8jr0FzbZ+9C/dfvRng8YJ9QccFR+FfkRo97qXhzWdN8R+GLiTTNXs5cwODywVeAwBAKMq4fjknpX6S/Cr4saP8VNGdgq2PiGzUf2hp3T0HnQesLH/AL4PB7E0md+Grr4WemED9P1pvUYJPt9aYWdfl4/qakXa3PFSd5CIlJJPBB4xwa5/WdIs9StDaSxjyw26PaMMjexPQevtXT98eneq00YcfQk470FJmSZ5niH2wBXBO7b2cfxr/hWN4n8MeEvid4Zu/APj+D7Tptyo8iePC3Fs+D5U0TkEB0J4yCMZVgVYqdhZJIm+ZePzx6flSPFlAV5A+4V/gJ9qqMuUpabH4s/Gr4I+LPgH4v8A7B17E+lXhZ9H1aNSsFwmeFzkgPjG+JjlTjGQUY+ZRSf6K8LuNvlmI713qY26nb3wOOwr94fE3h/w/wCPfC954G8fWialo92F7fvLeUA7ZIH6pInqPoRgkH8ffjf8C/EfwL11EWSTVPCt3Niw1QrzGZCSsNwRwG7A9GP+11VSmpawO6hW6M+NvG3w/azWbW9DWW7sicyR4yYj1PC87Rnjrx1NcDAlu4SUlZAr4IAxx7+49Pwr6aUxtDJE7BUywwzdew9QMc89+M15V4t8KfZbmPVtOha2tZWVGTKYaQj5SoyRh+o6d+gqqNTSzPIzHAWftKa+RykC5RgRuYk5wcZJ6L9M/wD1q14zJHjORJkkqDj73GePWs2AKpkiYiRC3b5s8dunP8qvKoKApIwj4ypx0xgelbSSPLg7GtFNM2BjcThWx1wP6Cr4bJZfM29wQevbqOB0/wA8Vipkp5hlyGym7b2+n+H8qvxKMp1HGBt+9+X4cms3E2Uy1hiOSMHA+XI5PH/66Y1nFjA+YjGdo5/Lv17ccVMoQpnDbRhck9fx/HtVhYVLRll2o2eBwRt/pUco+YrxWoikX5kck4UbexH6GrWj6P8A8JFr8Frd4FvAwkmCHCOIz93BB9MVZiwYk2BirB+2Dx/Xvx0r0rQLAwW+7A8x1QFQMfIvC8AZ6Hn0qJvlVzpwlN1KiSOvib5SZAinOEGMbE67RjjgDNX7HeL0Sb/L8rkuf4VLL36Hjt1P5VnpEvyqqjC8fN7/AE4xW1pTLBdiZQ8hjTc4GPur82QOvB9OK81u7PrqceVWPl3xletceKtemIOxLh4EJPGF4C/kPpg11XgeLzYYxFzg8N7525xjnGenFefXBN1PeSPuDTXcpI4xuJwSPRewFeseFGiYC4gDcwHKEHP7sgNwO4Kt6dK7fsI8mf8AFPm/xnfw3HinVrj5llS6kiVGX5AIvlAHP+z+WPwwZNQ8uNdi/wB1l/u1Rnf7RJLMAFXexVRjj+Q49ahk/wBVg7q7YqySPmatS8rmv/bc0S7YIkXA4x2NRjVdWP3ZigHy4B45rFVwMD3x07VNkqMnd6dO1My5vMuNf3rK2ZmfoOB606aWdtwkkYgjjH0x2qjmTlV9un1xTj5u77pYoxBwPT6UBzeQ4j5iDyeGBPTpTyAc8YDHacVE0UgXJ+XA4B96nW2lztY/cZflH6UGgikqEYHftcADHP8A+qpFaNV2AggZwO/P880v2YNxuK+nHpkHiniyDKCXHJwBjufbtQAqTDmNXGGZWAHsecnHtxXpngSKU2l9MhXa5I4+8ct2A7YB4+lee/YVjDPGx4O0grjkdenT8K9Y8H20ttpkarta1lmVYicFkCksRkY3b8bvYNj0olpEuJheL5Jnv7a2mVAILXKMg2vhxu5/vDoAOMc+9cZGsUkiDIIbqOBgnjb7D6V0/i9o11Xzg+QFYL33pwDtPovT8MVyrhGKwuQFGCx7YI9eMD+ta0/hOSr8RFG7+YqmNMLmPcD8vykY7Z6jg+9W7eOOKZGPOG2gfwqecjnhefxqA7gCAvDAc5/u9+B9P8KF5lUIOW6H1x/F7HgVT2MyC/ysVwFGdzAufu559PrWKrup3DB3Z4/+tXS6jtMZEpHXJxyfTFZCxxMCQeu5FyOnOOvrisDoRWjhIKySAMu8ZX129cdule1fD/V59VnuEmLQLHEsaxxMVXuM/wCHv+AryaJI5VK4VOVG4jjj0/wre0XWD4ena4EjCOVuVUAllHTk9ARwaUnfQrlO08cTtAYrRf3SxQiYJnO4noW6cgjp/keVSQtPku21/vfMeSP/ANfFa+r6pHqc0jwNLLuZW/eDkY/hB7jsP5cCiK2hLrKPMb1z9w/4YrNKxvCGhFaWUMVu0c6b8nrnaOPft/8Aqq7FHE4EUKo4GOqY7Yz7gelT+WMbpFOGO1VPA4+8f8/SrRlfaxPzBT93GAGGMfX2+lQ5HTGkkNhtpSG2w4Qg7kXqw6dO3PanRmRG81o8D+IAc56Zx+AAoCTRhI23hHbauTt+UY446H/69OJJl+6Azctzux6kVma2QRDy1AJxjpHnjcO302n/ADxVrcyt5O4OWGenI47/APAapIxbaF3Pn7uwBdrL3PGOnQ/4U/7Sxc7kw23blcEYB/u5x7fT8qzGK+DneuC4wp7FuOOOPxpkgdYY0VULLmP5Tku/Htxj/OKe5b+EKTjbyuDknGcfhUY8wqdszcu3ykYz9cdPrQBYhhnUHfCqAAsFBAwMc/h/IcVKsL/MQh2kEbmwR9Me35VJHsKxuhKgrtIX7oz6dae0I2bYUYEcg4wfz7cUrmhUY2y7wGLLtwFPTPfHbjv2qOJY24BZV5wQfl478/4dKuC3dMOsaqMbgu7IyPbH6CneVNtIk+6D6jj/AOv6d6VwsUYy8sZZFJbjf0C8enpimSbhnKYBT5uOBg564ANXmRwoG8k4ACjhcdqglTzcDdLIV+6yDo2OeMCjmCxlySAxlg3PB5PpjHHqT7cVOJt5cGT5WyNrdMEDH4jp6/hVkWUhHMbDYd3GFJPbHbgU97Art3Y3ZwNvQqPw5ODzTuTylNR5nJH8K9B99c9vQj8KWMrInCk4xgZGODjoP/rVf+x74yTu+YkEJgHb1AHpSeXC4yqu+7naoICj8BRdF8pUVY9wGzPH3j8vHsvp79akSRlxu8tU+9hfUdOPepmj8lA6W5YIVC5ByrHp+GagkRgQzFE2Hk/e59Pr/KlEQ1JGdT8pAC8kjB564P8An6U4BnXdFuI+Xj+EKRz/AJ/So/7nmFzuHAIxjHHH5U5myhXHGVXJ/hA9h+tJAMbhlMews8g5HPbuccDiicSom9T5qh9xwo4xwNp/+sKUbQy8fdO78WFROhfMjDfLu+724I4Pr70gISQ6CLC8Aseoy3bAPTj0+lQkKmVjYh14IUDh+y8emDntV8JLGGM7LHzuGBuwT3+o6VVjiiKxShysmC7Z+6AOMYAHTt6enNaARH7PGrbm25Pys/zEjqSFAHXse9TI8TrIyMHEhwBgnG0dvqBk46YxTo/KhdYwxWSIMQG5Ix0GAOB/SkwJHTKbBgEFD90LnPGP0GOlADzcSzHMJORxnbgn3JA2nPXHOO1EifIokjxGOMEBfTpjJXnvT0SS5x50oTcOUbI4HYDj/GpGh062kALTJwHDLkgrg5/IcUAM/ib94AzD5SB0PTHbK+nbHIqJBCDnfJtXqrDCn6Y/Cp3QmTasecnGT1x1xnoDz2qP/SCm1AoeTpEeuB/tevoPTH4gC+UWXiMMxw+GH8JGMfoPSoHRvMXcV2o2GX0PX06elTStNcAuCYlGckH+9x1HHHGOe35REBdo3ZX+6cDcx/iOc59DwcU07AMNufNDu5difuqOApPHt1PHpxxxTFYMS253PzAJz8wHr+PekKSSMjN+83sR8v8AsjpxxgDnrwKidmUHeHXGCvoce3Qj1qzMi+0hR5YG0B+rHqo6+n0q1psdxfahDDCCXwccDqoyfY46fhVZ/NMZRVAB4fGGU91x/IDsK7DwPfeH7dbx71nXWmkEdntDtGyNnzBhTtAI9emBjPIq0zOWhuac3lyvcSrggjHUdRj7ox8x71zPiUiPUItuWC224ZGATuP0NdbDObffvXBY7gy85J64rjvEbbtXwfmUwphQccY596UiYmTCFePC5GVAxjGB3+tLLv3Jwdm3DR9MD+HOOpqZVEQTYPlbqcdPoO2KiYqRgDaq55znn+gNSUQCLzruyjhQb5J4kVc9wfX0r3vW/FSWzRaVYTRrEiM0xMg2uYmCKCozhkwSQR0x6CvnuQW3lb2Xcx4DD7qAe39O9Z907qzt5ruX+Zt38ROM59c0VMOqtr9Be05NUbPizxLqPiG+Mcs7SWsJPlpuPl7iMM4XO3JwBx2ArlPnH+1u4pp27doGAOB+NOHzfh/Dj/CumnBQXKjlnU5ncvrggpuXCLk4GOe2fQYq2hnDgRsoTGBnoARwTVaLbwEG4heh4H4+tTCTjCplIxgjtj3P16VYRGFE4TmTnB4Pc/nmlAXHzniLlc4x7A1LjeqNj5txO0flxTfLztUOyqeNvBI+npWZrEYc/dTaAw3HJ5OfT/61SiTyVWVZyMjOUHpxgflSbl3ckJjovoQMZHHHpip/NVgE3KhbAPHyxgdh2PvQUAZI26lnHzZXkYA/qDTMfdRAo9QVxkDoPY59KP3BJxJgHBCnjv8A5xUZELBsMCgO/A4OB6Z/lQA5pC4HODjHHGPc1CH24VD+7f5CD/T6U7JyGHXGcdCRUJVOkmQAOEK4I/GgBqkbVfCYB4Xrg9PypNxIBJACHOMcf5FIOZAvHQNjOBxSsHUsWXGOeD29ce9ACHA2kdG+9xlcdjTdy7W3DgjBx09j9KPlH3iMKeB0G3tTSvyBVPHTkYoMj2b4Q5WO/nYKBChRGdRt/f8AEilsZGVRcDv+Fesoi+aQihycd+2McfhgcdhXi/wguo4b28XcBK8abVJ6gZDYHfC9v8K9viNtp8DandELHGCSWIA29Bz25rwcdDmqnsYCVqZBc3zaPptxqUo+WBcRIR87t/dHr/8AWrwuSO/8X+In0zT9ouL1A07ljtXAG4k9OAO4ztGwGk8U+K73XriCKyE2Cd0KxFgZZMkBtnUKo4AwB7cmvdvA3gZvC3huw1C+hkfUtUid25A8iNsYGFPJf/a9PbiHFUKbnL5HVGbqyUEtDsNIs7DQ9ItfDujR4t7KMM0ihh9ouCAXlPc47A9M9MAAWx5ifvJ0KFeh7EemOx/zio4w0alY8o/bnJbPdR3Pr3FXFjFt+8kLvICpUHghfunPrmvIlUcndntU4qC5Uh8cRQB5Okg4UjjAGT9RXRQW9vp9rNqdztgjhjLHzThIzjGTzzknGPXAqha2yQxme+OY2YLgnOwv6Y4OPwr57+NnxGjvpI/C2jy+ZHZ7nuGHCeYMY+XB4AyQP8KqlRlWkoxRhiMRCjDmkcN8TPHk3iLXTJDM0sUKCKOUKcfKNrFRx+X4V5qkZjVZDJsWRf4+fwPpjr0GO1ZjPkOR8q/wgH5Vz1HXp2Fb8PlSxJOQuFQjb0JUdcHtjIx6CvrsNhlSpqKPka1d1Kjky1AsFpbeZMYun7sAA5B6nkc+2f17ZXmz6hPsgBwFLSfMBnnk5OMf5+lRzublfKjJKGQAkj5guRjO3qM9sdhivRdC8OT2sCQyxIk7S5WQqCyDK7Rnnb6kD1HPGBpOajHUuEXJ2RPo2kSWkIhlKRtAMAE5wGyck4HP1xjAzXY2FkJImn83APyrkYAx09OvG3/61QQ6fMXzG4bZ94Y7qeg9cZ7VrafHZwl4oYw8qBjvYlmOeRgHjjp0BrxK9bmeh6NGnyl2yL28qGRZHiB4OASgHr3wMc8cV1Nqog8mWaRYgzsAH4UFumOnHTrxWDa2krf6TLtjRNxJ3bMA4yMen+eK4Tx741msFTTtHlUSxup3kglGHHGeOMVFGDnLlR0SqKEbspeP/HSX0T6RYB44grfP83zvkHAQEcY/vdByBkYPjtvIX+QSZ3bmAbk4Hb056/hVWXfdFJnVVDYUCNQi9xnAGMnb0A/wqByY0BzyQRx6dK+goUPZqx83icW5y8jSuriNk/d8vwUwOBnrj/IrqPD/AIduJbmG5gkh8+NTLtflMY9Rn8sfpnGP4Zt1a5M8xBMafIp5YlhxgdgB3/8Ar161bxm0RJGxu24wgwpAOSx993TpwBUYrEKKsjfCU1PUsfY0gtxECvlA78J8q7uM4yCRnt646VpxRhypCgLwwxwfMPGM9fcZ7e1UIg888a/KWcD5Qu5cH26cH9K3PKVNht2IlboSB5Z4x06+wPbtXiTq87PYgrKxdtbbM6fJtSFvnI5PH/1uvt2FaWs+I9M8M2Jnby5poV3rCoyGIIGMgEYI+nYUyO70/QdNmv7nk2gMkcX8Urfwx/LlQc8H07elfOnirxLN4i1FrqeWHaIljiTZkRRkZ2oMDlSc7upJzx0G2Hoyqu3Qyr11Sjcy9d8R6nrc/wBq1G4Mr7iyBhlUyMcZHGMYAHyj9TlpfqExyGKZY4GNwPy49AMDj/8AXWZs+dv7vNG/HCgDjr+WK9ylD2ceVHzlXFTcrs//0vvwrgAMMZzke1R+/HPPPp2A+lOwB0X346Y/+tSH/aU/iMZ+ldBmN+99B2FGM+w7UEkZGOfu8etOwMkbSMcfkOvFADQOO5zxwf8APFP3f985AyRnt/nNJ0+ppP4R/Fn09M9x7mtAJDjHP5Hqw7H8qXk4zx3o6ZDZJ9Rj9fXij/aXA2nP/wCoVmAfIR8xKbHwCehI4/A8/lTedp9Oh/rT+uWOGJYNx04GPyA4pvIyO2ep9a0ATIIX2Y44/IflSj5TgY5/lSEkHIPUcfy/KmqOCMfdwfpjvWYCEbev+f8AP0py4wGJwS23B9Pb8Kbx354BJ9z/AJ9KcApO5uhyBnoccEe1aAGPlXLYweCO5xx+VJz8u7kHP6YpMsOR1/T8ulNOR82Q2/p9B3A6dhj2xQA0+uOnYcUjcc9QD+VO68AfSmDHPrkZ/DiswFLAZHX6eg/+tQTjrz7D0/z2oQ44XnkjgcZFJwqqcAc4/wA/j2rQBMLuZuMDPPTim87SM53E+2acfmXA5I/CmEIx25B5788fT2rMBc5zjPXPy4JOR2pDtwRlsgA854pUKsF2MDkYPTJwP16UccZHTkZxkfpQZiDP3fow9Bx2pAQMHv2GOg74pTgAgnjHbj8aX5h3wMdev+fwrQ0GDkgAHBNJg4CupwPXvj2pc5+6cKR1HHT/ADij5sAAZx09B+FZmYHOSeD3A6ZP1o3BSxRf7uPU9qDxgZAAGOnTmjbliB19T3xQaC5IIyOmMZ6Z/pTRuI7cjPXnJ78U7I6plSD0xjgU05GAOmPrz7elaGY7PfOePm/D/PT1pobPyr0Y5Ix1Pb8qUN1xjAGWOM49KMEMuR1545xSsUhm4KmSQP5ntzSe3Kk/dxwMeoFKhKoMH5vmywwMA9qNvAToenPvUFCHBCjGADjjnj+mfYU3ep5cEAduuPbjgfhTl5bBzjqCw4JH1oAdVyV/2skHj249K0MxwJ53Dk++AB049gKcGbplCBx1wR9etJtUAHJVxgnHOTwQMDH4Um5enVMKQYx1HU8DJHNA0h/JJfIHbFPCggfoRUYyFDMMgN1/xpytwoHU9BjqBQIlySEiJwZDtDdfen/e5BPpyMEfl6VHkJyePqP8P5U5crwR8o6noAOv+RQaD+dp4yuBk9gOn86OenIz6Up3ZMRGD3XqMdeKYfunOSSOo6Y96AFbGAdv/wBemsSBkgfLycEcD6f0o5DfTHB6j60nIHB+704x/wDqoAQAbwn9/uehPp6VDkPj9MH+dSNyq+XxtGB/9b+X0pny9sj8RxQAgzjOR+I6fy60ZwSw6Afez0/DihhwoyQoOGHbB/wpMY68gfd6CgBe+SV4GMAY2kelKSR94lcdfT2/wozw3bHYkc+3+elNI2gA8BiBg878dP8Adx+tAEo42hx04PP3R6U5ecY6npTBuHIJcc/L0A9PrSgFcoFzgDOfT0FAC5wrH7wx06DA6Yo+7gZP/wCul6nBGRxhR/nrim/eBOdx457UAIeB+HA/lSHkMRzgdOmP/rUpHJPr39+1R9uPm288dKAFVjtUsMZGPy6e1PBRRkA8nkZBO0elMABOB/n+nbpTlHy88dyPpxkUATD1A7Yz2x/kU7ttxwOTxQB/dPJHT0/Cmk/eftwRzQZjCMDhSVTGNvOPak2nHmFCOei9fl96kA4Jywz6ccDpSFQV+Uc44Gc4J60AGSrqy4xxuI+778Dr1/SmL8vy04j5kdQfQ9zjnqPc0gBX5VIyDyccY9v89qAEBPUcfh/D/SnBew5xxn69qZy33CNvA9M49aeB8+5WCjsOv1oNBcj03EZH0+lGewOOKfxnOMDr/n0pBxtLkfeIPtgd/SgzGcYyfw9qXqDsYD5uCf8APakTOAOnP5084+8QOBzWZoL67c/IOf8A61GAoz0yCvPof/rUm3OFXoOOPSlBI+c5HOB9f/1VoZi8HDAcP97ucDpUy5VgMYZht/DrUJZVIye/0P1Hb8KkT5QuOmePpQA5MNuYAAk4z06D+VPJAHA6cj2qEKCvPbtQVzGUPG7t349P8KAJcdRvGDzjHAHXmnjphSOPu+n8uKG2yEMSG+XnacbT/n3pAcjORwB0OKAHnvuwdygDA4z6U75AvTAx3Oeff06UhJGWwB7DpSjJOVzzgeuP8mgAAOOBn0HTinKAenHHy/hxTOWDBTnHyle+PVadlf4RhiOABzjt9OKAAKzKc/KMDj9Of50pywO48YGcDFNIVfu8Yx19cdOPakOMnA4YYAHagBeASzccAUeoH1pBw4yAMjAPam/w7W5PagB3rx0pOSQMY2gcUDrj+HHUdvrim/7wxt7elAC4GNp642+hH+e1GAMMCep6dKQHHy8EdjSjacgFfQAnAoAXavt83A/w6U7ZlhnA44PrjvTBh+V4LfdBHTFOG3APoQcnjpQA8k7MAgANgcf5xQpXOQVz6ntx2pvAJ9Ovt9KeMYwOBgYyOgxxQAg5AO0+nXH+fajH58flTiDnAyM98cUYPXBxnNACcgFV/wCAjpgUHnAx93kClxhfbjP+7imsDldvH8PT9aAFx2//AFfTFGecZx7Y7UHp249PajHQYB3dlHY+9AEYLKh2HHOSNvHH/wBbpSEZ53Z56+30pck8HnOOnpQPm5IAx3HoPSgBoz95+3ORTeByOehJA6ZpQq/xDGeoHSk4xyDwei8UAJu2fNxxj6UjEoPnAz0HbNL06e3HH86PuliCRuGMt6+1ABg5GT06ccf/AKqBnb0wenTNJxtTt2IPp7U70x37/pQAuemeG/iz/nFNxwQdy5BGRgg59c9MU8buPmwFPp1/ClwQOnOTk9BQAzAwNoAOOR044xj8qerDqMcH24x6Uz7xAHIx9OakXcwOB6ZA69v0oAcp444wvA/+tUjdvYCowR9DxgVIMc46j+XagAAp5OF3egqNB8wHfrycDAx045qTqMeo5oAfuGRjp0OP0qQenA9P/re9Rj+Er29Ow+lO4AypA7DPOPpWgEwIH0A70uQSDTOTjoT/ADp2TuFZgSg4/PtUmOv5j2IpoHQ7sDpn39KC2RtHy4POOvFACZyCcdOPpSDpw24epHSl7528egHFKB8wzwOvStAA4+72p4PAfrtOCAP4R6UwdOMjJPT0pR2HGOn5UAJjZ8ozjqPoe35Up+6CcZPbuRR2GcfKSMcYpCcbT0xjGOP8igAwNoAA4ONo7UvHfHpxSlsdAB9BScbcdvaswJVI5HYY5B7U8Yxtxjk/lUIz8uenpjjFP+XOeg9uOPagCY8kAdOwHFKvHAYgHj5eufWk4HpgY604dMEAe/AoAk3YwOnal/8A1YHNAwP/AK1OCfTHp/n2oAkBUYORgAn6YqcAhFGMYWoExlScbVAwKkUAEc9ueM5/CgCdcAjPHv6Yp4OAcZDHpjt9fUVGAQCvfuB07U89xnpxQA7sADu7elOBxyfmHXj26UwlsDIO3opxgcetAOcZ4OOnpQBZ5yoJ5/l9fSpEzg+nfHNQK259uDgjd09KmU/KSMjp+FAE+8KC2Qvbg8U7bzsKke1R/wCrPQDA9Oe35Uo2gcZ49KDQsIccrnJx09KniYJ8uMjAJ/Idaq8gbTj7n9KkiO0Bccevtx60AXwR8vI6danVsEe2Kqg5XHY54Papxjdn8OPpQBOp/ED+vtThxjsDTB6dPbFSH19O30rMBh42Hoyg5I9T2+lBGCwbA6dh+P69qccY5/TjA+tJyrBP7w+UjkfXHvQA3gkZx6jHFJzgBQMZxx0/+vTxgcYGOvFH3umN2Me1ABgcDjjgYP5U1VG3A96fjA4x6UDHfjjH1/8A1UAN4PXipVz1A4746AU3k8NzinAZySMbuB74/wAKAHdQAOnQevsRTgOgA696PfH49qPl55wc9v1xQAq88c5/LpTyBkHjgUY/D6CpAOuOnvQAY479BTs7cjHb+dCnHP48U1h069aAEJ9qTtS4wPpS8YoAaR0Yj5QOB9aQ5ALBc/Tv7U8AZHQewpp7HOd3HHp60AMfOcAAnHOOn0pOeRzjt+PSg4//AFdhTP7uQcEYzj+dADlwcBSCM81KuN2AM9M+1RDBGGBb/dHJ9vwqZMghSOpGP8DQAkn3VPI65K4xVZhwR1GD7YqwRg4wMngY46VWKrhz1YAYweMZ9KAFPBBJHJ44yKlQ4+XjHtUO4Z9gOMDj8ulSo3ODjH0xQBLjn+WKUe3J70gA4z0/lTh0AHI7UABBOOMCpE49MGmYA9/pS8+mfYVmB5x8a/gV8P8A9o7wd/whvjmLyri3Vv7P1GPHm2zOB0J9wMflypZW/mu+OP7PnxL/AGefEt9ovjG0mm0iG7ktbTW1heOKdV6btwDbeRh8FTkYJGC39TqSFSORjt7Vg/Ej4f8Agv41eBb7wB8RLRbqwvI2SKYgGS2kIwHUn9R0I4x6RsXF2P5Br7SU3NiWP535jVsfLt3dO2PyxxWP9lIBEgPyg5U5z7AfjX3p+1D+xT8TP2abxdV0yH/hJvBt3iOK8tUzJbHrtYZJMYJwuef4eflMnxTHD9uaQQu25mXbxtkUDghwcbcHFUjS5zURlt/lP34v7wxipJfIAZkby0c8ooA3Dnn1I5/p6VPd290nl3aqxRnYFh/s8dD/AJFVfm3qU4ZTuU49PWmaloC6Ryu6Mo7DYpGwBV+bIUfK2OnrgDiu60nxJa/YxezSu97bDMtsCdhjHAZOMDJxlVPy8nGMZ87jlUwAoFVkRztIyFXgHHrnp+ladusb7FjRjsAbbHgBs/dJ3cKfXA4HftVtAer6N4ig1eK52AGaKTDem1vunt6cVux7Ln5i7AHBGOB/vD2/hzjjivG2ZLSRZ4fkTIUyKBtUDnyzjjCAj8fyrrdK10XMcUdygSRkPkyqfmGD93/6/bsKxasB3iTKxM3JZuCq9Mjp8vIIz05x06VpROjxKwmRfKx85Uggt0A/McD2rn7e+diBPkEsACpAJBGODnqD07+laCNcRoNgZiBtCovqepz0B/zxxWdgOv067nlVnmkEoGPKI5GR1647dR7V2umarJHHu2+ZFJ8zBgPmboDtyDxxgdOK8qRkwQNp2yhCiAqrZ7dvu49h05rfsL1Ij/rVCAhfmYbQ3B3c+3QDg9vSkB7LZ3oKSNbSg7VXGFAxk+g45z0rq7LUoBIJBvCorEc/Ou0Dr2/GvHbPUJIwJU2mRSVaPGcZ6Hbx2rs7e7BXIdWhVMqidSp4/TkewoA9WguJkiGFeSIlZFKnAO7sc4I+g6V0kMqsgkjJ/ka8r07UIiYi/mjBwOyhSP147V0thfEK8ZPzIzMm0gk5GPujsvt044oJsegRyGQbgehx+VWY2PKnjPpWDbzAgvkbvl3MDkE4zx7Yx0q/Hch+4O3g+n+FBJm6/wCHf7XX7ZYeXHfIvG75UlGOASB8pHY49j7eZCOS1me3njaKSE8xyLgqT244wO2OMYx2r26OUg4GAOnv+FZmtaJba1HubEdygxHKPT+63qv8u1S0aRl0PK1fIUFSmOfrj+RqQqDz0Hftii9tLnTpzBdLiUE9/l9seoNMiZjtGVDY6e3apNBCvG1uCDxj9fao2TBxgHjtzxU7jMe7acYwOM004GAmBx/47QBnAbSCDjJzjv8A5/pVyJzgRk9/4epHfHv/AEqKT9ydhBYN0Hpjtn/PFSqhjUEHocEYxn6VmA+VVMnzDbnseeO361X2um05XnPWp+EG3I2jgA+nt/nFRnzCPmVQBxwe38qAKbIsgU4AHIOBj86rZ+Ub+OBweDx7Vf28hcYDHvTf4drcBun0HtQBnurMAcgdsVRZWQdOOnFa8kfQ/wAXT0qqyED7pUdD+FBoZrBFGc4HGOeCe5qSKQhxIqq6gcr6EVI4POBjPy9P1pmznnb6Zx+VAFsMgUrLtwx+8ABxjv6VZ3mQno+/+6SASvb6DqKzQOvXA+8ex/8ArAdqnXKAg4df7v3eh6D0oA0yRGqSI7iRY9yyKTuGePqPr7Vu2Vy8UHlRD9yAB93gnuOOM+/Xiub+0MNskbvnhSY+Meg29cHpWwnnK4CgIS/zMAefZcdMnt1qokM6gyMWdgkckgfbuxzgdh7jpXQwSI0alSV3FiucZJHqR6egrlYGLyboId20h02dSD7fl05rsLdCI4y8eHUYHQnn0x3q7El+KUtvXsDwMdB0+nbpU/nY4Ocf7PWvrP4f/sn6v4p0a31vxFqlrpVldwJPbCHbcStvAPzncFUADoDx+Yrqrb9kC8hkcTeJNPMOcR/LJKzepONm0jjgE1soaGfMj4eu9MLL50ZcXCcj5SF+mDX3D+xK32W98Yhxz5NnL9AA/H8uK9N0n9l3wDbWcQ17UL7UbhFCuIW8mMEY+6GDNj0yf5V694R8F+D/AABaXVl4SsXt0vXRrh5GLyOIwdqgn7qgknA4yx9atRsJy0sdfeXslw4EmcDoo4qOM55/Dgfyqtne2T0xxVlRgDH/AOqpObUmAyfXFXY+oUd+KrqMcj/OKsgYGT/n2oLLKZIzjPUfSonJGQOlR+bhfQdgPan2oMsyqRkd/wAKAPEv2kPiFZfDv4T6k08mLzVIXtLaPODhl+c/QLx26gV+KFtbkNfCCBorh0M9xMx+aJ5Cd4UDoDngdcHk9MfVH7TfjHVvHvxW1TSLiUGw0C5+yQQAEL+7Jz367l3P2ztwK+ObfxpcTPdLp0Cpp8JkbcRhpZAQuePfp7YHGKAOY12OSXW4DKjR29tBv8s8EejbMZ+b6VzGoardam5ub1t/lRkIq4ChfUjoD6VszJqesx+fqBEJvJiQGXkMnAJ9B2xisHXNOl0+2mRipEvynAPGzB456e1BzyWpz66jc6Tqxa1Y+U+2OYk7t0RGSufTjjPHPvTJFhnZNXjdzLuDly+TH1CZI46j2HGMdqp/Y4PkkLED+Ir2UDn1rpNHsLW4FpbzyuIl3sgK7vmD7WwB64OPTOfaghOw3Q7e6EZ1ad5C8103mOPnaXtgewGdtbWuSLa2u5cxiQYiyp3ZI6k9O9bbrpWlQI8UpYxTbhCp3nafTGDnkVwcEd3r+oz38mfLLPtx90KOw5Hagsq2Wl2mpOEuA/lwqZ3EbECQ9MZ6g813NpZxJawo8YeYkOkIOCwk+VRnu3qOy1r2mnxaPYNctGyqiCWSROMBegP/ANb+VPtrzTprq3u9PDPcwyM74RkQkjg7mA4I5XA5FAFjxhYva6Bbhmw/mf6peAu7GB+GK8dlkVJ54o2Cy25BYL0IOPb3rt/iZfXf9nWEN1cf8fUiqOMAAdcADoACa8sSIWbyyH5mmmIC9QEB6Z6egoAtWksMchmlVpSnG0jKlPU9icHj2FbItnXddafshSMrgk/ec/dA7cHseOwzXFuJZfPwsiogClUOOB2z9PbFLbSrZTxypCXWB0kAk6gr2I757HjGB9KAOlSPUY3k2qjIwxKGyUX2HzcAcAduK7LQLvxLqsw0u3t7i+GAI4IIvMdFUfL9wbzghcjB4+73rE0vxgr2V3a6laKFmwN8XGxFPJKndjHHHIOD0FfbXgj4+fCi7s9G8B6fa3OnTC3FhHDbxh43ZyMym4BDBy5Lc8DPWsK6vEuCPkT4paBHpEGn32tWsVvqH2UTyWxmAuGiYkIVUliPmyv14wMYrxuy1Z1tnm1pEgii2eX8myf/AIBX178dvC98I9F/sNv+EiutPM3n3CsFihgtwuyB2O75iHOwHsPQV8ky+F9U0y6PiT4j+TeGEtNHpMcmI5DgngHAY9B5Zz2J614s7X0KZ3nh/wAPRXHh/wC3aJbSPfPuNxMwYLbxncBHvzhXO0Hg5+leI6/q4nkt71EuZ8qbc7wQY1zz8xVgW5bb043c5xX03c/E3wbrHgzTpLGb+x+B9s0uwt2hWCWIEGOFQgyC3zfLwS2DjpXzSujyX1mJ7OR5LhmklYKf3aGVictxgZUke3anSCSJNfsLu88OtJdIkLRjz7eMvhVwOW4xk4wV54IAx1FeQx+D72e/hjtiXQHzROpKt5XYgHIVs4x0PFes6lo+naSltealLm8jcpAvmhx5IBO0DqFVjgc/xHPasC71GeGBri3CooY8jKMAeMcYxn/OK6oWMiPWbvWRNbzalqGoalK8qNElzO88pbkY3sc5J5456DtXuHhD4YeNbiVYtSt/KDRfaNl0wSTGM/cH3QOT7ng88DyRkjvLBU1DEsrswLj5TGjngpyMbTgjsB2yOOw0D4tfE3S491xqc1whRlFxdwI5WGEBgoZ0DnrnAIGR0BJqJR7FRQ/xJNH4R1iez1OJ7mCOTzOUxNJG0fGFOGUjnjjBHPA51NM8W+IbLwpLpnhN5Tb6gWSKGUbjCn8a7eR35/hz2K8Via/rEfja3/t3Wx52oTFUEwBT5AON3AAHy5XqfXuB3fwufRbbSLr+1L6KyulvTLFDI+1Ut4lUZ3ngiVzwCMjHTGaNC0cjpnjZ9G1R4fFbypM8ckf2hYf3wmGMwqrf6sKMZ46j8vKlji1zUfKtwxuL+48qKS4lCKzMzEnvwOPrnAFexePtC1DxJNaXKPHb2g8wWrvL5ZWPgkljkszY3DuVDHivLtX8F3dhpn2y3bzYrGVVMowEyTxsXJc/Ns6468DrjaBLQImheDvEFzHf3K3Qt7Z4yYAdjXJRH8tWXPrsyQMEYIxmu10bxdptna6ZMkMn9q3Sv5PnybLcMFXO9xk4RT8q4AOQB7ec2mk2UMtpPcxpOskglkX/AFZ3yc5cA8jJ5XgYGOK0tbt7ee9ttQW1iQi3IkgQbUTyeG2ouOCCrDPZvSrIOYuN9hcy3tg7RQeYxikA8olXOGbGeAxPrnFTaZDqtzLL4pvEIsbWQfvzmRpJ+drheAdpUbskHn3q1rNpdX8P2y4Ty7O1BGzjzJjwCQo4Ax+lfSui/CSa48D2H9mSyalBNGbyLy4tjeY5+78x+Yp04bpjIzgU+axpCLex8u6sk/jXULOytrNLe51CTyFAJ+VTkR7yTgE8jP416j4T+HttDr8Vnqc9vPoek3FrJfWySlFnQNu8tJDzHkphzj7ucDJFU9K8E+LdPTU/GGoj7INFvFtBA42O8rFcqDtwSgKt1X5SSDxisfVnvbc2Ju5GkT7QSEQ5XLEZjQDBBfHX+EiplINVuffvjnXPhbeeD7+70pbDQPI1KK1WWK0SKS1kkB2qqplnyoOF7jI5Ar83/Esg15Yh9piRp7iSXKbgsh3EKQuOM9QCPlBxxitbU7bUJdTS4v1fy3xLJDLKZI4ty7ckMQN/ByMYHPXrTbLQRYXK3cimREO5SvPY9PXnAwMflUGk583Q4jxBp+oWQgtW3SbxkIDhsDG4Z6AnpX6sfsr+JfgX448DQ6H4E+Hp0zU9JKTzXlykeotOSMMHuH2yqx2biqptBHytzivzO8Rbb63knaJl8qPC7jknb1yO2M17Z+xfquv6BrXiTxhpUnl2sNuLLy45zDm5u+QVwMEAL16p2pV3+7bRnT913PYf2jrnTNOGpeHrC1tYZNMna7uri1hWOeSW4xI+/wCXKhDJt2jp+Ar5SHiuJNFXS7OGOS4mzA2Ux+6PKyb9xJYcMU2gqeoG3n6TudNvr6bVNKeOK9N5dqkV7OyoS07KW67sZGBjIYDhhkEDxbX/AIWaxbk6hr0aaTaoWjivE2yBbkg7Y2wVwp6jIGRxnnNcVCWtxy1Z4XJ9r0vVLXV5Lq6SWN2Mc1vK0Dx9mKFSPm2nPGAQSO9dXb+MviPp0sDWfjLWpId4Hz3BnglQ4L/I/wAoY+jKQOmTXX+GPhf4u8a6lb6RbaabtbmBroOm3Z5cQ+ZyQdyrk/eI6EbAcjPo2n+AdN0/T9fbxrBbWk3hspFBASAZ4xuf90xOTGdhK7Uy4x0rrlVSA7XT/Fvg7S9Suda8b2n220t7CFraJRmO4mIGcjA2Dd1xlenHGKxNSFnJLdWlxYjTUvVW4iij2sPLOMxCQE7SgIBDAY3f3eTHodp4Kj09x4rtJWaKYrE8chje3jizuCKrgHcNoRcPznoMVPe+L/Cfi8wQeHJBFEo8sR6g+x33/wBzf/8AZ1z+gj591pJ4xEUEcwjBDhflOzjpz29O3FcLe6pYpqcV5LBM0SxeWu77ob6dTx6/0FegeMltLTUpbXV7mO3MJ2YT5sAAEkbcjI6ED0rzm+1e2t7k3r2k0ttcIVTj5tmPvA4+mORXdQ2Ey14e8aeLfDusC68H6o2iPeRGK7SBhsK/eQMDjPzfQ5zzzXZzfE74hePNAm07xBeWd7FaTlo2WA29xIpUqUZk2qELYLZTflR82OD5HYRC6lWRU2iSYKAeu0np6Bsda6/TYEtrPUrJCYYtwwSMkcZycc4/piuhxTJTsfoX4E/bk+B+i6Lb+Eb/AMGXfg61tLCOINpUMdynmqAHPAhlxJgncJM+uetdx4u+N/w6+K/wq03SPBFvqd/DBdSBFeBoEjufnZF3S72k27xuUYBJwrACvg7TvG62vgux8HpHHbWzPuNtbLtmuvNcMo8tGy7ZAG4AMwwMdc/TH7PP7LXxw8Q6u2tXFi/gzw9pl807WGrK9r50pwx22uN+VUgciIbh6LiuHE0/cudVNys1FFG20abw74YuPD90im6uCZ5th37Ziy42sQNp4yePxxzXhHjjRp/DHjPR45bmIyyaZbztuX5FMbGNlDD73MgPbrxxivsXRfAWtXmqf8JreFDExupvsavmYrBw7ABjtC9COSDxhcrXyR8Zl8/x14av0tzHk3S7RgqIYypXHYqueoJHGe1cGDqPn5TCcWtzgvEVk+qS3V3b2rNdxSbSRneEC889xjp0riI7G01OS3tb66ZEaeKKR95VIot2TnoNuM8duT659j02GVJmtdMkjDXUgIYnJDcbuOc5x3960/C3wn17x7qg0Xwppwe8kTzbg58uKJQSpZyeI0HPXHcD0rtdVPQhbnonxZtorrz/ABd4Lu4bmxWH7C5V1aaF4v8AVnDqCWljbd8vByxPGDXh2k6osfw61PR4Ylt5L+Y72Q4xBlQ2O2SF2kdga+y9P/Yc8PwpcaJL4v1aDVI7Rr0pbIp0yaaP5UxEy/d2vtWTdlmzwhPGT4g+Avifw/ptr4PiNibW0mIuNSSVX8lF5LSoAfIlbI28/NtwTXJc6raHiVnomsY8LeE2v7cTXYlUTxQlfLSNCy9CB2Axxz6KBh3i6+8N6Lbajo+myPq2qzTRxJIzqybYsM+0KCAI/ukNjcemcEV0eteHbHwT4itF0rVRPp72Mzebet5MsOcb3EGFdS+BIpK9G5z8jv5PPrvheO5uYmu5d887TGS5zHMJJMjHln7u0McEgduMVMItzuc0lZmHDpk8jQXpkR4A7Bdwxk5x931B/Kl8IeBNQ8ZeLV0LR9l/e6hONsAfytqjqzO+0ADvt5A6DpWB5FxPumEwkS0JJYlk3AckAj5VDD2Ge9fTH7MF9r8fjLV9Y8HWcF5qSQLBdJNALiAQMVYMs7bfI4yrjqTt288V2SfKrhCN5JHn0Hw41nQPEl1YC0imWzX/AE63s2W4SAgH5CV3K52gH5ST29K0rSKWWWRVsEureSLKzyAJCIz/ALW3hcdOcgYr7U8QahoHhrX9X8ITabLp0niiK4mv9YRRHIj3WQTbSOVMscDHnrsJCsDnFfCOp2GoWttLYal5Vzb2Ub2UeTiEtC23zAoyCTj7w6rjFcbqa6m1dKnojzPUL7SL++vdiJKkb+RbxxZ2mNDtZlyMhSeR6DHFcZf2j/a42X50XPD4JRMgdOo7V0OteJzY2Meh6bbQEW8gkR1Qj931OGzkF8BTxyOK5zVpIr23W+sm8iUQgPH91GPcqCOfy7V6NCK5bo5x/hXxT428H+LYvEPwz1280XVrQbIbuymML7CfnRiCNyY/hIO4DGMV63q/7YP7Ses28ml+I9Utr20d/JlS5sYIg/PIZ1WM8EDPocZFeQeGYXTUWkgILxJtxtBz8vYeuelW/HOkHSoLW0jBaaaCSZjjkSnjC46fKM4+nNVJx6oqMmtj7A0vxlqHxP0vw7B4e8PXlxFaRyvc3cceYYLdvlMe07RISVODkbQMhH5A8o8b6ZaaxbC+sba207T7dClvgqrK8fGJc7Spkxxj7vBb3+ivhd8WvBPhD4NeG/B8ek6zbX0un41AWKR+VdO7MTLLlwylc4Hy5449T4v4ptfDek649vtlWxlyqRzfehZx8qAk7nxllBYcBck8gDi2ldDlJvc+eraSFI4V0iRYrlDvZhncPlIGGx35/SvWvgV4O8B/Efxdq+m/EvXpbVNOtBJaBLgQtczsyLsAxuY4bsVPy4/i48i1fTlsdaknjtGs7JXOxPMDBOOwHYeoG304IFY2vaZa6NHp13bt9vuonlnv1J+4VAEeOAQoGcrn5sDgCuxSuibH3xF4d+DelCCB/hTqs8dzIIoZb65kuGlByFLFCoDuvO0ZA/hJArzn42eHPC/hL4i3Hh7wvY2mjaVZWENwqR8b2bdvZtzFh8pAbnjpisv4c/GTVo9IT+yb+azmkaOLyLl/9GEW3/lkxBG7gArxsAGBg1l/FXUdF1i303WbxI765XfHqMkXMTKzELg9WkjyFc9MsOueOe1mbWTjY8T1iCbVr62stMieS2cqWdWBByeMEdsGsTVtG1WybF2iJDbymJM4BLDGEwRncOvSvob4b+CtDMEc1mJrO4Z5JEeT94Y4FP3lQ87W6IWBzgmuG+Mei6Xpur25trkSTySk4dl89E2jDMq88nHO0AAVpSrrn9mjLlseHXVxIzpdTmNSzL8mD29cnr7V7P4b+Hfi7xZF/auiC0htSPKb7TIEf6bO+e1eN3sIed0cs7wkAHrgn/PWuq8NxTXv+iQSXoukO87HZVYDpuwe38JFdkyFEbc6VFZTXMF2xDpM9t5gj2b9pIXgdOB+Fc7dLDocxjtrlY5GHKIpc9PfOOP/AK1dLrEOoW8sx1gl7tpiZWeTzH+YD58ZOSR+P61ZsNGs/Eerh5ZBElpHulkHeJMZBIyOenqPwqUMxdUuWu9ORonBBKTCNF4R1HOT6ZGKboMYfXtMjPyhrpCR7fex+lUrl9JjvLl7PBtYXwmMjcvqAexP6UzQbqCDW9LaIbAt4u5WO7G7vwAOnat4rQDZ8febHrN1eFwkbTiMZHK/u+oOOB9P6VwkjKsY2r+72g+6kdwRxnp26cV2/jeWKHxa0RBlSydGaPouBuGG4x0AOeetcTqkiTSyXEcXkxO4dgjbkGTnOPfPbA7YranHS4HpPhj4Q+NPFXhxfEGlR5ti7qQcbsDH3TkDj8K9m0D4YS+DPAni/Uru+a4k1Hw5OyxCExywBT0l3bgSw5wo6L8pxg18zad4u8WaFZf2fo+t39laFjLHao58kF8ZKrnaM4HIHOBXu3w98XeIPF6+No9ZvWvpY/B1/EZW+XczY2MUXCkoHb3HQYqKt0ro2p7HnV7FY232a8nhH2W2gXyDuPOeo/izycjpge1cJq1/d6qkl3cEpCjbRErcAcbVCjjpWpqk8d7Z2rxSxrLFEkZgJ3BvRl7Z4OQeg4rAuLKWWMH5FTO0dmYn0A9OeDgY6U4ozkWfDi6Rb+ILO51i0u7vSYJPOvUsflm8gZGVb+DHrwK+9vBj/A/S3it/hkLW4inZUmvLt/8ASljba6q/nrt43bNij2IyK+LfCNl4xilvNT0TTy0Edq/ms6hF2RnPy56nj7o5I+lbkmp3l3oq6nqaRMuTK1vtA4TjOV747Y/lxlU7FQlY90+JOs6Vd21ppusSSW2ppqMira20HlWcKRg7ZMKF3GRSNjBs4J7dfn7xbPrdnqMcsRmitsSomXLHKff4JGQcgjI+6a09Ku7rVJ4YpZvPjRBFbhz8lvtztQL/ABZOOp56dABVzxpqscEWn2lxp2+7WPPnFtpXdjIwODuUdD/SuT7ZMjhNMubmW9jVLi4b5SCigtnj5SF9MDPTtXb6NqGoWzXFlZ/ufmx8sYAVuhIU8cVQ8M6iYbyJLC3EMwfy4ym07o3+Z9xPHGMr7j8K6zxFePaCDV5kEVjp0q6dHDkOz5UZkOOOR0X+Vat2JPI9Tt7y0vbmTUCfP3bxOvG9n7565PU9/wCvS+DpbeLVYUNxJK91C6bSclZOg7YIxnGR/Suau4jczOoaQiaf90pbITf0A7cfh+Fd94S1bQvBa2vifUtP+3+TdfZvLBBwhBDPhwV3JnKjjkDkdafQCHwbYT22vz372sZEEohkWZSwdJCVIBBAHHcE844x10vFduNWu9Se2YafbwtHBDDGB1iB69Dnn+H29KTwz42bWtUn0o2n7qWJ5I2jYM0QDDaMYGQCc+/pVHxJcrfSwxKWmxhYnBC/MQFORjJYnHFc0twOf0yzmmtn1GdLi8EO6MfLlCE+8OOFUE9P51x1/aXql9QnCy4zjaMbV7ceg7Cu78S65qMGm2vhu0t2sbe2b95jg3MjY+Y8Btq+mec84wK8/e0v7S533ReROVG8Fctj7uPWu6k7LUDU0eznWBrm1T5riLywucAEYye/I9B/+rp5L97DQFjcyJIXaLKEk7ifXv05rFnn8uxhtrUCDLBWESkbfQd+hPJ9elblkt01g9pI7OA28Ej5cYAIZifX+6OOpODUVJ6gb3wB0sTfFWwhnYQpHFNcfNlVVlTg9DxnGcdPTtX3Z8btQk/4VReatdRhJHtkQqvT9/II1x+f9K+SP2dtCTUPirHCqR36rpl3vhJxvyQpXjoSOOv07V9X/tNymL4XwWSxqn+l2cLQoPl3eajbAPboOvSuavK59TksbQudWUEHw78K2w4K6TbLz937gPT1JNcbqscUnh7UIZQGDWb+YB14Xj8sV6HqqKvhXRYy20waZb5XuP3fy9uhFeQeNbxrfwDrV3ESWFoy5H+0oB7dhXlU9z7ar/Cj6HC/CiWJPhzpYOS+ZQpz2yvGP7uflDdB7Vc+MT/Z/htdoAVe6uLOFd3U/vkftj+71q78Pkt7X4baA0qjmJiAv8W4hlyMZIBAz71B8aYGb4eXD3B2+Ve2kr7RuBj3gN9cA5P0rtX8RHBH+AdVodhbWnhXRo8FFjsVRMjgHbtJ+nBPPevJ/i7G0d14cNzKFzexlicMNiHczDPopH6fh694ZIu/COjSuWbNrCxHqFUA8fUflXknxlu5X1LQtKUBXnmVlDYx8rrvJ79Btx0waqn/ABiZaUPke9aEsStA7KWdoY/mTH7vgj0PXj06V4p8ZtNuLv4p+B7KP5DKGJB7JHOHyf8Avj9K96i1Ww0Czju7h1yVixHCNznMfoPrxXhMMup3vx9h/tgkTGzAht1+bygZEBC/3jwegHHtWcH+8bNakb0Y/I+rZ7YmxtbVDlFi4KhR8mPl+Xp6fjXx/HcPP8edVfyx/o/kRROv3UWIqQMHvJgH8K+0Jk+dWRMBflyRjIyeo/l7V8h+HLaPUP2iNYsZN5s9++Tb1PyRsE47BmWuXDPWT8jvxi9yEY9z6MuobjXlFvGTbWWcyyoCvmsMsyr328HJBwelfPvwmsHj+IXjLR7JSqQzSMgUjiKXygc5B5CgY47Y4r612BbTYvmCBU2Bc7gsan+eOK+bP2cTHq2ueMfFPkf6RNeNFHuO0CPdFj2z6D1xU4WXLGb8i8RG0oRPpazsYLONLOAkxxgvn+8ecn+lfH3wDu1mbX9ZRf8Aj51S5kMuMFo3aI/ptJP1xjivrTVLuKaW7slQlXjaGV/41DqQcZGOCfSvjL4DtMvhy/to13ymWV0HYSo47evI/KjB/wAOfyMsa7VYLzPpCe5huNQezgJku8EsuMBQMHOfpXhHwHJi13X/ADOZ31K4kkVzgMsuwgnOFG7Pp2/L6g0TRbXR7D+0LwB7hUaSeR+G3MCCmBnAwcADjg8V8h/Alo5/E2p3G5pba4vJmQr/AMtI1I57dVB/KtMJ8E/Q58bpUpvzPsC8LR+dIcgIOVz8vcDgcfpXxr4JhkX4xa/ZRSOqLJNNtydqyqkYBI45XeR7V9b6yZ1t7zJJLclQc4X1PpxXy18HhY69478V+KWjd47u4kih6ovLKeuMgEgfTilhI2Un5GmOlzShHzPp+101RafaGQCacBiV4PzDC8fXkivmLQUdv2gdSkUokWkwyL8/ZWCKdo4+bawbHoPavsV4XhtEhK7ps+ZhF7HHyjA4OP1r448AqV+PWvxPkSte3juT8wCIIyoz9CeKnCby9CsfBRjC3dH0xpFiun3Rc7N6oGa5K/MxPbJHQDgcV8weO7lNT+M0ljGEaO1hijJY43B5Yice2/8AnX2DfpvdRtG6VssCoyCMHI9q+OfG7JD8cGnRA+2xhdkXALyrMikc8fwg9hU4F/vSMygo0lbyPrWE/wDEvS3XKyJGAXxgD0x9fXt+VfLvxbujbeI/D8jn5vMClHy2AssfOeuTuH1FfTOjadJf2lvMAEiUDeGILY7cqT296+fPjs0TfEXwto0a/wCqsxchio5aS7VFJ9SqqcD0qaf8U2xCthrnvlxpgax+zkAumxpSgx95QQB6fhmvBP2lrmG0+HtjprOu+7uhhQOSISGJHHYda+mrv/R7FFQjD8MH64xgH/8AXXyf+0ri40vRfMeNYYkuETf8hMj7N3rjAAxXThFeucGZLkwjt2PiI7EtA0amOQe/c9vxqJBC24qduE2jnuf8MVFHK8caud2Q3I7E9vyre8L2Kalq48/5oYvnZfX0H6V9Ifnp7R4XR00G3glG0ovKnrnrj2r1jw+WbbgY2cktxjsK8zt4ot8XlIioUVCAu3bs7Y9gOK9K0PYkI7ByB14I/wA/yrkluNno2m7C0LAhkIy2e5Xt+PauytDuhCfNnPGOuPX8BXEWMjeciscEj5V29COn6V1UEuz5iNp3DK54JNIR00ReN45AQCowpIzge/tXXabdavoWq2fiDQJWtNRtWM0cicbcYBB/vI/Qqeo61ytpMrSjYOd2OgI2+3NdlGYzIsgOETgNnj5Rx0oBaH3r8NfiRp3xN0f7QEFlrVkoS/seBjHSSLPWNu3pyO1dxLlDx9cfhX53aRcaloerQ67oNwLa9hUGNkbnI5bf0GGPY8EY4AFfdHgXxzpnxH0hb61Ah1KFVW8tejRsRnco/unHGDx+FB6mHxHN7rOqhvYGYr5m0rj73HX9KujbvzkfSuT1C0urYPMkZdVYYP3chccc96dpmt217ArxNkZIJPUfUf54oO6KN24tOvcHJHtWfE+w4PHtWykiSp5L55wPSqNza7CJBQUSqsUgbd8rPwD09ulY3iPw3ovirRbvQNfs4r2wu4zDPbyoHRoyOuD09Qe1aMDhZ0bcOMk9ug4rRuflciIrgKe3UEDj09vSnFtO6Lg7H4uftC/AHXfgjrdjcWr/AG3w1rlw0Wj3hf8AeQzBGY2su75m2xgsj8gqNrHcMt5Bo+g6S4mv/EsaSRNFcM0DHK4iU7mx0yc4X+IZIB5FfpB/wUBKnwB8PXLcJrcpCKoMmTA4BUf+O/8AAq/NbC2/h67u2G6SJZ3jYj7vuD7DPBx1HpSq8qaaRtOd48rPmvTZgbCKRlzvHzcHkoxUnP0BOff2rbQA/KxBblcE8lR0B7fhWRYRSLbRRsh/cpyvvknH+eB0rTjK4i8tVZ/m+UDHGP8AD1rW58xE0I13P8i7ugGB9F71oxIVYAAKy8bvQD2/w61nxo+1Ci4Y856HaOnA7e/atOFZP725h3zwMY7+vtSNUi/CPlDFvLG0nplMHtt96myg2rE3mBjhVGNoUckEAce1V0imBUEoxcfIVyNjKBx06YqeK1kJY5V1Yghl6kYxnBoGW4HU+SZWAJYqOMdRgY+ter6cg2RMh3AgDC9fT9a8bf8A0Z0ZhnCFiMfNwOAOMDpx9PavbLSyihtxGEPyR7d27GSB3AwMjGOgziubEvQ9fLI3qaGrGdhznPIUsOefTH4c+maku5mtNB1O+VGBERAIxwMZxio1jcBYQFJcAkIOenT0rN8YTWtn8PtZ+0yiIS7IlHO6OWX5V6fMQOuFBrhij6Fv3T5qtvOFnbkn5m3Mc8EliTk9uR3r1/T55dP0mS7iyTBaOy8cZRMDJ6AknPINeS2GfPtY7lM4QB19HZcEH23H8uMV6H4hmEHgzUZC2CUmAMY6syhQBx+AYY6e9d63SPHcj5QRd0ZOFB/nUnkr5IbLHt9afFanZnDY8sMD261caBggOVXgED05rsPlyvHahiN0ZA6fgOuatJbIyg7d+07ckZ/KpYoY1wCwUgcqGzmrcahcNGOT/Cp6+uKC7FF7VW5VQuRknqQe9W7eDLhiyqkIVgcdeMEVc2vGMKFOcquPlPr09aVB5QWQ7S4G7AHygY6fSgvlRamsvIBI2l5DwT/P2H86zZIG84RIo3b+B0GR/CfT+lbayOVVSfMCqRgqMn05H+RTpI3Rd74V9mdynAwOzH19PWg05TBMPA8pNxbpuHy49BngnsfpUqw+W2Gj2pyMdeG4+ufStFYwAAY2Xp06D049PpTgjbTyynggkZGE75/+tjtSbsHKUniVdz+UC+1hnGDtQDk/Xv3r0vw6+dOtYEdeJSVjVSBDsdt69W45HcfSuBuJGgjbbxu+8G5+vAHAr0TRreSHTdN8vcJETarkqMpkHAA5Iz6989iKiTFaxx/jaT7VeQko+UhaHzGZSJPLkPIVCcbQeSwBOemOTxUrN8nLfePPYH8euK6fxGMX86phVbbECF2lCFUEcDA568Y64rmsFEUoTnocYGOfTpzj8cV009jiq/ENIVgQgH+9wM7eduB+X6UKpd40LRqxI2+q/Xp9AKUpO0fl8OWOePl+X+XX0qS2wbiMHqM+mcdunp/SqMyK6jzEIgAG3FVJwOFxzxx7UsUSs5bZw45I4IZeR/8Ar/pTpBy7bAAmN5bBAI/HnPbuaIgGYrn5fut/Dgd/oP8AOKxOqEblmOING/JAYhyCPX2qq8DLIV4JUDDgcbep9q2kVlUKGLbgOvJwMd+lAt45G8lSu8hsMOfl64x0rI6YIoW9qHBIkccqGBHIORyPy6VoN5alFjbeAoIT36f0qWC0ECoy53nHyt91T0AHp2/LpViTf5Rj37Q3Azx7H61lKRulYp+dOP3y4Vs7efm+Uen5ZqaIySLy2/jjjnP/ANY9O3pVLarHywXIU4yvQD+9x0H0qWP5x/qpH243kY6gccDoOOtQbEyBwuJHOfvEE8A8DOOT9P0pPOixtGO24rxwDjr2pixOoBKlN3G2T0x2PGcfSpokuZIwGISMsB1wx7bcYxWYD0bLH5t+OMscjJ4GAOo7e2KZ5blf3TxxhRg9OfXGMEcVOsAba5zuQ7sg43j3A5yOnSohLA2DFGxMhKkNhefTP6UAMTEUbtP5kqv8uzkYx3+ucdqkEwBWOO1OP9v+lSpMASLdt3VQEXlemOufYfWpIGvLgAsQnb3yOx9KBpAouSsgfbFgD7zYxn+VXIZLe3QRXBYuvHHIb6D0+uKqpBAg865zndgE84K9OR1HFWwrSHK2/DAcMuBuPp7flWZuSiSCIM3kAhThTu4we4+v5CmyYJ/1XlgNtIALceuMe3br6VcME8bDiOLHrxliMAA9OtQ7pUiKtKseMYAOTx/I9uOKzJuVflzsMOA5JAA5+XoR6fyo/f7PvBCemRxge47D8qaXQE75Q3oSD37BRSmWHKlSEzznPyfl2oKGFGYbPtAwR838WB9eM/pSlUOx1kLtkZIGMfhTVkErIEh2lT1xxn/D/OKeov2BXyy7KxKNj5Svp/ntQAhmVW+T+I43kZwfT/6wpjLfgF9/lRov3yM4/Dr6VObbVmxtwoA74yen5YHTFVpLV428y8lBfA+THVB147j0/MUAVZrjbGYlvGcucFVXgZ68/nioIskEwRb1HGf9ocZyen/160EureELGn33z29Rx09P6VG960jKIUPGMg9BnGD71oZkSQXMhwJlCxrsC9Mdjux9O1SC3sIAn2gs5JCnOQAce3Tj8qrblYIWIwpAXIwMAgdB7flVZYlUuWB+fGNv+J4GOlAFgzx8wRDAj+UOeD6574x+o9KZlSmGA7AAfKpOeNvTkd6RUIwoALAEf7Sgd88ce1TQXMMLtLLGZFBwFXHH+0R6AUAItq07bAnl7iFLvgjcfX6D0rQbTVjAuJZRJEVJbG4dPu5yOcfTjFAu7dpEKx7ASqiTGR0+XZxj8h71GbqyuQN0jqQD8xOORjGMA4/3h9OlNsCBprKMu0MauuD5iYOW7YJP3ev445qBrshcspiRTlo1jBUduo7Y+lK4jkcqZHdcnfhdox27cAjnPQVGsdqsolSUySD5k3HAXqOi+g/MUJ2AhdQjt5jMD/EMgjB5BHTnPAPapF2b88BYgG2qSfbnsOnTv1p8gtUeOOKXIdQBlcxlumFPVRn2I9OmKiWSIsVkkCv/AKt+QoKjjvzkf/q9rAmULHEQ+O+QckHPTcB6f59KavyvIxYIEwcMckEccH0yOlQgbiIcqJNwHy9Qeo9sY6U5lY/NtUN3ZiBnbg9fbHoBx34oAYOY8g8glQW9uwx7ZzVmB3VI5VI3gkcgcdO3b04pqeU33JVJwASR0PX/ADimqgEu5NhbIbdjK7Rxkgfhk+lAE1veLAhg8nd8xO5E2sp469OSKR9ViZQzQuMEqqZA5/i7ZGPy+lU2WARiQGRnZjudiRu2/lgZ6VntIomKAEsuBt/vKQOP8+tWiWTvOrP5mxFb7u1xuPsT05NXdHnaC/2rIUwp3bBhcnovHXA6fSqJJDYRPLG0MFJy3y9enAB6cn8Kv6BHHPq6Rhto8t9o2A4bBIDDHTrj3xVxManwneWnz2azSAooJAA4bnv/AJxxXI+I48avNEMMU2gHnIXHc+mO1dhCYY7XyI0COZVBxluB2yeQO4HauO1lR/a8m5zhIgpHZQBgAe35nPHTpRjS1MnKyfIrcR9d3T6dugpSuCMYBxgjHX0IpA6q+dpyV54x07d6TkybAArJg/Nzj0z6DH0rM2IUUgqhXdlQME+nXmsLUc+ex2hDkZ2jjOPat+LcJAqkbNwYErj5e3WubvuJVx1AyzYxyfauimc1crNtYbj19BT4jx0/2c0pJHX65IxTPmU7mAK+mcVociLythsZPHKdh+fpU67RGFXMZYbeORkdf/rVVQYLPH90469R/TFXQSAeNpTj5B8vPTr7UHTEUKq/MN2cjBI/Bv0qQ8YDFk8vBwv8NMw2NxJQ4+62O54xVqPJZsD5mx937o47fQ1maxKqiLPyONzHAA/gU89T7VJHtYgbMcHaQflyOOfalTO0/IDz8nAPLDH5D9KTfJhRGPuYzjHzHpye3SgoZg7CgTGAAwx27Y9j+lR4AznBzj7+Mn1x9KtOpV/kUoijA288tz9TVfy5IQCpyeDIv/1unbigBCGMYKhgcDJx2HT8ulQlWA2StyH577c1MpHLRk/MdgB/iz2x6VGzfIPNAygCcdPw+lADMquPl4wQT6elRx7iB5h2Hpn2Ap7R7v4SMDJHTPoKkw3mOAPukHI9fRTQBBlWQYHI4PA/XPSlGWG1ACD1AGO2KkPDeVtH0PHXmmmPgg/IGAG5vvcew/KgzPQfhYjzeKSkOJH8iQrEf+WhRc9fb+RrtPHOrT2+mJZIN1tOgeQqVDbCwUhSdxDBhj9OnFeL2WoXmkzfb9MmMMwR442XAO11Ktn/AHlyB+GOenZeAPD1x4v8QWsV7ulsYoi8ny/KfLz+7Oe5Jz+vFcNalG/tGddCbX7tdTv/AIV+EYQ0fjLWwDEWb7DbYwH28ZJ/ug9SoJOPeva47y9umX7UFZ921s/8s17EHsB/D6CqkMKoiERxxhYBHEigKEwBtCqBtAUDAHHGKvxKohWPHBTnkZC9sZ/DpXzWJrutO60R9FhMP7KOu5fhlht5AG5Kk42/d6cAAcVYtYItpO7O30HCE8ED9On9KqIFyHXOQOuOeB3/AArk/HnjbT/CNmdOidJNQm5T5wBETjb1+X8/lA9KilRlOSjE6alaMFeRQ+J3xDXw9YrpWk3UP2lpWMgjf95kja2QAcLgntjgdeMfG8k5lumuCcM7l8c5GT6961dV1K61m8ub67k8ySWaSbex25aQ5ZsD+8evT9OMvYucIuc9+R+VfW4HBxoLbU+SzDGuvOy2Qu4rxsPljB596d5kjxqocbBwFA5qBgxyQOR1J6UR78g9SFr0Tz0ekeF9Oi88XssSuYYPkLEbQ5C/Ng8fKBgL+NenQqVSOdizbkP3zwGT5cnjJzkYHYV5z4SvLaSLyerFhwOCuB6AYIx39q9YgSOWJYBjcyb42ztGQc9e3bt2rwsXGVz2MK01oRMB8qDn+MIMlvm9/wDGtzSrOKK4+dD5pQZO/wCYEcY44/XpUUNqyIhO1ZQNznHLL6H+v8qq65qEegWiX7kCPbISmRtJAAUFeuMkDjGBnAOMV5rR37GR4s8RW+kWvkRmNEQ7jCrBnfd8q8Hj14PIwDyK+b9SvpdSupJ8N++kMm0nOD6Z9qfrGu32tahLfXshkeQbBu/hUDAAHbjj2rPMsbKMrsIHAXjn+VfRZfgvZrmlufOY/H+1lyw2JzLIIjFu9hk8IRzx6Z9BxUHmNhQcYDHHHI/L/wDVTUKDJI7dfTsOlNO04HPoRXfynmpna6JcxQXxu8Fk8oIeygPwQvHTHbtivVEWMQmWEqE2JggH5cdvduxHHGOa8HtJv+WZbAyFC8kc8bgPUY/KvR/DeuhGTTbsFDJjZtIU7vpznI4/wHFebjcLdXR6uDrKPuno2k+XIHlaQgHCIq/KdvQD6n26CukWVbUNe3jxqkKFwAvAXoSD/M4rKggWw09ru4JVAduU+Ur+nB4645GK8P8AFHjG41AmxgytrE/3Q3DlcgHjjjJwefWvKoYaU5csT16teNKHNIj8V+NJddd42DlM7M52KYwyt9zBw2VHzZ6Y44rjPtGfvKv3R+nHPqap7S3J9hS/Jgf3v0r6GjSjTjyxR8vVxcpyuycSqByCQRjmoyVbaMY2rzio+h9cenSrMCoRy23juOK0MD//0/vkHcMnGfQDj2/CjgZHPXt6+9LnnII+o7fh7U1ckY2nOOOOSK7DMdgnbnkDjnPT2pMg/wCetACBv4/qOmaT+EqepOQfT2rMAPTnOD/dI6UHIGT/AAfMqjn2A6UDkZOARjtikHOM4HP+fyoAeMYARgeeR/n/ADinf73fr+NMyG5IwxAGO20dhjt/n0p9AB6bsZ6AYwMCnbAQS6jBwQR0x/8AW/OmZG5ckDJ70uVYBsgj1HQj19vpVJADfOSD0FN2gKzBflxjFLk5yp6DpnhqQoPlz8vdse/TFUA3vhvQLnGB/nmnDd0zzxg9vY/pUZ75+XB5yO9OGc7sdP7vpjpQA75AfM9twXH3QPTHX8ah2japBBx0qUY3bgeCOh446fjSbeMclenXsO1ADD2GcHHBHUfSo/k4+XJwc+vufr3qbgnj8RTSMYU8A5OfTjg4oAi29DxkdexpW45PJHGeRjPtSrjbGzfLuzn0H0p2Tzkcocj8Rj9RQA08ZLds4A46fzppBDMOAdoYAcGnHp82Bt5pvOD6AYP/AOrtWYCY3YLH+mcDj26UhLAYBEYztztzgj0H4UuAPmbGDwR6A4GPoKaMDA3DaucD1UdPrigBxIwTxjjoOOfamHPtheufT8KdnO30I4X3HXP0o9enAx/TigzGH5V5P/6j/hTv4htGAgz9TxTe3ToOR60p4Jwevy5x6f4YrQ0G4bBI5AXP4nPGfakJTGeOcDn0HHSkYbuo4HBA4xt7elL8xwoADEED2H8uaCWgyN2M96XPv0wQVGSaYSVyc8DpjtTm4JXH3QpBX1NBQBt2QSfp2GfT1pwADEr8pxgk9MilHyHAHBGf/rGm44K4+Zh0x1+noBQZjR2yN3A447dKTt6A8j24p5HAYHACjJ7dO3vUIPQgbcjgHoBQAMcHCenQeme9LhzIX3Ebl656D0ppC52HA6e2PT/ClHylmYHuD9DQaEgHdecdccH8P6UoG0fLkbeSTwSPSmBVBCknsWOOM+x9RThuJAK5znj6f40GYpXbu2YCjH4ehH0pc5yEON38Q/p9O9CY5zxuwMHvjr+NSEtJkEgEjAwOlBoh27L9ff6Y+tSDIBHY9Q3OQO1R55z1J4/zxTxg4PGPXrQAuSvygnG0DAH64pd3JBwcL+lKMp83T61D8xUqpUunO08fLngg9OPT/wDVQA7nbuH/AOujkDpjtSKobDAghsYxwBSk5HykH0+tBmM2nqBnPGfp0+mKTB6D0wPTHrTsBSAPuNgevQY4oX+FflyT6/p+VBoJg9+cdqYdwwc5G7gH0qUhcY6qQMj19qXknJ9B+FAEI+bG1sp+eaYoHzk/MSRgnpkVO2GHPIA/DH4U0AknHTg+gHbgUARncD/dHBP0zxUwDAbyMEA545IP9ai2oMKOcA5zx7ceh9M09SwAQkHaNpHYKR8v1xQA/gf7oHb09jS89/oPb6DpQM5x1H5c08KCFK4wfl/+tQZkZGAB/kUwfKFAAB7jHHTg579qm7ZwwU8fNx7UgDM3P8OD/wDW6UGhCVB+UMOBnA/hP/6+KmUenr3GcfSmAYB5xgHAH4f4U4Z60ASc8HCjJ7DJz22jp+dNUdN2N2PT7v8An8qPYD8On0pWwOGDEnqR07cD/OKDMAuOPTpj19KbxjsD6GncjtjAGT3/ACFKAu3t04oNBh+XB6j269KYF2gqBjAPA6j0FP6fKO3B7dqTrxjAoAZhuSCCMEDA9en6Uvyqpwfu/N07Y5p3B5/l3oUYPHHH4GgAz06HI49+PyoGOucdBnH+f0o7DvkgZ6D/AOtTvmBBXggELQA05XkKSwHAIx068VJlcAjkEA5HT6U3BHI+4MADOeAKAOgb/Oe9ZgKOnbgdOntTvlAwOcdqbjvn8qUBguD8uRjJ9ueKDMAQF2du2RmngjA5xjH+fpTBluB8y9fl9aFbuoHYEH0rQ0HnvuPbA45GfapFbDBkGSvTP0qPIYA9NxxzTuuOijjP0/z6UGZITxgDnHAwO9T43MHAxuxn2z0quOOA2eB0/T6U7YDxuwG7cenX2oAcc8DaQR1x79BSfMdrMdvvnqR3/wD10oABCDAB56ZPp/kU7J6qB69OPegBc5PBxk9R149KRdvykYHvjHIoBJPzY6AHHHFP5wNw5HOO2f8A9VADSAOO+Oo7AdKCcdAvy4J55/AfT/CjLYYINxOMDoOf6Cjj5QowemTxgfTvjtQAg6soOCw6e306U7vxz7njPHFICdvHB3EEDqFA4ApAeNygjaKAF6Dep4IB9jTcqvzD5VHAA657/hTsFWGR1PHHem9+QMDkcflxQApKg4IIIPbkc+1IGO0DjAP3QP8AOKUEjIXhuSD1z+Apwzke2P8A9VABgHC9um3/APVS8Dtj0HXFJnC4I289uPwGKdgYAHOegoAbycFgCv17VIvJDe5x7Z9KjHIzzx8vT+VO53fNx0C8YoABkj5uMnHsPSpMg846UwHA3Z4B4pRkYzjnHHt60AHy5xzwM/8A1vwpSykgdD933HFCnhjwe2fZaPvKp6BSTz79OaAA4O707dx+XekPD9hwMgDt7elHTJ57c4p3X23HB9f/AK1AEOR1ApuDyAOe/anHJyGAXjt7U04P8XIHOaAE7DH3eQvtScdBj5QG2+tHGMDqew9P6UmV/hwfYdqAGjHA7CnZ/uc+4HTp0pW+9wfQfTFNOP8AD8KAD07fWjrwD7CjpjjGABig45HbigAQp68ZHPTincZPt936j6UuPwwMe2KQEdeuM49z2oAQ4I3D/OKTjccYJABBH8jTj8xCn+EdBx0p2W/jA5444/yKAF3DnJHrjt/n0qQYXhuD1FRKShxz6DFOB4OMAdxmgCUZ2gf3OlO7Erz/APWpoIzjr6flR06Y9x9KAH5HQVIo55zjHIHOaiBGRgf57U8ccEdDyooAlGTgkEEc+lOHpyCeo9vao/5Y6CnjHbv1PegCXGPlOAB6jNPJB56DHbn8aijPQDHDcnpx6VOMEjIUdhxj6UAKMjA4I242jgUoBwPT0puMMQvyjGOmKXjdxmgA7EdM4z9aTKZ55Cjn6DpThjoOxOfx6UwehGCOlAB2YscnPP8Ah7U7o+VAA2jHuPSkXO7CjHb8aRcDgYxk/j9PSgB3OMDp2A4GKUY9gB+XFAGevUdMcZp/TDZ4PFADBuA75OOT0xUq/d3AZ7dBwPTFR4XnGe4qVcADHXkDsPxoAlCt0VcnH6U4Y+7n1GQe/YVHlc7CcHHy47Z61KoAUIo244wT0I9KAJlAG0HByOR6H/AU/BA6AcY/KmL68g9QccU89uecD8T6UAOAxTunHrgdKbgcdPU05f8A9X9KAHoVBweVHpzUobMe1V5xVcDIyPzqYjsD0wD6D0/yKAFYjI74AyMfp+FG4YAyCTnoe3+elKc/jShv/HeABgGgBwx8pGMduT3/AAqZe2cgfTsKr8HBGBg/y6VKu0sflGSOMYoAsIQg3fkvoD05qVf7pxgdahizgMFz/n8qlwA2M7TkA+lADwOpUdh156elSr82Oc+vY4H+FRZJIIHzLyAPSnxkYOO3pwaALy8dvwHGKsL8rL/s/p/kVViAIJznHfovFTj657+g44oNCdegPoe1WlHGMe5zVVR8uB83I4q6PXOAO9ZgNON/zDPp+IpQowoHyleeOtSbQPm546A9aTByFQEk/hQBFjAHI5xQMcFsY5+uf608DHbOOnrikGOqYP6GgBnH8OcegpB07EdjTzjtgeoFL82eRj2x+lADMfoO3epc7iD78fiKaegGPy7U7lcYH+RQZgMjqR36dfSpVTt+WetRhMcZ4+mKlG7v7Dp0oNBy9h/KpYxgqp/AUwd/bt/9anL0x2z3oAFBUYHOcrxTcDgE8DjH+fSnn72000jPy0AM9G64pBzgdQDjjpT2Aj3LnONv400jHbGR0FADeuTxnv7UZzxxTfb0/SjPfv2oATcP4ee1NyD8p/h7envTTjp17fWlQDr0DA8/59KAHAcEenHHr6VJzk5HTpjtTEzgAjPapMYA+ufTHoKAEkYH5fxqqwBHb+lTtkf4VFnjA6UAN79cjAyR0p4BJ46A446Yppb7n17dP8jFKhBUcZBznH8vwoAtkrjPQ+3HWm46bRknsOOlMBP5HFPx3I6HtQA4dePxHpQPujB4HNLwD6gLijAYY6Drx/npWYCZAXgY9/en7vm6dMYwcD6UDkHtnHA7UnXn2oAsXDafqFg+ka1ZW+pWEmd1vcoHAyCuVz0OCRkV8G/HP/gnf8IPio8+ufD6QeG/EHzSBMhY3cliAHx79GDE8DIr7mbjpSqxXeWHTg7fvexoWhVz+XT4/wD7PHxM+AuqR2vxA0u4j06WZ0g1SOH/AEZnBHDHlQWDLghiuTjjIB+bpYEidiqlA+QhYDBwOcY69q/sM8Z+EPB3xV8J3PgT4g2a6hptypCMUVpIiwK5XeGU5BwQQQRwRiv55f2sf2FPGn7PeuXWqeB4LnxJ4GkV76FljeSeyhG7MZfBDhR2yXCjnPDSBrGR+fKKUZuRgqFdcdu4B96VdigfvFb5Rt3A546ZxwEHrx0q40aSpFJG+Y2G9ZVU7VUngegPrVR2EbDyHJYHjA2qMevQe4rQ1Ok0nUI2Itbra4MgaKWLKqrnr5hPXPGMis0QXVnM1rAHYMXcFW2+xPI6YxzwD9KzdsQkWRT1xnoDhh3wMc8Z7VbhmmjaITSBkDhkQdDt7Ank4zwOAKhxA6Ww1uTTIprW8Es9sZAwmDA7TjkZ5xkdAMDt6V6nZ3dtf28FxGH8uf5trHBAPYgen5V5v5NlfR+dZ+UIJH2PIcDDr/BsPJIHPYVo6XrM2kXCNqKL9ikbZuj6BugPHbAx6gduKycQPREuJYlV1VXCchH+YEAYx+fNaEDR/uZISu+3AYkjannAAjA9BWQyKoEkbeZGyho3U53fT8auW8vzNGEPy/vF3nnoM9eODWZodJZ3aSP+/JWaTlpS2FI9OnygAcetdbpeqLBKFuV+8oQE+hPGMYxxjtXmyn938hyGIOQvzAjqE7gj61rW97PDHEjuIUjHySSL+8LcADAPOOOaCWj2i0uWABkD7lAyxORjORg9z0wvHFdNZXDFVt8LuQAHIABHpgdMYBx045rx3TtUzHHKJyxweAOMr1ruLW6EsQeJGTzQTuLcYx1wOmR/hzQSer6bfsJkMibAdqjDgoOfmI6nHPThRgVu206RxHcd5EmwFcYzjr2HSvMYLq3baYmEezgZHI45bC9CT26ce9dfp2oM8ghnKyRg9FypHHHpjPYcZoJaO1t5tx2kEBQM5HP+7n0FaEUin+7uPviufgnSWNSh+bA3Z6r7Gr0My4VDkSd124A/GgOUn1LS7XU4DDdJjAzG4+8p/wA9q8s1PTJ9LuvJmHHYjoQe49a9fjcMPWm3tnb6nbfZLoblP3T3Rh0Knt/UcdKTRUdDxZW3DgHcRjNKWY8Bc7Rt544HSr+s6PdaLOUmG6EnCyAfKQfT0NZeVcHaeFH0P0xU2LQ8ICAPX+lSkbiCyMOR9PTNC4UYyOOPw6VJ8w5UEYGRSGMAbAG3JDZB7f8A1sUzDSAoOdvzMPRfapSvz/eCjgc+p9fSmDgdfu5x/dwtZgRlAQoC4B7H+vpTJFYRkOdp4AA5JP4VZY9QO/B45z/9aoTlTgg8dBmgCkducM34Acj2zUDLjCk/MPU9j2q5IN3bbuPcdGqExuYZCNgYdAevH8zQaGZO+za20/Odo4yOO/0qPBGQoXGM+2cdq0jExijicFTsHbnI/lUDQKMoMnPcjt2xQBU3FV7Lx0z/ACFOyRnkLgcf0qRx82/AUADGR0IqLf0J+bB5/wAfagCcSRyjY/y9B09Oe+BntW7aLJPM8wUYJUDJIJz2H19R0rmUnCt5ZQZYkHk8leQPYCuh0i0ur+eFfMeOJrhQxU4XBHb04qokM9O0PRJr2ZYrKGW4lc4SGBWlckLnaqoCxyFOFUZOOlfdvw8/ZL1O8trTWPG2pDSYZokmW0t/3lypJ6MWG1GC4xjcAcdeRXU/sSLanw74uk8iItbajCY2IUOoMOcb8Zx8ufT2r68uJZHlZpDlmOfw9K642SOac+hG7xqqWtqPLhgiSGJcAfKg9F4/IU1GZlxxgdgOB+P+FJswRnv1wKXGBkhfy7D8qRmINpPoM4x2GKYemD2/z0qwqjOcY7n0A/hpGTjHXHX60AQoCCPT+lXYwPz4NQrEVPIzjgGrKgj3/CgCYdOOnbtT88Y7UwdMd+woY8Y9uB0/KgCKR+wqhr+tw+GfCmseI7mUwpY2criRVDMrbTtIHfnHFXTz/npXz9+1T4sHhj4L3dlA+291yRbW3XH3gPmce3Ax+PHOKAPyQsvHV5r11qGo3yRTlry8YSbPLaRPMbBdif42xj5c44+nOT6fPeskenbba2hQ75CmFy+QRGuegByee30rpbHw3b22lfY9+wI7yttXkguSBnjHrjrn6Vg6pcXNrMbCBo3lnh3EbsgRkkZA+97dKAOZjdNK0jzJlEhgwikJz5rZCYzjHA/D04xXlW+Qa1t1VvN8pUllQn5UMke7nOeFO0fj7V6hrd/bT+V4ctI2mZX8yaRuDz8ucew79u1eIXmoNeXl65AR5mIkVTlcDhefTAyCOCMY4oMKsrFy6njuIXB2R7wVBGCp555Hp7e1dLpDWTLLc3aunlKkcZjfZxnoP5/Suevfs0drBZ2QGQuSxPH5tjgDp7Y9Kuy6nZ2tqGu03IBiONGG1iPXv+OMUGaNXWp5b7V7fStByrXAwxT73I4OR2x16V3+geChZ2sTWoiUTsIy0jOoZugbkkDB4G1Rz61R0TSn0NYbi/X/AImN8weQp95BwBGPbHBxjkAV3eqXl+k8Vjaxlpgj7UToA3C5A4GOKCxzacfFOqXOkaWynT7FV+0RIy7p2LcjqOM9TxXFEW1rFDaRuF8mZneMfcjVD8oHZgMDkZz+Brbnk1nw3caNpVpLsYNLNdIrBR91QX3AA7lDHHJHA9K8y8S3dx5cs8Mjp5m6YuyYyD82Qo+UA5PTj6dAAc14x1mPXNSiSNB5enRyCHHG52DZB9doHaubghiAiNwxZlLYRQWPT9OnercFrK3lqwQSbCeoJPTJz9f0pq2t1dgPZxvJ8x4TCsDj06kCgzLhtCgg2/Kt0m5mccfLjPtjB5FZmtafBZTnbLlpmCKijAj2475Of0xXSJd3F3HHBqIf7ZFJkkLtLR9o9ox1+90C46MO27qsUTS/ZUtvJVdhIVR8x28jjoBx681UY3NDhbTTzZ3jJd4DwsgBU55fp7+3SpUs3S4FxYTvby2T4SRTwm4c5z246AjHX0rpv7G1LV7e5/cp8vyvK8qR7DxtB6ZxxjH9a53TC6XjW0lws2UIdl+6Nvv1NJqwFnTpYdLRLLTJxY2NxKr3DIzyLbtgqGUIwfnOQM9TweK6HxxZeHZNO0aPT9buNQe78yORGt5IVi27fm+cndllPBOSQuBgYrz2a9FrepYrfi2snlw84jLeWrNhiEQc7QeMfQV962afs9eC9OmuoNR07XWEKxwyzXu64uyOpb7scYyMlsDaOFH97zMbRSSkjSCufnlbeGdctL/+x7mPMIHByAvlsVUsu/bnI7NwMegxXT6Va6Ha6xqWnAyyxTAiyeRXUyPDt3fL0CgtgMQoODjrx618S9asLy9l07wvJFc6PZxZjYEuRJKVxmWQAuqqeWJPQHOBx0XwX+GtnriJ4tWe3mtrGdonsoyplM8ZVklnYjAhyWI25A2DLcMK4FK2yKirnyh4v0oTXsMdla/aZ7RSk0YO0beCMlsDCnrjIx3PFcBp2m3etagLgwgqxKxruPBHTg8dOPTpivt743eD7vxLbQHQbW1tJY0mglhiKrdXabg0S9ACRgnHYkjAxXzVcZXQI/DltDsSAuruQqs6Dbt8wdVkO3ae4247YGsZEzXK7HtnhrwN4fsfDkGsanZNvv7QCOX/AFy2+5P9ZuJPzgqzcDaAMfXyz4g61pPiqDStL0r7Td/ZfMneUxfIIWUDZsH3CWT8gPWti40/xnp2gxf2zqNzLY3UUYhRjtiSJQuEVeOgZRnGCMgV6Z4E1jQfAXg/VJvEujtpLz2svk6hETNcSjJC74+cOMKxxheG4HyincrQxPh98MvDMHw4Pjjxs0kcs8cqaWpP7qFQreXJLxgbcE4PXhRzwfmjxVr6y3S6Rp6RJpcam5SQJiVndmwAxY8K33RgfKAD2x9Jz+MfDnjH4f6jZ2WoSyvYGO1trCGN0TcGD+YVK/MWG7HPy4I7ivJrTwlFNdTXEsSw3Gm20k8ZGMsI/wCD5uEH90bTkHPanSt1JNPQBp8/w/vH8RBJdbMols2ZtsiW6AH7uSPmVGXpg5z2qlpvgJvEegwa/qmq/ZdOmaYCNIN0pW33MRwd20fMMD9crnsvBt9ob3h1PxJaRXyXMBea4RyyRRyDykiKBeFOQCOPmyT93nkNY8bz2muXmnaFc20dlHI0NnbPCIYGfC7mCBVKAMm5/lO9s9iKu/YpI8n1j7Dq966aeDDbgLHFLLxgBSqtx0HH51774w8J2Gl+CtK1xLa0eJLH5ngRU8+Zk2gs6AM4IG7OepPpznfCvTfhFPo9np/jyOKLVX1C6Mct0sjWctqpUIDIrGH92FPBXuDkV6H8QNK0OLwzqml+FwbiwvNRSK2eOVWhto1G5tndUDq6hSeM/wDfTcrkch82a3rT2lvGi2a28USAG4O1237VygAC525IGcZxk17r+z78Xvjhe2n/AArbw1oOleINNt9OnnRL7/Rnto/74mUgDzNwXa24EkDgV8vapeS3k0wUqwj+UcdWBGMAYIDNxXt3wk8aeLvDmia1/YFnDaapfxGzTUnm3SyumNkRjwEVMEDPB4560N2HT0keufEEX/izw/rD+MkTRtf0SWCUQWshuA+7JVNgKj5N27IYn5irY4FfK+mxXNzpgklO66leQwJz0bliAcKSpHy56EY69O08J/HnxTBFLFrttYsk1pKrqY1EtxqDqqB5ZTkhHIzJ056nPNY2hWl5rNjDNAogJkdwqclcgN7ddw4GcdPami6juzkdS1TVpb+Wea1+3wooVmtgPKAUDGGYFiQDgrnAPapdOuxps9hqs9qkcETNI0U7kpK4BCtIq4GfQHI7YxXWXFzc6JcHR9dtpLeAS4dogArK2SCcj5hkKuQenfrnn/EsUtne2V5pG2E6c8FxGSf3aFMPGSvoGHA59M0yCfxLp3jn4kXMGk6H4dvoEmhFyiWmnyyJICpbf8qfMvIKuvooHevUvCXg/wAR/C/4fJoGoo9hqOrX63v2dhsnjtdjKRIgO4bcAMGxtyPSvr7wh/wUIsvEV5D4X+JOmT6Bfyxx21vP4fcy21w4QDKx7Q8O3A2qHYDOAteI/G/4jXms6prw022b7KbmGxa+Rg8twE+R0XhiFLbeMg7m2muHE1pfwraF8h81aN4p8QWqXHiu0vyb2wvY/s8dw48oRqVkKKrYU4DD5TlflPFe2fEz43+IfFvhprQaXYR2UtxHdTqsR53ncgd5C5PHQxkDGeSOKwvhf8NNB8RaZdWvjG5isfI1HdNHfXMVkyQLHGf+WjDAaQcjO7g59vW/ipeeF/BXhBdA0TT9Oc6tFIPtllcRyQ268FGAUyF378jBA4OMVNONhcp5D4C8Z+JvCeq6TqPhFJL25VRDLbJkC5RuiYXKKijKgYAA65xx79460GT4u+FotYinjGtG1tpb7S7R0na3tw7FW3qPmZe+ASc7RgDn5Y8HfEq78CadfadDpC3Ed1LFmcTbGjaHJLD5SMsGBByMe/NX9I+IfxEfS5Nb8P2l/oVvqYZo5djxQX7KWSXy3KqGVCxxtIUE4+910khxM7xVbLqNxqFtq0inU7eRrOK3JwsDQsPMT5Tj5uh3DjqPSvJ9WttQ1K1s544o2sbTzIY5h8x3fKrEqdwHT0xyvXg12Xh+O1s9cT/hIYJJgWZ7j7QMlndiwJ65Kt/LpzU1hrMuraI+jR20Fmthfz3+plz/AKTN50jvGSqAo0WzYGAJyY1KnFaQRJ5W0Kpb2Mot2EcMhRiU4JY54wOT3rsLmewt9Eub5WkW4lVVWJ3QhV3qpYAfXHapXuUlnjtblDND5sLtkDygAwO0joVI6jNZGv3n9qa1LbWqJDFaTbHwvy7R7Y28Y5756dM11xEcjZRT2ssoJJaIKAegw3JK88UtzqFlHe2NzY+ZGVDecZAdvTooLdSM45xW28UU9rdXOySb7PJksgIQLIfusegHX2rvvAnwc8U/Eu0nfw5BBb26bVaTUm8iII38YOMkLt/hFPnA1/A/jZPhv8TtI8c6RZ2+sSaZKssUEeRLtkxGrxsoykvOACpC5r9ZYPj98Ttf8I6xrN54Dm8P6fZxm4B1a5cXqRBCV8yIIsmW7fMBt7rlc/k54i+DF54B0TVNU8ReJrWTUVWOOOz0pGliaPcAGLt5bKMZ6AYI4zivU/gr+1H8StMgf4eeKH/4TeLV7mC1guNUkk+22cZzGfs87bzlgcBX44Hqa5sRK693odNKo46PQ+mR4mufF3w61j/hHbD/AIR3UYbZobcRXhmkmssEyK6NxHHnZvUDcxGM9QfgvxrfXBs/C8mpTNHNbSaqZCSN6Qs8SqFDEYXAKp0HoOK/RS81nRtUW8tNF0afTEh0n7JNYpb4ZVAfBOADhc4HUsABnFfm78S9Ku9Mskg1O3liuWeOyG/d8u9iAyowHUkcY4I9648J7rZGI6Hrvw/0K3exm8aRXFjZ2dsTBbFz/rVxgnrwxyoUdT0xWPoFn4k8INLrumeKLu2ku2Ims4HO2SHJYKwG3Lg/wgDHbrWv45+G2o6Ppmm6Lpkcx0y2kS6uY9jW9vkxgfIr43B+rFS3HsKw5PGWk+D7IWUVlaahczLuuQ2W2nI2KD6cAt/tdOgrO2rMI6HtnhD9rH4l+DdI1y18XQRy2EDRJY+dDI91I7k5JkGzChBy/wA20kLtPVcLUf2r9N1J0LeF7iFmKuUtnQxTNuDIzZIYup5BDBmzhjjFebagbvxHrtva2sds091pC3k6x5VN7kL/ALZz8yjnru9q8xh8P2thZpdo6gFvMgXJMe0cM6nIUkfKMZyvcAmtIxuV7aR3Hi74gweM9WuPEYgNjPLIzNHMhDCPAVUYbj0bg45xnqBXKWWn2WsajM8Fs0kkKyTfbMnqi5P+yDjAGcEccdKyIZrAzy3bShLT7OqqT+8LEcKQOx9hW4vxEvNI0260yMwrbbXVYUj3RFnJYkMAxy2cEZwB09a6YwsZt33MS602VwqWg/dSQs7xKTuKDg5T+H5vwOOueKyvCviP4peAI7rUPh/rdxosV8FF7EgDR3JUkASIylWwDgLjgV6b4JstH8X3t1ZfaBZ+bEjnC7fPj4B8ktuxgnGM5wM8jpLoHw/uviD4zsvAvhC8jW5vZJvs7XMqxRyJGpLEF/mDYHCKpYnoopzdhxRHqvx1+JnjWzltfHlrb69fWUsA02f7MtulpGM74RtRd6vhTtLEjb8uM1peLJVXw7Ya1N+4uBd48k7iCZFYFCQNo6g5bGVGOpIr2ay+AN58NNVu9G8W+JbV9QhRLr7PZW8l8sakFlRGCpumIGHVSwGFIAzXlfi+wv3tLvSdRt5LYWE4nnSYYLR5cAFezYIJwcA9MjBrklHsOabPnTxB8l/bzoGkZB5iOQApU9uPTt2xXOapNb39zbRW8fkBvmIQf8tGPOB6Ht0+lddrlnrN4sN7YRmaIDy4vLyxIz/dA+X8ear6P4T8Ra9Jm2snElvl5mfES88AA4H6D8K9Oh8BBd8NaNFZ3SyNE7kFcMDtJJ5HXA6f0FS+JLjUdJ1fT9ah08XccUv7iCbJ3ltq7X54yeR9fpikdXGn2BkAdn3Btg48sjgA/lgj0qPSP7R1W403xZqKEWEF6ltFAvzKZ2AcmMZOFGd3XjIArGS1uCPZNM8YeN4Uub3V9B00QRKpkj+07VQjO0qMs6t7HAPbk5rkvHfi7TvFl/pi2oQTwROHeHcwklfbsVBjLbQCPfca6bxdoPiWfVLePQWg+yQSmKW1VgjZlcAM2777lCpJz2IHv7FpugfDj4SajHaeIr8Jr95AxW3somuHXYBlnbGxNh5HK/MOM4rCM42ubqx8w6r4de8gS9vGmgu7KNTNaTIYmQEbl+Q8gEHHPQVW07S5vE3i/TNGCLbWl+VtzdspWKMvgZkbpnjao7nAHWvePG3j7RdQ8Mz3mq6c97rETwwxzrlHeHPzNIRkHABGMn5iMAYNeTwvYa9AfssJhjYqq2ytsTe2Ao+XHBJ+7xgZ7VtzEPQ9P/4Uf4W0mK00nULjU9TZ22xvYr5imQ9lhRXfpnoD0wBXm0mnRX8kum+DNLvfEWmafqEbqVtWnBjYDfvAUIuZAwGRhgAdtfUX7MHxE+GPwDs9Rg8ZaVHZ+J7rUzMuveWXga2lQeXbtLyYEU+gDEsw5GK958KePPAPh+0jh8I6xpl8st7Nerp9q0YlvQeI0wzjbsDFQD6YGcc5tmitY+IbUf2Vrfie51wzaW9oUswj7kcSMpYgx8ZypBUEHGc14PqGlWur399rcIlmlm+e3hYnzWwP4mPXk8e1er+Ktd8V33ifxfbeLIUmuNZuUumeLy0dZZNrjGwBdgChNuAF2lRgV5FqmqvZ6k9uAy/Z0Z4t3dmGSxAGMD9PpWeHi/aXRgM0j4ea7e3DJNNB5s2XaJOXRQcDJyF9Bx3r3Twr8JbjxXp8fh3wu9zZaxaZub2eeVY7CEPJ8kc0rcnapHyrktt6d1+dbnXvsE9u19YieER8yQuUYOe25Tx7V7l8NPF/xK1qyfS/AWkac9tHHH/aF1qUhk8y4UMQzbWXlhkqihuMnJ4r1G9C6Z3niz9mKy8L20mteL/G9hJfiNJmgit2VfKB4O7coIIH3FUvjBHY185eILzTNG0mDS7dmh06Ri0s8Uf7yRCSVDcDavt6Y4zX1Za694l1f/hIvBniSG0jkj0eS+ikiXZGyhd5dAWfaMnHXPqAa+NNaulv9PW1s1kR5ky7gfKEwMYH1HtxUwbvqaV1FWsc7rn/AAjlzp32jS5JftNuxYpIjfOnTPIAGK57RJv+J7pjH/Vi4R8KMkAEce5wKS6kaWAwRK4YNiUP9/5e2O1R6QYodXsHldRElwgZs8Ko6/TAr04RSic513xCP2XxbdqTkzKrk8DeHXocnjYeM/pXFqzxzpHCpaUuoWMLkPx2/QcV2XxP/c+LbxJ+H8tBjvsK5XGOnBHHpWn4Y+H942l2/i3U7yO3hafyra1WPzJ7jYRx2SNcH72eBzjpmFUjCGpXKWL3S9Q0mCy+2mCaaXduXbyoGMdO3b8uK9B+ECwrq/jIeX5LT+Er1F24Aypjbp7BfpXnssc93qD6pqPyNg7Yo23fIoxt+h+92r0r4L20ba5r100exB4d1AQxjkOW2ZRuOwU/p6Vy1JXgy4Hg1vCt0scojUhl85z0wcnHTsOg9q1xHYm8SV2ztwAqHiNe+fXk113w90DStWIF5PALYWKxXHzlXEku7HlgY+YY6dOoqz8SNF0ayOiWHhwLHiGS2lZV2zThhu3MM5O3aQCe+RS572RmzJuNc1PTNFmSQiNb8G3t4Y/vbB95sjjIHf0P0qjp8C6qsFte3DWNjBb5nkhAyJFIwOexA9O1Yt7FI13HaRb3kt0VIkbvHjjHbg8fnXSxaFc22ntPvuGUoVIj6CRSQd4bsMdu1NqwjrdE0DQLbSbDxBoMklyiygShn+aJmyPmX69K4TxV9pm1m6uDN8txhhCRnKoMH6ZI4rpvDIS1BgXmFsSl4+EVV4CP6NkVy3it/K1JnQhTkNKcfLHuGBx2HfFc8fjJkVtC0e11zVY9P1i+OkQL84mYqFAOAeMqPl64LDjPNfYfxk+DXwe8CfDCzuvAPiK78QzPdJcXM1xPFIDGsYBkiijwu12YbQWzjqfT47i/4mKFLYpKQD5mxM/e4JA645x27V6/4Iv9C0P4c6y2p2itbwXKxHzF2i481V3Yxg8DnodvUDiiqnpY1iee+RJpWk3Vybb95cKjWzr8uDKcZQkfeXr8vqOmRXYeD9D/ALQutK0i+tVlZ7zzrhZQDJ5LZ37OMqXHGeNtcTquu6t4g1Nr+K8UW1ksccC20Y2YHQ7f4BxnB5HQ8iqmtf2lLZyG/vpBJuDB1XDDGBgbcYHPb/GtHC6IPuYfFD4IfDzU7yx07w5b6B5sbWplSz82YqQwLi43StvAbliT+hr5g8aa94E13WLbQ/h5p7wWttJNLLdyRiJr2cgBSsLhSqrzkYGc8rhc14lYiS3v7e9e7e4eKZGUklty5H3ieF6nAP8AWug1xvtUkl9awiGT5kygJ3jHB7c9OwIpeysU2egW+oRG+s9P1+KBUXJWS6KiIBRhTvbgH9ccVF4x1OfTrGPRtsIhupPOd4BG0ZI+VTHjO04AyQVx6815XPr1xPo/9m3sf2mQOcMz7iB24I5xjp+NFjas9oybflRFYKQrD2OVJwMdqajYkklv0tI3CM80rk7kJwFA9sDnoOOnbit6TxdoVzpyWX2aWO5heNEc42sGPJLclR/PNZCzWtzZS2sa5dFO2N1+b0+X12/yri7i3nXMIVdqfe92wOmDkj0/KtYQuCPtz9lfw/qEHj/WPFNnaqbG1svs/njH35CQCo+9zt6+xruf2kdea98N6X4aluFYy6lbiVoyGkQRZJ+7zkd+/SuC/Zs8W3/ijRrf4P8Ah7UH07UGiubkLgoZ2jy7AOCFGIx3K4AHUV758S/Blp4S8ILZzWSH91b+X54V2NzLKsZYnkbj97A+Udu2OKt7skfVZXpR0Oy1tyPCuj3VviOae2tWl2nBARCuMdgAenevMfFlp5ngXWrYHav9nSEnGBhBuAIH0x7V6Br++Pw/olrLuYPDBgKOQQnJz6HHTtXkvxDvrm1+HGsSiP8AeTp9kjxxzO4jDD05P415lPc+4qfwo+hleAJBL4F8NxvG3mfYVUuUJQxnIABxjcNoz0wMeuKqfHFpx4BWFc+ZeX0EJHX5OS35gc16LpNjZad4b0K2tcvbWlhEkX8LMoHyllBYA/icV5n8ZJpT4X0so+Jl1a18th1DuxHA6ce/GK7E/fR50lyUuXyPRvDJWDwppkAfywLWNM7eRj0/CvEPiXCG8e+FpbxgLdp/KTb8/wB50HtxyoPoOx6V7/YQm20u2iunGRbRKg9E29MevJ5rwv4jxGTx74VtHHzeaZvoN4/w/SnRlesKrG2HTPoDRdIt7Zre4kJuJY8bMgfLyT1x1557cDjFeIqJbz9pBFSTLWKb+vKrlQMfmPzr6D0xo3EcbKCQRHtVicehOenb+dfNOlOIP2ifErM7Ky70jJPO2MQuAPTPb/61YU5XcjerG1OHyPsrUJ7OytGurlswpkxnu7OTtUeuBxXzH8DZZNS+Kvi7xHcJsvlvrxfL4OAWiQEfkT/3zivf9Pt7vV501PVcZHz29qQNsceSQxx8u4AYx1H1rwf4FIJfiF46urZlMIvLqKMgjkZXGDx/Cv0rlwvwz9DtxnxUvU+oLxxOhjjYBAoBDHHBGO2B9a+Q/wBm3UYNN0fxdZlcE3zRx5wSdjR7QcAZ7Dr2FfT15qFtBZ3exw0VtaSl5cfI524Xb2I/qa+SPgGsy6deXOWf7bdyMXXttEbLjPHOAOlVhf4UvRGePqfvqdj6SvZ3isrt0ViwjkaR25xwSSfTOK8D/Zm0f+1LLU9Rklb7BFdyW8ZCbQZHAk8wZ6AKvOejY617FqnmNo+p2enkB3tZkkkY/KNqMSi5x1I/+vXkv7Od3Gnga4tMNuj1CRGAGMF4lIzxxyGFbYdJU5GGI1xED3PxbqFzcWl55TBYTE0ionUooPXnk8Y7V8n/AALZJPDV8qybNk7E+Ww8xVZVIB5yFYPg+vK9uPpfVpCPDOtX0ztzbSQxvjGMghPpzXzh8B4kTSr6NrcRsz20OEXlzGvmFj7jcB6cAU8PpTkTjNasD6Dimv8AUoo7VSYQhEZGDmVunfB29v514t8ALTZ4i8R2cpP2eO6kjA6qjI6iRwvToF+uMdq+o4oY7TTru6nbYI7aaVpGzmJEiYhvwxmvnT9mnT5tVstWv4T5DXFzsyRztZYnbPTgBcDp7dqihUtTn6F1ad6tM+vBDMZ52BUmRsEAbep7Yr4p8Bwy3/x/1y7s/njjuZ4pGxtBWKONN3tuwTj2r7Z1zWNP0ktcqBcSsZNsI4zsyMk9vfHTpXw78D7u6XWPEniDU1Dahe3Vx5kajIWUEZ4B4GWYYz0HXpU4TaT8jbMvsR80fZ9z/o4aSbD4LEtnI6/KcdQMYr4hkVNb+OOpOoQRiPyV/vSNbFGbGOgbB/IV9OQ3moa9HcybYoYDjc0Ywz7TjaoycDjn3HpXzlolpH/wve58qAPJDBI2fNVCgdYtpVCRv7qcA4zk9KWCVpN+RGYe+oR6XR9mx28dnHbWEESRW7gBEQBQMDr0r5d+MzxW3xl8OXd4zNBdWpg2Af6rMqKJE6Zw+DjvtxX1ddWzIqyeYPJRml+m7kAY4AFfH3xJuLfxL8bNBt4WOyONY93ZWE8bfy9PWooazudGPSjQUfQ+g7+6ltTKbnHlq4WOPIG7OcewHHGcdK+YP2idRhXwpHFdKGee7ixGBt2qvLD2yBjt0r37X9StJ7q3ktW+1KspEjLyoPUY9sdO3B6V8y/tHic6dZyvGYiVa4yRjAMixIP97gn6CuvCL96eLms74aR8jygYyi7PmICbumemPoK9Q8DBJNHlVE2OjZLqPmI7Zry5STbMIyOM/iMc12/gj7X9sktLV2UyQArnhd27j8xXvHwh67pUbbUUL0z07MO1el6YE+VOQue3QEjvzXAafGArPsPHB55OPvMeOua7vS2fzFbPGCOe/vWAHounkebG/G52XPPYdP5V0cC4Yy/dIOTWRpiIhVMZd4+MjB/D8q6m0tgY8SANkfw88ikBp2bwoPvEHB+7jP1/KussmjmRIG24GWJ4wcdOnt0rkY7SXzQoOzpGcdvUf4V2ejWjjfOoVcOI8tjoOlAHVWL7njmVV80LjL8+wOfpV6wv9Y8M6iniPQ7n7FcxjK8Ha4BGVYDgg8ent0BpLWMKr7+cLjpgYPT8PatkwwzwLEyCRSm0BsY4x7eooBH2V8PviFo3xK0pri122+p2yqL2x4yp/vJ/0zJ7449qyNf8I6jZ3Emr+HgrsSWmtd33v9pMYG71GPpXyJpVzqXhjW11nw9IYL2GRcBBuXbjkNjqjY5B6dq+3vA3jzTPH2nfarb9xf2vF7Yt/rI2AwT7rx8rDjHpyAHqYbE3904/RPEEEwWK5UxSIcEZ2N/ut0x+X0r0K1u4rmIZbsB2/Dpwf61k+JfC1vqBN5Zgx3Sp7DzV7A44+lchZ3t7pdx5N8hITAPY8Yx+AFXyHemd+yLnPGOv5VPDL7j5VH86pw3KXSh1xsc5T6e9WYsBypxz/T1qC4n53/t3CU+IdJ06V3FvarDexQDJTefODDaPRea+FtRdP+EU1OPcMNDKWH90Efzr7R/br1U3Pxd0XT4FLRW2hCa4YcHcXIAyOB2r4U8R3VtZeHZtOnYlbroseFJXI+UcNlmzgDB/SqqxukFXoeKW1oTAvmfMPKVuuDl+V45+707itaOGe13u6MDIMkhQB8v0Getet6N8B/jRq4iOleBdYQzwq6G4RbdFRfu5Z2X5tuPlxkeldlZfssfHe4TdP4fj09iT/wAfmoQqDzzwu5/x2ituQ+ftY8Ct1DKrghdsfGR8zAD+X0rUCrHGUZShJyinHOf15r2K8/Zp+PdlcCCHw79q3HCy21zEYT0z8z7cD3IUCtex/Zb+OdwV+2aXpenbcf8AH3qMZwB7RK2PwFTYvmPCU8vDB8PxuYrj5F7Y7A9aliNuRuTmTqNvVgBjH+PT+VfUel/sjfEW9d4LzVdEhMjDBilaX92Oh+VQvJ9WPSvGPiT8KfiF8IdZ8rxRo7mxaSRIr62dZLaYDA+U5JUn+62HwCcFallxmtjjAFmmtoI1bHnxZTBPBIBBx2I4+le6KFunMu0bvl+TPCqgAUZ9Tjp29q8e8BweJPEPxA0Pw9aadJAtxI8ygIzSmONSxwqgc4+bkjAVvSvpGXw9qNmD9qgGEbbsUkn5uc9sEjnOB07VyV432PdylpXbOaG0TK7YAU9VG0DIxjH4flXIfGCVYvAMVnuVkl1azZex3qjOQT3yg6AfTJr01tOLQqxYr83lsc9v14HGM9BxXkPx8cQPoGnn5xLO16wB6SbFjiAx2VVZu/THtXPTjqevXl+7djxHTjJ9uEawNMGnDlRjcRn1OBwOg/DvXUfEO4az8K3K3Dj99eW4RVzlY1Jb5QcAfd64BPTsBWF4ZR31RnG4W+dwwMc89/x9DVr4q3S2+n6PAgI81zFhvSMICfwJx+orrXxI8WorUpHiixmNpR8uVYp154/p0q15ZVlCL8p4PfKn/OPpTnJEroApO7cSBjO7hcY/L60vfyhlevOcNkenQeg+legeCMtF+UqORjr3I/r/AC4xVwrvURoN/Awx6ZI+XP8AKmgmMBmXb/Dzz0+nf6D6VdCusWMAsGHygEYA6fkf5djUMqMbjRAuVHm52rgjbnJ98df/AK1IEjLF4wfmxlcfh/LI49qt+QPM2od6BhgDGOmcfT/9VM2BWc5QZbKgjOP8Mf54qW7GiRGyyoitHGdoUdeoRf4cCp2UodjjAY8D+6ccnjjgfzxShnTo23JO30K9OD06/TionlBEfmYXAwN3GFPA6f8A6qgoflGDlSuRhhvXO0gAH8O1NEoPJOSn3gPu46bf8KeskqkhFDEkcqN31z6CgRqchp1SMr6ZLevy9+O3agCq7SKoKOM5x+8xkDHHPp7V6foc0ctrYMhG1Y3jHPGY3IJB9CVrzKUwgSTrltkbIoxgfQf4Y/SvWbFHWys1AUMYVIOOwAI/DPpUsTPMfEyl9RLQENEQrbTuBDBQmAWOcADgAY9OOByrFYgycAORgkkbfQcdR/Sug8RSq+sbo02jHkhVbeFA5A7YIJ/DmsXLqTvwVGV5HTj65rrp7HBV+IYuVIbbgldhH931OPam26NGxT5crjj+RH1pyldqjb90dB057Yp9kwkkH31IQ5Ue3SnImPxDZvkSNmYgt8kmRwOByR0/H6U5X8twFU5OAw/3vQd/5Ypku4KXOfK5UEjHXqMD/P4URSXKMihPup8nQ8rjkY9u1ZM7IqxtW6XDHsE6EjgKR0I4/Sr0UG3DLKPuspIAwMf/AF+cHFZSuzRIGIR48t8q/Ko9+2fpWppunLeFXkby4mB2g8uRjCk9h64wa4qkrHdSjcUPZIcNI7v5gOV4G5untx7VXnniaUG0UsfMG5V/iHt7Vt2el2mEWciWRBgkrgEg8Db64q1cQWkFvtihUDJyPZe3OPwFY8xtynN+dF5h8vG0IdoA4z6DGMil33hVhtMYxuG0cbf15/Otk+amMxAR4UDaPboc8jFUybxmXIK9Fx0H144x+VFw5SmUfzwkrZI2rhum3rj5gTmnzxojxm4dQm7P4j269PTH9KY9reEyO4+bAXduIUA8d/8A9VSNZ3BkO2IY6fMBkr9OensPpTTDlG50+P5l++jL91uQvtjGfxqVNszFbK3Lbm+YtwpA+valWwvSf3MaL/47jv14JqVG1aBTGkkewLyCowfx/wAKgOUsGOZWLSbAWXBZOgxjj8O3tTGSFnXzCGyBu9QRyCcdKdliGZ9jEADjgE4H6HpQWZMb4sA8Fg2AM9vp+FBQsdwkKK0sSlNwIVee3f6UDUJpccmLac7m4znt9McH0pvmyhgG2qQfnHb/AOt6VH5k+FZQHz8pDDgt/eB9OPpigAWczMS0jTZxuQjtgYAHsRTPKkIBTaGPb+E5449D/hU3mnjzJU2qckoMDPoO3WmklUVPu7vlUcHqM8D1yRWZSQnksThTnb8pHTDeg7UBDGSZhjcoGMZGD19uvaiWbeEAwNxxx1xjnHp6UiSyHhpGADbRuGTj3HrnFBRYN1cROpS2XykIZfp/ie1VW1O5ySUZRgse2F/wphXhszEDhWbb+WR25GKSVlBwzMyEgEAYAXjC/wC7igBTql0w3TKzZ4YLj/63aojdJIR50IZWyoYEZ+X646j9arldrhN0m4MOABt6jbwOoxSxOoLnBIQ/cwPkJPr6ntWgCG6s5mYLZuq7tvB2HgfdYDp9P8KcJ4snFvgScbQcc+3tzUxDkeW77ioy2zG4Y56Y6jApjMiH7pLZ2tg45Uen+f5UEyIXnDssbxAS4+ZycBU9iOuB1OBSxlZJFSaByQuW2Zx8vGQCOd/8qVsHYmOgYlRzwR/Ln9MVWceWCjgnP3vnIMgAOAO3A/pz2oJHM+YuECqzBhjkMfQVaOxtisG2k7fmPPQ9+R34qkAr5wjHBG7ps4H14/yKkzJtDIOmCc8j6j3/AKdqAJWlTyQPIaRQWO0kAn1PAHP4VCzLuyLfowx0JOPy4P5VDtOdoDIu3gZ5Pf8Awz2qRc+ZkKzdD8pyT26f560APBR9v7h84xyxUkeg4A6dOB6VKCoxshKDn7jZzjsR/Q/hUdtGqpE6hgS+Cd2RjHbPHt6dhTwoUBSoYDcpK+g9MjPy0ARpGH3ARZKHgr0z0/8A15+6MU5tm7zkjCqg3DbwwAH5Y+nFTwBn2RxZgU9OeAT0yPcjgd6ZCzFVmVsyZKqQMLwOmOP846VUQKqxFh5irwBk5G0euCTninNDO/OA4HC+oPbp2FSgJJuHJC8YXHzH1H0FRAtIylSwzzuHfHX8OKoCQHLAGMfcO7gDBAyf1pkLOo+SNQ2AQc/KT7AelNPAVff5vcdRnBwePenoBIPL3YO0nA6EDtjHBoAhZWiTLLsTJXruzn09qrExqzoz+WztjcvQD37VceMhwmCeT8h9O34VA42sPMblHAxs+7kdB/8AWqkS0VyBCvznawHUYzgnj8a0tDZotQJHzsIhgY5/OqshaYv5ZVt/Az/u9vftUmibWuP3hMbhVPLHgdP8+1aRMavwnoLOwijd12/OPkAwNo5wPbpXIauWOryAKGfjBXHIPtXaSsslpC0RA8yQbPqOMn8q4fVJkk1W7WEYAcAqh7rjkdDjtxVGVFFVnhgLOSM9B3yAPTjioljZmdBGo3BFIbOTgdPw/wAKlVwisGz8wPJAJPTgdc/0/ChMo0YbPTeCcc47YPGcdBmoOixWQEySKB9xtg/iX8K5e+wszAdASjDHPBz0rpvLBZlKx7yd2d2VPPQAVzN4QZ5JR/CeR2zV0zjxRWYNhiV445HAGKeCUVeh+b8fSoWIYH2GeO1T9NrEHOBhgecV0I5IFtOTmRcjOQuOD7D3qxHtLZKn7ucdBtHHGO49KqrngbsfNj1UdyR/KrSMh2jlQfm56gD/APV2rM6YliEso81Ttw+SzDHTjHFT+WSP3fO7og+U+/B6Y7VCPM4kZGG07uR19wew9qnUBxuBLeWfvdcn0NZmsSMEPM7KDlTgNjBC4xgDjjPpS+Wyx4AzgZIIDAHvgf8A1qcykqp7KPTAOfypDsOcKS7Lk4O4bemPTp6igorbQ+7yhlF+bjjJxxg98Gm71G5+clcejKBx1qx03P8ANkjAzgJyMD8RTpCdpG0N/d3Lj8h6YoAqyoqKCcEkY5PHt09qb5TgDnjpz03DoPYVLMD1x15x1Bx7+3SmKmwKdjDdxz9wZ9KAGMd6AZOANxLdj25pctjDOAOGBxzx0IA6ZpnzbsIVUJ8oxzn0xn0qP5cnPCjPJHT6d6AJgdgQSYy3UY4IPfHaoV65Q/d4GzoSO30FSjj7ucBt2PvDn/EdKj6g49ARkY4HvQA6TJXORluDwOp+nT0r0X4aeIodE1eK1mkjjt2/1glIAYE9sfUcAgYzXn8AdgDu8sAjftIGMdwPypjJtIcgL2BUYyMZGf7pwamceaLiVB8slLsfcrZaOAwANDMQSFxjaecj19varn+t2bBlUUqEOAea8l+GPisazoy6LM8X22yUCPeSN0fbt2HBx7V3OoawukWFzqmpbfLt4mk2YyQDwAFOOCRgdj2x1r5athnTnY+lo4uDhc19W1uy0TRpbwM3n7f3S8KC+cc5GMDrnHQfl8Na5rmpatfTXV/KJZpCd7ZDHr93I4wMcY4xiu28d+Mm8TX4ktSY7WK2EaxB8rmX59uOnysAfqvtXnUQgwE2HIU5zjOfb2r6DKsAqa9pLdnz+Z411JcsNiCLA3N1wMY7Y9P/AK1WVjyEXHzbM84CkH2HpViG23wtkeV5a/Nz1z0O3+tKkDhlGQJGXhSfX9OBX0MMJI8ZSKTZJ3AHCgZ+nQcDin8ZDFfkxwD0x9f6VP5DrvBkyMZbbjtx+tTpDiFSy7mA+Tb2HpWjwjLVQgtpxbkNGrAA8vnIO3pgcD/CvZvAviNbtRa3UxLcKNyducAcY/TFeQv5cQjDKOV/d5OVw2ORkcH8qljmubZ4dRspWimT5ozGORg8k9h+gNZ1svUoWaNqOJ5HdH1TqeqWmi6FNeMwAt5I0LYJ47YJHGccZr5d8T+Jp/EN208vmFcybAW+XDtuBwF65J6npgDAFV9U1zVNWeIahclsY/hCITjAYhcAn/aPNY3lJ5m2SQdhkdOawwmVKn78hYvMHUXJAgUR9BwRTCp4x071cFtJuOCPk4aqxt5VDZHC88V0+xmeaNAXBwOlMI5+tO2yYxjrTfn9OlHskA4qwHy8UimVHDqxDDoQealRht5qEnaaz9khp2OouPGOvXOn/wBmT3LPCI1iG7khVIPXrxjA9BwK5YnNC80/pU+zjHWKKnVlP4mNAAGScelClscYGeOaQ4/hzS7c4PoB+dZmAqMVxsxkDHSrdlLHHIscuNpPJIzt6gdKo+tOK9gR9elCVncrmP/U++iCwG35M4U4/uAYI/z7UNg59OgHoPT/AD7VIFwDgE46DPc0h4x91VPHtwOK7DMZ1GMgjG0fh1/pTck/ex6HHtTyM84IBJx65FIR0A56UAN4C8cEZ746/wAqc2CGL8/N9PwBpOQMd8ik+Rvm9TzzwO1AC4PGcgDtnpigDAB69gF6D/GlYc5J+Ynb9R9KVgoHBwR29qAE44wfoT6+tO4zyAc4/Ac5z9KMHgt0456EU3kg4G3+IE9O2PyoAUEE4xx/h0qMFM7myc9T6YoGdxXpj04H/wBekcPzjafYDBoAARn15wadtXbgfhjjFNwBzgjjinfMMDqeh2+1AC5BHPGDtP4Uzg4wOPy/zilAyuG64x054pwZiwYkLjgDGaAGcMir128c9/SkLDPXGBkY6Lnpz/SnAdMc/TgUYC42Dp26DPb60ARhQTnHI/DHtRxxnOT/AJ/lQcFRuGM9ST/nmjqQR0H4UAJkAbsjjgZ4H0poGAq5zxRkY+Xg9Ow4pvy4bIJCsvTpWZmLyRx3PH/1xTTgggKCR2J5H/1vanjJHPOPTjFMPIAJA5x1wfbitADBBG3gAbQPT0oJwD1Ax64INIwVl3Pg/wAJXpj3oIAyFwOMDONob0rM0E/iZB8uBkg/X8qTP8Y4PbP0/lQflVzk+pP9fwpMEYGOMkjtnpz9DVJmYvJyzdSo6dwOKjxzz2H0xindRk/4cUfKeT/+qqATkfJ/ToDRjd8gBww6ewoA6rnAPOe1G77u3IXOfb2zQaEn3sHqOe/p2pCY3XjIzxxwRgU3IGSv95eewLUoPRU+b+Ljt/k9qDMTAAKKM/LyOwA6fSnFgx+XHHAGcim7g+FUjGfnHQjjiggZ/eY/wHb86AGN82fmHy8c9qQjbk8FRTxyNq456e34UYXauOFbpnjdigBoyuw9eMD0+lIisoCg4IJ4xwKMjG3HQ89v84obHDH0A44oAkz1Ix+XGRTgMBlXP8OFPv8A3Rx/P6CmYchSOXP8P3cD3H8v/wBVDMhRVyevI78UDRLuHOemO5xkfTinbv7vPv0/SoSzHClx8xG7cORjk4/oPSpTtBdVJ2noR2oKRP26HnpTGG5hu5A46fdFKpVtrrxnjjvgdP8ACj+D056fr/SgTG52jJOAT6Y/zxTSzE5LBuBjd657flS/dIcjOcKDnp9fwpoyVHTr+VBQDjhOSpx+fc0oPyEDjIwe+AabjP3Rn2A/lTuAQTyCAuR29Dj0PTpQBIMdvuDp3GDSYI7Zz+YpNwbls/XpyKXco7dsAdKAEwTwOBVdidxcMNuPugDoOvNTOquCpGCcDd2BHWnbRvJA4UDn+dADC2Nx4O0DB9KkXAORjjkE9s/lx7VGPlDN3A3c46f/AFqkUbn8vjPG36/SgzEVcjBUqPr046dKmCxs2QMHIOc8EnioU+YDoPUD29eKlHGN3PQ4HpQaDsL2G3tz6D/61BAwR2x270Dv+v8Ah+VKfQDv0+nSgzIsAjOOE4PpzSZ3MFXv6/T+VDkbSeTgYAXpj1PtShVOCOe+fbHag0HcAHqf0FKeeM/4YpqkMuewPGaco43Bfl9upoAQ8bQOP7p7YxSH+7xwM49zT8Dj5SQGOR3wfTFJjBKgDPQ/QUANw+Qdw2rztAxk9KMjp0+vp7Uo6YBz2/z+FKBk5Iwg/wA8UAMBxxngdAOn0FN49e3AHanAnuQT2CjoMY4pegxwBkfWgBPlIK8YPWlxjHbt7D0pAB1b8RSZ6jGexHoKAH+/Sk9B2ox6Hp2HT0pf4jxyFXiszMTk9Dj0pcr94Zw+Rj0NHPQkDjijrwfzrQ0EIPTGKcp5BDYxwfpQAOpHtj3pw4HHNZmY7qeRgED8AePzpemDgdOQ3tTAONqZYHtnHNPGBwuQB03dOnpQaEgI/kP8/Sl4OWPcY444Hb8KQBgU28ZPT/ZBx09+opeMZXON3RuvPTitCeUUjptHv2x+NSHoOcDHQf0puBjjBPTj2/wqTv8ALnH4cAf4UEjTwTn5v9z9KO3yjI6UL/C3Y4/Wk6YH+c0GgY5746L6ccUY5z7Y/Kkz8pxkdqXPcdBz74oMxRgkYGD2z/Smj7pAHcjjsR/OlI4+Yj5gpHbGKQ4OWOPU4PQj09qAAZPQZxyMcfhQBgYU856AcDPrSYXcFzjI7elLy2OTxuAHbOOBQA8eapB/hU9CAOnvTF43Ad+elCjtjbzyKXjoeMd/agBw5G4KMAcYFKw45/H/AD6Ug3EhjwcYznFLt7evoKADIBUsPpk01SBwfXBx/hTumAvXgflRubcMrjHOcUAJ/CFx0btTxuHTj/e6VEuR93jJzz6H9KkHGPfFAD8bscYpP4enXj8BSj5oyvT/AAoJ534AzxQAhO5Ayjr0B44+mOBSADJOfujv/jSAPk85zjGeSQO309qG+6P5mgBjYOeB1pR3bHK89P5UDPYcDAPpR06DtxQA3ODx2H6UwAKOPwzT+TkepwcdfzpvUYxz+tACc559KDtxj3o5wD/+oUDFAB7AfLR1X0o4KKCeT8v4fSjofpxQA/uMdB+A6VGeFxn2pQRjBGeMYpSoC45OBxxz9PwoAOmNv3RjjAzSD0X5s498D+VPPBwxGQPmx2qNPnUv6D5QPWgCTHzYHXrQMDk546/59qMDaBjC4BYA/wAv60vPZs8dMc+1ACg46Y5AOfXHp6fSpByPm4xx9KYOemM9u1LnALfge3T09qAJBnsOlSKGBx3/ADqM4PPHtjrUijlVQ5PcfSgB/wDLH0p3y849uKQZyeCQB0x0pw/IMQfegBw64BP49qnQ7SCB90DaAOp+vbFQ54wuNxO3HIxUm3au1hkg4x7evFADh0II28ccZ2+xpfcnOP6fypp4J559Kf3AxkZoAX5eFPAPQ4/I03c20Z5HTjoaOv3f4elO25PHDep6D3oAZyRzj1PYU7HTH4Dp9M0gwWAHXnA/z7UAevTPy/5/lQAo9yeuG/Cn5wCe56YH6YpiYY8HcMjA71KCcfKf++fWgAHAJ6YIxj0FKORjB4zz2PpSckY6YJwfr60pOQMhiM4GMYyOMY7UASg9MbfypwP06cZ6Z9KiHcYxxUig53c5PTHb8KALQ2r1Izxz/SpFwD6nFRKWyOMdqlXqDjtkdvagA6ckHAp2CO4x6UDjJA6jIP8AMUuAOP4uOnWgBy4+6fu5+nWlU9hx/hTBjAVvueo6c0ozyD2444oAf8uOnPtS/OABk+uB3pPr9MinZwyjKntx2oAeBjuBjseKkGVALDn0HSo/lYlSOnynFPAGduOOCcc4/CgCYdB3Hp2/EdKlHJ9Sy4GOn1qsB039Bxge1WASPvYx1GP0FAEhO3LL8wBPTjpx+lSDA+UcfKDz71XwACCBz/Wp93H3cjAwPXHpQBOgRjg9cYFXIT823HRfvDphf4frVNXddqkkgYyPQ+uParcWScZwAeM9T/8Aq/l9KDQtg8cA8YGeMVbVVVguMfTiqyYLgHHA6Yx7cVZj5CucDGdox+orMCfryeT0pT7HHFGc4JVifbpz/Kk24/hYetAEY+mPbp+FNxwCRyT+lPGcY4FJxgZ7Dt2oAZ8uVBwQQRgdqUEnDHJJ/T2ppJGMdfp2py57dM5oAX5Qe9OwAP8AaHGKXjoe3GPp/hS49Qc/rigB3A6/TA9P/rU4DHI/P/P9KaufvdME8/T/ABqUDjgA4HQdMD/PagBew/r7U7t2+npTf4u3/wBalHYfy7UALxjJ7fpSZyNyg0vXgf8A6qNvcdwfwoAjIBO2joSxHoB/hTxnHbGfyo6DI/KgCsQoPy4/x9qZ09PWpCAOARx2xTMcAnvzjFADR2AHX8PyoXsDwB29f88Uqjd0b8QOlOHGD0z8vH9frQAi42jmnnpu69vypFHbtnHH86Bj060ARnGflPTtUbNx6D0HagMTzjBPGB7VGc7d2M9vl/lQAoGPvcduO1Sr2x2qLBBDHgP69uKmj24+nT/GgCYD69vbFOA47U0H09SKcD/PHpWYCnIPPtjFHXkj2wOBQOMY5/DpRxgccDpQAu7jLYOM/iKMjnPbtTecc4/D0pcnPGckfL7BaAFxx82eDk46004+92Pb29KlAABA74pDyCccgYH+H+FAFbzHTkJk4z6HjgVqxXkF1aS6Xq0aXthdJ5c8Eq7kZG4IIPFZTcYwePT0z+lLt5O0DJ+Wgadj8Kf22P2G9S+Euq6j8UfhjZvdeDdRuWlltbX5/sbuS4IXqMEjK4AbHy/Nw35kz2EU9rFKo3GRtgIP97JU49O304r+xEyWN9ZXWkazbJfaffwmG5tZRmOSJgQQR7dvTtX5B/tY/wDBO4aBbN8UfgBNJqKfaAb7RptvmbpztV4/LUDdltpGBuBB5fPmTFmsWfiTc28kClWj+ePrnH5dqI5fLRiZVGSfl+7z1xxzzxx+VddqmnS6XrFxo+rQS2V3G5V7KeMxSxtg7hjjoecjPGO2K524tDbyZhwpbjPfn16dK2NiS2l2IzkIwQphtvYjGF/rW3pSW+p3LWFwXVdr5+YfMCO59e/pXJSGRvM8t2OcDHY9hn29a27Mj90wm3hAQe5/Mdh29ulZgdpousXmlGO01KSKSFSyHIPyleBsP93GDjpz0rt0bzIY5YG35yy5z+OP85ry6YCcZnDDgZCEbtyjC5OeuOcEdO/ar2j67LZSDTbh2mywVSx+fb2+bsOOhxUOI7nqUMxUgMGGMrx0GehGOvAq9AdqI8bgBHBRzwvzcHgf4da5aw1az1BRLaSM77mynAyTjIxxj8q1R93ZjequQOegbkg9u2KyLOnhvryF4x5q+RH8qbCFXceq5Jzx2wK6XRtXMEree7o43Mu3/pp9eCOPQ1wZcXEheZWVZAE+Q8MR0zg9RViO9ljMM00YUwsP3gHpwBnr6YoMz3C11CLYJInMkflAgqCPm91HPH411yyDzGjAD48sDaRhi3O/aT83bjOMV4fpeorHKFOJnUmSQxbSg3d88bmPGeAMetd5pOoOwQQIN+/a0eeTnPQH88mgD1q0vJXQmIvFGu1VLtlVK9cn06gc49OMAdAl4k0bssmEXLFDyQFIznbngcdPwrzK0uTCXeFQc7FAzlQF456A/Tp+VdTaXZCkyEbA5JIA3cDAJA4wP6UAdvDchZQifMMAlhwuW6cf5xWykoZcp0rjredRGsgOBlgDjAHb5l7dsf4YrYtroyAlSAV4Kr1U9waBWOglhhvrdrS6USRSDBz09fzHavIPEOg3Wg3HmD5rOU4SU/wnkhWHbpweh9uleqQ3APyn5QDkfjV2ZLe8gaC5jWaJxgo4ypFAr2PBopBuIbAyP4R3Hcken5VfMjOp44wAM9eBxVvxB4cuPD1wJYUM2mt92XqYieNj+nJG09D9ayVeHGVJ3kcY5J7cDt/9aosap3LJcBQz/NuYEkDHy4pSu1cLnk/KG6j3xULgFdg42jGCe3/1qnBXJwPunHqSB3/CshkeApA/T0H/ANbpUcmCNpOe2f7qj1qbBCgRD5t/3h6f4VHIMZifIPU44OKAK+7duyuQR/L2/lTWCjhwOuenSmnC4UE7D9KdtwVDHcW7kY6dB6ZoNCNw/wB9kYZGB/ntVduCNoGNuPQ81b+8Uwe+DnnpUDlMcYIXOCw5wenPtQBWbgnA3AFV+hqvKuGJbjOeTx09PpV8ZB3RgemOgwOlMUMgGBlEXoeeKAKkMAnUEM5QNldnLYHUn6DpXo+iCIPDGinAbzAW4YfReuO9cVasnmxq2VA67RxgdiBgYxx0rstGMouY0dGyO5xgl27YGOAKqnuZy+E/Tn9iBT/wj3jYv2vrcFf+2LH+or7CniPm/d4A4/lXyH+xAi/8I3423d9ViBP+z9nGP519hzkhycd//wBVdstjkZnIGPyqORxUwU7doxt7UbIyoIUD6dalHAGD/SoEMG7jdnp1p5HHPpQqcgnn27fhTwo49PQ9aAI/SphjFLj/ACKOP/1UAAPQfgPpTHOcKe3HpgfyqXG0hvwqtjaeDn9KAESvgf8Abs8SBrnw54KUBY4I/tzyAfPuP3Bzxj936dTX3zEMyAetfmF+2jqS3nxUufLkCnSNLim8psfvfJ3ORjrs5P4/hQB8qt92WDzSYWkaSUk45J5FcU0PnyS+IA5Q3aG1iVoy/lRZP3QCFY7gW+YgDoOwrR0tbnWLJLeeRIUmUykLnf5Z/vDse2M1zutagLjVrXTLaPZZae/yxJyZWU5y3QEA54789zQBialZr4fs4LVZC95csZbqV8AlRkbV3dhwR0BA/LzW4hik1K6urjbEUwucBVSJVwu1RxgdMdMV6rqSNBZ3XiXVgjyAf6NBOQBtI/hAPv0xx+VeGX1ze3/kqQF24lIAAxkcDHXj60HLW3FuLqLkJEPKQgAfwknvu7AeleheDobq8hfUHj8+0gdowFjKhiSDtLf3VI4GO1eXhXe1ktllYKqeZu2/dHUqTnPr+VfSGjW9loPw70028kZnvZo3aNCN4DAtnAOeANucUBSOZmml1G7M8zDIYbgG+UD+EZP0rtrHxBFAgmwZLrYA52/u/lyCd3QAdOKj0zw5YXNncalq0qWluWKFY9pdihOF3DIDbuGHPQAYPNcY2nh7oGaVVtnfzfs6nBKjj5j0U9Mn09KDVo1r/WX1IvLG7SXTuIZZGQCKKEHJUE5HXp1z+FeR3Wr6jrmofbbdWS2XCQRKoA8tP7ygfxH8umcAV65rsNlLaLaYC+Wh/wBT93J6LknLADvXms0U+m3sdnZyYkjjLs0mPkY8AccdD3/pQQVL2zWw/wBFKp5zIzOVHy5Y/dHoB04xXf8Ag+HSI4I9NkUPqM217QGMgBGHOX4GTg4BbvtyK42+3faJJr4fuoTvbcOzgD5SP5V2Vn5GlX81lfXBkZLbYUwWBc4cb8DcASF54wO+KAjoej6rp3hbw8rX15p0Yv41QjdMZ5IycEDbgoOdh+XpkHIxXF2vha/ltrdpRma8Q3Mce5fu+g6EHHr8vp3rvLPwzZ61DFuvfNhRS7Dg+XuPzH1Oz+76Cu18UWV3JpkFxbwRabb2qDZNEpknYjhIhwuFcZICkjpnpinE0sfKnijRNetLm4XdKIHYSCHdhWVdudwHoQB9R7VUtNP+y6Rda1qsAtmYhIgqc+VjoegHPOev4V61qOlXGraT5V9cFW+1CMIDlETaGO454xzyQcFccZrzvXdX0+8f/hHNKdruXy+bqVgkKQodrYA5J3YH41ZDR4R4hnl+3HUbUbVQZWF+QQQR/X8uKboH2FrZUdVAjR8MDh88dDwPXAxgCu/1TwPd+WyxbZwY/mZvlwue3PIxjnj6cVkN4XvNBiHn24iguDwS6nJC9Bz6D6fjWkrOHK0Y6rYvRajDeGDTrAFN3ylnbnaOeQeGPt/SnxaZZtPINWjWJUIAb/V7tnP8LK3p0GO1ZtoksM0M9sFVo/ujGAW6456jjt7fh6Jfat4d8Ri1mij+x3dypkvV6IGxyRk9z6c+teW8LFbIo4+wSbRrv7bZTSKBcC5SInI39ye24rwSO3rUviSWXxPqv9o2lmtlJcoruobcrtx3VQNx+nWrmpWtra3htbS5+1qgUkgbdp9Pf/PfNdP8OtTsNI8ReZqFnFdLICsYk4KktnK8HBwMZ6gcd6VShG2iLgrs7m70vW18HabNLZRyPYqrRSqpwo2bY3O4BmGQOgPCgnggVw9jqPivWNQ8TRyabbXOkSWkmxVVZfljjPlxB1IycZ7cMOgwK99+IumSeJvBF2LDz7i6upD/AB8RxyEsyDnb9043Yy3OewHxzo1nq2ma3arr+rXsFlBqVta3NmsxRJIUYBlKIeqA9DxnOOciuCouU6JqyRx3g65XwvqGorINovrLyVQclxu+V0B2jcmOP5967rwxpuoXk8iIpYS2ZS6mx8kdueHjTjmQrxj/AOsR9IarpPgnw9DaWz2Wmos88tzcXF75byQhsBBG5O5QxBCg5yR6ZryjWPEDaZbpounatbwxX8vn3cluiiVkwFihRlJRIgAMLjIPH3cqcVMzOTsbP+wjd65H9pV9rLb2rfKvlL/z0Tkuy5G0f3h3GK8l8VJpms6uZLedpZdQnDTrbBnXy413SKMLncAFPHIzjFehR3+hapNJJ4jnI02EIgRAw+0sW4BZOVUKvOMHnHatjTfEVvPFdWOl2q2Vu8EsOmPDEqS2wkDBnyuSWYbeR/MsTvFlLY86m1a30vVrW4t7IXcdmN1vGhZI1fEmHC4Kl8kDcW+UDOCduKh0zxBAz6vNam2sppPNkjMqncGxkOinqc9ccZwe1Zd1Mqqs8mCH/dunIyUwDtbuBz179uKvabdavuurx7RpbB7NoEEz5SQqy4JO5XC7sDI+9yB6rZkZ2taVapYR3+mxlGEgklIPzbOOhOQvAxjH59K2I9TuJNBvdUdihgCQPBFGGBbCneQoyFLNkHj+7XHtdahfvFFeMYEYYLH5I3b+AKvoBjoAMj8a7Dw7qH2a8vtLuY0mFxC0bxklVdXOG+6Qf9WTjFVIcTg7i1sLaxs9Rn8+b7VbG4SMYjATGEDbScBvUEjH8Pp3lh4tktdOs49FRIJ9hDq5UycBsMAF2beOo75wvGRJdaLotj4AuxZ3bS38epQMyFh5vlbUgAA9EBOSB82B04xwWnWouF+yWMbSXEcxjS2V9rOxzt2jvnJ9x/Kij3e6UeLrrRlmjiRM+a/msFjZOuGztAHynoMZPFQeO/h/eaP4bn1R0W4jubqLe8IKrB6IMjnkbcrlc47EVnfCfV/BXgDxB4hHxk0WXWUmght7VrPMkNs+Q8gZNwdC3BBycYOB0rZ1+O08X/E3QvDtzql5/YOt/Z5bVItytDHcYQNGsilDtZc5AORjJD7gC9hoofCv4X+K/Get2XjfwstjBpujXUllLPK26cyTR8sIV5LofmiOVG7Fem/EPSNQEF7qOlrKn9jTRrK+0q3nSExkRqDkvvO7qMEjOBzXYweFJvgTrsniDRdQ1CGyCXNm1rgPHLmMJHDcsMDeXyygI23afmKtXz14l+IfjR9ZuVmvrifTbn9/c2seEilkaNXZipBfO4A5LHcQPUCvPrpymn2LuZXirXZPHkGnXOv6XbwJYCUtGsRZSWGSzEBD8xO4Bc4rh9L0jTrNW1qKPyrW2mZViVjhVP3m2AZ49RjpXr+jeJhotwLmzgjuo52iN1IcGeFFPLJ0UuFyF/hBxUuoW2peJbW9fStLvvsLs1wk5TAmQcsrk8FD6gYyBjirWxmael/DbXNbNs1hbxXUV4kTKBFuiRW5G7I2lUwrMCT2ABxgeh/E3VnWTTDePMLDQNEi063gQbVN3GzJKwU9C6xxFu+AKseBfiVpV7/ZngjVVk0J7WJo7ibJjhZ0YxmBwQHjbYMDPOARjvWp8UNK1nxO8lpZRiW5eN2t44OcpcBVLDGN+3AUs38XAwMVRuoq2h8e6xdPqco1C+uSsjvu2RqSoUZJAx0Udz061w7PZ3ut/bPN3kwmQbuEUp8iDHfhQDnHQHPSuq1bSoElm/tUyQrbS/Y+hEoliA4YYGGXGCOxH4VV07w94fa+sX1ae4sbe+DxwXF0u5JGUBgQuPfGeg3Aelax0RgxYbqSdPtaIRDbSBwB95k78fXGPXNYljYyanJqMk0b77jJRAoj6fdDquMYAHPfNfQ8VroPgDS59EnlSOW8j8revzyyvLgr84x+5GRnaDz0z8q14BFda09nJZw3QDLJ8qRxlnmO5gFAU5O7jIHXgetXRq819CU7lKzuFfR7XTImaG13O0/8O9yejHowz90YGK6nwT8VviN4KuJtL8L68Z9Nk3RLZXdtFcRqPvjlwOcjHynkfQY9F8DfCnVNa8J65qXiSyS3WKFpohK7QJDII255IK7SqnaeOTkYrzuw8JtaQrcXiLbQRQ/POGHmM+eicN1PttqXWinylHXa78XPEHjq2e21fRdEsoYl82aWyiYedKjHjEu7BLDPXBA57Yo6d4VvX+xeKfDmlXV3i6WUQ2MUkmWhJPygL2yD8vy8jkYqXwvL4TsPEuh6n410mTUfDEd8n26yt2YTTIQwIXa8R4IHG9c+/f7qg/aj+F+maSPDXhjS73wxZQB96afYwySBRjeygbPn2feI57nvmJVopaIqKXVnIeEf2mNX+Cuuy+HfHGgTS2+uzQX7TIWj1Cz2I26OSLcRkj7q4QJluoYVm/tg63pfjf4OeGPiPp4vbjV21K1tp2v7VrV5beV5JbV9rfeJRQm8cMuCOMGuTsdK0H4y/Ek+LP7Lvrjw7ezeb5svlRTfZYFCbCoaRkMhRyoz8y7Tj5gB7T+21q+ieJP2etDv/BjyRaDpOpWk0EcyYkUCZoMfeOAhUDGevGBWCt0LlJHyv8SvHXjC91JovFMouIdsarFAmyJJI14dY1H3QScdPQ189z2kC3sl3qSySQSA4iRQw5+7nPAxxjk9K911K1TxJ4p1e1uZ4pQ0Ef8AZ0hAfZ+7wdh3AHnrz26cYrxvV9A1bwnEk2o3CXlpcAoywS+YYjtDAbSBtbGeeRjuDgUqXU52bMyyBI2s3CGSMDaG3/IFACs3pjjjsa9r8LanpHjvwneeF77Trqe70axupoXtbR7iOEH5lU+WC+8kA4IG4KR14r55mvALe3urJh++Xdudtv3MKo5wF9OcD0q3pni3xt4csLu18N66ukNrQ2XYjgjd3VGbO2UqzRkiQ9MexGAK2hG4jB8pXs4rdrZI1zHK8m7aQScY5AyOOOgwOleieBfhH438f6HqfiTw5BBJpmnXbWMeZx501wuzHyhXIADA7iB6KCMlfPvstuqSzSzSSwRFUdHfJIBBwDnse3TjHTFekzX/AIZ0C9s9G+FnjvUbfVr+8tBBczXTRWETTsFf7RGsSQqirguWjMgZduOOdioxi9z3a9/ZsHhRbPULrxjMt7b2yun7qOLDOoEqnOTtUsVAwGKjoteV+FbzQPBvjvSPEOq6vfxR+HdRjuTqmlwK1xhWKsyrJnBO4qOCfYivuXX/AIS/EPUPhnHH4w1231nWjPHA+vxQpJcXFiwZMqqhXYfMuBKVO3lmNfBHxA0rwr4G1iXRf7Wvb2G2KrcSCExZuG6eWACNo7c4B71z1DorU1T2P0Fk8c/D2ezvfFPhnUbd7e6sGlUy3Cx3fnXLsJBlm4AOPuALzwe9fnpLpVpBbXmkfbrm0mulwQ+53cg78sGx1HAyQSR71i6P4h0m3+H2rajbxLe3FvrPk2TXe4H7O7LlVAG0E4YkKBwckZxXQyXJ1+Wy1qVPJuH3YVfmVSDjk4X8OB1wa51GRz+16HBHxJp/hVx5Fmzx7FAickAAH5sjoCRwDyR6V30PiBtdFvpml6dPdahqVvItvb2TG4kjDfLvdQo2Abhk4wp4615l4u+1yySuYw0UEm1lVshwTx931x6V9Bfsp/HfVvgXZ+M7qLwvFrEWptC91dSyGCSG2tgXEKP5bHaW+YLkLlfu5247oXUSoW5rGfpn7N3xi16yjtrHQ4bK2jR5J5NTkFqZMDnAwXxjJPy8Adar3OgN4H0nRfDGo3drLPaXjySywMJIhLGBtwVVc7RkY+gyMDH274H/AGq/gf8AGzTrzwx8SrrVPC0Vw0LpDeFUjlCtmRBcRh9kRGM7tu4A4AOCN/WvA3wmfxM//CH6d4aMF20dvpsltqYu4kilXaXRWbcZXwgKANye4BY41XzKx1eyp/ZPz0/tT7Lrun2q+XfzSXH2uZs7Y2Az22nnjPpge/GT4h+22Wmah4uuZTfarqlzsmml+SQYzwCDwqr/AAjAyBXZfEWaKDxn4j8QXENraWWiXUOh21tZwrFuuIyqSTYHKKfn4+Ycccrz4V4v1G88QxXczQpDY2jnZb7xgdCMDHU4Bzx7VzwiclrOx9VfA74HWXjL4ez33iTVpdMeWdYYfs581XinB3qxyQqjGCvHOc8ni/8AEr4HeEPh/oVxqegayjw2aW1yjyP50k0pI24VeQr54wWGACMc4l+Bf7K3izUvD1j408R3+o6Vp1/bLJBpunTFprsSp+43KGESK4w3TJ6Drg+065pGveJbe58N6D4EutU0WxjTTY7vUUMDzXELKGkeTO5FU5ARAp5OWGdi9fQ7KdJSgfEet6LaeJ9R07w+u6SNi19Ox2tKqHjbuHy8njOTjGO3PEas2jeF/ElrJ4e0htRisonW9MkQWGZc8ZbaBvjJ4YbsDjbha9JubK70Tx3NZauhRrGG4jlijOS/2ZPniU8Zxtx2PHbt5VrN3q/ie7fVLa1uo7NZVga2UEhQwBBJPy78jnGTjHTpXLTfv2OV6Oxr28envq09vawmCBljVE81m2iQbsbjjnsBjoK4rxhbaSSq2lyjTRlY2jXLfu1x3A46dDXYQWMunWMum3TLJf6hcpsViwdYhkb/AE2Ar1DeueBXO+INLeK/e2vFidym1Jk6g/7Xrg9up9a9CnD3jNnHalflLBfs1srQ4xLuA8tePl68gj8unpU/hfxD4j0y7iutGvrvT07GFti4xtyV+790kZxuAPWqep3V5ZWi2ccJaSQBSzINhHoAeuPXv6Va0+W5tIUZ488hvIHI3bfuLnAHsPTkV2scTe1Txv4yktrjSNU1d2S4ieBzGqo7wSj54i452ybQGXp61BPqFrcfZ57WYWltY26xGA5LIVHGC4yfTd9K4uG6k1S6uI7hFga6VjGMDhumM8cjjGOlXdJv7M3I0/xCodcFPNGI/LdBwCeNwK9j+HWo6hI5Fp4VvpZ+CjuT6kH2AqfRrWGfULOW2wG+1x7vUAnHpXo6eDrK886PwzbT6vIELbbUFmiB74yAf6V2Gmfs0fHLWEtr/SPCGo/Zbd1mZ7uSK2bZwfuMwkAx/Ft47V0KvG1gjFvYwNb0HTdb1e/ur4fObk7mBwPKjQY4HHA4zXe3UWnizsUmhkt7a2hIEUg2bnfqxA7n19Kx5fD/AIjsdS16+ubOZINKlVbjftCK06jYGG4FgcjG3OMjOMgHntZudb+0rcSXpYxIGkROAMDAXb9CfzrjqyctCi5Y6VP4g8QzxxW8cVwsK+VEcFHHPDMCPmx7Gux+DbWf/Ca+IbdofII0i7xbqRjcmI5FAxgHaSTjHIFeVaH401Hw9qS3drpsE4MYU4kMe5eQMEAgdRnjnFd38CZf+K7SFZMRX+j31vM0m3zXXyw8i7clshkQ7+4BGeoqpK5CPFkhVLG0UN5aeRFIu3qZH5J9umSK25Ywuni+v7/zpUOyDEm7YnUqB/D0ycVyZmWW0tG2ghYY1OSMKE+U/j2p4gtUdp4Yhg5/DI446D0rWKEXdQ1mS+tki8tmlRiglxtGOmWYe2Mdqc2oavugljmu3Sb5Vzlwyjj8cd6znn2wIgiUqQI1G4AegyTgD+Q9q9fuPAviEabpsDX9sWhlieSCPCG3R1LSZYZVtm7YdpIOaJOwGXoF1DJp2LaXy5YLjdOsuEMx/PHTseBUfxCXw+Yo5vtITUC4Q220/vYuz7h8ox2zzg+gFYWuPD9qlfSbaeK2yRKz9WMX3t2ScNu4Cn8h0GxpfgHUdT8N3HiW+mt7aygBZDdEguGGRgEdcEfKCDyKx0TuxNHFaVfTrqcQto40DExhmkK8EHPI4PTgeuKsXutNqkbaZMLhYGYJJ5hXY0i8BiBnkdMjsam8rw1YWS3pSf7T91AhG1XXlSDwu0HHvXPIo+XcNzEGQsp6sx5wa6IqMhmNp901nfRXilk8h87cdcHlfx6H0rXOq31xhppFxyQknOF6gDtjH+eKpNp/l4lHzGR+AeoPsAeuPbjpXXS+DNet4DO8ESxIQArE7skkZ4XHbn2rVtIDA85ZWCugTzflG0/KxHTIwMZ/OuhtLxobGO0Xo0gjY5VSAx+b7xUKAPVgPUgdM680e90+0E915XlLIsahc71YjJI4GPu9jRBuctbvltxA3Hkgnp9R/Kp3A+mrvR/gl4NZ/L1ez1ic2uWd5klWWVMNsVoy0Qyfvc9gO4ryTxP4h0zXNRS+8PMsVi8MaTQquEimh42oCF+XBzkAA9unHmV1bQ2qH91Ex3+Xs8vB9OvY4qKKe7WVJ4lEIQ7RGvcdj9Og45xUezKk7qxLrCRWyi5iGSyFThcdTwQe34djXMkxuMsynbyRk8fT1rp9RvYL1EgMPl+XgED1wemBzxz0rGt4Ly5kFnbQtPPOcBIwDvK88Adx6VtFWQQR9f8A7JMFoPitN4mR2WWy0CaaWMrgebJiNguOg29vc/SvrD9qHxFGfBmh+Ywad73T/tDouxYVkk3p8ozyVHQelfKX7NO3wjL4t17xADF/xKo7eOORCkju78Jjs3ABFfR/7UKBvh/8PtLdfIuta1q0Sbp8hVFIz6j5uPavMxFnNWPqcqsqdmdR40RxHploMBYIY1bjI+73H9K8m+K37r4e6jKsZLQfY3zjIytxF+g5J+lew+PDFHc2iO235Bk/VQRXiXxSW4u/BkGlbxGl7qNnbbsfwO4OfoMfpXk0ndn3Nb4UvI6nTd6eE9F38OLKIy+o4xjHTtXl3xfH24eFPDcZ/wBIvtZhuPLxh/KjHLDtxu6V7JcxsbKzNkqAtAnlKx2+WpTr9BXjHxJT7B438CRhhJM1/umlXq5EsQVs/wB3DMMDsK6Yz945a1P3D6Blh8iSR3jPyMuw44MYGOPp/SvnXxdbtf8Axu0S0iPmKkdvI4HA2CRcKOvG7ANfUetQvBf3MacSKVjTHRc/l6c8V862C/b/ANpJLGVflsrNjtHYhYnH/j2D+FRh5++2aYin+6VM+lLG2EF40Qi8sO24Z4A45x78dK+YfBcdzrP7RfiiFMPCtwWYbR/y7+WvUf7III+ntj6D8YeIX8L2Kyabam/1OeZIkjWRUZFkOA25lbndgD5Tx6dR4n+z6UHj/wAb3+ov5l1FcSCScKOGz2wSPvDHUg4HWpw7bjKVh4ySvTpeZ9PXWImnZVVREW2fXJwvXHHcV8X/AAWvhBp+u3TeXtudTeScHG8xN8vboR2r7JvH84yyNhBgPjHOO+R0Ge9fIX7P2mf25da+blyIEv5yFUckxvGy8L1Ge3pWeD0jMrMP4tNR7nt2l2Gpahpd7dmIQaPCJ4jvBDyKEbhP9n/D14Hiv7PLTSeHNQt2YxqZY0VlGSCsce/AyPpxX1TrEkNjoeo3swAjsbO4fyzygRI2O0DHT/OK+bv2YtCubnQLjU7m5eG2WcRW3ljc3nlY5D8uBxlTk+vHcVpRqc9KTsY4mn+/gj3XXIoLLw1qEkuPs/2WaQKMqWTyjtXp0PAyOhxXzX8BpTpngm8ubhQyT3AmQ5xuwgUgk+/8+BXt3xb1KO78CatFp52Isbxz7RgbG+9syc/e/IcV4l8NLNrrwZaWlhhcIgwOMtIqMTj0U8n6VVD+HIjFT/fRSPR/E+vpfeGb3SrcM8k0ZnkkQ7hEkIJPA6DoMngd+K5P9nuCA6LcX2DlW3AgDHMaE59OpPHPHSvYJ9Gs/DvhrVkAWR5oJh5zNuVFWIrHtGOAxPzkdVFeQ/syhj4WulIJjWYEMf8AaiTj3wTgVUZfupJCcGq0HI+gPEEcieGdWnkYMrWs6IAPmJZGAyOwPTqMZrwD9lSa5tdE1uIrk28sYCHn70aHn617z4tvrKz8M6rHe4BmsrmNRnBb922MenvxxXiP7OdiNO8GzX8sjRNqc0bbD94qgVOD+AYfVa56S/cz+R04j/eIHul6baNpZmDmaeTaQTux1zjphMcDj0r5L+DltdaprfiOK0KqPtt2skjBiI97JgkADsDwO9fTWsTuiX995bstvbzzLtA5McbNjr7cV4z+zerL4Z1SaNhLNLKkzsm1mHmLuwwGCPnPcZxjtiroaUpMjF+/Vgj6NWzghhSMKECKEUIRz/CO3pivkbwUI9T+Pmq3u3db2MNxErH0VEwce+TivrK6ljzJbR5J8vYX6HHfH+NfHvgyPb8RvE7QyY23M7NJuw2GRMqPUKeMDnn2pYTdhj3y8i8z6K8YeKY71YrDTroratgvvGPlTooUfw46CvE2aKH41aXeXB3x39nM8APCrJCmVwfQ+XgDHeumEQvY3kVM5lwikjOxVxk/0rk9TtpLr4t+EYYyAXtpQ6j/AJZKp3Fjj1HTjtXRQioP5HLXnKpq/I9m0bTp2ki1C7hVDO7OADhh1C/J2GBxXgX7UYA0vw7aPJjLz/NzkCPGcjv94YHbHvX045lmlS3J8yRAQJzgZUHKjA7ha+XP2pb1jrHhy1t/3ix29zdvx2LoMD/vijBr98jkzPTDM+P2EgDxyDbs3Ke+MY5468j/ACK7z4ZR+brru8gAjtmIjbPzk/LxxtGPcjiuGMSKo3yKON4P8W0+3r7V2PgTeuuowYSIY33BSAcBeBgkYJ98D3Fe7PQ+Jse92SAKyqTGHZhxyD+FdppsLKnlFwFRc59un5VwtlIfJA3jiTjjgn2969AsDHKCFG/cBgA8cnv7ZrnJPSNKkDNGQCmcKfUY6Z9K7u1iB252ggg59fyrzi0BcITnmTGRx/LpXa2xKIdpOI+hHP50AdRHanICrnHPI5B9T25rf0+SUp5MEa7V/iHT8PWuVidwyByZF8tWAH6E139tFtihK/8APPI29gfX6elAFrTWDrumwQCV2nofTiuhhdThH2oq++FUj2rFt1kiMqNtClQ3P3TVpSNoztIPHyrwKAL0rRINsoyO+OBsH9fapNM1rUPD+p2+u6PcC1vIWDbuu6EHhHGRuyPrnHY81mNGX4OcfX+YqTyg8ScbVXhWYc7eh/OgWt7o+5vAfjbSviDo73dntgvrcBLu1B/1bf314BKN1B7fgcXdY0eC9HzKRIo4I/z0r4e0a+1bwvq9vrui3It72DBGABHIhPMci8AofzHXjrX2v4L8baT450oXlniG5RQLq1/jibvt9V9Mf0wLUuh6uGxKlo9zl7JLvTp2gkfAbBxnritwzzbt4crwOM4Nbuo6d5wEiKSQD04OP8+1YqwTbSFHBGGx19qk9KB+aH7aFpIvxR0vUWVWjurOMKDj7kZbn8WYDFeRfAjR9J8RfFvQbHVoRcWsDXV3kgMDJarvAwwIIyoJ4zgHkY4+iP25bGDTPEXw/vo3LtqkV3Gd4+ZUtMOQQMDAaRPfivCf2bognxRtIpATKbXUzHnozmIrtX/tmGOPr2q59DLEu6Pv6/1zVb0ILqZzIoWLZnEasOmNpGAAMBR+vfHbUb1ZHJkdhvG1VONxJOMLgj049KxvtUyLF5bk/M8Sv90MiY24Uck9RnHt2pv2iUqFjkSNvur8wzk8f8BHTPoKg+eNk3s0bSSu8yOzRiRPuht2TgH7wAIHtxx2xRW5Kodq5GXByc9wQvpjFVmMUQYPmQqGzJk4HfhONu3pxjjk+lLDMRGfu4AGHjI2q3cccNx3X6dqALbWkEseHV42QYUDOCPfB4Nai21hqOnf2Lr1rDqunyfLcWdwp8uSPuD791IwwIyDWDHeMG35wBlcnsv+elINU2TozsCP9j0Pb2pAjD+Cv7PWg+H/AI+wfEPQNQluNF0nQ9REVhcEyNayXKiJVWbhXVQx5wTwMkYGet8e+HLPVNQvdZuLSJssimaPHyhhkHgjOCR68c9BXqvwmSOC38UahJlI4oDbsT0LEksR/wABx9fbpWNqgWOMttQh8qI377Scn6YP9PSqXY9bBzkj5Q17wlPa31xceW8UQkGxh5YDRpwnOfUDcMZ5H0r4S+P9wX8eWWnlSYrPTI3bttnJkyQfddn4EV+g/ivXLWfxVN4Rto5JGazW5ac/LH97GBu+8F4+7nrjtx+c3xyuo9R+LXiLyeUspLW3Vs4EZS2jVgMYx8wIPXp9KzlTXQ9qFRuNmc14cg/ctchXyWKZ/g2jIUE/U46c/hxl/FiWQ6lo2nM/mNbWLTNlcFWlc/M23p8qDH1FdT4MjLxOGUKrSCbHJDquF4U5w2eTjAx0HrwHxJuftPjCa3i4W1skQgcli/Iz3PDD6dOlOgvfOTGu1I4ZRtH3fmGGKr2fGD+VARFVYyVK4+fB+Yce1O+xzOd4C9AAjNlsgYOBUkULuwV1Doecqe59/auo8VC28O2F1DgZAym3p6H347cVoxW0bMpD4jB5XPG33/LjFQiOUrvSPGeM4HJJ6+3XFTLC0W7cgG07SM457c+n5UiolraCMSFfv5IHO5W+7+Ap8qMm8synGARjGMdMDvUEKE52kDBI6ZG3HGBxTlVj5mW3NwflOCeOazLEVY8hnODgFRjLMOgwo4A9qel1t8ttoZgdr54Az0UDH4VHcKiqDMAuVwo+6zfgO3tUTKEIRW2hOre4x3oAPNLAM2ERF2ZA+UjtgdqcvmvtMYyxTA78d8YqFfJZSGOFB4CHrnH5VppdWrAyxr5bLhGI64xxxQaFBrKf7JLMisiptGGHGemR+nSvVLS3jFnZRKU2eXuHldCXIkJB9yc/jXn9xLbNZyQyOx5UkKMYwR09PpwK9LVvskFoir8wtEKbzvKggAbjyDgdeT7UGZ474mkE+t3UitvfenMigKJGBDYAJB2gAA/pWFIXXHnHBz8z7QUPoPp/KrniG0lF/Iqg+YpGQT1GORt5z2x7flVFpHYGMyb0UgA85Gew9QBXTDY8+p8Q8gFdvKcFlJPUj+nSpbfOdzMv3cHb8v159elVQI/LAY/LnIz1x7/yqe3OBIT0RR1IwMdiPeiQo/ELPEsYiUlyTkruPC49PdeMURozn5PlP3dyj7vvjtn6UkjyB4zGPvDOT7DsP4c/ShGkREaRiUyMlTt+92Y+wxXOdi6GpDbNMSAh8sjG5sYyPY5PPFXI4tSUZiYqAMDHYj9KjtGfaCW6Ddwcfz9OPpWlHZPK6RR4JOCWdsAfgK46h30iz+/ZlF1IAQwIKjy/yx6Dins05jOHyAcqf4f84qZdJRcebcs20Z9h7j+VTf2ZGzF1ckr93GFz7YPFZHUZfyxysfM+aQBuAT9MDqR7Uit8m2OWQcE4UAbR1J9qlvLaW3DyMeScKOMZx+fA71VWRZWEgk+UBUf0PoQfUe4oJaJishyqvI+V3Yz93nP9KV95YbiwPQY4+X+pFM2A8Sb2+YAAnp6dOlRrjyzzhgT9Qc4Ptx60EkgcjBYNuBAJLYUbcDd/nNRfu1YKoGT83zH72emOgP6U4usrgDeN6fIQPu47Dj86Z/rFbaAWmAzt4CjoOuMc9KAJQzjKIisDgBQef07cfhTXkIJHkrJk43bgq8j/AD+NRqytlJFCAYB3dl/oTU6mQR7ioDHIBxllGehz6UAPcsWP+qA4GG45xj/9VNBk+6uNpDYHYgDo2O/rQY2lzFwHYZx1y2Rye309qkWFlQcDbyPlPTI5x6n2oAiRyUUgLxg9gR2zj0puyVG/dtEu/JX2Y+p+nFWGyQrSj5XP9326DvyB+FVyd2GIdh5mQuPm4/oOKzNCwIpECJIR8pIdi3BB5yPcfw02QyAbtytjkkfdb1OO3HWoVEcbP5kXLcqrAYz1+lNScRs0kQ/hyYwOAp4yPoSDQA+QXI2SMcc84A4GM89uPpVR5NmVRlYhOw4BHoOnT6cdKczTmZhtycBk/hOD2x/Xio45tgWPBLbtvXAAI46f7NADj+7YRvKWYcYVTuVeMDPGenX/ACIzggMCSXZuV7Ht9OP5UnmLIm3zdqbuMnL8DHbr26dO3SpdhVzh1AIHzJweQOpAwOnHBq0gInMcpARnVVwQNnAA4OD16imMA0fyqTHxs2N1x8uOnJP5VMxkI3sXVI1Uk7vmyTtwuPl/kaicMflGcD5iXyAMdMcYBP8AL0pkMglWOSPbtznCq27pkdPoCM47Ux40wXdCBu5YNyo6Z79P51L1YHj5c/Lx06fj6YqNVkQKNuSGbkngf98/T8DQIjCKUBDYL5A3ck49euPUinKVC7lUjoWA/ueox1Hp9KVlZ92wBcrjJPX1B74688ZxS7FICu24YKpgjnI7dfpQBErNl12EE8hQQeCOdvTrzjipkATB+X5ed4AKA9Nn0HGT1qMjzQvnASk53YGcLwR07H27VKisjlX6F9oGOMnABZc/cHH04oAkMamLe/CoDgqMYz0AJ/DHpT2HlEJNjcQRw2VyenXv7Dk+lRyI6CPawcNuIIPBIPGB0H+e1QCPf5qn5gR36c4z07jjFAD3KRx7nLDbhUdQCoH94dCD6Y/CnnOxlds8HDfUf4UGPYchSjbCcdgG47DkUw/KMygkufkOQxwOwqohp0GOSFUEDbg/Ljp07cZprtyyuxB9vTHHH1qRShOEB68dvw/D0FKoLR7o0CKMcnglwe/Xjn0HFUBFuZlIwVKYySRtC9Mf5/8A1PiyzBQoIOcZ6YHfsRTsFAHVIwRlcsfrnbTzmZI4doG4Nz1Vfw4yRxigCvGzSYjDFUTdxuIBweBSS5k3oxGXwAW+vcD5SadIcxhlGPMjAJUcAD1A6D1pP9XtcN+6CHaDwfpnt/8ArxQZleRmKujYywPOcKvPP+PU1u+ELqGx1h7iWL7bDEhXylCqBvBQ538YHB4yc4xxmuefd8wzhNmOu5FB+vQ8cda3dAgWaS6kQ87Vz3CngLyR7c/WtIszqfCd8h2x2UKxJ8wOFGfLB3bjgckhccZ5xivN75t+rahOoAD3DD5RgYGB+B/z6V6PbqrJZGVldQxUBfU/lkg4BHpXnEyn+07qMLtQSYBJD5yMjJU9vQdDxxzWhnSGnKBjjjgA4xjJ46c4qKXaQu9Dt5x3yM55/nx6VJsZkfhXc4BdcbgB6fhxTZgAQ5PynkY/hA4+Xtx3HpWZ0EKMrMse4I7YwCuAfauUuo9kkkXAYEs/4HtXWfMzRhGGXLZxx930rk5yS07ZGd5HXnGa0pnFiiJm+UdOASMcfmKkBAGD95lyTjGPaojtyQF29B781OSJTx0HB4zgfSuhHJEsLsVO/OBtB6fT2qzzIwUguWQOOADxxVeNVZ/MVcnbnrkLntj+76VZTdty7cKcAdMbetZnTEsDDOpUmXCbio5znjp04p8hUuG+6cHOepC+3SogsaAFQT/H0zj/APXTwNz/AHwPl544B68+nFZmsRTxu2Y3xkfKODj6DvS70LFjvK5ydvb0yD9KiwAu4NhuDhP0+ntQfNA6bRnt9447k+npQUSDax3OeQRwRwe/T1IpOvzMR8mVYseRkHgYp4zKSJCCBzt6cfT2qNCqt93O3OADgE8DNAA7OVEZ2gtySeBn/wCvTV2bm2q+8cFW6bR2BFMZok+VMNxgjHr/AD+tIYh0bOxQMbeRnt9KAIlORksoA5BHX/Cl3MmAOdx3DI6A+nbmnEL5ex+2eV4zn8OKd5ZIIX52QgLs9+B9KAIg6/dxkbug/T8KBvX/AFfygZ+UYCgfhUpZuQMruXBO0DAx+lB3D7w+U8gYBBG3rx0oAgY4G47Sd3OR/ntSusixdAA3AxjB6dqURlk2kZ4zjPBBxT5GO/a4AwBnnpn9KALWk6hJoOrWN8hdEjkRnKAFsA/MoB4zt/p0r0r4l+OtK12xXQtERriEeXLJcv8AujvA+5tHynaSehI/u8V5IcRHcgHltgZXjt6//WpU8s/IxOzHAJOOuMgfyqHSjJpvoUptKyIVSRQ2RtBwR9PSprXyfP3TdNvf09MVIFdstu6jJ+bHNGx5FXeuV7YOOa60zCxureaZJGYwwCbQCoHIX0p7Q2pYLCq7VxnPBwe2D/OuZ2ZzI3fkjoo/l06U4eaYwodht67s5HpxXoUsfbcydE6Q20TtLDDhY3wBtOQcdQfpVYWSlNiKVTPU/wCsOOw9iO1ZIe4GSHOOq4GPqf8A61SrqN2hjJcybVJxIOBn8q7VmFPqZ+yNP7MZ1K718vaWUkc56E4GORwf5VUNvMR85EhwqsQx4HoVA6dOlRx6mTtJVMR5K56knvx0GasLq25V8xR83ZByfTk4FaLFU5GfIyu2nh8fu9iE9uxA9/ekkt3BMgULnDYKj+DjHsfp/Srp1WAZcpnBJRSfnAz82ePTJ9AKlE9s+DOrPbO20k8+Wf7y4HTPHStIzpvZmbpmB9muDGwEWDnYBj+M84GaaiqEYmNQATu74I424HUV0v2i0JJLNHFz94duiniqlza4k8/d54BO4KNuCeVx61Vok8hgncFC5UMWYEAZ46YI/KoZ4DEyh8EgAntnP9BxXQ/Zx9nY+UGLOck8qCenA5zStYpHh5uCPn2nr833R69KwlFGfKc5hV+XA2np06np+VNKo5VdnPYHr+lbDWG4EKVDMV2x8dT/AA5oawZfMVdwGGCvj5dvYVnyC5TKhtj5nzfJkdgMf4VElszE7vlVe/8AnitdbWWKBcEDeNu0jsO/pTL2ydYU2RHcRnp1Ud/SsZ4cZiONgK/5FNDEDGetPf7xz0HHI6U3ad2SM9zzXBJWYDD1o/2v85pxjwpc+pHFRt6D/ClzCsf/1f0B+Y/0J7D3oAYDpuHccYPp+RpuMH1H8zj/AAoIBHT2rsMxB0OcZJyccfp60zDA7WIJQHGeu5jnn6e1PbGc9iMEd6b9etADQFIC5wjHYD6MRwP89KjyXUbhyVA+g/8ArVKDtYOowVBCn+6T0/L0ppEaEjjuPlGNv4fXoKAHZG3co5wy7e/bHbGB+HtSEHDEjZkcKDnHpyPrSEqV2RNknJwBg9sfT+lJtHU4yO2OPwFABnHPJ78f4UrHgljg7cH05PNN4KhR1AwT3xQAfy6ADkgelAC47Y4XH5UrY4Pfv600AYwB9cj16fnSMEXcU52joelADh1PsM/nTR8p+UfeGMdiO1Hy7sL0HX3xS8gcDp0B6f59qAAbjxxn0NCgsTj2603K8LksDz+B9aCMjMhAB4/Ad/pQA7AA5HuM03kdPXpR7E9wBmm7h+FAC9sYBFH4j0o9B0/+tRnPSgBKZkc/5HtSk03P58VmZi8cY789O1NI4wepXHSnbc8np3NMDHgjrnmtDQN2TuBBH3R2yf8A61GOwHH5DH8uKQ9MHv1A9vSmtkKDydvGMcUAKAOByGQ59abjnYFDexPYUuwjcrYxgYx/ntSNuwoPQj/OR24oAYchT27YNISAOeo5cD0PYfSjoAF4GTx+H+cUAgHPGM9e2R6CgzF47cqevPTng/56UgzgsvTp+C/54oA5bkEYGOOn5U0FDjnvnH4dBigBcgjYBktk5HfA9KVtxJQnbtA+U9D7cY4pOfl55Un8z79KBgEBcdc/KR1oAeNuduw+XuPHH+cUfNjB6Z6noB7nsMU3jHGBj1o9+xAAH680AB7EHsOnvRhW3Ho3T2zSjAK54Dc8DHSk6ZxjB7GgAOQApH49uPSk+Yrwh+YY+X1/wpoJUDod3JHcUZORgE5zgD0oAerD7zEZPoOMDp7Uq/IcE/Tdx055qPORmToeMjkDtx+VSbnXqfu9iOn5UAAyuNvzent/n6Uo4YcbdqZwT0Ofao844xtOcrx+lP6AqMgLzx+gzQVEmY/Jtc7uCOfSn7jnAJ3dT3PT19qjPOVC4BUAY7H+tOyWY7scDHAwaCgz/BuA9v8A61DK3Kg7mGD6f5+lKThMY3Lzx/nimbTt/wBXsA/hPIPp9KDMHViCP4sZ44wP88YqT5gThfQZ7gf0pr45boMZPp+HvSBlXJ7YBPOT+VBoSgcrxxxx796OQpzyRlefSn8rndjsT7UfLtJ6jqQOtBmM+7jsTwMcDA/zxTSM5BxlhgDtntTzgL7H16UnUr6jnH/1v5UAHcDHCtuwfYdP60q9kbkHGPT9PWkPH+cCnAAD5uB7dsf4dqDQQYPHU/TH6fSndKRSSAwGM9M9cUegXkk49KAHq23kjPpj3peFwvQn9aMDbuI4JwfbFBHO3uR+X+RQZiHd1XscAdOvHSmDg/TsO1Pbk8//AKh0pOhIxnIXn0P0+lBoIMHIA+52HH0o6Ecbj0XHGKCCw29uOPpSgM2CuAccY9B1oAA2drDsc9OfypQMDK8Dqcc/d6UnCnj7x4x/jTsblwvBwfxA7flQAY34wMluhPAx71HwG3N/CMenGfT3pzHIXkDvgdMY9KAOPlGcZOOwHSgBMY7HHb/PakUc7Rjjp6UrAc5Hvj6mlxgFRngZ9sGszMTG4Att45yOB7ijnO0gZxn1wPf39KOdvyqO35+n+NO6bcFcA9qDQOqjIwP4v8KbhRz90DGAD37/AOe1AHTB49M459fr/KlUqrDHGO3rn+mK0ATv056/Sn9s44/oO1Ivop4P9O1C87ieCOBWZmOHXGQehGfWlBJ747enH+elN/hPqR+n+NKOOOmMHmtDQcAcg+mPrxQuMcAdfTmkXaCN2cDPSgdCdvTjA64oAeOM4HtTgcbjgYH8qbg5IwRxwKXPBIH3lCj+tBmPAKqGCgKcH0xj/PFSB8gDjDcdOtMBywYdTwF/p6U4YGFHUdupGaDQcOoKjk8D2FIvZV+uaCSv1xmggKMdyu4D2oMw+9904BzkdxQOOnf+Huf/AK1A+bpzjB+n8vwpOg56gckdqDQZleiE4A/iPPHRRTumCOG7ZHf6e1By2fmU454H6U3PXblDweT0oMxc5T7wZeowPX19DUh4PBxnjI9qjJ+U49M445Pqad8o3dtoUk57/wBDQAv3f7vPPTFJtA6/nQNuCMgdQC3BOO1O4bjdj07CgA+XGCMY5GR1/wAKXd/Ecj0z0/KkBGN3U9fb2pBhMY7vnkdzQApyQAeh7dBzSAHHJxkjHI5XHtS/TnvzQeB79OemKAF446cnHXkAfypcjG7OBnj/AA9qbggYHPHXt9KevB3LngHAJoAAMYB5zjbz2+tOHAxkBs88elNGei8nGP8A61OGTtyCeO3T/IoAbjuQOnH/ANam4Jwv4AU/HY/Ln2/p2pnqOCR+VACH8AB0HemcFcdQDnA7mnnkDpt9fSjAPH3ew9aAG8Acg/TPI46UgwSF4XP50vqT/Ecn8fb0o7bR34/CgBuCc47cbD6j3oxmj6dQM+2KaNj5C+35UALnb1AH1pfu8I3Q55/z0pOBjAwSOB15p35fUUAL6Bjz2HTFHH8QxjpgkYNHIGd34D0o6ZHYigBoB27Q2V7qff8AxPNOIx82dw4HHHA/+vQMdxjHX/630pu75c56UAPTBwuMdfocUquWUN2PH0o2/OuPmKnv/h29qBzuwDwT160APHy9enbtge1Lg4IwMgD6njpTVBX7pB9uuPWlwP4T9DQBICOOc5GR7D0FOxuAHr6ccioRuZh35+XHof5VOo5wBnH8hQA5QSAfQ44P5U4DAwB1PY/hSYG7C9ugx39c0D5umO1AEo7+mR+FSdPkA+n0qMcjjr0p44xg9sewoAeNy/7vTHApQRj/ACM0wEd/TtTgdoIP3eOnb2oAk9cen6UDZynoeg/wowVPPYdqAckL06D6f40ALnPyDgD+6cZ+oppPcckenT86BypVsArjjGM5Pr7UuTyemSBx9aAF4z7BcLx39iO1KCOo+6vBx6j09j2pevy87T+H+eKTJKs3baV4/nj6cUAOZtnAGSRnB/KlGRxj/wCv9aap+UZwQVGe/WpOMgDOOgHT2oAF6gZBx69PyqVAvAJH1PT8AOKbhhhOMb9pA6j0pQCzdgfy4HSgCdcZHbHbPNSoQAMg9eT7dqrgKMg84qymB7en4etAEqgcHn2xxTiF6c8tnOM/hTFySAcYzz9P/r0uMrzjgdP6celAC8ncCuc4JA7n29vanEndwuMgjjpwKQDB+Xjpj2NPBK8YHHb/AD0+lACnqCMcZAz/AI9KUEduAcDHQg+n40wcNsZuSenYfh0oT7w2sQCM8gdun5UATD5+cDAGAAAP8KeqrxjI9Bn/APVTR0JbqPx5qQc447A846elAD/mU5GMj6U9RxtxUYwOOnp/jTgOBu6H+7/SgCQMwyBgZx+lOBIwfft+lMA4BzjqPXGP8akVRn05Xp+tAEy/wjAyeNq8GrcID5wQxA/h7f41TUALkegxjnFWl+f0TZGDj6dwB2oNDSRzjb94KOOMfp0+lWkIbC5xgk/X0qgh5XjB6kf57VZiIVev0x0/E+1ZgX1LrnkYPUdOB/hSbcDkex/DtTCO3Ydj6jtT2ZS5Pfj24xj86AG8ZPTHbHpUfGOnTp9BUyj5hsyegpmOOeACRx6UARY6k8nAFSAjg8Y7Y4pvbaOMCjIzknjj/CgB4BII5OOePepPTPt7U1V+8McD5T2NSAYC/lQAox0OPT8KUDPb2444o7YBHvin4zzj/wDVQAoHPY/Ln8KOMemfSjLDGPmJ4wewo+UYx0HFADtqgAAYwMe5+tOo9xS8N/8AW4oAbio25H09KlI9j8v+TUZ6kAZ44OeB+H+elAEDDkYYL2OfTtUXO3I69qtMM4X2Az9KhYHlx25wOwFADOCePakUcjjvjnj6fSnKF4ORwvTFKowo5GcfUUANyGHyjj0prZ+909unTpUrANlf61HtwTtIHynr+lZgVyx5xgD+RpPY8D+X/wBalLDggD149D6Uz8OP89K0AdkcD6f/AFsVKpxjuagDHIHJ+nXnpTxtx97r1P07UAWFcAZ7bqlwBnI+npUCsMAhc9tvep1HQYx3xWYAc8DHfj60mSMHrnkinjOAuM84/Cm/yNADSOCPzp6DuKazHIGM8cYpynJHegCQDhcjrwTj8qY3A75B59OKkxuwOeO2OKhc8c85O38KAEGee5xSbT6fhQT0DHJbgU7nq3b+lAFRl/ADpV6x1C4tDuifbzx+HY9qrEE8HHqPxpjcdhQB8r/tbfsmfDD9oHwHr/ihdLNj4y0nSZJdPnsAkW57YPKmQsUkrAHOUXcSCQq7mJr+anU9F1fRp20TX4ja3dm7rMjR87z3wOxwDkZHPcV/Ydpt7JZzLPCcEfyr4V/a7/YU8G/H7QNX8X/Dw/2L41hja8toAFWCWZAS6/IN6iTuOcMcqvLBhmsZn82t5bmFRK4AAH3k+Uj1/DHSocxYGzIAdVAYgoB2wf7vtXZXNhqWnXk3hrxLCbHUrIusyMOcjkEHkFHUhgVypUgqSuM81PZLaYGcoxU5HGB1z9AD2oNkzX0+6jgY5/dhwW3B/lzjoo6Bun8ulOupP3yXCYzHwxf5SwA5yMdQDjP0rDhld4srC5i5cHqxPGT7Z9PyrXDW94gfcPMQ7d3AAHXnt+lAyxDDA6Jf2Mhtbd/l3LkMrAc85OEx7jtx0rufC2uG/i+zX5eJ1ljihcnKOcYI55BOOO5ribJ0juGt5V3BsNEe4zSa1btJarDD5khZlf5W2LHsXqTwAeg6UmgPYZBcWwKsvyj5iuDz9eenFWPNj42ldyDcU5wOP4eg/rXjWkeMpdHhlGphr22tyEMZJeVFxjK5+XaMdB/hXq2m31lqtkuqac4mBUK46NGeD059R0549KzcANW2JtkMkO4MhwGUjOw9iBx689a63TL2aGaLexMQIcn7qgqMZcdwP0+nFcXG2N7pJvWP5W2/Lt7lRngDitrTr3dOQro6/ZycbunbDdvrjn6CoA9Y07VN0fmAiQYyFVcAdssPbqPYjtXbWmoMGUiXehjLBQ21QeOnUHjPY9K8Msr82zgx9EQHg7dwwB26dBye1dvaXflDamweYB0OV3NyDjHbtxj+gB6zbXcsU5ikKqJFVUwzYO3pz3/PGK6G2vE8+HE6qpZhgn+L6D/OK8wstQy0JDRs2AkZzgeldFAUO2SUbykhaQ4KkDp8p9KDQ9Ehv4iIpJJEXrlBycev8sV0VvdI4H8aMQdwIwP/ANfpXk1812bJ5dPHmzlSowq5B5PzDjBxxnpXX6LPNHpcEt5C1tM0fzW5wdjD0PUDv83rjtigycTupEjuYGt7hVmhkUoykZVkIwQRXlPiLw0dIZbyxy9m55/vRHsp9vQ16FbXH8AHTHfj8K0ldWUxuu9HGGjIBVh3BH0oJTseFLIHPlkc56VYUZX7p/ulf5e9bPiLww2hl9R07Mmm9dhOXgz1HuvTB7DiudEgDYYhcdegx6Vg1Y2TLDuSPvgZwMY6+2KYcDMhZmdvkb/a/wDicVSur1Ukhi3fvXDIQ3VSOn0yash2Yj5FJxz2II6g9qRqNOeWHtz2+hpANpIXA74HTJ7DsMUN94sOw/yMdKlChW4Ppn8OBgUARBeMHHPbsTUDoWChjgKDtJ6D196tcfKByw6jr+XamMgIwo4HI9vpQBWO0/KOeMADj8jSLFk5HHGzjrUhXjglvQbe/vT0Vdv3fQ/59KAGweZH5WNrurZHoPT0z0rr9IRY71Cu4gYCFm4Q55XHT6ewFcoY5mOyMK+SAF/3einJH5d/5dboit5wSQIojkynd9nQA+3pV09yJbH6gfsPYHhzxju5H9pQZ+nkZr7BnU+aVP0/IV8c/sQNnw74yU97+3J+hiZf/Za+xXbJP5muyWxxsrg8kcUoznAIOPTriogTu/z0qYZxj8KgQoUMQuOaeAfX8BQvfYeAKkChcAgEH3oAQdvy6YpQOo49KYBgYOOpqUZHQfSgBGGRjjHr9KrPjdg9Pyq2cY/D0/lVKQHJJJJwOPcUANgOyQO38Lfyr8n/ANvPTb3w18Tl1yZFWz8RafLp8Ll/mDmMFzgcqFx369Pev1fVcHHX5Rivzn/4KLWaahc+A7a4YxxmSc57rlef0oA/MCw161tpH060uInur2IQo2/B9Sq/w844HGThRV37Ve2QMmmWShx8plmZSSR1wM9P93/61UPB+iaHJ4g8zBglt4yTKz4yowRjtkj2GAvvXQa6bG0SG1j8qWNJWCRlz1IyoJCYICjn5eM5+lwEzh9avbm90qaS8uGZ2wqFhtB3tkhRnoqngkdPwrz/AMsxjzB0CYAzg+n+T+Vbd9eJqskcEaHZblssuQBu7rxn2A9K1n8P27RfZjKPtcyr+7cY2LjPDDgnH+etDRyS1MS6WCz0hGVQ3mHBHAyO4HHGB6dvpXQ+GZf7YtJpTK8RTZGcKDjdndjGAobGQAMDH4VU1aITrbaVYw/aHgURAhQzO+BuJIzj3FdLpvhdvD2msL2+j2XBQsoj3ZZTkKDuwwC9c4HNRYcNCX/hIBa6W+jQ3DXUMchkgiBGFc9yR6ZJA6Z/OolimtdL81laRp5BuThd+e3qB6n6dKY+lWVleRWkPlhIdrKgcM8j993Gfw4x6V0spGiwT65fxhhZRbYo3bAaZ+ARx0H8h60GtzE1+9vtFshZTJE2otF5mBkiKMYyAB35HTg/hWF4asXnuzLMBJM23fu+bn+8fXv7enastL2TUbMa5eO73V9L5TSY3t/uqFyccYx144B4rpNXs76xmjgimKyIOPlAUFSAQjYG4r1/Kr5CTS1XznaKC7tVI+cqMD59qjjHtkdhV3SPDN0yHVbm5SzaYkhGUF5E7kk8LnovB459qztFSK6aQ6jPcXUdvBgzqDiN15JDgHLHkjOWyME4IrbHjrw0t1b6VBo19NdGHy7Yz4/eGJf407EBfugkenXNTyjR6ZaazH4a04QzSRm4JMrwxxAvsb+I46MNvPbPHoa8p1v4q65rd2dP0e2M6NKPJmPHloAFcJgsudwxu5CjgZqefQNWv7a6n1vVEgnucD7KX3eTFJ/CF3EpuGQR0NWdA0zT9EjaOzvUgRV3eZJvY7l67cnaOgHGM5J5xikWZWm+BfFOrRzW+oH7LaX0wkuIY5MFwuCCWJJ+fHU5HPAHAHpMfh3wXoctysFjZR/ZrSXyItgMjkDPzuQDkZGGzuweoAxXL33iG5Nt9t+VpbhQi/wcgHO0DGRjnrwfUGuRaWTU5PlbDTfuopZBkRKOo25GcMTjNWmBi6lqJstW8+YbY/JjWMAfIsjDBGO3HFcv4h1BLy5gsIiSlqGVpT90l8HH6YrL1t5xqbW0t0JbaFyisCDuYY/PrWYr+ZPPs+7uDZztGR1/DNS2c5NhMKxbGD9zGcA9u3T2q8Ps2xNso+0BiCp4z7Hp25GT1pkEDt+6fcjKCw6AY7D8OtacWlXDKmoW9uDtVjgrgKEH3j6Z/hpBAoJFtP2gnczytvbspHOPb/OK6Hw0sP8AazC5OYlA3Z/unOCp6AggdeOv0rPhiRFaWSJdk2Vl2cfKpz8pHb8ecfjXXaTC0cZvnQIjfIiKQMleMD19PQfpUcpaVj33wdr3w+SzvJ/E0twdUF1+6AEvkbdhVP8AVnaD3JbjAAHevPPEHwhk1DXf7X8iWa0aZ7qWa2QmJSCrsXbog6dfpnijQrEWsy3E7IFUq7cbwqjoOey5I6Gu8tvinqWpW0fhK4CGxuMW7WsKtGwjbOSdvzdAOAe/ORla461DQ6Yy5tzyzxF4D1vX9Zs/CCiysxLEt3HN5rRsTIdjp82Nx3bcIB9DgV1vhb4IaD4durp9agOvZWEWixK8QaXJ3BsfMFUcH+Hru/gzV1bxx8NLuBotNvDFqUhksYFsnMk8JLMRIrvgZD4xuKlt3oDjzPRfHXiaCwli1/XtQ821CSwXCTkKkjp0YfLu2lQME4weQK8eb5ZWNI+zW55J4xF4upXouEESm9udyBfkiAZiEzwM9cKa5Ky1TUdLAaB1hZ8Rwl037QvOWzj+Hj+79BX0IbKfRLe3lhis7yfUgzCSSXejuwDujM3zHgjIP5U/UPDE8nh6+uvFepxT3SgXMNpb/Nt2gkBuOAAARtz05JzW1OZlY8Bey07TfC/9sPdrc3MK/vPO+QpBxuEKtgeZjj/a7dq6e112HV/AaWfhzSvs7zs8TzcfJIg/1iAHIBXjJPTI44zkahoUc8TzXStLav8A6z5iQxj/AIgf+A8Aceg444iFYhc272k7JvK28Sq/lDyFfIRv73AAUY610KSMuU7X4iWWkw32nWvh1HuxaxKZCzfJjBEfJwcggkiud1VLLZpGpRTF72682OVWGEVYx0+U/KQcDHIOcjjg7evmV9OZzGVMk7mSZcYEYzjnI6E4C4wM+1cjpv2i50qSyuUEk6zl1dwVAUcEgjgYxjoODVDMR7u9SWRLcN9nlkxIrH7y5zlWwMAe3oPStrR5ZtH1MatocSzyYKIz/djbBDtnHvx+NZl7nYYrfc7SE+Xj7iFRls+uQOBVWBdU+xGG2ZYkZ2nbDHJOcHBPYcAAYH1OapDPa/hv4NvPiD4h1K21e3SQ3EEkrRkkxq8kiNu2g4CrjjnvjsK+hfFfwj8I+I9FsdbuTMLbw5p5t7W505tsqxx4LfOQyklhjoCASAa+KfBU3iXU9eiGj3ctq9oGd54Adw3EAjHG7jICnGRkdK7HX/CXxMg1TU9T1PU2SzkYMtvF5sPmW5GOLYgKqZAG0kHlcZJpNFRdjnZfH3jibRodL1fV725tEiWb7Leyl3DbW2/OV3kqvy44HPft3R1HQdTTSbuz3zXmqw2+LSP97K0m3bx/ebIXbj73pkivE9fUPeB7q3dbSzjW3LfxFI1x8vfoOvb2r6d+EHjTwl4e0y00XQ/DF0dZNylxfXExUxRiAusAgkO9pW2HjARVPQ80pWjG4XPB9btPFXhDxfe6AFLXZdYShIYAH7q/KTwox94cZ55yB9A3nif4s61rix+HbhLGHSrWH7REUIiLALmNcRuzSYHIZQvbAwBWx4i8M3erY1ix0EjUbm7uLu7ucL+6jAOSvmNwWLfKF5IBx1Feb6v481/RvDP/AAjdu6LH9pkjvY1IX5MDCgrzsJXJA2nHGcVyupfoJs2te8P2ms6e2p6tdrFqZY3UoUEMXwWWPaoxtk5z93GVx3FdH8PZvG+gtpsdwdRs5nguEja5t5Fj2hTIqBpY1ztOOFzjjsa87tvA+q/2NaapfzTyfaFjV1RgzMcYCKoGM4wo9MfhXtnhjwh8WvA+mW/if4k3UlvoF25gslu5nuNRsbebAWUQiMLsZQFBfDDAIXkGhGkDxTW9O1bQNbujCrM8jvMVut3m+dKSWAZf3m5ixzjnn04rZ8NfCXxr4znu7bxEkunaFpMBuZF+yOnyAN8uCi8sM5IBK8nPy4r9Fvg7q/wa1b+1NX08eGLDVNPbyIbu7kzcypKPmlL3JVQrf3Y1BQcHGRmp8bfENho1qur6q/2wa1ZxK02moZLK4t4mPltHN90hg2wnd1PGM0OWgSifAtz4A0nxHItvbXUht7KzAig80OiJCNvyk9cjHOSR6jOBmH4d6xoEdlqnhrxZoui3l6THbWNwwkuHOCC3zBgu1MnJUj7oHJUVe1rUZGstSsJ5Uht7m3jhcH5WdRgEBh05wSBnpgjFcL4W0c6Nq9olpapfi3cMtlG/MpAHEnQKrYO5ivBPfjHLCckZWPZvF2q3djpsnh5NQm1SK7toFma6Vl3eVI+9SAsZ8tzjKf3WwCQBXnFndXUFqun2scSgfu3RhuZ8noq9hzWX8WPGtjFqtr9m06VJNqGS3LeWYmIA8s4U4KkDt3PHArsNBtodNtLLWbvT7BprhIpTD9oLSh5OVKHBX7p3dPbHHN8ul0By2urommraWdzbJFcJdCWTyxl12qrDbj7oIYEKvBPXHJrB8S2jWtlHBeQb5LgtdfZo2DOofkFzjaD7KMetekaloMmoynS5ZWt765uPtJtrWNXQ7mZs5zv2gjo2McYBxX2J4E/Zw8KeIUt/FGpWx1KWK2tbS6hldGhWaIKHUhgAxY5Y+5A2hflqXLlV2aQpOex8++A7ufwd4d0bTLGUPdSg393OM/uo3RgYhggDIBwf4evHWvF/Hfie68ReCPEjXl08y3CRuFJ2oF+2RLGNi/7fzZIAJy3JJr7d+JFvpfgrxH4n0rTNLg0mFbe2W2WBRE7xPGJDkjOHw2ODzgjJwMfnnrEU94niINa+TBPaKyRoS8SRqA5fJ6szbQf7rMcDaDtywlZzqcuxFWHLodBrOtaLd6o13bSxs11FF5jxhmWKTlduwc4XGDg/gKv6h4Z0dbFora6ku5hbreETYEQRhjCheAPzwMc1wWjwNd6dZ22mxm7mlgOY1IBaAKMNluBgcAd+g6V2FmLPR7dbHUrhEvLmB/MTdlYkiYbBuGRlj93GQccY4z1ydnYyKDRaWr213qNrFcxAYktXXamw/wATkjHyH5gCOcZ4rh/FUFnJqsKaOUFlJBujSPlEkwflyB04H16muj8TSP5JFxuiWaNWIzkFAcjgAckgc/w1ydyubYG3QrLdII8nhVXp0HQDGa3ooChHeGKJjZ+W4icCVQCfM/vDBI3A/wB30A5rOulttT12WeOLZBNt8xAq7gi4BwccFsc+h561b8KWrS6zF4etxEDeyCGNnXo4OO2cYavUdb+HWm+CdWgsNeAa3nI+z3uDBJ0DfNGWbG19wLfMoGDx0raWgG3a/Gv42aZHnTvGOqvZ7I4YYLiKKSZYVwNqzAB12KMZHp6dOb8ZeI7jxhBNfXU323UAyfvGUJIxH3tx4BYn5sgf4VQ16yuv7Tks3dgERcIoAc7ee3GcDg9O1ZOoQ2sVmL7y2j8uURTBv+mnRu3Q9hWXLrcHdnS+CvI1LQ9Q8GahaIbW286YTHiTzJGyD149OmOPy4HTXsYrltJ1aW9LxkBfIfKhezMRwMjrnG3GPWt3RvGml+GJ7iWaD7ZDqWIbhlYo4Ufd2K3B5AOecnjjOaj1Frvwpqs+npKqf2pc5RsbHEUg+8knQY4x+dFne7HBHvfwl8MfD7SbWXV/GjP9qvXYadYlJXJtU/1jzMgkUcEHHGMd8gi1qHjH4Uw+D/FPh/wxrS6tfa+i2sclrp8ypbiJj5aHzEj67j0JHv1Nef8Ahy60nTLG4l1bUYIpNPjX7HBLeR/ad0qk4IH3FYDkkBvYVxkng/RIdauH03UQN8izOkBKCPC/wMRh1znOADzj5elPYslu/Dy6l4VmubC1WXyCqXASLzZ1Kn5m2ryRxjhTgdeBUGiXzjQLSw0U4vtKuzPaSiRY5ElLbj1H7yMhM7c464q5Bc65ok323wvF5s+5xIMKUZDxznHp9Mge1OlvE8iPU7zTVu5b1vnexkyfOOSUyAw3E4wBjA45AxUtGZ6Yssviexe+1GxXyN8lzcW4VpAt2Pvv1J56rj7v8PArltU0rSZ7dri1lsgXfcDM20nIwvysOcbcDH5VleLbrxP4U0DTdR0qeTQlm3RXcAkW4LHgESFunBBCgDG6vLtejEtxbWit5cFhBmTJOVkkCgY/3AF2+n8NRGjqNM+xPg7+1n8U/g14Yn8BNDZeKbCLyZdPeeQie2VFZRFGr5DL02g8KFAGBxXuOjftU+GfFtsup3sHiDSNWs4kM8ksSTaXE4DnygowpcgPgMCPl5Ir88PhD4aPivx5F4QS9jtf7VhWEzyo8zKqnJKKDkt0wOO3biv0W0L9nfTfh5o914ca5vvE4F5PJEtxCtqYtyqDKYld8/Pyuen1GKdSPKjopSlsj5M+JOtzv8RY/FehvFdWCLFPHDMSk6vOCzLJuXIY4ORztORXDfED4m6Z4rhj03StC/siWMebPd21zuaSNR8ybPLRQWYDkscYwDhiD2PxB+HMWieXdy/ara5mXzdjhkJWA4ZR1DAqcrgDnHoc+CCKSeaH7NvwlwCUAzvj9ePQDtxzWdCmnPUiatJmRdz5ul1S1M0M0Q/c9enPHHTOfmqSwmzdC6nuS4uJSzFRkmReO/oDS6zdTXE8k24wFflQDoGAAx07dT71zEEd1cNOI23Tsp2MnITjp0wAMY+letoYnozNZcqvmSjs742ZHQE4OKi0+Tw39oubvxAlzLHDt8j7MDhAPvF8cDHQfT2qi/iCVro2a6BGl00YWNfNyJWAyCIlAxzzjOcY5710el+IdKh0mytI7aWw+xtNDeJHh3E5IyDnllPIG7twDwaY0dCNL0DVvD13qXhizR54l8zLS5uFgAIkIU44Xpjn27V4teWUgEd00gO5ipL89OOSO+Old3rHiR7i2Oi+Hriezsny91DGqqJHxgZIGegGRnHAHauAN9McadJJAhbGeAhbnADZx07dunWpigZ6F4X8Xah8PbyPVtPRZpFAlQRv5UokXkEZBUrgdMdfpX1ZrP7ZHjTxPpMHiq60ZLWCeY2sZbG9lYcou3DENg/4Yr4ytNNTUrW3iM2J5sIo6fgPwFdl4og1Ce60S3u/MSLRHiiSNB/oxbIHmHgcsuKiSNVJrY1PGnjPUjqd3Y6Zm00rU7+Ga7hl+dlSPaETecHaqKo9PlGeuK4rxJDpwu7ya2nFwrvvl4K7Fxxhuhx04rpvEevarqOoXmgaRaiSTUpBDhYzJP5ZA+6Bxkn2PSs7xT4P12FX0xIli1BEj8+1lbBZW+66j6frRYk4vQPD154k1VNLs5I1DIZpJ3ztji7DHqew4wAfSvSvgolrpHxibTbW4GoW9nbXZN0i7FUpDJyeuFH3D2zgVydjo+pWOk3DSQzWt3c+VB5i7kESdCzBT6ccj6V1fwf0y00v4v2Vok32qyFndxnGAHia3k3KdvXBGABx0P01MzxfUbJ7DRtMzPC0t1D5vkKM4jwGT3zjjpwRVP7Pczx5tBkEldvUnbjjjH6dRV21tIWjcj/SHjikjDIDgRxyOAw6cbRkCpIJC0CrEm3jgDHDd2HvW0QRm/ZruNWRkyMhl7e38quWtxqscH2WW/ndU+fy0kOwZ/2OgI9fT6U2JRd3cMF9dPCk9ykAmPLRo3DPjKjCjnqBxX3J8Pv2cPDXijTr27+HV1BrEFm6R3GpXREis7Z+4ijnGD7f7XWpm0lqVGN3Y+c/BsnhLWb+PTfHdxqPlSkNF9hVObpj8okJDPtxlQB0bBOACa7XxXZ2L+D10V57uKJ2eSGKJVbasLhgJs8EA8nHOTwK+mdI/Zf8I6TcWepa3Ob66sbndLGV8mBkX+7GOQQfuseB17V8s/E6xuY9R1fw7o6zQ21tqLyQHeABCcFULdGBUiTAPGFwMYrlml0NJUeVXPHNQW0l06GxCu7SzfJuUEJtKk8jgHA4H9KmtPDOlXs3m2hVpLRsy27OTkEcqDnAIx6Yz9Ko3klm95BbOxju4w0EnlgqPkyVO4gYH5e9YWv6PJozIYXk8pgA3zDd5hBbHHb09B710U1oYnWatoOmx2eHCWc5clGXLYQd+5De/AxXJNrGu3jRXdzqcskluPLiLEjgd2PVuvIrMmvNRuY0gurl5ISBkPyVI7Z68VH+7GYnZQVXGSNuAR09K35O4GnLf31zbwwSt5iwzvMrggsFfqOferEV6scyOPmYDcpY4znj6cDpiubOIVMTgHjOSDn6DpjvV1JxGF+QMi7SMHqP4Tg9MUctgLRubtpM22Wj34ww5+YY+76CmLHLIWtw/nEnn5flOcdPpUtrJJsku7WXyY4wBIr8n5qhd2IWTDKC3z7Wx27HikA2WwndJWnLMwTG7jkA8D8Kl0241S0uornS38m7bmMpjaVzja2cDHH5j2qdZYvKz5hK7cKXGCCPf0pV1T7HaM1s6tPGd0ZwPkyOT054/wA9KRUdz6D+GzeJdb0vWL3W5wyRyw/KgVQWQ4XlfXBP/AeBX0n+0Zq1xJafB+z12cz6rDrP2mZo0VIzE5t/lVVAA2bAB9fpVn4e6r8JvhR8NdI1HW7abUtc1OyhvMx7m89vLAVAVBCRoOO5/iAyTXnHxCvvG3xH8VeEvFWvaQmh6JbXcEVhC+4l9+GaTn/Z2dOBkDOa87X2mqPqMDFRij6N8Swfb9eulK/JH5XJ+5xGOn6V5F8YofL8DpIvDf2rZInf+IcfWvY9XdY7uaYg+WSBxywwoGfp0rxT4x3Eb2PhTRywaG/8RWxlb+9Gv8I/MV5FH4z7uv8AAelzqLeG3jQYY28asrY6Ko4A/pXiXiqL+1/jB4O08oGWxT7c3qiKw2+3LAZ49q9t1UGS+25GVJyPTaABx/KvF9cO742+FkhcAmyfz2A+9EJAY0HHB8wDPtW8fiZz1naKR9AazqaRXkl2m6WedyURcbiowAvp1FfPngKO+m/aG1iZistzPamNhuGYvkiLKfTGe3Fe+zB3kXEYVhiR17qM9gOPTjtXjXwqgSX49+LtVVVSOGJE3gklZVii3gZ7Fmx+FRR2kzav8UfU9+u9NgtLFh8ssucl2BOSP5YI47cV80/AicT+J/Gl48iyifUn6oC20EEDd33cLt/h7da+jb64e68x7ZT5fkHap47E459RjHavk/8AZ9cS6D4jlXm5OqdFHzO/yFMcH0P06+lPD/w5vyIxi/e015n1Xrmpx6Tp91qVwfm+zTGGP12oew9MV4P+yvpot/AupXk7RiS6vSXkY/8ALJUTCg8dya901TT/ALN4V1ya+Alv59NuVdyB+73xNhQBwPfFeH/s2+YPAUkUikxNtlhUdCMhTx2+ZDmooaUJv0Hida9L5ntPxBK3XgXxJboxjeTTb9A+f+mTAHt07V4P8ItUdvh9bWNlGsatDH52eD8kSK4UAHqAD+Ne3/EG/j074d+ILu7LorWEsQ+XpJcDy1yPxFeKfArw/M3gCDWLqeQRgsY4woG5UVV5JOOq8U8H/AkGK/jxOj+JPnab8KtUu7psySWoVQP4CSMD0PTn2rL+BulungvTZLuMYlBmU9tgjjx09sjH4VL8cbpbn4eyaHpssTSuqSXOGH7tFcLg5+6FUEnIHQV1PwQja5+G2iSzkbl04kADG7J2jp7Cqk7YdsxjC+LS8ix8VdQfTfAOszxjLyWcsaE8HDDbt9Pxrh/gbPbaX4Msoef3ioZGUfKEdAWye2M8+gGe1dT8Yv3fgDVGQZEdjId3U792Ap/QVxPwatDqHgixsYmEbOqbmI3KAkSkqduOozkccH2pUf8AdpMuvpiYo6bx3PFrWg6g0ameCG3nVlwDuG0jAHXn16dOD2qfBN0uPA2nNCyfuo1I3JkFhGFxwRjAHPrnpwK7Dx9DHovwu8QXcSeS1pbbBMvyn97JsAGcdM8n6YxXN/B+FtN+FegJGpLTIZp4+vmAsdozzgAY9qIP9w/kVVX7+J6pqLxLomoTMi7EtZpH2c/KqEt9Btzx7V8zfsuPOmk6zYzgx+VMsvmlc7FjiCn68/KO3Fe9fEDWrHw74N1LzMGeWxnijRepMkbDpzwP6Yr5y+C0bHQBbCWWKKciWTy2IAIiTaWbgA5Jxx/FinhlenNehjjqijXp2PpfUtXs4eLNRN5MToT0HsPrXyx4Khku/E/iXXImh8iCVnYBvvPceQBg9Np2HpXtTNK8a3U8RWCSQpGqcMXBIXIHpj8a8L+CZikvPFWjXbtMq3EZd2PDeUw3OxPAHyZOfp6VWHgoptGWKm5yjc9t8O6ZLdzvdXERaRAMIegz0z9R+H8q820Monx11KSSPfPDCsEUYPAR2Ujk5HIPHoBX0FoFosNvcT7MZmYZx2GAAP6elfOmn77j9pHVBby4SCIqQBkbI4oDH26byDx6Y6U6Mrt+hVWNor5HvViJm1KSWRdihpSeflRctj8MV8t/tOrG8ug3ZUk+TcxfJj5l3RMvPTA5Ir6ou7mOKcRBgQMNK4IVMnOCT2Ddh09OK+R/2iNRkvtS0W0YgpDFPK5Tq33TkHptIGAfU1rg/wCKjgzZWw7PPPBWn/C3+w5rP4gX9/pl3K8NzDNbW5kKwhdoXK7+N5/ujG3v0XQ1Dw98O9KY6l4N8Vf2yLghVs5oGjuELfxknYTtGT9znv0rkPF9glho+hZUBlgZZJfOzuAIBACkgjnJK9QfQcReErR551kjWIySfKu3CdMfL6ZJIHHSvacdL3PjWj23TdyRqJ1H3VR+zYI7jvyK6/Rk8uVCsSvtUEccAn+veuJSZkd7eRTvD847cZ69xXV6dd7Ax3kZQq2Bk46dvzrExPVbJ0SOHnbg5+bjk89BXUWN+Vf5EG5juyRwPw78V5lY3ciwxFl4KjBz0/Gujtrh5X3wPt3A7e/A9qAPWbG+iYrIW3uvYjk45APt9K7l5raAbN6ABBxnoG7cdq8YspWWVZS3y4C+hB7H2IFbqySSBizFtvv/AE9aAPVE1G3RG3OCQQGfdndt6cemOKYutwAfIQBnBVuoPvjjmuAtJssuxljH/PTbljt6gfhViaSKzl3NIHyuQF4O3sPyoA9RhdZrdLjsW+Y/3cCrSujNjKkbeOfl/LrXFWMetXlsJIbO4MDhW89YpHgCjkfOQuc/7OT7VtQWkt9I1tI581h8u0jHsAOOR+FAHRvfxCKQMsZyDuK9BRofiDWfDmojXvD5FvJbcSwsf3bxcfLJ0Y56hgOCOp6VhReDtXlHlC6s7YuQoR7oxHYvI343D6Ait+HwlLbukl9q1vCVYK62zPPlDycEgK+R0zgAigD7X8CeONF8eaSdQ0xttxAQl5aNgSQSfQdQexHB/SuhntRG44+X+fFfEttCPBmsReJ/CWrXH25VWIWs0fyXMaEbklfO0jb+IIXG2vr/AME+MtP8ZaYl7a5hn4Wa3fl4nX29PSmj0sNXv7rPz4/4KARfZte+GwOVSSz1WNR3BV4WJz05GPyFfPv7P0yWvjuG8Z/LmjS8Cseg3xMn04OAPXIr6S/4KKG3bVvhq+QpWPVj8wP3QsGTx0+ZlFeLfsmaFpfiL4ialpeoqJAdBu7iMbQhLMyIrgDnIJyP93HTitZRukzrrytA+i5LxDdyHzNnktn5jgBiTyAeAOucAfyqtE9w7RxW6S3Elw5CR28BaSQ9eEQElgemzIwAK70+E4rSfbBZeZJJgurSc4T0HTjI9Mj9L2nTeLPCQutW0C1hspHiKNcABzGSwbgNlcsRjBBzxx0xlY8I5w+FfHrz+WfDWqTGHb86wFVZx33Ngcirdx4C+IyxG9m8PXojgRnWMeXkHI5Kod2eeg6+w6aM/jnxfq1swvvFF6SxVRjZaq3rxGFAPXGOB6806G7+IhtMWup6t9iZRIfMuGkV+BgqzKdo44AbmkByMGla7d7Aml3kCNktPPCVhBfgKWycAEjk46VvaP4OvtZlNnNe2do0Zjj37TIG3dCoR/opzjk4H8NdRFYfEW40KS+uVe5sZvu+bIplkj5Knaq9x1A4PA5qpp134jt7W70u102TfeswjkMewYfH3mOMY+8OCe3y4Bp8pUY3O/0r4fanpngjX9E1e8Utf3yTJPYNx5KquSTgfK2CCuO3pXMajNBbyGaUEr5oZCuCNx6enPcYrudOXUdP8KpY6u2+5gcpuYncerKQT97v27e1eT+ML5Vg8t1JiPzZBAJx0+nSrR61BaHld3Iup6xHbOFDNsjbIH8G4xplcHcxLbiw9q/KHxZeDV/Gviq6IOJtZuVUkc8sVP5lce1fptYynzb/AFNXUvbWl9dKw+8n2eEuSD68HH+RX5NreNfme9yMTzPMMHPMjEjPbvyOamR6lPY9L8LQny4giuHUBkK/3RxxkdOvtXj/AIhnTUPEeouzINt1lJFwJNgXYBwOVAUDHSvedHbZbySRZBisnaIdOUjPHtzz6V8z3RN5LJdFwPNdZTH0OOMY/D2x7UUVrc48fK0Eiy+5x5m7MY7Nlj+BHp2pwYoi7G+bHIAXnnvnrjpiiXykBOcDPTHHsOODSIIjjkhx8uwEbRjkYrY8y5dMmB+9+TDqQ2ACAPQDpx+lWndmQBxhVBZQDke2f6VTj8sAPEmE5AzhlJ+nXPrVjlpDtXcPlG4DAHtjtgccVLY0hwRGbYR8r4OBxwf8KtbFQOG2bSABjgAZGM4546VXVtpMhOGChRxx74p5VCQoU5479v8APNSbEx8pWaN0DBBjDL07nBPQegqP90T+7XdtCjoMjHQD2FKswXO5EK4bGT1OePwppfcwdBuUA4OOTz7enT/9VADVCJ8iBD1Y8fh1+lKvlbG8pSNxGcdDj09BUkYmK/uU3FPl5GPrgUohcBVk+QcDPT/PFAEbgSJGpUiN3AGQegOQOPXt+lek6gWn1IRDIEC846bdvA7cgcCvO43RbiLoSJRxtz+IA6n0HfoK7ybat7lnAEi8pjBXcCNpZeCeP8igiR4vetO07zytl2k3DdwT9P730pr8xhZPuHJfA+6Md/fNPmhUTncDtU7tz84DH/PFQkBgiBhweff04x0NdUdjzanxDP3nl5KoWIBO/wB+g46cVdsgxRy4wskWc9sdwP6Cqg3sWK/MwIGDz16jnpjtx/Wp4AjAlOgWPcd2cAc59MY7fpRLYIFePZuAIGcEYU9AOuR9McU4DZns20YyvI/PoaSGJ40XyW2q3KkDk4+XjtgVZtvkOPMDrncR6/T15Fcx2QLtrMSrsBkMTmMfdOOnTr/KussAluJXdD+8Vf8AvkduMfkBxXKRLIsfBDfMTx1B75AA+lb63K/KArKWyFJb7vHJHqPTtXPUO+mWIdWivvtPlkosK7WVgQR7fpWjHMzybR1BDegH19v1rmoLiGLzpMfKzhtxHKH1Zsc5PIHOKa1yY42S33J8oA2EEHnqM9Mn0/KsbG9zodQmG5bUojB9zMTzg9ie+PyrFwzfPHtAz8rIMD0OV/lUKyGNTk7WDfMOeen3j/Lio3YsC6/xfwgcZOOvYZ7elLlHzFzdL1XO4EDjrx7elNBj8xt48zzONwGBgdaqsxWQMyluFVQeoxyQOB+FXOSi5ACvnAH3gpHQ46GpJFVXJw/ODsCZ6dMH/A+gpWfaMSoEcjGVPT/OelMbGWeReo+YDJHp+fp7U9fIVVEUWMdj/vdPbrigADR+YfKHKH+Lkkjqv9abtXbIjYIDDAzkj1qYKv3wgUFjkepPv2x0pyqmAIwif73cd6DQj/ebWYEFm+XeABx2B9/WoyjxRuyljJnHHX05GeOnBqc4KK6bvMbcF+XBPHUY7fSkjLRfKuxmxnGCAwxx3xx05rMCL7Mw4DOjx9Np+VcjqQf69cUm1vMUJkucnrt5OPl9f6VZAGGVs7CxPP3vU5/KlAYlQM7iB90cYP3SM9KAKeyfCwlGeTOHDHAIJ7Y9OxpyRNJsDRclmHPOMdzjGfzq55coJCqWw2Mkcbv8MfpSEMZYzGE2g4B65IByOP8APSgCg1vEyq8qKobGHXK446jPYVEsUiIJHXAL7gxxwG4wfqK0bgMEyVOR1JwMDp7Y49DVcrIQWl3CNOcEAdOzDHNAFIlMeWU3qoK/8CHPHGR/h1oLAkoNz/KAAeBj1P0PHpinbYQGYL8pGEHTJPGR+H4CoHmi2/MzP0MYXP3gB378fl2rQB7qicqCjcEKCdoz1I7dqUrKOP4jjbyMdOmOAP8A9VNmjeTDHYAD8wRtu4nsM9B698U2OKV4lJX5cZ4wrZHYAY9Py9OwAhMhIjBXL9QQB+h9P6VHgfdXGP4V6gBR82B6+1Sw28rrshIEZPG87Dz2GO/HHbFTRxlVRx8yljgONrA9hnpn1x/Oghqxnx75G+WNR0IwuBj39v59Kk8veMFtiswYD1z93kZHX/JxV0RYUjLMAfvA7o2J4wen/wBaniJ403FUwvVGwMA8dBweeP6UCKDQ3CZ85AqkYwO5HTP5/SgC4AOFDYyA2QfvdRk9Rj6HtVh1VYyABlQflIztxx2469u1N2/MEcfK55I4B47fj6+1AAP3Y+SQjB9thOOAPQDoKQiFI+QM8YLZ6HqQBzxT0UEKRjaPu5GRnHI5/IcU+3G7DwjzFQD5RjIB6+hHSgBDF5cpiUZCMOV644zioXO2LeMBlyUC8gZ7Dp+Xvx6VfkjKpuYN5hG75myUA7/T8KrSq/3MBlbgcZTJ9/cjj601oBTCsNhYcKMP7cdT7mjPQ9WzjcevyjkfTFK4Vk3v8vYgdRnv7njpUsm6FW3EsNxCiNQSBgHPX8KsCuhiVkV8DbliT0x1Ax9O1Ku1d5wDjMipjG3A5GPoKm+cowjwNwG7BOM/j0HqB0pcN/rHfLswUsOAF/h9vy+npQBExHllNxBZd2eNqnPsOnbjpULAt5kK4UPjO0dBgHP0PpirbRKV8uR9inj5cYBHoOoxURCurngeWhQMGzhR36c8+1Aig2zhZ9oOBjA3EBegA5/P0rpPDuf9KhZWxIud+Rtwh4Prt59O1c9KNoM0qHcxGNwPUD/0HsBXQ+GCTdzMSNoLbT0xtGQAPY9fYVUTGqvdPQolT/QOjuybQf73Pr229fWvKNkU13O0a/emPTPIzjJ7Z5r1izbFxZzNh9uz73OCw5z+PTtXkSRnDKx+XuQTjIbuRz3+netWY0CTJfyhnIwCf+A5x+gp+FKsdo28nOz26DnB6dOlMlHlgxgMDhcLng45Jx+GKfJuKOh/hyvA455/l6fiRWB0kPmSZAA3sM/KwGRnAri3wzYXG7OMdiR/hXaztuQl94kEZYvwuSOgwK40Nl+47cfyroobHNXHKinaAuQT3GAKl2jopUHdtKnPHUVGVBbgAFsYJPGaubPlZlXAAIUkZOevSuiRyWIoWbcY8EBWAAxjGDxx61oxbYQ7tgqvfPJGeeKYAcq77mVT39e5q41qzGVXcdNu3b1B6f5FZORvCJVt9s0vlYAHPDfMF44xUzqnyhdxJHJ6n6E+gp0Fm0B3mUYjI2KOhz1B9amY5OAQ3VcAYGDSubKJVZQkrRykjceCRkYxTAW6+ap3qUTbx17GpmJRwV4IBQ/xY9Djp7cUg3DH9zIKlRkceg7VJYwAqwYZVtxVCe7Y56dsdKZy3cMCM4K4GP6fhUpXKhZDyHzkjgcVGYXk3ovyYIz36/06UAClmycAbcndn6cD2qMbcbJATg9R1BH90jqD6VI6bW8rKAmMsSvHAwO/QGhlCylI+VEeBt4Ib2/xoMyHccjHyE4BXHcdOKAmADnYx4I7YqXy26B9me2R1A9aTa2Qyq52sOeOnegBMxocnKjAUKfvA/zpAzIuVY/IMN2A/Ln/AOtS52IjAnaD8oByAfTjg04rl/KbhuCQp46fkaAInCbuEIYAH0x6/L6+1IuQgMatHzwWPQ+mPQ1K4Zf3uBhCOh/T8u1Mf5W+UL5ZGRxjA+n5UAIEUMI8DjkHOfzwKbubYwC7nJ6A5BzwCOKmDMjkYxs+7hehPPFLGhVWb7uAMnG3lfpQBEIhgtI6qCCpA9Ov86GysaqFAGTx6+mKkIRGVW+9JjHb3Of5UyRkLb8ocZGRwQR0wf0quYBH8wgBvusMLn0A68ds04FhlDgkgHgYzj1A4203ILgux6AFh0GB/npUQMaxrtP7s5HJ5GD39s+lUZjgSCoYtnPTGFwO3saRv3bZA2dVIB3Agds+tLuwg65A+UZ6HvmonkVs7OVYAHI/MAdvrQBKib2IkUbQDjPBz6fT29KjRlAIjAcMRx93OP8APA9KaxAICkORhTjgH2/D19BTHkJULkDGeOoHT8vT6CmKxMzqjLIAQuNoBPJC8dBUXnYYyBcFfkH8WCOmRUO8ZJyQud2F4+b1pvmEMG4RRx8p+Y+/NWnMzsWjNIi+ahwycncfpyB2qIucJukZQCQRu6A+gqp85ULk4Uf+O/SlyBjPTgegOP51vGtMwkiTz5opQyMyk9GBxThezAE72O7uTyKrNk8dFHpQy9DkEdCeg+lX7aZnYvnUZ22jOUTGFIGOB7AHFTpqsnm5kDDdnlOo9OOOlZPG0fXA/Ggrj8P9qrWIdieU2ft8ZEZuFd8jawPqB2qO7vTIixo7IjKc84Bz2qqDFGqOFByG6c7WNRO+0b2XJb5sH+dH1iXcOVkBO84Ix9Ov61JypwQMH/PanbNpwx6djUhXbGHypRuDgcD8q5ZSuDgN2bQCDkN6dvw71Fsbvjjt0H5VOw2ckjd9Mk+2egobYDwAD6Dv+FQLlP/W/QDnIP5HHQ4/zxTM45GMfTGf8+lS9wh4I3Yz69qhzzzjZ8uT/SuwzDcp4VueMA89elMyMeh6Y7CpJM/uiACqdMDvnpk9PyxVcKeTxwQSB70APA/eFmxs9MdOgx/n0p275T5fPy8E01BKpJmGFPCDI6denb2HWnE87jxgZPp7dKAHADHHH4dvp2pvB5Hb8s04IQMggDsO2KkAAGDyfagCPGTlQSQRuwMAe35UdQWX5uOMccj+gp/BxtOe2OxpmMr8/r/D0HpQAMuCQowOv/6qVX2yYIBUDeFA5wOlNdQFBAwOntRhmy4Uk4xx2/8ArUAQqCpcFt2DhW/2fcD0o4GCQRjA4P8AKpGBP8O3bjIHJH9KiOOOvPQY5x06DvQAgz/D1PXucg9Rnp+VKPyx2pzBe1N+brQAYJG0cgkAj8qOSBzuC9PTv1+lGOQOc+39KMc7eD0IH8qAGnaq56Y/kOwpM9v5Uufl3Jz25H9KbhQu084yc96AGneOoKqBu5HBHbOO/wDSj5ix3fIFOOB1pSDuIT7zdeuKeCSBxkdvw6f5xQBGf7478AdAKZ0bHQgjpwMdqkZcqFbsPwpmOTjk8fQY6UANUEdOo5GO3HakGO46E5Ge1SArt+bntj2phG3IXIBXJwcKD29/woAQDPOevqMYpFKjATILcce3seDTsfPgdBwNxwcf4U3jjjGw8DHSgBOoXdznvngAUh25GAQVB+Vl5wf6UHJZfuk8YGOPy460jf8ALTL7QfmHc+mB7UGYrZGVcHr0Pr6ilJY5Vdu0qABwBnP0ppOOvy/TsPwo56YI4HPb1oAacZBxkDqPb/8AX2pRnG0gemAMZpFwBgZHH4/jTeQhzyVOGBoAeRz1yOD78/4UgLYz2FK/yn65/If4Un3m5OAODQApweT17cUmeCP4cDH/AOqjdxjHA7elB6fLhu+P/rUAB+6MgE4xkccU0naAOy9Meh+nSlI5AHHHAxn6gUZBwM89MdelACBZDhCGx0yvH544xT1wMsxEeCQAOgPqR0HtUewSBs8bQpU7umf0/wAjigjnzF6H5cnB7foT9BQA9WwAqEnnp6euOB6+lPw2DxwNvA688VEAoVT03ZDMOv8Ah9OPwpDjKsey7Tz94DoR6UASYXpjOfy6+nrn8KkDHbnp65PJ/wD1VFnsxA7nvj/P5UisMnI+XkY6D3rM0J1kPUkZ/I9P5U75IhsaTjr1z/jUIZgAQM8fxY49QPapFOI2jWMEuQDzyMdMcf0rQBzAr69Mjjp+H9P5VIPNBTKovOwjb1XHT6egpu1Mov3RtPHvnpzzSRjGwA4Qdsc/T/P0oAfuGAf4fUcYz3/DFSOQWOzBUexH4c8UxN2MjIOCMOOg7elKecEduOvJ/DjpQA4gbl5PTp29vpTG3EEA44yCO2D29qUAdM47c9KTPXHOHK7en/1utABwFwM/jz/+umnjCqPm3Fs9sdh+lP4LY3BsDOOn5fhUYycYyemCOvTt7+3pQBIgGF/h28cd6dz90gbW9P8APaolIA2xkgBif8j+lS7m3bY1UtxlemB2xQA9RxtHQcY60NkoccAqQf8AP4UhAyQOnbj/AD9KU8jknsMD24rMBn3flUAgD5R0P40p4PH5ig5GATjacjj9KT5gcIMnjB7D3xWgDScFUHY8+wbp+VOBwCSeB3HHH0oKjGAORx6kj09qMD5iOpXjHTNADt314H93GPb+VA4ZWPO3060YI4GCzdc8j8qbgDhRx09xQAYwd/ocjPr+HapepLKo2t1Ht3+nNMyRnHA749KcMZB446emKADBB2j8h0waQ56Jg/3fQGkUfUj2549qX5fvHjnKg9DnsB7VmA3/AGgcr0BHfH+cU49/X3/z+dN5GAn157buT/8AWo+VFCj8fagBc8ZDZz1wvQClBOOx74xSYfI+YHbyxXp9APSndz0IPTHp2oATDHjcOfQc0ZyAfTnjpScDnHQ8fhS4xx+VaALj1H19BSDpjpjv/SgKmTnnIA49v8KcPQdBz7UAKNwBz34Aoxn5QOntSDtuwD70vXAI+8cUASegHy4p2OcBScDOPUfSowGDHClSO2O9LycEcnqMdPxNZgKv3GJB+b5Vz6Dv6H2IqboSvR2GAO3TqD7VEvls21Tndn6jHXOaXkgKeOR+AHp6flVpgTc4wME4C59MU3afYNggcdqMjocn3B7ntSjA4/LFMzD8RzSZCYYdAcccUZwu5SCOh9hjHP8AhSBsccZ4PfGD/ntQVzBjBYMB83OPSm/ke30p3HH8hSgdABmgojwCegqX+MFSR6ZwBu7fypMKD/THbp/+oUgX+8OnGM5wR9OM0GY7IfJAPGCR1Ge/4UAZbtnHH/1qGGevpnpzjt9cUuATwByPxFACAnsTn1x2FOHzY4P+OP0pgwfmBz8oUGhmDbe56beRzQA8ZYAnJzxxx1pBkrnbwAeppx3YwMKR2prDuOOP09qAAEk9Rz2HUDFL2AbBx27/AP6qTbwNxAzjGO2aU4XccHP3ck8fn/SgBTjkkHHAGKMLg/L2x1xQF4z24+b/AOtQMDnHGeg60AOGcdevf6etOOd2OM9R05/z6VD7jj+vtSgKR6fhjNADeDyRj29Kbzx/OnHLbewFN45P+T7ig0FHU/lTccLnt0o3DGT2pdh+UUGYh6YyAKVju9BwOR14pOPbHTikxzngbRx/+qgAHPU8dsetGegOADR9erccep6U7JXh2GOh9Mj0oAN23P0Io/H8qXLJ1wN3G/jjjt6Ui/IFDNjOQOOgH8jQAueo6HrSZxgOw5P4UuOMDnPyjv8Ay9KPm56YzzwPy/CgAGVYYwefTil4XoOOg/CkHDcYHNJ8u3APPQfhQBJgAAH15A9KcM8Z79z1FNzjnrxz7HvTtvzbT839KAHAcLgbse+KkQjAz37HjGKrIQRuA254H0FTqcA4/M84NAEmSVAweOQBxTuhz90Cm9+cdqXjoD6f/WoAkBOT2pwwSAPXAAGBkU3uO3P86XrkdulAEg4OPpT1JAyO57VED04HX+VPGDjj8sUATDkjb07fTtR1JLe272zTRg8gc/7I4p/ybcA9R2/lQAdNx/2uB9PSnBT27c57n6Cm++PQflSYwOMYHH0NADiBz09FHQ5/oaMZ+UfIYyMqR+XNAIY4PcdVGcfXsPypAeChwGB+72wfX/69ADwW3B8YzgEd8elSp67hu6gAf1+lRDgZX/PpU2CFIGTj+6OfbigBFwuAMj+72qReowBg9+31qP7qn3xgAYz+H6VLtBZVUgAjI78j+WKAHKcjHB429OamTgAdvX/61QKTnJ6nHI4x+FWVBwBnGOnvQBIPTpjsP8Kfj+7UYxyDwPQDoB6/4U9c7PcEn6D0oAcozztGR2Hp/LinAgrx/wDWpBjIzn5cEY4xThx2oAXH3fu8Z460gXAG3gZPsfp9KUEA7xztxnH+FHPynjjO305oAeuSc9v1qVRlRycAYwcGocn72COnTBx9PwqbH8OMdPwoAeQx4P8AnFO/THHHpSAAMPp9acV/hbIAz+XtQAAv7cfz6U4Hb909BTBhguPSjP8AeGfpxj2oAsIzggg8/pj/AAqeAhuQMdunb61TGflyevYdqsQhVxj274/Og0NKHO0j1HHPTGP0qzG2fvA7RnHHQ1UQjHP+f8irAbJBxxx07f8A6qzAvoxHJ/iPP8qmGMgVVR85x2PH86sjjrQAuAAB2749KME47YozkcD/AOtT/wD61AFfrz6HApwT+H6fmKkwKbyMenWgB4bP58evNSDDYA61CuAQR09u1SL0Hb1oABxz744p/t0pAOw478UH1x9KzAcDtx3xRyuWJJ78jtx6U3OPcenahOMcZOc/Q1oBPkZ+ZlwOmB+lKcEcZ9OKYDxxjjsP5U5efT0FZgBIBBI49B6jjr600Ag7SeTjkjkD+VN5zj09BxzSrj86AEJ44GR6e3rioiByR26Ecf5+lPfHBz1OOOOKbzz1GO3pQA3tk85446CkHcL2xwKccEgAcdKQYPGDj1oATp+n/wBao3G7AIzgVJ/s/lmoJsbM5P06fmP5YoArcHgCjHFRk/Me1KcFWyOnoP5/5xQA8EHBB4Bx/wDqNPjPGUwdvTNRnJI56YHHBoBPcdB1oAsjHG7qvp7/AEqZccK3Sq4PBA+g7YqYHPT0H50AS+mO/pTfT8qdjtTff8KAFPPAHSgHHQdKjGR0o+lAEu7+HB57D+vtSMQQCOcHHHGKi6HHT9OlBxyPXH1OKAGnO5gf4TT1OeB0A6VC4GSM/dqVSTwByP5UAPIOPeoSRvK9cDIqQEZ29c88DgU0A/j6D0oAUKDnH3e5Ht2HtVq1vJbOdJYy25MY28D8qpHKYOOOn5evpUfRTj6cdeOntQB8K/twfsXeHvjb4Uf4mfDTT4dO8ZaGrtLb2Vvhb6B2ZmBSFSzNuYscKxBJYfxLJ/P3rGlazoWsXfhjxHp0+nappsphurSdQkse0crzweMEEcFSCDtINf182l7cWcqyROyFPu/SvkL9rz9i/QP2n9NfxZ4SuLfQPHlraMqSGPEd68eWjV2XnueSr4JBAHziQNqcj+Zy4to1l34XZnCqR+WccZ9/pVSMh5VGAA25SM5OOuCa9T8SfDvxp4Fvrvwt49sBo+r287qI7gMBMFYo2xvu4yvQZGMHODXmEtrJHKRt2KrYJYcj8e4oNRsU7xOs0qblT5FX+4D9MEkY/wAK6BZPtMBiz5qEF2YAHZu9AcD8j+Fc1KXKgq6/IoGzhcdj1649/wCVS205gypHzEnL8bVGMjJ6DkUDLd/p63VpNCSZgBtzGQ3A+aNjggkjHuMU3wzr0nhbWcOC1ncMvmKPl8tl6HHC4HTsOmMd9DTrpY5xFJteMfvdpHQnup7Y4qheW6Ti4ijLPGjlQxO4jb+AyD+mKQHvMNzaXoN3p7pNHMxbap4Dtzhh1H0q5ahY/wB8NrOC2UiblB/sj3PX9K8V8NazaaLjTb5nKT5ZW2DYrLwq9ccjt2r1iGUuyfMJWdVZZOxyOnHQgj8qxasBtGSRF+badqKhU8HaOmcdM8VuadevHGX+WE5XD+Z9Tj+6CK5hJzbycgEqQhBP8Ax1Hpn2qeKZH3EspKkHKDCO2Pl6/KNp65pAes6drH2i5I2/MpGU2gjC98Dv+ldpY3ylfmyzEqHyecDnBP1/lXhlrqC7pZ/lRsbWRT8rZPI6e/P6V2mi6lGsSW0jFGi2ovqOOv4Y9vYdaBpntFrcO8nk5Ybgqbxj5m55YDkY7V0cV75v7t1DptEa5PO4cctnIGPWvKdPvt0KyecUwxOW9B6+/pW5FcNv+YuoQFgMZ465PPTHrQU9j1a2aRTywfA+XcdrdOgGOVH9a14bpT+7kZgemDx/n/61ec2+syr5s6lCm1PmC4G7gMcZ/u4zziuogubgl2UoxcnDZGAvbpxtHbigg7iOQOMYBUjBHY//AFsda828VeEbmEy6poo8yLazSQkZKbecj1Ht+WOldZZm5aBt0oDyKNvy8Rkj/OfTirkA16MoXurdVH32EZJA/P8ApSaBHz9pkr3Ks88YV0bHC4AOeg+n6VtHcMqw7k57fpXQeIfD0mlXJutPVfszHO1VxjcSxBAAHfj8u1c3G6uuxSVJJwPT0rFqxunoSrtXB79D9fen/MQucZ3YzjNQ4AznnIxyO9SrtOOMr2xxj3/wpDH4BYK3Q9wMY/yKjyOq8q3I/lj608gEYA57dsf5FJlsAgZBGVxyPpQZjNjYHGB6joMf40nq4/h+9x/WpdvJx6D60vPGORuGQO+KABdpi2Dpu3A+h7flXSaMyG7Xy1UBQBIQfvZ6YHPT/OKw0YTNt45O5WJAwD0GO546e1bmlrHHcW8MaqCcDI6sM5OVwMdz7Crp7h0P0y/YebGieNSO1zan/wAclr7NlPzH6YFfFf7EMmNE8dY/huLVh9PKkr7Nd/mA9v6V2S2ORiDkgDH09PanqeQMFvft/hUW44244HTHGPc0KRneMZ+tQItRnueg6in4BH1HH0oTGD24p2Mn1PFACAHjaM/4dqcP4Tjg+nFIPvfh16Ypx4Tpn6UAIWOF7jOKqt68cdj7VKxC8Y4A4qBzgYGCR05xQAisoIA6n/OK+CP+CisdsfDHgm5iCi5XUZRkfe8iRFXH0zivvGVwPlH3e49/r7dK/OT/AIKCXcra34S00j901oxVu6yB2fI9wsYA/wB6gD8+PFOiwNcOmmbEgs4lV2XaNxABVcqPlY5PqAO3QV4tqXiS9l+1aO8IKoVit5cnIiPJ5ztOAMfjXoouHluPJuLgkGYEpkyOcnvgDnp2FZPjrUYLy4jsbby5EsIdgf73AAwuVI6dsU1oZVOxBZaRF4Y0gXWoJvnuB5qx5+ZFPQde2ecAfpWfFLq2sXyx2rPAXXy41RNxHpgD9TxtHpWfJZ31/eweQJLia+2BsZ3u7c/Nn7oHqcADrivbPDPhSDw0sd1fMtxqcik7FkHlRKVH/fRI6EZAp8xlymZ4XtIvC9i7uyGUt8237xzjK5PHt06Vk67N/aJW+lGV835RtyVUYxt/l9Ku6/q0F7ez2+nlFt4H24X75fP3m7nn9K5jX1FrY2gYuBKdoA+U5Prjrg/pVFFGxcXesXClCyYy0hyNvHA7YyKq/EDUJXtbLTH+47ec/OOF4AGP88CtjSrK7j820/56FXkcDjHoO/ApviNNInM8kbBHtbeYRArkFioxjjpxx689hQBxHhx1lnhs7mMvbtNIXyNqlPvtwen0GK7mWPUdUuZLswh5J1PkoWysYbP8geR3NRaRoMun6QmpTEut4yIomGAG6DbweMDPbng9K0N02ZJLNyWPHnL/AAgD5/oB+nrQBuafZppFnHo2lKjXU6sZX35Qbfuk8dSBjgYz61yU9rpOlXslzp8i3d8oCGRx8sRB6DqCQRnPPb0ruho93qyR6F4aZSqqrvPjG1TgBicjktxx7+laegeA4dP1MLr11bXBj+faoIUSdty/x8c4HA70FRjc5pfB/izU7IrFazXs8vzSSvj5OmFyT021PD8L/G8XlqLOK1yVGZpEVGOcD+LP4Yr6QXVbK1gEOnxuxC4X7qfiMfSsS715LMbtQmIbJKI33wo47DFBagjk1+F8F14fkutb1CKG8soncC1yfLZAPkJHBHqB7DIr511rS5bGW4sxdtBYQsBuyN00mOUXnp9K+gdX8daXDpE8qKUhQhpYi5Egk/gO/px6YrwCe+N1PLrOpxGSSRi6r8ojUDocADBxjnFZp2JZ5tq11bRRwcZaBtz/AMK4PbB4/Ks20vTfIQGA85ssqD5do6LWLr15PJM6PgiUsgQjkKRwc1T8HufnSPH7pjnnjA/irT2fu8xwnrfheztbrVoLWQP5caljgkAjoF4zwCa9Wj0+2tbAo774Y/NeQEZHzdD77fr+FeQ6MZlntrgMzBW3tGD8p4wMY7+1euW1sXzDOrKPK5Rvlxv4I/CszogeYPqU1nMsLxK5uSQAMBdz52BgR07/ANK9L0iyuLe2g0wxRyi0UAk8r5j8kA+x4P0q6tpp9kTNHDF5hyQx5bPC8enb9BVm1EUTExrgqMxrjcNxI/8ArfSgssvZ3l1JcWdgB8qDtwGH8Ix0ArfsvC2oW0krReXLfBVXc+EAdcsp3HP0Ixzmk0vWv7A3ajZ2yTCVwrpLzgbTgpjkEN1HfpxineOdUv8AUtMsNQ0i4/sy4XMkywkBGlVFCKQrAmMfvCMkZO3rgVjXdoXNFoeZ6R4CubLxPNNdWUd1NJIGmuBjZbOqnz/lKnaHcEAqCCM7eRXKWWh295fT6BLDBeTsksYlhkDRtncpkQsEB2ghhg5Ukd+K4TSLvXrfxdqGv+ILya+sY4mkuZJrhpImIVNjCMAKxDrgrtHQrnNe/wDgjw/JrOh6Z4lmWKD+15XnhtUG0GNBtBKjr2ye2eeteNGiqkxe0XY4PxToPhfRLSSeKKTzAyrBEXZ1VQuERd2MqPcZx61NqV/omu2IjsFkguSkUXlw9FmUAD51Hqdg5wevrW5r+hXninxho+hXN/HapJc41O4gHmS2tuACxjTqZNmQuRjI+tdv8WpvBHgt20/wxZR20wjM5EIYgeThVYTEtnBHzAEhmxkV14rDxhH3TWCuj5QuJrfSvGkGj+I4pf7FsTb3F0oQqomMe+NXxxnvszzgkjqa7u7vvh9Y6aNO0+GRpHt5nszFG7LGZScPJnBPKgFiMkVn2lt4l1LT/N1fTpni8S6hEbZ7kDyxckKA37vLplNmM7RxgjbkGjrFjM19cp5gLWTtA7oAscarkbR2K5B/D8q4YuwkrHFX93qtpeQaMZEfzlbe0YJj8t1OOc42suGB6c+wxZ1PShp+q6hbmaG3to9oORiMqUzyM5Und1HXb+FZGsyi9uIxFdLcrbwrDt2fIUU8LleuTn6Y47VTtC99cvHAkLRIsZaSXHzY4zz1OATzXSnoQatvpofSjPIn2e2g2tEGXDz4yTg4x83HY557V5wNWaxsZbSFRvll/wBZ/BCm/qT0A/ID8q9T8Va9eX8lul2/n3FlCkEcUKlY8jozZA4JHTlfTAIFcRqmhw3Cymwj84RxbpFUjbux0wf4fYdhVxAz9Qt73wVfG30+ZblNStEmEqsR5scuRsbGAeV4I/h784r0q98VfETWY7GHxTc+fa2aRtbOY40cRuq7VkdFDyNjuckZOa5r4deGtH1nUZ/Efiq6W607w0Ip57OZvLmuIIg22KMyDZgCP5lPqMjLAH628YH4YazYXM9trFpHCbSC8tLg/vH8vyN0aMg5Ty0AVkOcex4ok7FJHhHwq8HeAPGWuzXHjfX/ALHDZXC7dOOEkmjkGRJGzH5lVlKsoXII54wG+ytQ8AeA/h5o03i3wjb2xmhBgjkifdHjGQZMkndtH8AA5I9M/AzaJYatZweXD9piufkZuUjOT8+1wORnpzyMYOMV7z8OvgR4nh8K3mrad5k1tDPFbRpc3W0x7zgLEjdD8ynAxxzyQK5KsnsON+iOPTx34vgOuXKN/ad3qoiije4lCJGItxVFj+UYyduM5YEAFRuzyNg9349uLoaXZWNm7gyCK6n2RSyptBiXcP4m5AOF7bulXp7FdKvpdO1gSrI0zQujEHKKcJnoM8Y4P4Vgav4TkuraSDTB5YTmCBgWj38lMZwuc8Bs/mcVlEk+qPDPg2707SbXxDoeif2Jf2WpR3lw5mFxHB9iZZAzSM37wHgnYCoG70rurnxn+0Z8VYdaPh3whpM2j6zdr52/JTyAQNpd5PLOFXDfJjjO3kV+d+r2+vadbW95eFN13bNNBGrEiJY2xt4kOeBnJA5JHbA+m/g1+1vp3gzwfafDnxdpt3ZQWcTj7bZ7rtZd3OXiXDbic87hkY49ep0tNDRSRqax8PdR8OQ6neX2raTeQ3DolxbWyE/ZELFGyybk2KTtO3PABAGMVz3hj/hNrH4RaVpPi2zuNMtEvWvdPhncbriGRW2yeQDlVi4RWKAtnPauvuf2jfgs1zaQadeXAWMxNcBrBrUyKjBioUg5MmOOD+OK9l+M3jjwP8VtI0rVNF0q60e+sbt0eGfHnlZQxaTC4RjlV4JGTkDjk8Fa8SnZr3T4JuIWsL+4m1JVkguMgqF55wy9enP+e1Gk+K7LwvrUl7DDczCOP5FigEk5GD5gA24yi5Y5xgD+6MV7NrfhbQLqOOGHVhJcSl4pFulUyqybcKNmVOPmAz97+HNW/hj4O8LzW+uTXP2OHU5VigtWu5gIouCGGGycnswyASuAKqMlYy5T5RsW1XVL2TVL60imXUSLhsuU2NuLFR0Ye2MgYHWtO8NzcTSvCRBzysf8YPU9gdvavcvGPgyS0+It7o1+bfT7fT4Ld0VTgGBkHLccuFIDY79B2Gb4hsNLi0u9Oj+W6xEKZ1xHvjQ7yqllU54XpwcADrWnOtiTxvT/ABHPZXvkLNdol0oj+1BXPlFOjoFBLEnA6cfqPtv4Bfs5RfFHwNrnivXfGesLHA8jabaWSrJJcWdqmXnDO6s2ZPkVQnybQOSwC/Lfgex1jU5Lq208pC8IeRZpHBYKTtO1ACcKG5PHJH4dBaeNfjToTR+G/BHjnXbC4u5v7PihgnW1tZI7mbG0DDKFMj5Kqe/+zwSavY2oy5Xc+oPGHgLwX8NPBl1Hbz6rquuapLHsN9OGmhtYTtUn5BgFvlC4HDHH3QK+VtYiuotE1o30clt5mnTpaRyIU8xEzllzj2yTxzjPBA9j8dReNPBV7e/D7xn4y1PxXdWmnf2pcfaNot/tZjyqRM3790QsrhSeQoOOoPN6zc3njLw5YWspYRaXpN3skcbnHnId3z4UKNiDjn7grGjFRnzIKi5tTwz4c6Je63pdtdwzoILP/RlBOxy6rtOcfwjZ8vf8DgX57Wwu5LlpfIe8yY1eciPbtP3mUgggj29sVL8GGkl8I6xN5c6ol2UWaMMVDSIjZyOMgk4+nbNdavwj1HxCWCX1rGrxRsrSsUffxt29Rlu+ScduwraqrTaOUxNZtbXT9AsNItpIZ729k+0XNwrDMqsNwwe8ZAGMfKcL3rzrTbC9MDXmoyx2tgsjpC0oG6WTPQd8YBAwMcHPaut8ZXGoGfTo51WIWhkgaFCG2pFhZVLA4AXBAx64B6UzUtT8Oana2Hhyz05JtVvokfzEkBEBycLkryVwSduBt5BINdFN2QHl39kXNzqlrp+iGabVpLjzLaO2TdN5hOSykfc2+vauv8Z+E9V8CWxTXfEHmapesga2b95JG/DNJneQpjXaGxye3UV7B8MLGPwbd67qNrJHNfLbRxQPtG7zGO07T2SPlcdCD26V4F4v8Nazc+LoZ5w2pzaoZAsxDKseWwN2c4HzLgnj5s9TxUKl5coGLDr+rRA36XklxFCnlie5G/5QcDDD72Ccf/W6QzX/APbFsJdRnLSo5DFRgMB90hRgZ6AfTFa19bXml2v9gTLE32ORomSDJZA2W5bkDJzkbRx15NYbW1ubE3FlK0c3UCQdAp57Y4/lXZGwGfdLFNJMYFaGS3wUY5JEnJ6fdxnp6Y+laWq+ONS8RaDF4f8AENgt7eQSo1tqKMqTbBtBjZVADHGcEkYz07nJDIul3U32xZJ/N+VMjc2MdB16+lafhqw1G6+131hp0t4ljExLgGOKEbScPMcIp2ZIB5IHA4yKtHqgNrTNRuNK0+CPT/BOn+WHUNNfSifdKDt3PgqQnTKk7M5HtVnxp8Q/iDq1vN/bL6czXWIxHb26ABFOfvtlsZPygnn8Kdo/wx8aaoYrqzthKP8AW+WriQxbju29gPcCtKTSYr+6vdN1qD7LdJlN0xAMGzh+uOR04A4NYylF6IqJNPr8OieF5p7WMy3P2eO3ZQceUzD0IbkdemeOPSvU/AXxf+E+g/D/AE/w5rVteQ3sWo/2jP8AufMSZgdoXzY2XDgAAcYGAedxFfPuyTWtcfRdJ23MFva4M3Hlkr0YEnAxx0NNt7GK2s/tV9EXUBihUmMER8Efnxmk6aHY+gvFfxC8D+OYLuz0aO7tYbq6hdbUwxiJyGDtvRVIVQQuMEEkZIrzHVZ7W+s7+1iTDXGD5jqMrsYEKuOecZUDAHXFUIfFWmXsCWNvEbaRY3CwRoc+YOm44PKnkce5q1paSaqgt0ii+2oNoSeTy9244Q5OBnd2445BrO3KSjzmDWfEvh/V7XxD4dmew1HTpFkjmtnMcisnOAykEc8jFfoTpPxk8e/HoaV/YTX+lWun2Yl8QyWyCOeTZIwJRouCJYwT5QCoSPu45rmPh3+xX8Tta8UR2PxIl0zwvZ6fKtxqNr5yXF4bYA5IEbNHgYxjceO2BXofxc8NxfCm1ufA/hC6ih0zUZC7fZf3UsiRY8zeoJysh6DOCMjArPESi46HXBWXMUvi7p0Mt5Nbanb6hqd1ZRwCK4AIjaKRFyjHG3cB1J6kk9s18lx6Ppmm6bdWctxJB51xuQtlZLeEfcQZ+YMoxz3756V6jqvjfxPYf6F4N16cWKqfO82NblmmVY1/1jruzgbducDGOmK4uwv18UapqMuu22Zp0j81pTjDBduVGABjGQP4a5oOxhUqLQ8J1GG4urh44B5mxtibzkhexbpnI5HFeh+DvDcsem3t5BA94LaUxhFUeU823o3IJUcZ9COo4qHVrU6Z5U8ylU3kmR2Xe+3gbscYGPl7cVPqF34qTQbLTNGjkhtS5Z/LIjnMmcr/ALydD1wTwegr0VVUrGRx/iOx8Q6Hqdrr9z9ma6+0bliQZDeWRnrgqpXj1HsRXOtPcvPf63Ps/wBJnDSQgYDFyGwMdlzx16e1bes3N7e6gjak0sssT+VIXCjkcH7vy8e3WsCDS5LwfaI7sRorNtUJ78Ac9eBxXQgPXfDmn/D37Fol3rM810L+d2uorWcb7ayiJMxCnHzhVO0njce1faWm6V+yR/Zc/wDwjg0K6mlUxW39pOY718gASLJKgPQ5HGGxgda/P+H4V687SK0sTRBGkkkjHzFcZZF/hJ29hXMXEFr5FqiRqy3ErEP2x1xn1z29+KmUbm0ZW6H2N8dpfhjp3w90/wANaVcRR6jpl2bu3aHDG488HezOi4CpnjOOwHTFeUR30Woadp1ks0pW+EahAAzOcg/eb2x1HSvJ9Js1lhm0qWD/AEG9G1URd7ROnRgew74x+VXZfDmo3Fjpdq872+paY6qPLJw6s+FI2ncjAZxwPbFZuHmEpXdz6D+HV7p+havr9tFZ/arwrDGp8v8AfeX824xyYBRv4sDg+gxXA+Obyw8P+O7bxpYXv9pxakztNp1xMWng8pNir5h3nHAxuBI9SOR5D40udQsdeuI4714i7mRsOdxbAwR3PHGP8jnwqmBZ5xlx3kByTn0PXPX15rZUyT2rSPiFPfeIZYINOSC6lUysXk83aEHReAB/niuk8D3er6l8XdL1TW41KtDdpEo2qNv2Z1KZX04AJyec+1fOcOqzaPqMGqWqI9xbHhX+VWU9VbG09Pp2r2v4Sa7d+IviZpEU+lfY4dl3iSNjLtPkOeSBhRkDB46471coJbGZ5jbCSziu7SExKLppc/KA4VmfgHjg9hz0rBiezjIadpUtfulk+Yjrj6c8dK6DUrqGW1EgVF23EuXyNwRnbaMemOn0rIuY/Mi3xylIliz5WzAJ6HHT8+acAIdTt9LSSGfR7lLpXwrxhfuKFGG56YPH616ZonjDw94e8P8A2fw5e6zofiFgkUnlTC3tXdSgUyspCvuXLcjPXtivMPJWGVUCGM7RwO5PUcccDH+eKmjXy7RrfPRuXI/LpRJXGm1sehr8QPHFnBb3lzrV5eQnDRQ3Em+FCT1KKRwf1x0rW0/Wh4su5NW1OG00+V/3GUl2yXUznltuc+w9F6nHTznTrk6kIdPZFEVoQPMXjK5yoYdj3/OuLvoxbanLfwqXWO4K5Jxv+XJ6djg5xx2qFC5LqNnX6rYPH4ii0jUrSPzZAWE7nLOq5K4OP7owPp7ccbqCXL3sqTpKhjbK5YsI1bH9BjHbFdz4l8S+Ftf00OIp7bWrVQluYI9ibR8yjvtRe3eshbfUZEg+1KQbgLIZWG7dkEANt/z7VpT0jZjMG7kN5L50VqLeNlKBQRgL1z2A/wAiqe60FvM1yP3vGwHPzMOO3YVty27XLhU2rhgTGv3TznngdufwpGENoj3G+MOw+TK/dI9ufpWqkBkwb7uaOKKMtHt+fAwSABn6DgCmBGt5cbw20hcgY3BuRgdutT2K3Taiihgj/dw3Oe/bHXFdje+GrJtPinCA3YdjIYmySB0HHHTHP60SlYDlBHFGvl+Z5k2QAF5HH6fn0qd4B9iEMkwWSR2O31HoT2we+K0l0u6toVl1CHyUeXapP3yQOSD7Y7dKp3VqrS4R2LEMFLdtvT9Dj8KTYGZLFGpDtFsyAM4+QY4xinQwyXA2ooby2G8j+76fl0roJtLkW7gs7MiOIR+bJ3+fHJ/L8vyqG9f+zrTybQRgPn5m+Uscf0xx6/TNID6E+BmtH/hDvElzebWhsX2Wu7bmFJQVITPAPIzjnA/Cvpn4gT6rPpngVtSlWZrrUrQo6rhdqKD04+8Ofz9sfG/w0/c/DfxPO+5Xkux+7AOeApGcduevTivtHxy0eoWXw5toJA8sF5bO4AwAPKX8PavLxUleyPrcmT5Vc7LVlE15JAoCQowMj5+bOPuqK8J+LcivdeD7GAfN/bMLKoHQLXs2qMXurlic4YiPH07V4j4y8uX4qeBrOaT92fNlHGQzqvy15VFe8faYn4D2LVWme/lW3+6zg7gec4HH515RpNt/an7Qun2sHMWkaS0rgc/PIcEf4e9ew3NqI7h2YKgDcD7vzEZ5/HgmvC/AN95/7Ttw9qoRP7P2EA5XAijGfzyB7c1vHZmVXaKPorVFzLFZBt058syYIP3BkjjgjqPfHIzXhfwYmMfivxzIinzn1O6TockIU4465zXs11MUZdoRcuoOz2z0/LivDvgPbtJ4q8eXtuhdE1MQrt6blLZ/L1qKPwSNMR8cEe86jMum6a+CN7ZU55IG3gj6Yr5+/ZfjhPhvWdQUfNc6ipXPAJVV2AAe/WvV/iHqi2dhdWNmVlukjdjjH7s7fu/72O3avK/2d7QR+AbmwjHmySXhcoM8SIArDj0706K/cyFXf+1QR6/8V9Wl0f4d+Ib+3/eSm12YUDpIQjH8FJNeXfBaZtD+H1mjI2GTa7rjakbqJeTkYxuP+cV3vxXnhl8E6vpgYSyXEBTI+6D1Cg+gxjFcb8D9ON/8NbAThVTczqm3rs6E9scd/XPtRh/4MhYp3xUPQl+J95c6r8PNXu7xWjs7QRABH+aVy6hWII5AXBAI61o/CP7Ve/CnRhFnaID5sufuBF2qox68/kKufG/fp/wh1qfbljLaxQqox+8eZBtA9OTgDsK1PhXaiw+EHhyJuXktJHPOG52YP0CjFF+WjoCX+0W7IxPi5Fbab8I9Vt1i3LcRW8BYY3KzTKMjg/eGBnHFavwaiEfw20KKFG8l4ypuWc7hEedhXsEz16Hp9OH/AGg729i8FQWcA2W6Xls9y5wVkRXUBQD1+bDHOOAPw9Q+HIbT/AemLp4+0/6Ni3UcI21QPNI/u45/HFRL/dfmODvi/kch+0DP/Y/w4uLGMh7m9kgi3KfuoZVOT3CngV6D8FtFi0z4VaY0cKm4vYYpp5QoVlJjyxHHGM15p8etOig+GUzy5mum1TT/ADrgn726Q5wOwXA4rvPhbduvwi0BrpmPlaf8xztTCZQ5555HSla2F+Ze+LV+xz/7R0gi+D2rJGzLH9vsI5Bj7ytLkg/7OVHPHasbwVfx2vgnS0h+9FaxwgLjkCNAcn2wMgdOay/jxq/9qfDe63yK32ye3VFXHO1+DtPX5hn6DFTfCbSIH8HaTqcqAStBF5RPU7oxz9G5OPpWlONsMZ1JqWJSXYNasprvT9S1TUmlmXyJSXcHEMbqQOPfgDuOOlcD8Bbx/wDhFpIhsM81x5fHICx4O3aR0C4XjoOle1fFK4k0L4Z65eIAXaBIgv8AfaRwAvHfk/lXIfADwobXw7Fe3R3XLQNNtIxtAiQRrjudu3nA9adOX7ltEVMP/tMD1bUdOltfD4m+QfZwbgAgHAjBbPH8QAO336g18m/BK3a4tdc1vHl2l7NKuFTlmba4HA4RSMjJxjA6mvqb4m6oLbwxf2Fj8081vNApT7qnacBR05xivnP4AwPN4R1GXBlh+0LAuGOxmREDcd1749KeGbdOUrE4xJVIwR7vaax/o4sYoyhXEjj7w5wPXOcdc14J4Nk3/FLxhqko/wBKN0YI1PCCNfLVMnPBAOAAOfbFfRy6NiV5pkG4jdwQAM/49MDpXhfw+tf7S+KPi2OHbPbDULbeseB+8EEgJUnA5kXuRggUqMvdl6DxFKUFFM9VitEvS0uo7AiYMjHo2CfLA7HrjHpivlD9ou3tIvHlglorPC+noQmNhWMEkDByANxPPtyBX2h4psrWz0m2toEOwyRpt3fvSwBLFjgA/N3xjngdK+GPj/qjy+Ore3JHmWEccT4UZBdI3298fe7dvyrowEby5jzM6XJS5DiviJFLcjSXs1V7WGwRz5ZD7ZJmZFQA84ygA6tzz2qPwZAba90vzYfLUSByxXhiN20bu/J4FaPi+xv9JXRYZ7fCvHuU7VU5CYIRsdsdycnpjitD4aM+v+MNPs59jW1rnbEozk5Ay/vyPYdq9mT0sfINHpcelR32o3E8ZJuCm7K48vKfwkEj+EAHH4Yq3DZ3Vt8jxuq4C5YcY7/5FbUNlFpmZLZQApJAycrzjPPrweeB9OBeRXu7xZ5FcqpcNyOqDnqeABkmsTnNPSoJrmIQ7RGeV/e/LgAZAxg9fzHpXfWnhu6jg8y2MU8aRnPkP5kiDuxjAXnoOAO/piuf0i3ae73xFhF3LLkDA4YDvnpXpGlRLGklzakSsgPmFFKYC8568N9OT2oAwIbi3gCxyzZldscHJ+nsK6KzmtpYP9EuYpDzvCfw7e2DivfPhZ468LeF9Lmi8QeEFv3tZP3F3Z28U1ztlO796jsA+T9x0GQoxjC5rr/EfxZ8EamyLpXgpFugpGdQshbujNtKkeWjhsY5BxxzmgPQ8J8P+F/EHiCVJI0+x2fmLH58+RG2TgFFALMB1OABgda+h9J8GeD/AITeHU8U65pcni7XZZTFE6RMLOBmxt+VhhVGPvsp6kfXsvD+htqSW2t6tFEkirutootyqqkYG5eBwv3e4B57Y9OiZdhhaJWiYYKsBg/57VpyEuVj5F1HxPr3iVv7Y8RXD7iBHBaRMI4FYKV+4pYc5wCDn3ruPBPgKc2wvdVgaCVxtWHH8Jdju5YkHbgYIA29s5Ne4Gy0cTiSDTrdWXqViUE/jj1q6nmxLhP3XzZZlHJA9faj2ZPOeK3HwlaWc3NvLGnzLw4ZiPftlvbGPetRPg5dOB5WrLhcEr5YTH5k/wA69lL8jPOcbT/n1p9ozG6cr0jUb+/XtVcg7nllp8IliLfaLmRm2lhsbcQFPOFIIP04rpvDnw6t/D+rR39vezQNG251AEZfjuFHPH6iu+dzAj3A6Af5/CrQI8tJI+MgMPQZHpRyoLs+Sf2rfg18RfjL428C2PhC2t4tO0+21F77U7qUJa2rTFNit95yW8vACocHGcDFep/A39mzwV8DnufEaavN4h8VahZfZrnUFQR2sUMjBikEfJU/LyS7cdhls+1I0ny7Kdsdt3ZqtOysbPETaszEudKimu/PKCRiNyhiBjaOgI9fpV+DTLdbH7IYUbIDMrnv2GR1x9KmaI48tgw/Lp+FWIFbaNwGcY49O30pWMDirjwDo1xLuuLa3eMsGBeNHzjk9u34V0zw2axeSqnAXaCnGMDHA6duPatnaCB/s9KqSWav90BD/CR2pWQECR2oiW28oSQoioFP3fl9BwB26DsMVJ5FnFCXjhVmUE7ic8AdPwNNW3mXKYVMhcbevHv+uDTrgeVZskW4kcLg87j3Aq+UI7nnurvm1eRurZ4/Xp6V83+LkvZYiIeI2ZwvplORu59PT8sV9b3umefpQzgKzAKcdz0+g/pXz54htFa6idx5iLK8AjbnAU7WK9uo/LpxWTVj38G04nzp4ouLXSvhJ491OwusXlpoc+4jKMk17thQYwFIKF8EHj0FflXpVpbG1s1iHLxI7fNgHAORj8K/Ur9pe5i8Kfs/axZWaFI9Q1Czs03D944aTe248Z9scALj1r8yNDwJYdy7RBD8v+xgDn8jis57Ho0zvbm4jtPCt9M05jH9mzRlVyud6lcD3BYfiQRivnDI/dtFx5UaLyAOAnXjpivoHxbM9t4TubeNf3dyUEgZc8NJuBHbcAuMe9eBwHLuXyP4SVwAuTgZ7Yx07UUzz8w+JIuqAq4wM7BwRx+XY+lWlLfcUcEZHA5x3x/nFV06ZBDdN4HIOOn4frxUioS3lkttAycYByD/AOg1q2edHQlDbXUBgSpwPQj+EEVL87cnLs+dueOfw7D86YCsbA4DYO498jtjj0pVjkBK8Mp+brjCt0A/+tUm0SxnbhSpBxu+Y55H8hQGXaI4/vHrx0Pt/hSs2zB3beNoJ5HHYD9P0pqdMoC2e3oc569h/wDqoLJA0kWWhiDbiOGI28e3aot03zr8q8AEqMKFbGCPx6j2pWUBVDLt+XHHOOcfkOKcQNoIyOPoO2PzoMyTzJ2dtr7WHpxnHT8Mc/nUqoiSJLLLGm4BgpbAOPrnimOvDKB8oyMnjcR/gOKZs8tsiPbtPAbDY+npQaGja3Oli6tiGJkEwLDAULjr144/Kukup5HnYTYMUZGdqn5wV4P+9tx0/SuU06SNNVsw+FAmXOfU8YA4xjjiu0vIm8q4JPz481SBjBB7e4FBMtjxy4kldpZGLbyAOvUjj+Y4qLzo0hCsoZuP3R9x0z74yakfY0zcYZeOvIUnv2xjniqpVvLK8MVXG49SAccH+VdUdjzKi94jjjTPmfPFx8xyfpjpVtAUWdHHy4+YAY6+44poQoAjZDjrjjAxjIA7cU+IAeYAo/hc8kkcdQM4olsEAnOXYNj5AGX0A7DrwP0qRMBt2AAxyW7KfX8fX2qpNIq3Dkp5hRN23nPUdD0wBTo41R/JUMrY3DDDAzjPtwf89K5mjtgbsMrRp5uxX5wUI4/Tv+laUkryruYBsKNu0cKT29eMf54rIjZVjVVbkvg/7PfA/D8M9KuKbiX5WZSoPORjA/2R9PyrCR2U9iQzKGQnfhd2B1Kkevr/AEpxKEncE3fx7vuL0wM+/WofMAZQh+YHABOfpg9KIlVHDRLuEY+bcf0HYH0rE6Cf5zlmAjPqOMhu/HH+FIVidA8nDnkgcgKe+PoB+NIvDAAIduA+Opjxz1+gH1FOwxQscgfdPy8NjoMem2gB7bQcBm25D/3jj2GO1T+SDtKDb820Y/2epz9KZscsyluVxgHp6cce1L5Mw2h8HD4wvZT0P4EVmA4K8YCq25wSqjtx39iB2pvDZc54AbkfLyOpHfH9BRhmPkqOD8rjjdz+WcVbW3dFQKuJSuxeemKTdhpDCjBFQr86rkjsT/d+v480K+8BEYNldvygewJ2kcD/ACKlFsVO0J2wmOpPU/gPQ1NCpTcm0Lnj5ztYDGOT+AxS5iykC2VLps8pfl3cbTzkfl2pqgkiOMK45A7Hv+mQavBQy4YK+wAgD+9nA5zULxAfNvXZxwV4z0P06frUgUywP+pl3HdgEcAEjjI6EUxpJ1DFyVzx8h2sDgDO7p7Yz3q5gy7pQx3D+I4GSv3cD+n0pWDqD5e3A4wOR05H4fyoAohpOJHc8PyxIJ+T+Hj2/CgzXEYDnAlQEr0GM4HIHt09KezYkwxJAIJyAvb0GeMfkKrhyqyFwF3Hcp5bZnuD6igB293ikUEsyfdLHorDB4HB6cccdqTkCMBSWz/CQQwHoT0/L0phI5JKA4BUkYY+hHvx0/CnplcrJh92MhRgLntgcUAC4aP5WDugLDIIJzxj69sDvS4KTcEnby5VQFAxxgevqP8AColbIG3Jbhh04/8AsgKRZIl+UHG3JY5GSTn7vucZ4+lWgJJUjfAVMqMgfwkMB26f4UjCPc5m8xxsUqDjjPGOMc+nrURjVolKknDYduhwR1XJ7fTmpkMmwySMMIecrjkcD6uO3amBZwOCAybce4G0dMDoe3GfalVkPA+cc/w7c7hyOn8qhQFvlY/e46Ddz82SPbP4U5Wy+85EnOT/AAkgYyAOOPwFAmiYpHGjHaIiu3eOuQOgA7ZqoZCSVMe0y/Km3BTbx3HcEc+lJuUyLDsAbcIzuyBwPbj6UolzGqoVYtwV/h46cden5UC5QJRmDMmcZ5zn5v8APSoCrnZuYEZ+6efQfT61IBkt5aLIAFxzjOAc4Pft9KhXzNirkEcHDDAKjHJ9PT3oKJCBtKKDuwc59B2/A/hUq7QznhmChfu8D1qJDL5iqQSm45C4349sds0olmBXytrszE45wCPrzQZl3agHmP8AIQB847Hp3HH6VS87kYUthNmGxg7TjHH6c05d+9ogwYF/uHgDHp9B27VA7yxkFhwcFWPOBxhvfHBzQA9AM84wH3YXBAXHTjmq8m5SVXoT8zLwFycdOD0oEp2qrqqAqCm0bcj0PscfpUM8geVggLRYXk92A9eOM8YrQCVmHmlB95BtZh13cjH40sWwncvcEfPnA6HOPy6cVEb1Cu3Dgr3DYx9eB3x9KTzwQGY4bcCwYAADOPbjPHbPpWYFvdIiqeFXIVS+OgAIJx649abujRlMpDHA27RlMdM46/hTfNgkbaqx4bCo2Mr8voegA/KoN6yQ8Rkq7kgoNrADGenAz09K0MyF3UgrbNvH93PGD05wPT6dq3vCKLi6myS0ZwAeu9hyQfoK5+RoyBkgBOhQ9M//AFvTvXT+Do82NyxwRJMEwTyAvc5+o/yKqJE9js5pXiS3wwHXJzgfdH6jt6V5lFuKtsK7PMYqG5PLct7+mPQV6TuzIgA4KHluOenGfwNeap+8VXQMV3Mr7WHYlRx2PHbjH6VMyoqwOqAhQwcqFyP4gOwHb/Co8bsY6qeF6gc1IFGwmPCbcg+2OgHf1pg2gSHHJwF3c4IHPT27VmjoFlfZBPsOMIcEnnnv9K4pmUOWUAgj73c++P6V2V0jNFIoAyEHy5w3AyBj+lcgJEwf4ew4rpo7HJXFXLLgDOPmCnjJH+elXwN+WHUDnAz144xVFZfLzu5wRyByCe1T/a9ybI/Qbc9sYxW8zBGuse9BtOF7nHG0d8HkVe3ZxnpjliPb9MVmrcSpHu2nB+8G7fT14qwWuGYpGVYKo+923ev+Fc1zrigLKMsBk5C7evHqfwqVYlXMjsUVEIzjdtzzkY7VAwu0AIKRkYwdueO//wCqmslyJFHm5Y8kldoXI4AHbii5okSyx7ShbILhOnHzevuDVbYjcMed2D2+nT0pyoRHGRKxfb0+9kfwgDsBSuhKhmkXB6buPryOn40xDimwMWUKpxj0wf64p6uqMcAxkDr6L6EelVzbRqiqZVdgCOvp0x6gU9bWLbvRwzdTk5BHfj/PSgBu5E++VUPxtOCR9SOduOntiojNFGrCRxyuAAM7gBg5/DgfSniJHIgGR5oGMjn5P8QePSoiQOP4X39O/bB70CaFZggUfKMbsDIHcY/xpnmxIqnOBz83ABI9D+o9qcI0HlqRwcjK9+MYFIwSJFOR8oHzL0GAMe3Sggd5rIuzAYocKFAGSvPemxyKy7Sp4YtgcY9/wqQSBWDOA275lOAwoEm9nUqMDAbHJ29M/gaAI1lWJcIgBIwp9h1wP8KgC+Z84yeNpB5245qfzdoPmR7lHyrkYx+XT8Kar+W25yN4ABPbnpxQAJ93yw4VTggk4wPQe3tUQTLNggZyvTOfp7Zp6tu/1fznjPTt7+lSKQvzNkH1PAwPb0oAiW0nwCGUr3PJ+YdqkW1ixlWy+4noQNo64A7in75EwcbVC4xjG7HQfhVcHbtbJXHK98Y9x2NAEiwRoJEDZ2naFbjCetMCqoBmUODw2eox0OevHtTs7YvkjIVm6j5hgdPz9qjdZQfk655rQCDEO4bB9cdV4/lS7guPM+b6D27elSPH5bgzFVb+IZ9B2qBpQCMKu4dB+FBmI+d2B9OD0xTWIZecnjoew7YpD9773TuD19Mn2ppO5+EC4+Xnv/8AroMxGLuSQOM/NjgChUzxwOePSnkjcABxnjPTP9Kj3BcED+L5vTP9a0MyTDBSThd/ORz+VQDgorDdjjb0+makk5Ax2QcdPypCM9Ox6/yoMyPcvUDjsKQs+zAAw3t39qcG3fuwv+6fT2qYfMA4i+VeOvQ0wGqhbD+XuwPujPHp+VW47ZiOgBGeR79Pyojk5H8OSOnQeu6n7gAHHQkjAzn5uMLSAcsRGI9qDb7jBPtmlaGWJFhcqNzkkY6p7Z7fSk2sp8tGBAONuMcDr69KrlA2WwxIAbrg4/WguxAvCjcBg5+bGduOcGlzuDbCMuF4z6YPy/lVkDDK8ZwvQLnq3H+NVWcRsVIPyn5eMY/l6UEND/MiRFITliQQeQce1RgyEbYyXGfTGD/Sg53ZPycY68jH4cUw5VSvTdggdTigho//1/0AwACMHP17Y9KjKlR8nU1Mv8Kq3vk9fb9OKYxXgtnI6heg+vb/AD0rsMxnIY9+nT/9VKQT1+Ur/ninBQEDJwQB8uM5ppwny9B/npQBE4wjHjB+8T0C8Y/WnbQAMMMZ/DpTyVU7uWA9Ohz/ADpOVGCpGQBgigBcZ4/u/lS/iOvH4UZUcep9OeaUnCjjqQMEcEYNADv9kj/9f+e1NwOc8g9fb/CnD/a+Xvweh+lHQYyOPT/CgCNgSeQPu8Y6Y9aYRkY55P6en0qQ9QD8rZ4xzSbGX7ykY4xn+lAERK7tzsBjBPrTemCRg459/wD61SMemRjHSmurDrj6HnFADD97Z39uKGHOD9ev9KUg/Lzle4Axz/QUnIIxGTz0HrQAme/FH58Gjn07d6OR6YNADOQPbrSYx049P/1U4Djco9jiggZCggZ7/wD1qAG/MDgbc9x0xikB/hH8PBp3XLdAe1HyjMmM9j+FADDuHcHjpTCPmUH8e3PapW7ZB6854qHGw7uAB7f0H5Z9O1ACblzz0B+nXtx2x2pcIAduDuJ47ADtRyuMYXHb1x2xRnqXTpz8vv8A/WoMxMkk46jpnr/n6UzH8Ixt/l60/wCZc4GdgHTFN7BQxG3PoCc/4UFNjWwFxwOMADH+RSNnb2A9PXpU37wEjaMcAE9cYqJs5IB4/WgkMemB7H/PpSNuHLDp1wOPwpSwzkncejdh6dqTDDAUEEdvrQAYHA2+zKD0H+fSmICAN2Pu4w3P0owAOex6HsaXs4HdcDHFAChVJ+4BuxjHA/8ArUinbwM880r4yB0x1x9OMUgyR2GORj/PFAAp+QY4APJ9PoB2puQoYcfN+YHbFKcLyyg4AAGf84pWUqSO8ZD44GR7fSgBT0HfrgDt6cjpTSSQXGDkYxntnHT604kb8j5ufpkYpu5tjcZ2jkYAOM8dOxoAbj+IkDjv1x6f5xS8bcjHJPzA4yKFILbcoCOm4dPekVmPQ892C8EdsDt+lACkgN5mcZxkf0o54XkAnGP8KcCAuUIXHXHP50mf4+xyBjsfWszQXch+VTjcMYOOuP8APpS/M3yk4U4564z0pyruym7arcEDH+eKZ8zwhsnavRR1AH+FaGY4ZG1infGO2f8AD2NP2xhNgzgjH/18/wCNJtK/IM46/Qds/wCFKSPvE4B/T39O1ZlJjjt8zb1AH8fb/P8AnpSFhjnCtjjnAyDjv6cYp3orevAPTPbpmlQsVUhjxkY7H/P8q0KHlnQkHkj7oFOc4QqMLt5G76+lNz8qYDYByw6HGOwp27IJ6EjB4/CswH5GeVLKDkHjkYpuRjAByOQOnPvTgBkFScHj3/z+lIB8mPQ5yOuK0ARcHqB7DvjGOlNGcZIA44/Djn8KfjIwOx/Sk9MjGcDH0HNACDrlyMH146D1p684Axzx17VFuVOTx6Z5AqXOCM49fl6DFADwQOmOOPYflSABTk9P8+lPA2jYNobHHHT60EYXaeRjt/T6UGYzgce3QUcDn2zRnjPYDt7UZJ4/P6egrMBPTtnP4Ue3TgfhR6+mOlHt6/lQaCe35j2pzA7j2z+NA6YPp0+lGB0UEgYI9KAF43Er124B607269Dmm9umAelPx1Pb29qAGcbQOflPBHGKdn5lxghieo/WkyDweP8A61Gd33cEYyPRvagBMEDkDPf/AAFKB6djnjpn3pNoIG4H6CnY6bj07dKAExn+n+FA4Hp6UvAGT/8AqwaXGTg+v51oAzrwO9L7cYpvt8vXFPH074NZgHGQMjn+nakOD8p4B/TFNyuBuHX9D7U7gcn5ccUALjzD16Dn/wDVRkbQw+n0pcjPA6Y7f56UgxjJ7DoKAHY28pkf/Xp2RwPujGOB1/8A100ADBzxxx6emKcGwGwQOOpoAdgnIIG5cfh6e1Lz16//AFqQKzHaMHtz0xTQRww/L6UAP6YH5Y4z7U8Z6Dgvx+VRDnjt29afwrAL0/ma0AcTw7AZwO3AOKOBjb7detRKQQAWyOm0e1SdPlxg+hoAccdPqM9yw9e2KXuDtHHBGOP/ANVN5yeO3Tjt7UvB2k89jjigBe7Y4/mDSAEHB4IHGOOKRc8bv0GOKXvwenp2+npQAoGDnJ9cDpSAkjPHpkUuV4x1PbPajtjuPQAY+lBmMOAMdAP0p4LDngDA7dv/AK1ABC8cKxwe3y0g6BPQ9R3U9zQAoA3KMjGOf/rUqnbu8zjb1/wpgwpz6+1PB25XDY77qAE6KOvJ5pR04IPJIHb/ACKRfugck9gB1pTnkkjjK0AHboOMDnp+VJjGOo5/LNBAz+HQfzpM5GU9setAC5Ht0o/I56DvjpThgkquGI6gD8uab2OcAYxnrQAYJ6A9OP8A61N6N830z/T8KUjPB/h70nC8+o4P86AE+6hY4JDfKNuSMDrim4wN3AIx24J9KXAyOBz+NJ1xj+H1Pp7UAB7MRtzxgDPPelONyA85yB7Y9Kb8g9cc/TPqePyo+cDOQpbqeuB6UAObI684PAxUg+TGJAqkcEjqf6U3O0ccKew7N7e1GHzlU+Xjjjr6e1AChSMBu2Onp6Uo2rkjoe2KMruD++fwxQARgKM+31oAY2Ojgg42/h2peDkgjOcHsAKAWwTgdcfQelOXAAXjbwA3oKAA8ABsZPQ0H8+mPY0mCT0zjBH40DA44HORQAAgA9+MfLx+ApQQflBBwRk5x+FABI3A5we3Sk+YghiMeg9BQA/jjdjH8OOmP/rdqeMgHqMfkKYBj7vGB1p67QPl7gDHtQBJ2xjH9RUnovTH8qhBODzg4GKkBwCAM9eP5UATJ8vzAjIowo6cAc89qauMjHPH6GnrjhcYyaAFU4I2nP0/zxS8gEZzxikzgcHr0UDn259Kccc57jg9uB+lAEw4PJwD02jkf/qp2d3+1j+VMUYx8v1HGc/4U4NyP4eOg6/yoAfkfTGMevPtQFYfwn/PSkXn5vQ9f/re1IACMY+n0NAC/M/r6574B/Tmnht2cEDBz0/p7fyqMFWBJYZzwgGOBxj07cfSnjjt7c/4UAOBXIXj059PTt+FSDkZYHjPOcY9iPTp+VRj1X8TUg3H3x3FADuhy2O+7P8AninALn8QDjjimZGCX7YA/wD19qkXHXbkbc49RQBKqgHp8vfvj2NSpg49SvpUSchT1AyMkY4P88VYVfu4Hrj1/DtQAc9BwRxUgwPvcdtvqKaqk8KRwBn2GKVeQMDGefQjHagB5zg+3Py0vBx+GPypDxyD6AYH+eKX27DgHpQAoBzngEdwPalGCAoyfoaCo6k/KDkY7inYz8m0fN6dhQAvzZ29D7dMD1pyv97k84AHFRpgfNHwo79vQ5FPUkKFVeh7AdKALHAAVenoP1pAoUnPT36Y/wDrUg5LKTu6ZYdMEcfTil2rt+ZfXg/lWZoOO4Ab8j5R04FA64HtQQRxgH1P8qB2BPHbtQZkgx3DHBxn0/DHXn8cVaRjtAKgDoMHOccZqv8A7x9B+XpT1OcN26fhQVEuq+wFh/Dx+dWVIAC/5GapRY2Htk7Rn0FWo33Ad+ccd8cUFGjGPlGTjnj2FWT39MCqiEbC+OhAHpiruSMH8PTNZgIMYB544wOoqRc9WHH8IqNflAHocVLxjI+uaADgcAdefwNMIAP+f88U88Kw4GcY+lNbB54weDjsKAGL1A6etPByqdOD+Y96aCRjkEUucYBBG3mgCTPH07UfX6cUhJHtnB96B6Y60AP5JK9T6d+KA3Ydf7uOaYT3z27UA8DoOo+nvQBJ/n2xScYH6D+tA4XHTA/+tTsYPP0GO31oAT09zgDpz3NOHBJyMgZ/LpTSOAuOM8Y/h/8A10pPzbgCMHofTFACDjCqOPXpUR/iJPHrUg7LjOPyppypBJwTwBQAzr07cGm9ffjHH+e1OA4IPIBx7n0pvHYcdfXFAC46Y6+g9KrSH5cc+m3pVhyAmMY7c9v/AK1UpHyrbT90ZHHegCHPUrz26etNDY+TnA4/+tSOwUqH64B46CmFgwJyDn04oAkBDKCfY46fhT89179B6VXDZbIyP/1cVOuOmM4XG0ev1oAtAYPbjpj3qaI8HHY4HTAIqBef0HpUg9M9+ooAl4OFP6HHSlOcdM4/Kgcj070E+lAEYGOmcfpQ2FHNBwR9OnoBTM8Z4GPxoAdnd06Y6HpTSwXOQSMce1KW4BBGAOntSZIJHUFce9AC/vOjbf7pC9RRxx6D8BTQcEMoALLtIHGD/wDqo5/KgCdG46cY/ChgDx61EHIfGRjGcf4U9SGKhjnPTFAC9M55J4x04HSoGwG4B6cdqk3A56Dtx2xUD4bjPHTPtQAmcgbucdcVbtbiS2cSKSCp4x146YqnvG7LAYxj8qlGCAAeP5fSgadjh/in8Gfhj8ctCk0jxtpVp9rd1ZNQjhUOPmy+R03MCRvALDOR0r8av2m/+Cb/AMQvhnYXvjb4Xs3irw/aK1zNZx5a5SIHJ8tfvEgEfuxnOMLk4Wv3POR1ORt44/wrU0/U5rMGE7ZoZFIlhb5kZTxjB4I/pQaKZ/GsI4ri2VmRhIsu2VMDeufu8d+Pp29KzrhPJl/e/eG0oqqNykd8jjjuOfpX9B37XP8AwT10X4p3H/CwvgUsGia1FA327TiC0Vyc7vuAFmLkksclgx3DP3T+EHirwp4j8D6zN4b8ZaXLpOp2zETWsqgorDnMZGQysOeCQRgg4IoNUzlFcFsjLuANzYwCT7cHH4UFoGUzGNhg7cq2AD6/5FWmAZ92NhHIPb/GiKNBuib5gwwQwwfqDQUTx21pewmJlEext+4v/qywAz67fxxn07TeH/Fl7o1xJpuph5rdHEfnYI8s5+U59PTjn0rKjaWxuvNhB2EMyDAYpjp1x161JOUZW88BxLuTouQ787h0/Lik1cD36B7DUIzLZkbNgYeXncAfX+vt1pfPeEFWO1Fx8iDYNvTpzXhekalfaSXmF1i2RGGOQ3Ixj2+o4NegaXq8V4A8TPIDBsLc5BGMkE8E9PqPTFZcoHpFtOX85Ays21Pkx1J44/8A11uRTkzPHckxqgBTZyPcHHIJxx0x6V5zYuRMBndk8uPl4HYDoNvUDHPbFbEV89vwzNPHOQfmGA2Dk85ypwOM9u3ApWsB6dbX0b+bFAdjoSNrHk7ccjPUZ/lXYJqT3IYMGH7vaRuzJkdiO/Tj+VeUpclNwQptcLuG35V43Lj+orobfUZA/m7V3xrnpkFO6jHr+YpAeoW+p5xII8HcCFzyMDGCOpGOwrrdJ1J4hFIY84lYzIDjrwuOx469ORjtXiVyHu42S2uDDxu3JyQHA+XnoB2HXFdD4ZS6tIbkXF/NeKqAwCUY2BOoHPcnFAH0JYXUcxITOVA3EYG487UBJ/DtXT284ABjkEir8u4AY/Tg141Y3UgjSKQCZWhG0/3cfNg46459K7u2ulU5G1N+xfkxszj1HYcjJ9KAO0dIrtTFKAUIwf8A9VeRa9o76VqPlgYRhvRzxkHPH4DFek210WGCOmPp0q7cwW2p2ptLtA6np6g0mhp2PDFO9QBnLcfXFSIGO4gtnHzD27VpaxpE+i3OyTcYmJaNvVc/lx3FZybZOASNuefr2Pb6Vk42NU7km9yGHByNv0zQQm0KMY6AYppYjoQHHYdgPWlLIwJ/hxk8YB+lSSSgjzOnQgLk4zSgAc9cE5xxge9KgG7bnvx7A+nrSkjdgfLzyPYfpQBIgBSPOB3ZvTHJ+UYyW4Gc9K3bBdmpWzFdmM4G7PUfn0NY1uyNLs2jaVwOMH/Ctazz/aESsBn7+e+e/HbvWlPcT2P0f/YlmX7H46tf4mezAH+8sij+dfaW7Dbn7f0r4Q/YkuM6940tOnmafazY/wBxnX+tfd0v3vYDiup7I5XuOLZ65A9PQdqcjZbb6jGelRqVJUBjgLtPbBqRfmPzDpx9MVIi8gyuAOMZOP51JgMd3TPX6Ui/d9Ome3SpsE7eecn8KAGY9aQZ3dPTipdvr+tM57kH6DFAEBVe3v1qFkxnP0qweCM88dqgPPSgCq0ak4r81/8Agopm213wVPghR5i/kJFH9K/S7p7/AIV+ff8AwUf8PR33g7wdr1sG+0xX5tdwbHyShQvbqC3FAH5H31tZ2tvJc3DZdoXl8uMYwx6E46gVzdkxuYleVdrOgJGdwbPr/Wu+tra1WXLb7jaHTkY3dtvbgVzk9lDCQ1qfM7jAwORgnPGRigymRRXpswLmEfvPuK2MlRjt9aj/AOEjukOZmdpF4IX5dox2P+RVK5nWItlwRH1UdAT6+v5VbvtHl/s1bwSLJJNu2nbgxAjjPr+VBBHDeXVlcSXsOSbh2mzNl1VTyBgdefbv+NdrNIdVhtbq5UwrHI2VZQ2drcDPY9l5Ix6V5fI+saQqosnm7PmAI3bWPTIIxg9AO1X7LxOl3dWgu5/sCPMEYkZiB2/ePIwo9OR0zjkhpgepxTxtf4tzyeoH3VABPtxxjGf8K4/VTY33iLZOkj2UQALJ+7Uk/MQemQOf/wBVdety73Ki2jEscJZJVUDdjoAOcYyBnHbvVDyceIk1XXljG0bbe0VsCMqoAckE84HA9+3awLdra3sy3Orawqm4mEdrbwMNyQxqModvTI3ZI6c9s1a0TQ7XT9W2XDFgB5rHIWLzG4KhQFTBOBjGBjoKxdZurvULhIllMsDHY0mz5UPXbuACHj05NUtQW8OnCz0z99scHniJd3Xd8yk5z0yRnHFAHe6h4y07TDa6Zpt2LNsu5CHd5e7IIZQBlhkd8Ljnnmtu08TeENPs44pdZgurjJ89dsm/5ucDavAHoM187eE/hz4j1SC81KF40uIpVjBd1z0zgPuxt5GMdenFb1qtx4bnlj1WcCdExFGoCo+4jnduGee2eo9gKCrnuuufESzttJkn0+9gaKDAht1j2ZIByrEqMdfbtXE6/wDEKK/jsre0EiTJEv2lmVQUJ+8EOfm9ugGB1ryGLS/E+qXp1G7h+0wbljtVfaFT3KpjGRyM5yD9K0Y7q9lhntYntiYkJMflgbWwSNo5GflOKBcws2pNq8kSyHZaLMHeATiRSy873bgHOCOR06YrlvFHiCOeGa2jZS6yR7CgwvBGceuAPp6VQ1q/uLm7NvNDHErYd1jXZ8zDkkc9O2ea4G8dn/fO2452qvTGKqNO7OapXtojpb240u5MTwCQysSpaXnb9QQeD1x0q1pWn2diwktlQPhgNvQZ564zjjp0ribKacaqFLKEkwwdjjauOvv+lelQwiSBLg4ABC4U9ODgdvaqmrKxkmdHocMEV75JyMoPLPYletepRzyCIszeY33PmPHGK8pt5VE4lgJLKm7GOOO9dlYOI41t1YtcMobC9Af4R+tc8DvidQS024bd3QnGOFHbFa1rZ3XnstxGAojLcemOMkeuaisLSBSy56IEwc4J9RWjZzFFvBP87LCNjMQgGDgdPegoqrumYRwQh2XEpjZS2SDz8o/hHX2Aqf4meBtbPg57yS6e2uLhAJI51GWRvuKADlckkEYHArb8H/ES78B37xWGhjVo9YgZ57kO0Tqsf3Y/MI2CMYO5TwxIz2AXxB8TbbXLv+0L3w+ySyRrbATzhyC7s2dpUjgt27dO+cK8ZNcqWhSS6s+LNQ8Can4dihknv7eNEG+OzkDeYRH04C7dihj3A56c8yXuo674Vv7K81+5ngE9olrBLExP2fTzKhkEKA4JQgZjH3fTmvQ/iXpetvqrzQwPJ5qIiHqcQgABccDg5Ix+grc+HujT+INNTwr4ohil0i33ta3WC08Qi4IXgbCp6NgfJxgg151OMozskYWszq/DNppsOsR3nh6BNRtUSL7VcGXcbeO5kGyRnJAMh2ncADjB4Are/aG0WQX1jfeGryPW7dkaS7vV/wCPazcMPKXcrSqdw25R+V2HA9I9Iv7f4M2erN4e1C3S31V4XmhuohO8zoG/dRN8qooVnJJQ/QZ5888RfE3xb4tjfT/KtbHTInjYWgiRTNmRceYAm0AEfwY64OeK7KlKc1ZnTGqlHlINB8QfF/xLrUHh7xBcWq6NpyBWvjbpD9lUJ8pTGXkkYRD922GBHGO/N/FDTP8ATbeMWs9npxEiWkchwxQElQ/93ed7NxgEDGa918B+NPD2m29zLrP/ABLbqUtam4kia5KysP3TpH82du0Db3C5yctnpPFfhrwjqGnP4h1iKXxLqc86v9out1godV24SNDsjxGAABwQO1cFSg0JSR8baD4Fv2vdBktH8+PW4jKwZHWGFASFVpMkO+CfkAyuBxyDVTV/D+nWOuz6M2+C5huFhIKhZEZRgMAMj6MCQRhu9e8+C9JvZtUXwxp2uf2ZamSSaJ7plO3aDsUMCFz03rjryB6eneNvhN/aGjT6ottE09puuhLaybXk3H95JHjlwRhh1BHA7Vi5WIULnwhqmq6VoYuba4sTctgbpWdssVGFXjcBzjvjnGOK049E1xfDlvqOlxI1hfQrNFNu3Oyux2h1wChfDFRjnGM5xnb1Lwbq1prFzouiWEurMuzbdCJiytKNx4w2dnPIGOORXW3en+K9C0i18P62AlnbxtthUbUC43Kg4xlS3AGQo+grRTK5T541XQrWXUp7aO6jnFuVkeYALwwO5UAyDgZAGePWsxdH1CO7P9mXK2aLEGGw9EHTPHJB56cetbN007yFtWVUmuiWVc/KSOOvoe1V5vtkMpjgjYyxAKQqZXoMnjjmuhbGJ6L8Jdcg8J61prarqqTWVuXWGym+SPzxkRFZPlG0EDOfu9QD0r6Su/i58W/C3hrXfscem3VpdXdves628n2iFcjAt93ybQuFHmiTCc7c5x8baNf2NlD+/gaRkuEkcHa8kQjZWOxTy2QMkd8YzX2nqvxP+D/iOO60XSWu/smooRHqD2rqvmzfKCiNgk5PBIxnr61hUhqbQkeZ6Bpl78QfB8/j+8vrK/uraW4jv7eFPKmRsltyL0YNu3KBjH8JZgVqpb2EtpCiLcC2j2iUo8P8Oc5+bBGcEDkA46jivKNX8LxWHidYrG6mPlzoPOgPkyb9xVgFUEfMRhecHjscV9zfDSy8ZyeCodY1aCHUrNXEGnQPb+ZJDlWeNmkXKldiFGJHyfJj7xFYVKOty4w5nY+HfE2uf8JJqlmVgjtzplncx3CIS+VcjZsOM4AHTHGDzyK8q1Gze1tpL7cWcoPKaLqrqPl4PHbHrjjvXpfjXQf+EL+IGr6KqPNCBBLGwHDJcL5hjBPaPO3n05PrWv8A7TfaO1jBYx2e5fP3om4skYB2Lxnfux93uBiu2m7QRhOPQ9LP7Lfj7VdB0+8vLvSCuo2kF8kq5aRoZAGTIKqCVD4A7dzyK9E0zQPiGlzc6Rp9tNe3ECLGJIwCgZPl3NjcofpwTkHgjnFbnwf8E/ErQNK0bxt4l1y7vNMuUiebQ42S48/SwoAQ+YcIdnZQGQcqdwFfRHiX49SeFLG2soPD3kafDLIkJhxhBERsIaNT+9cE70I4wfm61x4u0kjpp0oWuj541/wn5Hh9te1vUE0y/tJnt7qOK2yGlQiNgjR7dx3Y5xtXJ54rB+DXwF+KXx20qQ6PanSPAkl1Na6lrKXFsblnt1DmKGB90iscpgsqIRwG9OR8RfFTxB4/MaSaZb2NhNO7+WMHcf4cbSoUhiecZPI6daPh3Xfjn4LZrH4R6rrtjaXUkKGHT5CbWSWU7V8xlUgbucDjc3QE1xxViW/eR7T41+CmtfCfR/D66xqWo+IbxLldOuP7RQeRBbJuKRDO7gqRgFm2MpK/LgDzvVPE032ZrNtKs1t4E2uFjRd5UkDO0L90YBK45zxjivot0+IKeGbXSvitrV74n8WXKMogPliysrlGxF9z5JCu/HmfMzLjorZr5+bwj4u13Wk8FJ9mspGnihubgkFVMhChQONzFiAQufbNXYdaK05Tw5JNV8LXs9/bwO1neI1sXQbSRPzhuuMqmfw/LPstSv7uSy0zTw41CCdJbOQNyDHKJCTknJBwBjsT7V9X3fh34Z+F9Cu/h5rCed4vTU4YrfUrssbdYrjypd5b5Y4AFypBG8buDySe71vw34f8OzyavpGkaPe2Gnxi+m/s+QXF3cvxuDsqBlUnb8qKM7v9o1cp6aip07kPjn4z6VJ4x07wlqVmPKlhV7m+SBZ5ZOG2rjhljEoZsjPGcAfeDPHen+ALe58PaP4duVKyaRNkWcb+TcXUmcPgq2EL55XcMkgkbTXCaZ8Q1+IHjG3uvENjZzXVzAsVjC97FaIQr/LGkr4ARS2dpO9s8Ec5+7pLLT/CsF1ougXHh22OoQNDcW/2mOe5yYW2qCruzZPADfz65R2NVax+P/wfvZ7f4d67YQ3jWkkWqQSrbbQ/mfu/KP8AwAvGeR029MkCptT+JniRNTjaOWWwFrJsW1jxgY2jMjHC5+UZyeOccZrA+Amntf67qnhq6cxvPZyqp54lhlI/eY52/Nzx0wMYNdxq2kwX8lzBpyvf2VtN5QvinliUKcOAmckZB6fXjt21UlUOJ7nHRpH4ns5ZZBcXN7cNII7e3B3gS4PAG4uSTk8ZyD2Ga9A8B/DHxH4guofDLItjqcMfmzJeKbd44kHyjDYkLOp6KuNuM8c1gaFdeJ/hx4z/ALc8MwfvfKbyBOuImiPJQhuNo4PPRgCMcV6d4c/aJtPDfii71T4jeHIdc+22JjlmtljaZZG2AJ5jKQqqoIAj4HZqUioHY/8ACqdE8DL9u17WraHasv2iGE7tkKq2QrZOX7AbCcZwCRXy/pniTyBf6iJXt7W5mY24mP72K23MxXYMqSygEADGQVXivsDxPoHhzxZ8NdK+JVvBaWAurafyNKM/nXe2aRl/e4Aw0aqGYnJz+6yRg18mXnhe01a+k82QQaeIwIIYiflC9h6cj0P07UQCskrWPNtavLDXLiSXQVmCu0ZJnGwsPcjhenTr7VnSq9rKLS5jQxr94B8BGboCxGc89Oa7y+sZfDtpFbrLbJBPMTFBG2JeME7s+oHBzj3IxW78F7XwZ48+JNvpvj2a10Tw7DBNc30tzJEjXEUeAYozKQrP84AQK5wSwxsrvpy92xB4HdeXJOywlJGTglF3gZHTj6Y59u1e1+Gyvh7wB/YZEkcus3stzMZOMR4VUQgghl+XORjjpwcD9UdI8F/s3aN8N7fTvAWjaL4s86ZmsILpgk9zLI58w+YSEjSJR/CTuwelfE3xtu/7A8deHNQ1TT2tLJtKEM/moSTLBuDMMk/KGYBTk7xjoeBlOtzLltY2lR5Y3ued+LvH/iLSLLTbbwxCbWzj8uOJ8Ru0sojJAYZGASDkjIGO/APjWsai/imS8huSlrOZ99zjLEgqPu7R3brWrqF3pOr3txcfaBDHJKBbtcOxcRHoE7/L0Bx9cVxEgsoJ3jsds8CRvmYHJdm55I9+noDTpQS1MlIWwiudCiFxpcz+adypLH/Cv9zaePxraOsa1fNbjzFZ3dYERo9sfmMOpKDP44rmmvLe4hSIn5o8CPjGAfU8966610a8mnt7iQCOBGSf7Sw3RKo7EjjrWwjnHaZdTSSQhHtJMSFMcY4PYY747YrVj16Xw54n0/xJBHa6g2m3CTm1v95tJ/KIPlShHRyjHP3WX6gV0ereHbH7DqOt2s8TXNt5csBgP+sUECTf2Oc9PavavCkXwp0Pwtpl1eto19rWpQ3UqNdTeZ5MsbMo3AcRhRt4kXk5APGAWA7qL9v74jXHmtrXw/8ADmtXTsZ7m+tDcwFlOPv+W+0L9fxqC6/aLi+PfizRdH13w1Y+GdQFo9pp01vO1wjLBmaON8kcBsBABkk4Oc8cRN4e1Oa3mTwlcWHiDS9RgAn1NNkUVvJznO0YZBwygLnnHUV8wXTDQNZgms3PnaTef6NJH8vmTW7Yzv8A4RkAg/z4rGrh4SVkbOXu2PbbvQ9T0a5/syUqzS3OFkUsiM0mAME9s57Yx9K+tfC37Jelw6Z/bvxC8QTTz+Q13Lo+juUUQJgbZLk8ZXqQozjHy54r5E0v4t3vjDyB4i062kv7M71ntj5XmDJPzR4wCD0IA6dK6H4a+KvD3hubxBFc/wBrNrfiKQ21hMl2xtLW2XEsmSX3eYGUclG46Bec8SpOGkgoxje8kfQf7RXgnQ/A3hZ76x8Hra20yQwxyLIZYLQEfJGGPzmV8fPjgYIGetfNOt6OPD+gaDaeH7e71PVdQjW+uC+6W2soCnyQKM4DFmBJyCu30YV7B8RfiPqfxB8Dw+E7m/ur9Ir+3vLia4QL88HAVFAGRnGW7+leaan4d8U3WiaZ5F/Lp6xMI2guQF8yJSuGC5O7ZuPyn+ECn7RRsKolfQ+eL+K5h1G70y+/4+IJFxGGyS0iggZ74HX0q7FBeTRJpyb/ANzGHLxqNiPySrfwnBHGPToa9Vf4VaVaeMY9R06/llt8GQxy7XKFeuXGV5OPlPPX0BrgLpb6XUJxD5aXCgxPETxsPCncDtJwMemPwr0IyTRkaT/FbxrpkYtbq1tJ4lt2hYy25zgrsZx5bxlm2/Ly2OBwOtYd1HDLb4nnCrbnzYlKghhj5BlccH/Csy+0jUnuba5nunW1ctFNEMMx2E52IR3KgAV6doPwl8c+LpkTT9Pk+xzxnJvU8iOIKBuZ5BgKg9fQ8CtUy0pPZFGLQ5/CrXLwyrezPaJPHNEu6KMsf3iq/Gegwe4wcDkDzi81G+ttY024huHgknkSSTY3Jyw2gkjpwoHHTua6nX9H8R+FwvhHxNby2xs2cQJA37oxP8x9cg5z3PPpxXLXqW94bJEGxoLiHJOMqofABHUY49KYy149W3bXzcJFvk3FCSducD7vfg15q+pGWJ1ljAdeFbeeCO+PYDFeh+OXij8QP57lOSVGMhht79vX8q42ZLFUa9MSyrgLhOuR7dv88V0xWgEKaij262skKLvCg9AOPbgcAe1fR/wh/s3Q/Gehf8I/qQvIbmWZJAvyrgxSDlOueQPrgjFfOzXVjNb7TD8ndtp/U16B8IhbQ/FTwr5UKpvvUzhtwORtAHbqe3T6VLWljM3fE0t5pF2wWOPc9xOGXCuUCOQAducYrz2crBZkMuGDjjPGGH+fpWpq0EcHiTxInzF4tUvAcHaoxO4AP5Vk3BmaO7uIlLwWwHn/ADAlWI7fTFQBBLvjQy2xKMqHKsRtA46Cur0Lwr4o8XefceG9KnuorQrHcTR/6sSsAQM8AHHPbjpXJSyrNGuAfKfnjqT7nOeldl4K8e654Usr/TbTWptL06ZhMbZFVvNnAAOwFSAdqqD0zgDtwAd34b+F50i+uv8AhMHutOeXaYYoVEjzxKNzlWUMvyA8jk+ma8d1GO1vbSOaGKSZo5TGsfzLtVSV3MvQbgFJHbpXq1n46t768t7/AFLUG1a++xfZ7a3+64LZGMY2R5BrzuDTdRvLO8toUMNyjef5ZOHYEHjAxk4x061EWU+XoZ/hfR7PUL9rG/d4XkTMIRgBlecH8ueD+ldjcSW2kLHbfaWa6wEK4BJIONvTAA/DpXEWcFotzE5VcxnPHTjvx0Oe1djoWim61Ga9vgFihkErSk7kCY5GOOf/AEH0OaKkyTiZClretDuHmKi8DnI6/nxWVew3DBBaIXxncD6HBA98YrpvE+tW+o67cXMFokNqMJGFUK0wiGNzfXPGMdK5y5lu0O+1bDqwY5Aw3oBnuo6j1raHw3AtaVY3C3zMR5pjTc6g4IIHGMc5/wBkYr6L/wCE68I6XNZxWmmvY2EaiT5QHlZ8jDSZ3EBPQbznp0r50t769MW+3lVQflkkCgljkcADt0+tdnajQoNHmW61GOW7njlWKPng8bcLgkZA54rOoVF2JfGmr2+tavC2k3UdzZRTSyq/lPHIxlJ+VhIoJ2hVG49TntiuReOC5A8wkBcH5eox39PamGSMRK7AlkyrcFuSOvT/ACKtSTCCwjWCBpnMZDbVyFx1yMfMPp6VNxFq43Gc/KuScICNwAx1x1/z7Uyx0m1v5ob/AFQt9kSQiSJBhtg6AY4Hpz/Ku107wN401HTotQk0i7ggjgZg8qxxtIY8EbPMZS/HUgEL1OOBWHpRAM9vM4keMcAAkAjjuB+HTGPyLj5Jdj3TwqYdb+Hur31vbxW+lxXP2WJHXMuI1CFjjhXO4jjjBr6N1C3H2fwdAq5lWa3kJ7gCP7o/p0ryX4D+FdR8T+FIdFjt3SCfUpb28XYSGtWk2ryeBnHtkdPSu11d7hvip4Zjd5fs51CWBVOVGEjboOgwMYx/LFeTXd5XPscmi404tnousxobiVcxqu9sEDB6f0rwPx5tm+LfgWArsjQy8+iqAVOf0r2/WGlk1Z0j5CvjLDOcdSRXzx4jlluvi7pUBB3xWT4OeGU88D2PFYUdz6rE/CfQXibUTeamI7STZEWXfgZyRjgHtivD/hptf48+IL6L5Da2nkRK3JVCEx+fJr17UWCRJdYbcqKrfXgcivJ/hjBcD41eJRlAiWkc8hYbQm9I1H6AVcdmZ1fiie9wQXlxN5ClIyoBlds/Lnn8P1HFeFfs6X7P4e8XM7x20k+p+bPMTjyxIqk7f9sHhfwNfSST22npIp2eVED5hzySByWPcEV8ffAq0u5NH1yQYkgmvRL8vCkpgbudowOf84FLDxvCRpipWqQPYfEn2YWMF5FiKwt1kmZpMmVjt6yHGDnP6Yrzz4H397o3gGE2YUG9kfc3V4wUXGOOM+vbArofiWyReEtQjhGxZoHXPvj+VYHw2MZ+Gvh97MAT/voiQOVI2iuiCSos4as39ZTL/wASNZgsfAmpyRTGe5lRgwjOWUt8u8+mOK9s+E+nxaZ8L9CDoFUWu55CcBcqCBjuDn9K8o+M+i6boXwwbTbdEN7eXNo0szDL581CcfTGNvTGfSuq8CTXUXw/0W2mZ+bRJChPBDDgY+mM/wCcc0n+4aR20f8AeNexyX7RGqjUPAf2K0Yx2aX9tK0jH5pHLhd2egVc+le0+G4ZP+EM0O5EflW0doWCIB3C4UDsBj9PWvn/AOPKk+Ao4nC5u723iUL0B3BvT27V9H2tnPbeHtL00OFeGxtlZByd2zJxxz7jn8Kh/wC7R9TWCviX6HgH7Rax/wDCKLKWLM80UchHTyiynGOR8pHpzn6Y9v8AhdbH/hXmhXDOYwdOiiMW3PmEoSp9hgceo4rwD45Ot2PDWmQuTBcazbwTuvGd5AwD04xz26V9U2U1t4f0eK3ZFjuBDFFHF0C4jH4AKDjj6UVdMNGPmTQj/tTfkeCftJXcEXhbSNCyRNqOqQLtU43Rx4JAPGPm2gentVvwzJL/AMIhpmkR4gs7ayiSds/f+UOi4/3zkjHYfSuB/aQuS8Xhya+cSmPU0+8f4Djdx7j9K9Q8EW63ukwG/TfFiCV5TjPCZAOeoJ49cdu46KcUsLqY1Jt4tpdjx/40ySv4asI7pCYBf2aueBiNWwSmOmcge1e9+BIYrXwraRKcGOKNIosY42jZkfw4weMcV4l8et8mgWkUvzS6hqFvCFHRSr7sA+mAK+iPBtv5XhWweWMrczWdszFh828KXLc+pcg8DgVjOp/s60Kw9O+J+Rwnx8tyvwh1TKv5yy2mzttYzcfXrUfwl1O2s/BVtd5dkSAJIQMnCW6AHPTYACo75T6UftEXSQfC29jLnzJruyiXHTJmUn8dqmsD4baA114X03UryRjZ21qY7eDdxJGuAuFOCF3KCfWopf7szWq+XF/Iu69d3eotFeCPFnbiTDMdu9wu5SOOc/l9Olcl+zlYT3fhuVLpi9sl40/lLgb3ESuR2wCzg/Tiun+LN+YvBmuICpuBp+AiDIQs6Dp2JTIwOce1b3wcSC18AWUUKeWJI7WWUgYYloUyCB3HyiqcnGi7ERgpYtJnr0gWaVmYYXYcdNuQCdtfMX7P1yJ73xZq8pVpNQvrkIvuAu1SPXnAHQivp22jzKnmqDh9nTgc5/Amvjb4Tap/wjnjDxHZtJst0mk2Lnb+8eaLDKO5AY4GOlRhFzKS8jozCXJKmz6i1QLDfpBKUYRhT8xyOODxngY69M4r89fj1ZCz+KGoTSv5gv5luoCDzFGdmImAGCUVcZ6EdhX3Ws8d9LKxnNzNJjcwHZc8Y7Hj8RiviH45TRS/ESJipcxRbHjhIU5UAbcnjkV6GXR5dD53PZ88bo6jxVoupeNPBej22nr5t5D/AKZP8uSbe3jcEp2ACnkY5I9gDyPwOijTxRczR7/Lii8wEYJwW+Ucd8j8QBivaPgx4jt9DiupdUe4miOh3Ygs0O9zKxXAXGM8dcD14rx34AI41C8UbmeeOIhMbdwibIUeo5H0r0j5BysfWunW863CpeomT8gCqMcDp/n0r07RvDuk3McNtJZw4GV2sOg9VI6E9PwrzvSJCZdoA4O9eOQP9odh2r1TSJhuVyxwRu6fdHTt2FSZmlB8KtM1a8UW8kVoqgIrOHMiqBjCnG0YxgdsV6b4f+EFvp9ssUGoW1yz9d3ykuvQng7jj0FJ4c2yGNlK5OAQCD93+lev6SgGNoUj1A+mRiqjG4GLpfw+g2Rpq08VwiptZIUKZA+6Cc5yOvy4yfbivSbXT9Ls7cQ2thDCPZRk/wC9xVeDeDWiM1agjOWpZVixGOAPSrsXoaoxDBYei/5FXYj93HTbzmrAmGAfT6VNjcOtRqR2IFTIpPSgBYI5FfPAXb0FWYAFG1fxpqD0wMVKAA2R2oMy3s3x4PTtVuMDcF/u1XGG4xgbeM8UqllbdgnvzQBoAHPB/wA/0qSPbKxReSvXtj/61U42dgV9fTt7Y9KsxExsGTGcYBYZ49PYUAOuAxb8Me9LCioQzD5warGdd2CfmNAnY/KvRcn3oA0dp6Z4znjpSfMBx3/p+VUJ7sR4CnPAPy8VGNUXHCZ/z+FaAatRyKG2Rnje35YrKfWAOFjOffA/xqXTb5ru8WAqodxtTPIycZyQOKCob2LniuQ2+kMiYCqcqo4wQcHFfNerqrD7SehiIOR0Oete8ePLtoktohnbiZsdOeteE35Ei21p1E5Cuy/3T0rn6n0WH+BHxP8Atv6mLL4d+F9PA/5CesyXGzI5FiqoMt937pOPr7V8AeHrdDfzxyEssaADd6Z6flX2b+3ndynxB4F8Pj5ZE0VrjyyuNjm6MaPjnGVyM+lfH/hoRLdm4k3IBLsyf9X0woOefpgY/SlUVkehTJfim6Dw9p1hn95JcjKjugQk9PfB7V41GobDRkjezfkevA44r074uSSTXmlqnT7JNJjockgFf+AdM+1eYKPLUKpGVXDnqD3Ix+XPFTDY8vHSvWt6FrLyIUIxuAwExgZParsMSdvvKmAO3y8D9KzsjBK8EDaAG7t0IPHbtj6VYj2cpbq4LEk8n5fXr1OeKs5mjS8wyHyxgtu3YH06D3p0ab8EMG4+bPoO1NTMoGAQPvrju3T8M1KjKGC/dOCAv90nrQVEamzA8oqjHrnllHt7U3eNr7TwvPvn0/pUoJ4RyOPlwOg29PrjpUQUsFUL1+5xwcfTqDQWKpAG+PKgrjnI2n8ucU8Y3AJgL8ozg4P+FNLMV+XOO5IyB9BxUfnIpLFwSCOnA+uMHpQBYjy8jJGjEgEEDphuM4/w9qVreS2xkZRT8/GMdhz6f54qa0E0jJJCcNkP+Bx29P8APtV+4YgKjfOnGUIznaeM/Wk3YCHTpPO1CP5RvDsqbT8+FUk98c9Oe34Gum1C5iNlcBcgLEznJHGewxxj/wCvWNbWzz6taQxbYVjf7TvUcnysNgbSPvD5TyR/KtrU9o024mVuFLfL1AUNgA+2OPyFZxqaia0PHLhZHlJjTkEoQCCCU+nXNIVIjG87vUKAOvOO+MVeuIv3rYzGeGGwZHPHQ4/OqvkyRSnaNyoqkf7P6c/TtXfGorHnTpy5iFV+RyRz8u3H3sDAP6dqs2/32CnI4YKuQMEZ47VPDpd8YklMR2MfMQkduMg8YH07VZNpNawSXD4Vd6x43bj83Xp0we31qXOPQdOkznpFBffxtBJ5bAYenTjiraKyn5Rjbnj+I5GMZP8Ad9f6VSkghScgQrkHhMnPStizONuG+aLH4+hx9OD06VgzpgiYdBhdoIxyeP8AIzUwyqKRj5uSd2PrwcDrxmkysjBdoIJ5QDHt+Qp8UiEkCPJbjbjaPUenHbNcsjsWxMxd/MDRpz7Z+6DgkdqmgQSKYyUTeA6EDp0Hf07YqDcEwNhDS4BB7Dpx7GnwSuoTYm5Q2T656Y/LmoNC+VUlN8oCgkKAPpt4/nUyIuVbOHDHDHGfpx2//VVZbooyyeWFViVXOO/H86lDJHtQDn1Uf3R0+uf0rM0JfKT5XcHkAfl/UgdulSbdi7Djrxt/vdlPfI9ajwz7PKUlB6cdR0H/ANbpQqMqCRBj7xDdeuRj16Y5pAkWYT5wyihgvRsYwR37Y5qfbsjA3gH1I5yeoHtUSA5RY2JVOBzhdo456fyqfMu0OckOQAQOozjp/wDWrFs3SsRjYQ3lkSDG7BHX1x396fmTksV+QLjHqTx+lPCSBhkck4BPOCOO3T0oA3LwkbAjPPGem4D6fTtSGJmNiygH5h8wxwvf/JpAuVKMpPHJxng/17e1OxLsLfLjABKgYI7/AIetOkjcHYVyWwM4xkehx7flQZmcV35Eb8puOT2DdKikjiSJSd2FA3YPGTz+f6VKkf7yRGJIYZYY6Me2fbH0qNllc7yBnI+u3Oenf0rQClKuHVWAG7BGeSSe2R1A4HPtUB3O+0KMMTnbnqB3H4dKuzwxhYieMZ24Hzkr6dunrUXlNtK7M4OzYo6N1ySPyOP1ppARf8s8gDJ+Udfujp0+nIFLKv7vBAcjLD+HA+n0+mKWL5QkvIzkEgDjHTgevSkjWHCKmc5IUMMe/wCmKsBD/AVwrEj73RR257dO3amkSDjKtErEucAtkfw+h4wKmw+3Mah0K48xsAZ9x7dKgMsFruAAITDYH5Y29c0ANB2EtlcMA23oAD+HGKkRFUuqbV5/i5AHbA/wqJ7y3A3b1QMh2nHJ7HJ9sZFRvqCbjGmCMDJA7j29/wDCgnmLx+R5XC7X28DI6fywe+atwRt5S7W3byeo4rBk1JkzIEyowOBnPvjsfT+lPXUZ38uUkE7PmXGMYyMdsD+lFn0DmNnYnlhnY5HyksOrdF6dhTJIwQSigdOn93oPzrnVvLqUhguSR91TkED2yOaXzJ1tpJVXLfKQWbPThsKP4V9O34UgubKbzhiGHUjA4x16dR/+qo5Y3YMcgORjk9Menceg/CqqrcDzGQ4RFymO6nGffBHYd+lPeG7CoWlQMIwnPZM4yfr0piuWBCBtU4ODhccMDjP9DSrIpJV/uockqRvyBjGPQjj68VSe3mTkP8zKIoxtxyuBjB6Z7H0pp09Fwsr5xwVOR1/T35OKBE2IWRfIlUgDeFYjcM9OnpUbGBQ8bMxy3OefvfQbQOOenaoXslR1Kr5ciNwCc5GOP549KT7HCpJdTluQzN3PRccZwe39KAJHuIz8hy8jhNy7vujpj146nHuKoJcRZBZkUh+T0+QdOO49B1q99ngUrIckrj7uMY7du3t/hUnlRKWWYpIOCoKbXB4OcD2/z1rQCis8UgBZi4O4njd0PAOAMev/AOqmsyFgWG4sGODjapHQ+mDjA6Y9KtiSR1DkgbC6r8p5Lc4HsMZ//VVYND8qny1TOGGcZ7g+h49KDMYu4/dUHkgr14HOAOBxxx2oxOBzG2NpIGe3fP6VaEsg3EqWG44/dnv7dv0NG6U7sELhQ27GD14GO3+RQZlUmUHmMEK2W7fNtJxj24/ziuw8Jsws7iUhWdnXYVXCnHGeMYP4f41yEk8g2gS4DHIGOox93jtntXX+FFc6Q0ucFm8wLwF+UkYA/D9K0RMtjp8SRWty2V3rGXVcZxjg4A6cGvMoTlXwdrRJvK4GHJJA74HP5jpXrU5V7O4WEfKsLPu9FYc49sdK8tFkkYjVXBXbwrE4YMeB7Y9PX6UVApDSeVU7VEZ3Lt5yB3+lELsqZBCgtn5v6nt6U5lWM7TyACPfA6/gD26VV3qcLJtUKBgDnHqfx71mbEGpqJIUyAA+c5OBx0yK5fA2rxwPXnPt7V1moxkwsRhxtOBkd/T0rk13bcqxP8IHYemfpXTDY465KE3KueckDbjt359K00i8x2zjD4GOm0L7e1UU35+VtvGASM4x29KnTkgA7k9MY9j+Bq5klxCvKL91cnruAU8cfyqfesaBcEEAg+pB6CoFRwYz91ZG2Y6d+in2/SlVpPmeQbDGPxyMYOPb+Vc50rYcxkXJUFiuzkn5QVwAM/WlaRtwjCMgYD7vODxx/wB9fpTGjCklcHOMqTjr1Pp7CnEttbZwpUA57Y4wBQXEcJfKdQUJEfC7MH3yf6VUcOU4+Qct1HXOMflVhflK55w20A8HC/T1FJ91zCuMg5C4wORkYz61oSVzCX2rCA2Bjrjp1496dDAd5lTLDqwxg8en/wBalR/MYOQiIntj8B9KURqcb9ybfujofY59vagARGIeViOegYE42dfagg7FTHy/wnON3c8D8Km2D5xGCEHA9GHpmprfa0mc5fOdpB4x79OlAFRshNoUqWB3D0z0OKgjDFRENpcD5mPPtj8uwq2WYyjLDIGMkep7Y64FV0RW2jfjd8qD73ue1AEZAbv8y9WX5h7D1oJWbaw4X5sIRkj8uxqdUU88OzZHPTOOBxUewkhlwpZR8qj5SO//AOqgzGjkAbsbQcEdPwpFHUjGMcd+38/anrGpVfK4Q/xeo9dvb6UpZYSo3AbTjA4x68c/hQBBy0Y3KSoGeOflH+Bp3GMDkkYB+g+7+FO3ModGHZlx2+o+gpYgVYI+Dt4Jzg4PP8qAGiQj0yR/EO+OKVS21W3dOZPc+n5UzKFgCfvMdw/g3E4GO+BSqUXa3R2Jzk8DHHHoKAHc7cRjJbOCO3v6/jTGVcCN2CgnGD1J/Dgigr/CV3HHpjjsB6CmOAdu91H8O0j8/wAKAJChUnccMW5ZcYIxUbJvdgV6YAAGOB9386RNwQqMDgn3PpjsFqblNp3MQeCU9cfyoAo7OgRQMnJ9gPXFQja2d3ToCB19Pyq4E25+bJI6A7ffJPtUflk7dmVKgc+/satGDiMG1FU7d208noPb6UxtzvtbHQ8DpUzBQqqThc/eHfvz9DTPLYuyAdQMgjH5VaZi4ELdWO3jGOPX3x2pAp2n8CcDp9KeFwMhmBAHAGR/u8VZVACo5BGMY6g/3cVRfKQbU4aLPHXjj/Co/mYquQBz8o6fjVnIO1QpPXGBwaeHKbSVAz2/ioDlFXbHKTH8+MdxjHp0xTt7YXjZ8o5A5J74/lSN94DYXBHzHAAx2wO3HFRnKsCSoIIwo+X2wMUFOI5ssR03cHd6fl6ConYl1BG/cBz6/wAqj3KvDYyAV55z3/ACg5ySOTjjHYdyPb0oM3ElW4kV2CccgAH2/p9KgAzkom7IwAfbnv1+lDJyWXoPyx+HT6UmFG0Buck8dM/T9OaDMGY7wVHy9MHBKqO2cU1Y/lTPyjG7Pr9D60uG2bm52nqScZPb61XaQkAAYC9KaMWf/9D9AxnbtAA74HcD3pXDDcduccqPX2pMDqd2B8vJHTFJgbSuD6dfpXYZjGJYN24x9PXj2po65jXsCQeAccYqUqT8rDqOMcYx/KoznjZluOhPQf596AGABlGwcHBIHGPpUh3g4LZYk4HsKMR4GWwcZx0OO9B9MhCcYB9PagBNxwNpGPpRnjCnB7Z6UvQkjjbxxRhQdq9sfSgBwC/KNmCc59zikUH5c4Bwc96QexBB5I6/5/8ArUDjCnt+lAACMMCMgDnPpTcAE85xgAA9PSlZiAcdSPw4pSRw4XA68dvoKAI/mHBH0zTQp2japx6f4+1OOSfwximNgncc4HAA6/nQA1uhDcL2/wDrU31Cnr1z7VJlsdcg9OOKZ+I46cUAIRnORyenpzR93nsScc/pQuSTtK4xjHuev/1qdhxggLtx39fagBn4YOOKPTj/AD/Sj1xwaP8ADigBgAycrjPfPB/wpR0VsfL27GnY+XkehoJJO5myx5HbbQA3ABOR972xUY3LkZwePenYC8CkJyPagBnT7rDJHy+x/lxSfdGCcFeOp649KXghjxhQCc9PamgjAK5x7jrQZjWUBVIyoHA9h64FCgn7rAj+Fvu9uuKcCud0e056joeO49qRgrHfKvHPAOc9MAUAM2ruODhR2747fWlAyBgYOOjHgD+goKMANzLlRnI9Pp6YoYdiQvbB+v8AhQAzjYA4wmD8q/e4+nB/lSnjDfxng/z6Dijn/wBmJ6DA7UznJfPA/n/hQAYyM479e9KOc7gT047Yo+buR2HPak3YGRzxxn2/z0oAAoAwADxjcD/Tt+VJ7+mOPTPFKDzk9+oHGTSjcnXoxAA7DH8jQAAnO0D249KbjoMdjgH0/wAaOi4796Mcj1A4wO5oAdgtjH+7jAoIySB0I280g24KnJXGPTn1qXI6kgdMnHbpQBGxTeVTjHGc+n9KaDn7ucH9fy96c7fLgKw+XbzzjHTH8jSnaRhOVAzkjOccdPc9AKDQaMdCBnP+R+lG7dtYnOW6+v8ALpQcBgeMLg/j14+vp2owCFwOehHb29v8aDMN2eh+vsBQAh4OC3rjj2pec428D9M0ZJBLcL0yent0rM0JF92Cj+I+gHTj/OKdh1PTcQSpwODwD6VGVO3ooO3oAAc+/bHpTtqnlc/d428dPQfpigBfbp/npUigt90AegHf/CoVZW4BPQZVeDgf5/KpCT3PGeoH8J9vSgByMuwPliOOuMen4dakG4f7v5fl6f4UxSVAOBheBt+tNwFj3fPkZ34568dPTA7VoBPlFbsoYemc/wD1sU7aSCT/APW/wpgYBxkhOM/TPoacApGepzxz0H+RQAEKScdh2H5c9KTB6N37DjGe/pipAR1HXAP0200Aemf9nsfQjHagB2NqjsSPvDjGBj/I/lTkQZxwp6BeB06fp2pVzjJ5ycYGe368U5R85HT5R1OMY/woAOgI6jHX+lGDlQRjkdf6elHRR3z2PTH+fSkwMqoBHT8v6c1mAznv+n+fwpAcYyOO2PQU8ANlgABnHy8fjzRt6eWc5PI7cdKAI1wyZUbRk9Rj8KcR/Fx6e/FOHJwDj/ZPX6fnS4AT0PXP6fyoAZjHGenSncdCemMY7fhQOGIzjC54pecHhcHj8RQA3GDg45JwP89KcOgJ9eR/npQcZzwD1GO30o+uDjr6+1ACdMjjGBx7GjBPX/8AV9KOhxu3cenX/wDUKAME4/IdaAAZPof5UuAOFAO7HPqPSnD0bpScDn8COn+cUANxgoSMbn2/8BA4/KlBUthxv9B1+nNPwfXOW4P+Hpimk56cD1I/l+FACDKr7D8fx/GjnqDx14oHDbeRxwewx/hQc9CQR0/CgBB04/yPajJUDHrxkcfjSdX9+4oyBg+lADuOVzndjPbj2+tJzzhccdB6Cjvnp+PT2pdqgfdGcYBz0oAAATgEkjr7fhTgR8o49vr6U0jjjnIyQODx1z6Uvyk/dBOeMjoMcY+lACnaRk4BHIx/nrS88/5P+FIOw6nHamnngcd/w/lQBKMfKOAMZP8AhQBj8elNHU5HUcA8fyp4IPP3h274rQA+6Ap5x1pR06Z5znvTcYUKOg+Ye1LuOTjgHnj0oAdlcKCcZOKU/j17cZFIrkDOflx0IxQeAd33unt+FADupOQV5wOKXBwF/L2poBPDYGMZp33QT27fh/KgBxzt7BlPH8PNN2KuNoxjseSD24oIDDaenYDilwD8nHQDA44/+tQZgf4VzwMcdxTevryeOccU717kDv6+n0puMjB5yN3HGM9v0oAQsF3D+7jgULjPUYNLuYZ28DkdPSm9x1OSB7D2oAcBkA+/H+e1A4GG9OPXPtTQu4bRzgduxH8qdleuDlgMD0x6UAL05zgjjI549qQDHAxgen86RvunOOP7vb0xSsGBIbnb69qAAjH7vI5w/HFGABwuOMge49KcMhsY9R7gUwZIweDngdP88UAKcDg9f6Uc42gZ5HGOT6CgdMbup7Y79qRskZycDoOmCP8ACgBvIJC8Hn8P8KT5cDbwAc0rfNkA4z3HrijO4jkEqOPrj9aAI8owPYU4MB36AD0pPvcoe33fxpDwAMdONuc0ASdg34Y70f7XP4Ud/wBfaj8/oOlAEoZywzgn1HvUeBjZgj/Gl25wMg/TgcUnGCQRxx0oAORkjgAYyfr0oztG7pwen9KUdRxznGPak+vOPSgBehJyME8D60q+mc4PBxTBklSOvI/LtSZX5txz/L/IoAl46Hn2HGf/ANVIEP3QB02nApvB69KcRknIIx2BoAcOpIGVVgB0xwKcNzcL8xYqP/1+lNwT2wAeg+n5U7GMLnk4PFAEoKs+RgheAPp/hSgfLt/D/wCt+NMz2HHf3NOypZCf4m25FAEvY5/yO1PyB06f5FRj2H/6qdllzx0/p7UASKeM9PSn5+X0Of0pmRye39KdQA5eMHOB0NSKxUfKcA/nUI4GQc+hxxT+ABj6UASheAfoBTgOxxjHbp/9amcfdIx0NPACgbiNvHHuP6UASdiOD6+//wCqm8cfxA4x/TNAA6DGMjoO/oPpTgTuOM4B479KAFAyQduOMD2x/ninAc85HOMEenFRqgwRxtc/d78ds09uBjv0xjkgcdfX0oAeCy57YwR/KpFwvIIyOOOh+lRlMnaenr3Gf0qQbl/hP06f5+lAE3yhBwPb1A/xqfOG2qpGR/30PSoFx+nsefpTxnbwQ/bA9v6UASYBTd/APw/yBTyOcjpSDbu6cADHXoPWgDABOSegBoAkXGDk9uBjgUvPIIAzg7fb29KYPmwFXO48beR/kVIe+T93jj+VAD9ntyOhUdqQ9Oh9sdqCBlSG2grg47g/54pR7cLxx2xQAHbk4HToPb1oRiemRg9v/rUgGAcDgegweaUKQCmOQASB39qAJRyMknp0HT/OBQdq5wPbpzx0/lSHb3GRS+mDnr098fpWYEmACF6ew9KVcsqlxjDEH3HpUIHbp29s4qVf4cjsOB2oNCxycYxkD8aVcZCgjnpTOcAn/wCsKUDBycZyce3rQBMAAf8A63WrkTlhs54O4BeDgdPaqKEAKuQSeFC9fxPGKtIcZxnPII44UUAaSyHOVwR3/HpiriMrcAbecn047VmRMPu527fu8c4xV1DuyAeRz7YrMC6GUuFJAIbpipcgHn8Krbg3GOg6elPz0J/hx7ZoAkzjHr06cYFI3OBxk9MdBSKQOD2GelN5wMdOvHSgBAVwMHv2/wA9KcOuVPTtTfmzwOTS9QMYxz+VADwcds4HpSjAXI59cVGDkrt6+npinJ03L1JxjuKAJCR07H2pPrjj060ZBHH0FHrjAIoAlTg54/Lil6KD3PNNB5PoRjilyeOf8KAF/urkd+lM9vTgUpJ42gZB456Cmr0Uj1wM/wCelAB16fh6UjDOFyx9OO1Scdz6/jTCdnXnHYdqAIASwJ/L/Gk3jovoOaRu4UdRgY4pSx6Ifb6AUANGe/IA7dBVaTJXI6d/wqYsD97HHb0qGQEZUg8dl9KAKTEIykY+XP61EefxOB7Y/pUjgZyOjdPwqIY4Jz+HFADgeMDrxjFWcMo246H+HpVVSCwBGAuT1FWEztD46nB//VQBbUtngAkccf0qRBgHHQHHFVk2jPpjqB/KpxnjuAPl47+9AFjhc547e1I27+EcdaVcLg9D/tUhXPy49hzxmgBmcEFT9KYMfT/GpD34yABig9duTn1x2oAQchSfrTT079Pp7U4chMAYXsO1NPTOO+OaAG57en5Uncj1p2MHP8qbnGD/ACoAaeeBwOh7VJFIeSvQYwKgXK9cHiolYqVB5B6e2aALLcNgd+RgYFN39DwMjbiogRw2eM9PXFJnaADkZP8AnpQBMDjvx6d6XOff371CpzxjA/rUnT/D6UASg4IOQfUjtTgBwT8+eDjk1ArYODt/DtUoJ/M444oAuWtzLbSmSIldn3exFeJ/Hn9mT4S/tMW7TeLbRdP8RLbLBBqkXyPhc43FcE4zxnIA4xjivZPl27Oy9R71IjMhz+Y7Y7UDTsfzqftM/sD/ABU/Z/0L/hNna28Q+HBciFprF3e5gRmcL56BBH8y7NpXBySMcV8GbEuV823xt37V2n5074IPp2Oa/sgvotP1zRdQ8NeI7WHUdJ1SF4Lm1mAZGRxjGDx9OK/FL/goN+xdpHw80/TvjR8EtKkOkQ+bHrlhAP8AVx53B8LgZBZtoxgoNowVAcNozPyFMrGGRHGGHKZGT705lyNiniTaozxjHQ1Oyx3UaXlmCYpB069ew/CqolMaxozjjLZx0AoNS5bTqUZgm0pgMMZyF9iMZ+nFWNLNxYz+Zppbe7bliUDy8vjPP8OR2HQDtWIQk4MJ6lSxIXBHp9fQ1Yt7+exnju4ihAwh3A8DH3tqnkY49egpNAesaJeRapuQBk2AZRHznIx0xyP5CtlxaRH7OZ/LMuUB3ZAA5+70IIHb8q8oivoRc219o8ohkSTyDGv8bE8EHGGz+HpXaqthq9ypuklScKSrRuEQg9QdudoU52jpgdaiwHXrcGTctsynfGg2A9CvAA7bQOMVrxahASHxIhzhkU4YEcYbnJ6cHj86wLGMQxMYM+XEQgHTgLnqMEcng9qkSUDJZCyKoxHGOWOeoPYrmswO9tbqNWjAj3bGChx8nKHIYDJyMda2LLV7eHZOyzuzOwUKcYA6ADGT1yK4qPy3BtVK7mjDqA4IUgYyTwM8jitaK7eY7mV1TIUBeu4DHHpxgjFAHqFpd+WES22sQpJwcFwDzu+g6V6FpurWjxpCu5X8rAdSSuc8ZAGcdM14jY6iY1Edy+/aSny9V59v1xXUaffujZjwIyvzCPgEA/Lk4yB9aAPe7K9RmxIQXjyxC5wVxjdz0z2A9RXR2tyrwhlcOB/d6/XFeQaVrEcxhD8Oo2vFkYZT7dOpz7e1dnY6tAdqxRO8v7xB+8H+rXoR7n0P8I+lTKVgO7kt7bUrc2d8u9GwVP8AEpHdT2I/+t04rynWtButFnMbKfIZj5UgGQ69fwP+z/SvS4LhJVV4mDpKBtI428cZHXn+lW7q2ttUs5LG8UtDKMEHGVI6MPQqelJsadjxLdIdp27tv8Q6D2P4VJuKnA7Dpjg/hV/XNGn0edYZVDwtzFKo2Bh3yPUVlqwyy9gMFxzzjjjrjtU2KLG49+eAMdx/Kngg9P8A69QAjHGevbqf88U7k+h6/hUDLsZAYSuoYbsYPUkDsvQ1qWauWRHTO/zCM9U9gfr1FYsJZpEGGwGB+X5djY+X64//AF1qW5IMRRicuv0J6HjHHpWlPcR94fsTz7fHviOP/n58PK6jPTZKn891foNn59v04r88v2Nv3XxZ1K2WM7JNAmiO0cIqyxEHHpxj8RX6IOpWbPQ+n0rql0OWW4qnsRjH8qsxgHjnGB064qipP8I6fkKsocbfXp7VIjSjIAxjuMD6f0qyudvIGPbt7VWQER4HJA/yKsrt4G7IIzjp+FAD1C8AjJPH+FDAY+bgevXpSAspyvfgGk5AAPIHI7ZxQBXf2/CocDsP89KnIHX6fh6VEM4oAixivz4/4KJ311F4c8F6bHIRbS3quV7bkKYJ+gFfobhvm+mK/P7/AIKPWEDfDnwfeouZ49WES5OAVkUDae2CcfSgD8pruFUIitgfNZ2X5OvzHJOO+KjPhmInfdzFtu0Ku3aWPYcHH+FdTYWUFpDdXKLmRC0ImJyykE7+/wAuMZyOcVk6otpa3s1zMzrDaxo5EhwquCefyxgcDPFaRWhDMLUfDmltqQSQ+RaeW5ck7W+UDlc55C/NTr24hmiluF2L5hXbj5QqIMAIvr61zOoeJDqLzIkT3MgUmLysrtVRkcDqMAZx7/Sua07UZA0GlRr++mkEks0jYOzkYx6AehIzkYqDI6m0spNbll02BRKFRWkVsKx557gkdvlJ4Fcn4l8LPp00ggU5i6s67UI6Dr+PHPFe2adpLabEIo41Ez4wRjHBz26/4VjarbTF/MZC7SzYZSBt5G3Bzj2ABqwPLNC8TX0N/BbCMs0gYMpbywsiZ6EZP1HGAMDpXeRalpMfn3epXbTybdkjH58DHXjgY7cdqo6p4VsVt2aF9lxsZSMcGM9cgHqO3B6Vx+q+EZLPTY2tJiykF2dQyqzAjjOe2B6VoqYHp91e213apbafEWhgjEnUKGyQOcZxwSevFbmmavpw0ua1ubcQFY0Zih2MxByx3EHCjA4/lXyRdac0YZlkkeUIcHey5/DPQds10/hzXfs9nHpmohriGdc7Vba24MD19DVSpaaEqR9LeIte0m2soF0GYfaGhL+Tj5cvyGbKj5gc55xjGOMV53l7GG1uJmSefcro0gLMWGSSoHO1QOo7kcc1UmkV9DM1xH5MtrHlecb+uwKevQ4+ueMYrN/tiFZI7e6ilnAtxMgHHl5yG68jpx6VHLYo27jxLqbRA+esPnMXHC/Ki9Tzz+ArynTGuZb8XysVhVS8irgF2y3yc9sH19q7izuZJJzeSlf9MXyLBc/OuOC2BgDnGT1/OuysNLttG037Kxjnd5MqPLxxwSORWiREjx+5aSeT+0FhIiUhSMcKDXLX9oZ3WONlKFuvTaSev5V6XrP2m2F6RGFt/wCANjbkHoBXN+TaPaxyRfeAbzWIwMt0GKUTnlE5qwsJTdwghQsBK7uxBPFd2IiiRRk/6t2CkY+77/0rNgtkS3MwGN+OR/dHb/CtBAwRIcHhTx6A/wDs1ZVGWka2nrI9yqfIGk+QA9B7nHbtXpOnItip8vG5tp3L90L/AA5zXn2i2F1eSOtpF5xVPnZP7zfX24+tes6Zok+ZTPMgvJVQ/wDTNFHbjj/69ZQOqJ10UcdlZfb7vJt4sPsRcu7EcY7c1ya6odW1qGdY4xH5iBIMDAQHAH1Pf3J9BV7XtM1eG1tPsuoSTmUkBEA8s+X1zxzzxyMVyujSRW97eXwIkmhIEEb4JMijliAR054z/hQUW57/AO2a9c+Elf7HapNKxnHMjiMBVUZ4wAoGOOAPSrFsthHrMGlPMLiR7QPHKDlIt33SvODx07ivPPE91IdeGprGNt9ETgEHDcEjHBADYwTgHn0rzvSr6fRzFKs0jXUEhj2EnlUYHA7Y4oJkfQd/Z33iHbbXlw0YinCgr8qKEBBJB71kaZp174Pmu4or1ZvtIBTZ1Tbwd3qcKB+GKsSSvcaXCYrqRZJSSFK4YvwWz+P86oRz26RPYYEl0ASs5JPUgsefxo9jG9yTH8aapbThNNEnm3FwUeQgcJj+X0rnreSK3uJsOAUjXYc4L59B29Km1CC0gma9kUtKEJP16D8QKoRJFqF82EGCqkjd0XGOfcdcUAegeA7CzuvF9pNfxpLa21v9q+bJjMkfQsOmAB+Bx9Kf8QfiHB4i1v8A0eYtpttKoWOPJSZ23EMemQMcDpXO2l7ex2moWtnkNsWBiuMmMnDL24wPXmpLRrW90pvtsax/Z5QRIqqGJBI4G3HGfesXECK4sbi+WSLy8iRSzP8AdzkHAPfryfXt0r0rwd418V+G5CzpFe6baWpXyJEIMjODgAnLqBjJAxnC57Y8l1XVpUgmt7VTBFnhgv38HGGzyOOn5VoaDZ6vrNhqbWMkojtLUyyuiPIN5z+6GBjcBz19hXFOlG5pGR3Fje+PfH0Nx8QPAcUu20YQ3CKolYMqfIFiGd4CBecADkHoK6zxbrGp6jb/ANi+LNGSx1CW1SZ3Cbjv8vcjx4O0At1XJBU8e3lfhC48ZeBfh9bz+HbmSxuL4v5pjKpIV3ldrBuBGCCGz344BrV8RfG/xhLqVpHHrjX9ouIpobm1QGQrwwL+Wm4A7gQpxnrmvPqaSsjQ8duLO1ufJ0Z5ZZLu/khQyqgQIGlUM5GAeCwPH90dBWx4q8NX3w5vItL1iW01WwZc27KVjm2sBkum52iK9u2ORg8D36O78S+NE0jQtFitRewrObJEKI7RFCsw+c+Wg28DP8xmuO+J3w2vNH0C28T6zBKt3qU8lvKyIcReWFWJ0wRlJFBJbjngdibhUexDifN3jLSbCNtPmIRZbvLHy5AAyr1JJYkjkYPfOPWrulWeneJNQfSmmkt3iUOiWuTt2cnJ4UHpyRxXGXHh2RDE8sst3Kp2eTne+1R8oQcEgAcAdAPSvdPh34w+GHg7w/eLPqEFldXtuzXXn28kzeaoCiFZo13EFWbGDt+bp2rcmMTF0jXrD4feKtK8Q6tpj6xbWUqTHTpWXzLm3KMjDcwYZXIbpzjsK9l8Q/tgibT5bHwv4S1bT7eQI72P2uKOPy+V2x4TcgJOWCqCTmvnnxT4g8KeIo/tnh95Lq2ghJYXA8oxgHaFBZgH+8NpU+mcHiuG+y6xcYeeD/RySlvLIWBXeMAEDqW46j8qrkT3LUnHY6ufxBH4n1y91uS3SG6mPmBJJvtEq7iSyscKd245YkZyaRbfV7a2xprs6KC53dIyvPHt7V5haalDpc0N7PsVV3KSiln6EY464Bxgd6+mPDHwt8beJ/D2ma09kkVre263SGSbYskR5jJXllDDDDg8YPpRa2xMmeCIZ7PQrzxFpou4rmWcQMvnukTqzgZjVf3c2N/qQOWxgc/ceifE/Qh4f8P+DZ/Cq2M9vYvJE8c5WFJIUMku2HJO52ZvvFsnntXxrrp1JHvdLE48m3USQxRtuiCsMnDcdNxA4zz0qXwhofjDUr37ZoKzG5WMf6QjhCB0VM4OBtGMAGsai0GvI7K3h0Y+Ppr7x35n9lXcTF/s+4yfaW5j+VfmCrtYY9QMjBNdvqXxLk8EppsPw61OZLeSWUp5tpiESOAFDh1BdlK8clQByRtpuuaZqmk6NbjxHZpFcxrExaSRZMHO0ybvvZYheADjORjGa8qvdS0vV3hbUZhFaLKSsW7qyjCKFAyRyfY557VyWKOy8c/G/wCOOr6CNJ1DxFHbxSXEcvm6ZaR2852AhT5ybH5yF28ZwAeODpfCr4XfFz49+GVl8NXFnNqulymW5ub66bzwGJH8KcHcQOCSAoA4zjxySOG/txBalJcSM0O7II49P5ehx716p8FvGfj34Vf8JLqXg/VbjTJFsfNNsyiSC5eAkorofvrjOBjqeOOa1cdDOM3sz6C8F/C7SbzTH8RePtXbWtb0MlGiiCW2mqGJEJ27d02WXIOYztAJBPFetaJrnwoGj3kkVsdN+yRCC4t7WMfvVC4WVJACN2eoZgGYBjkLUOjaT8ffGXhbSdWl1bQNJvNcWO5vfJt445UWQfL8pVt8mwgFT0Xpg8V59eaXok99L4P0q6mS40qWb7SfLKsYIGG4oudmCzKcZz+Ga8+rUd7HcmktD50+J1l8PfFniB9L8IW0+n2VjGsUUV9CY1e4QkuBliVAbnPHX5RjgP8Ahj4SHh+W51XQZcSgmWS6jUoYdiHaoZvmOeoKjj2PToNb8G6rbeMWmmiitoTZNqMqyP8AaY/JR+NwAwdykFV2rgHGMjnIv9b8Y+JNTbw7paFLItGbmf5dxEZ34zlBtO3GOeOK3otWMWeOeA7y58KfExZtKMbLFc3NnJGVJdoXYl+eM/vNhzkHHYgEV6HqU+u2Fw8GltaywkM/2NAso2ZGPvAdDgdB0rz6Uwn4h6iLpfMge9eEyoNiL5ypsbHUEtjAPHUV0GvWtvoV/JptjNLcNEqqzN8n70DBCkYJUY4Pbp0Ga7q0btM5pbjZpNb17xANPdlt76WLyZJLkhYlQgsX+XgjGAAB29a9c8EeHfhhdBfDjtJqmqRxSl9RceXbQCMYyhORtGcqWG0465wD4poC2/8AaepXWtJEYrfT/tDr95eDgZU8cZ57ZNcjH4Y1fxjcf8JBGJRHcyMsbttAAGWGDkYOAP4QAeBWbVxJnrWgPomhanqGhavdIjTFCZ7QeZbuSBscyKwTo+cYPI9ufH/FWs3Fky6XpF87XERzLIqbUTILLglcksPQgAYxkjjUtmutNtVF0I5fIk5C5ViiHBOSST2yfSuL17UVuvEt9dRBSsKINq7QuAuN3bdjjnr79BV0qetyZs1NZ1e68Vw2Vhc2Sf2mzrDBdJwGUkkKE42gE5z0HJ4FVdW+F2uWcUr6vbJ/owJYxyfPkEDGADu6jHoDXW/DaG8k8eWtytvHElhpU967TpuVYwPLVgPXcy/d5AJ9a9JC6dqeiJ5WrpLJdmS4WK2ILeWrEMSCCQQPybA7ZrWpVcNEM8X8NeA9W8MXNr4r/fRqLVrqA6ex3ozfL5TkjAK/xKdwxwcdK9e17xVL40tNEk1aW8vdXWCWB0uJlSGEB2xH5JVm3PuAJJwVHr04HxjFJ4eS1h0a7nGnyo0rRSEMEJyeOPkycngDnnmvPbfzdSukVnYyqu6JsklSp4I6CtYR50Xzu1kb2oaLb6VFPLf2xKpKNwORtLgEJg9PqOPTisG6GnnUJILZXSe4jV8MNwLHrn0b6fjXoV3qV5q2l3UN5NFBdQY3mQbjtxwFI524Iz1zntXkd4ZJpojBsZkHzT27YBHTGeBx/wDWranAgjAaP9wJfOZ8grtBH1zkfh+FdLoHia7s3isr8Pfw3aiMRsu0x47p1GR7jj6cVhQbomR4AuyFlcK4xuC4+XIx1/QV6RZzeDdc1jT57a4bSn2u8wmceXAU2gAFgE+bkZyCOvTmrkgL3iWLVdPR7QRyQaVcwod7IAXY8jJ7Htx6dK8wWyClIngMofPluw+/jAPB54yM4Fe8al4n8Hz2lxdT6nHe3UUb2cNopYBFOUUpwCxPf2yDx08ggsNQv9SjW7v40ZyCqytkKTwFUDAJ7D8qzAxdNhisrl7OeVo7WSRZfKUsI/MXtIufLIGB1B54rRl0hSphR5GGQ37ofKv+RUWpxWqySRJKsrrM0RyNvC8Dj0P8/pU1nfTq1tB1eN/lIQFcemQR06dKAOy+DfgHSvG3joaT4g8QWfhu0s4mkmu7m6jtGnCnmOBnKhnJx06Lk44r7Q8V+Bvgt8P9Akm8LxaPqt6LWUwXLXIvLpZHRh5pkU7QF+nXjjivz4uZooBJGbK2ulWM5EgDbWGc7TjA5PpX1f8ADuw+Gmg/DrwjNNJp9nqN7rdtJdXVyuwSW4jcurSEbTGvucZP941yYhpbm8Oxn+HND15dEa6vLWFbOdFhD3eYZVmZfvKCM+WeCeAG4x6V5d4z+JWri4XSo7EPa2TvGz3JY4aH5GCAckAjHXnBz7e+ePvEGgzaPrVlaamuqvd3zRRTwTKwWNcgkAbgUGCF2/KwPykADPzX4ss9OgtoZpZS7Ww2wQo2EwccMPoMcEVhRhFy98yqaHmV/dTaxdyag8e7ftZ1jR9scajByOirwPvegrodBcTwTIPm3sSX4UgcduAOc4AP4YrptNsbVPB19p8ZCecWSa5yCdu1TtyOD3C8dK8/04rp9kjTYUpwF7SBeUYjOO/4V6d1Jcq0sQj66+Afjz9nbwPYXt/8Ubi6j8ZPctHELiwe7s4LbOUki8v5d7A4bcONvHU19S3/AMf/AIZ6hoM6eHNRlvN4craGykSC5ib5dofbmJADuOM7guO4r8zvDmseHLjUYbnxZorX+m267o4g7ATzrjAlYfeAHBUYP6CvqSL4sfBltG0q2l8KXultpk5ubeC2UG2lMn343AwjKc5Ab5hjBwNwOMrx0OyjWSjY8c8dJoHifxDd6zpGp3lxZoNpmuG3SsqfeOwnAUgYXA9PoPD7ZykzFT57QzAxHJAkCPkdVBXdjjIGK9skvD4outV1jVI492o3clxsiwilGwEG0HH3QDkc55615FrVnpumawJdHaVYhhCkhL4d2BC5cHIAzyc9BToy11Odu8ri/EZFHiFvmAITcCf7oC8f16fSuFjnnjw0ffnCDkZ9F7j1r0f4hFE8SE/e2qCq9slMfy/nXJWWjulys5udyhcFRwSvTr6etd6mhiaRptlqWu6bZX9wbOyu2Ku2QrR4QkDngDIHX1r3XwP4W0zwt8RvB1xZ2RDz6t5Bd28z5AhO8Y+TpgrjPAI5r571tbSaRZLKbzm5Yue23AUDGOtdR8Hot/xP8KJG2x11OMuCTt2oQW78HGfbik1czOl8XafJbeMdcaKVC1zqdxM0Cgh4t7MxRtwAySzcDOF79hT8JX9pZate6IUYfa4w7CXHl7lUk5OflHGBwa1NUn0xfHXiuLxLGY86vdzx7ied7loh8h4+QjHBH0rlbaeNbq6x9+eQcnnyxz8ozycfd96kDKvVSKWURLiPdlOwAP1xjPpSqIpFWLYEKkbO+T2/z2q9raRp5lyrBAv3kAzzjqOBj6dqxNPZyfMlIwid8EfmP/rcUCbGWVyiXsdzCqxmOQjKjA3HIz7dP69a7yCZb3WYBZq8jkYJUE4OOMHuM/1r3X4B/sz6p8XPB7+KmuVtrK31Ehmg3GX5MqyEYwPl6EdAevFe/wA3wg+H/g65lTSV1W/azt5PNMkq28Nrb44kKFceZLuYAEk7STjBBqXY6IUJSVz8+ruyV5XntzHHcpKwaToHB7EeuensMV3N1p8/9lxaYZFEpiVmAHBbg4+gx344Fcpr+n3HhPX7vR4RC8ljeAtE/PlrgOI8YGcBhjHTp2rrb2WHUNK+16rEo2oXYROe5whC43fMcds+3asJO+hzy0djzHUdE1OacSptmbYY2iXhl7/oPyx0rIvbS80m5Nje/MQikjjHI42lSR09/wAuK2bbUr3R2MLgkhiY5Mh+B0wfYfkBWHqWo3Oq3Uc0+C0ESq7MoUFiPReAB0A6+tdcLpDGtIYrfy0UBVUgB+FUnoTxzUltLD5arCSSVAZiuRvPdT7dsYqnJNujEahGIOMZH3ccH06jpS20qLFuX92QwG0rj6HP8qbQGrceZFHIYwwkEeeuOOh4r6P+DPxZ8I+DPD76Zqun36zLI8suqWnlysysAFBjIU4XH9456gdq+fbLW47LyxZh7l3GZAwAT5eq8gf+O8ZrJW81CG7xaZe5uJMLDH/EMcDaOFA6dKhxCO59oah8ZPhxqkCahHeXd7eqrQC0ntX3d8TSbwUCdNw3MckDnofkk6ZPcEmbeEmuA88kJG77OW3MwXoOOnufSu20T4M+PNZumutWt00OyEReaaQEPs2k7VQHcW4APHGBwcYqPWtHTwlb6aH+2efdqV8u4DR7IY/l43KOMgAYzxzgAjOR1Wn1R9t+EtX1L4i6lB4V+Fl7Hpfhe9uhpmUQpciG0tVaVSz4Ij8tzwAG+UNw2cy654S0jwp8arDT9NkubmLT7MtE12waQyKnllmKBE3H5ixVevtiuX/Z9vLjR9NT7PGWnvHuhH5Y3NGysAznP+wDjOc/lXSRN9u+Nl5bh/8AR4rMlwGPzSbUJDDocdRgYGcduPKqbs+vy3+HH5GzfMd8s8zNu7F+e3y8/wCGK8HvVT/heGgb/wCDSHmlBxwfmP09K9w1Nyt1tyzR/wAQQ+vQH2/lXmHhywt9Q+N2sW138xi0ZHiOMBVADHHt9OxxWVHc+ir/AApHqFvaHUGF5K5SzQhicYPB5/UGvMPgbcLf+MPHfjIP5kbXMdlADkfu4j+g24r1G8vxcyxaXZxhLeNkVSvc4HA9QK8q/Z7CPceOFiGI11I/L7Bu3uSOnpTXwsJ/xIo9Q1SWb+x9YMj7gLSfGBgfgRxXhvwg17QdP+HUFmS/nTMTKrJ91d20KMH5v4eeM+gxXtnjC6Wx8NanLMwTbZShRjaNz4AXA7k46CvnL4NaUH0pNSv/AJILVAyDH3mUADjpitcLG9Ns58fJxrRSO8+IpaHwXc3t8oiQQfuY+OQQPvY7n6cVU+FEcreBNCtRHtMrNMCePlRgePXg+3SsH4s3x1Tw3qtwTiOERwx5+6C7KnH1JHNes/DyPGgaJHbrmFbbaoH4DJrSWlIwh+8rryOK+Olz/wASiCF/maS/tlyf4BuU9K9b8NpDp+m20EjZ8u0iGDwuNg/zj6V5V+0KqWOh6bKkZdkvoJgn/PVkdAFJ+h4r6B0jw7psejW+oakqzt5EK2q5Kq5QKhYr3A64zjtiuaelBfM9GnBvEadj5z+NUk8kXhy5WIS+VrlpJDbOAFmJbA3Z4+bpzxivpeW0m1bR7GSI+RaNbxlrlT80hC8qF4bb2z0wPSvnX9oa7aG58H2w3faJtXjk+qRSJjB7bS/p3r6mec2GlWunWZXakMcWeAVXYCdx7H29MVz1dKCRdD/eZLyR8p/tDW1rHa+ELaD92seqwLEEOBtcqTnuenHpXr+gXTXkVxf3jtJM0mVTGYxvUH5TnOCWxz0Ar5y+Oeq+b4+8OWsL7TZvHdEsMrlpYwhxjnBr3DR7lbDQzdBHaX5VRRnaAqY7deO30rs5L4eKOKVVrGPlPIf2hXWTUPDWluuBNKkkn+wqyKB+Yz+Ar6M8O2b6Z4ViG0PJcJFIYwc4jRduAPzz+HFfJfxKmlm1rwze3TtJcy6h5cjOOqrJDjjoAATjHQDAr7RisnGkw28u5BBAqlsfe4yQfbkUq3u0FFG9BXxLn5Hyv+0BdAX3hGEbltpLxmf+A5RogvJz/eyfXGARivq+4ktdOtreCBvMIjVY1TlWwoXbn26+wr5B+OM41XxB4Wtm3GJL5W5wrhDLChYr36/ma+qYlMc007r+9AAA6Lt24UDPTjv3rmqrloR/rsb4TXESPAv2izPN4e0nzX/0c6hbtNFnC9QFGPpnFeg3OsnS9PtdDtLXMtuotlwuMInyo3AC84HC8ewwK85/aDkibQNMsFOJrvUYNkZ/2WXOB6DNe1eHdMj1EL4juEZH8lFEW37m/LDnA3YBx07e9F7YdB7PnxcorsePeLrO50rwPqepasE8vy9wHYg8fdxz1Fd/8BrC4b4fLJLMNyrbtzx+7eJGVRj0GF/DmsH9oAungK+CJtMr29tIQ2T5bSKcYwMfMq1u/CvVLbS/hvoqMMvJZxgR28ZxJ5cZBY47kDc3qcnFEtcOFKny4xR7I9Ynuvs1k05IiCZLYHC8Gvj74XaHa61oWt64ZP8ASJr8ut1uB8uMuDJ8voFQEeoPHSvpO4tLjUreSTVBhZYQ5tgSF8o/3uhz7dv5eOeBpE0jTtU8JxRBPsNzK9ukfCtA7eYqnvwH6ehIzTwbspFZmrziem2csaRAopjOAqB8biP1/wAmvhX43QfZ/ihd2TgERMjIV+9tYD+YGfUZ9q+2dF3TSxSQ5mKkBhjv9emRXyN8fY2T4p+ZahXeSAR5Ch0BiUAtyMHByCPQe9ehgpWmfM5p/D+4raDdyW82ixxch0IcDqFbp9BkVpfCtbWz+IWsWdtEf3Lnyyj7UhVXyybemMkZxjGMCoPDFqH8TaFaBgdmBIc4G1QWwaq+Gb6DTPiNrVxPvTN9PEQowW2kdB0+bHHrmvUUbo+VqPU+t9OKx3uEbzEi+YyLyec4H1yBXrPh9QM7A3A2c+/NeceHoklmVLfa8rSgGKI5U7ufkwpLducY7V7F4f0rxCHeCHSr2Q8lR9mkK+mclQFA9CankIPRdB8uDD4XnhQBx8vfOOles6OVaPAAHIKgdR6iuQ0bwn4thCPNpvyk9G2jnpyueK9OsPD+uKP30EUTZHAPygdOR2qowsZkqZxkfgAK0YypTae2P1/pVlPDt9gCUxrj/az/AC7VoRaEcjEwUKApA9R9e1WBnDjGfxq3EwYEL0AxWxHosaEiSQlT7dCO2OvTvVxNPt1JK849OnyigTdjE/dr949O4q1BIJ4leFkI5Xg9MetaL6Va3cPlyq21CDgHaD7ECr6xRqoVEUKowAABgDt9KCbmesXTjAP5f5NT7MqD6elW1hBIH8J/LHap9iAYUYoEVSMMoPLY/DHvS4x8p6fyqbbxt7+n0o2/hjGaAM26luIIh9lyzknrx/nFEFwUtx827J4U/eH1xx09qsEMzbFA2g9O3pVGQrFhuF/z/jQAN8uCFHB49hVi3LlgQAAQfwqFR8u7AxwPWngFeOmRigCaVAzYyB9f6VTeAJypz9ParGSH8sY6f5xQ6/u+Qev4c1SYGY0Rb8a3/C9sjawmf+WMbSEeoAwMVk4xXWeEd/2qV0blE/IngU3sa0Y3mjh/iXIBfJEjD5YslcdMn/6/8q8Iu3aW+S1lGIFj2ErjKxtkDqQAeMZ7enavXvGpee+mkT7rzHP+7kmvJbaOO/8AE0NsqLsNxGrgcZizk5OP9kdfpWVtT6CjorH5oftxaw2oftCHR2GE0Pw9ZQRqGON2wSkE8cZP514R4TQKHKh8My5I6DcOnPUdq6/9qbUZL79prx+0jgtFfNaRkcr5USIFwf8Ad44rnfAtvdoTNPtzct+4b0jA+VCOi7nJ6de+Bisa09eU9Cmed/FO6+1+Kmso3M76dALUlOE3ybpCwxxk7jjHB9a42OEbQ+CdwyQfl4Pc/wCfauh8dzLP411qMSbkW8WNcfLgRxhFwen8NYchJbfIQsa5Gef0AzyKqOx41fWqxfJVlaJyUAYqMDnavT8O3TjFWMb/AJicdTyPl67e/Y0wbAMocIig475f0NTohwUO7725cEZA9h/kVRmWogPljOA4xn+QUHse596fEr+cEAwM7iOh+Xvz3A4OKGGVOQeFI+u09e3/ANapQ7MFt++0jHQkkZHfvWZaQ8sCUaIMC3Rgo5+v9aY6uC21eUj+RR1wOKsRsGXBG0j5vl4HPTr6ADpxTFz/AAqPoDyCQBkHpnpQMouuwA4PGGKL91VI68cZH6CktvKaZVR8AnOVwMD0Gfw5q46LtYupCZ+b1ZTx19f85qdLdJbuNSJIt+5S2VHQZGP89P0rmAvRynLQRArDyM9do9vYdAMUTJht0mB5a9unHQY/yBVltP2NaxeYWLBgzNwuF57dsevoMVYuLRSvmcYYqoEfPJ79RjishpCaRvS9gaR1yySBSxz0woGeOpOMD2xWoQssbW/l/u3JxljyV7n8Rn8KxNKnD67AsalUSLIPsxwM+nFdFdRxwwgc5O7cFwwAY5A9+nXjFYVFZXOmlq7EUS6dNLDE9vEUz5Q3D74XgDOef5E1s2HkQQSym3VEc/KPJEe0biM59ePu9vpWDGwt5o1YFki3Ftv948DH/wBb1NbHniaP5ctk8EsD5YA7f7Qz06evFcvtGdSpoTULrZFN8plZUyTgKCH4z2/T0PtXm/ihG/scOIPnV1dnXAQtvCqvHfaeK7R7jesstwQVeIrkdMj0/pXBeKLh/sUBQiSJWyQPlORt5J6bc8fhXTh5O5zYiCscLKR5rlRsUMBuA5z/AI/TtVq3kJVWbbtGcgkDoAAPr/QVnpIGG443Ac5447n/AD2FXlaJQEaYIMmT5lH3sYB/w9q6zgNdYt8oLHgDJIHUd/pj0rRhjM0mHByUyTngcnr2+lYaXls3ljO1ip6H7p7n/wCtVy3v7TcJfmVVz83O3djoP93PNZSOhbGlBCrp8rOvX3OcHpx+Y/pUTKqlSjbgxx/d5H+eKp/2gHYLDC6lTuOPpjjj/IqSO6n37fIGUA3l2+4F9McZ9OPT1qDQ0I3faDjqTtyMZxwBnseMcflUiLGSI1D/ACykFsc5A/zwOwrM8656GEEAnALcknnPGMH0pBJdyRnO2MRHGw+nufaiwG2jpzL82QefUDphf8+1WYo/3zgPw2ACFyMjoPr/APqrEcX77T5yIFxk44UHpn19KjeO8EbA3GzPC/Lj36dsVPKh3OnjESna3GF5POVJ6c/5/SnNerCvmMwLYYqM4yQBnvj8PT6VyaQHapMz743+QBvQDAH/ANepYraOMJ8oZmJDK3zAH+Lis3SNVI6AX0HyqHXpyynjjp7YFQvqVgv3ZVO09uCD3/8A19qqw+UieTs+XOw44Azx9B9at8BcHZuUZUD+Hb15/wAip5C7kC6va/Iq7jjdg4+7z26cd6nF6Hk81Ipeo2sSOT0/l6cY4p4m+UYKhRjJC4x7Ec8HtioWUAM/RsAMeRhOn3e/oOlLlEQPdy4x9nk4yBwOnYY74/KqPm3KyRzBEUED75G4qfUj6f4VrPtzhBuypBB7j0P19BUflx72KJwiLtR8YyPT6eueM9KYFNJtUxykKhGbBbrjHTPp/Oo52maNRKdvlrlgMc+jLjselWV/1gaVQG3fKc4z3+mKhNxDEVTYQzA7uxH4Y5AFaGZSSKZwCdx2nIKtuJU/ToPp/SnNa72EZcqVC7cErz349cfp+h9q2v5hAwRwBhTn/gPr/OmidcKgIMnPQY2Z6qPc9O/T0oK5h/2N8kK5JVAy5LDrgZ/D0NRS6cwhSSMg7pAo4LEAj8uMZ5xTjOUwhJ42gsDg9OmCT0HPaoJb54/lYHLgnrgBzyOx7dvSr5DPmGPCFYIRtQDALEErxk+5+n5U1rdYzIq8A4wB3P8AnsKiWXarbpGZuoKjGB9e3T1pGbfk+ZvHynGRvUgZPPTp+FUoWJLbDYwwQr7xnZ/dAxjHI7d+lVcIGMZZQvG5BjnHfJxx2p+9nO5iWGC4Xpz+Hp/+qiNmGVDbRgKu0Fvpx7f5xQBC+NpDbN7qBgZGB1+XPtVqDd8+f4lJLlQvTHGP0x0pheU4WbgqV+b+DaB0HAGPz7fShAzzPtILOgyQPl6+nrgcfypFRLyySEF23KGOWJGAvQcc9/8APepCTCXDL06qehB9PTHBx/KqaM/lDzW3jrsPJJJ4/DNPOcFUwAoy3HRj0A7AqMfT88ZlFt5x5bYl/h2uB8pOOmMj8KrKTv8AnDAAHe3IXBHHy49OMUfvEl7gnBwuR1447f8A1qJI2LIk5JJI4B6DIB3enHAoABgOhfhlDfKTyGB7n/PeliCKBKAxPbI6FgOAO+fzpjEDcG+SNnWQYUbQvQAe5AHT0qfL5yyq3l9i2CG9T7Y4x60AIY5dzohbAIGON25u3YY71AVV5CAG3Moz0446jGBVmMR5QSnaqk7ie/OcNj+tUnOSX75JJPZD39Afb9K0AqP5mGkMgQdEz0O3sCeBn2xVmLa0m3HGVds8g4HPOMdPTjj3qRfvqgUhs7/mxgMeOR24/wD1U4RwqiLnLLkHBwoAOPyoMyONmwBu/d7eFJyBnsT/AEPSk8vauxVVdq8c8+vU9BmpdygKpYZVudw4TPbHfj6Y9qgmJAZFIBbI4XAK/qO3/wBeghlGbnPGDypP8h7D+ld9oLBtHjijXfsOzaOmQf8A6/4Vwjna7YwFHBx249e1d9oqkaPaS8cRh0wc/Nnnt29K0M5G/PI0dhfOyhd0Hl8HPPfA/wA+teewl0jH3t7JnpuAz0x6Yx/L0rvdXeIaTd8Zby8YUEEk85P0A5+tectI4t0L/Myp83PYe9EyqSsJJhVI5VsYRh0O3qO2OTVVBtTnhOhA4xmpWl3KmSDGP3h4GM9gcfypSg3gRkFuoBHHJ5z+PTvWZqUNRRfs77lGVGFOML7Vz3YBM8rjn+naujvCGty7HKDK8f4dK5pfuoOoXHHTHP8AniumGxx1y0C20RquMKfrUwBJUOSMHscc1BGSVcgDHfucCrUaLIWLhuO2Of8A61XMksljiPBz5e7AHZSOn4jinkojNuXhgGJzyy+n06Co4I0Vy6n5VAb0wB7e3SpDECrLubAAOcYOD1HHr+Vc50rYfuK4D42hfm4AOzsufUdxQSQC0YKtjgkYwfr05HSpTGr/AL2UhUkK44xz07dcDFDCVlkYxhc/LgnqO2Pp+lBcSP8AdNiRWyCvKn1/u++cdKr7NpG0gMzfdGAp45X8PSrUkfy4mJUZGMc5J64+nrSbAUIwBx/CMsCO4buTiqTBor/MzGMqGBz15/H6ZqYLk71wjKSr/wB04649qmVePlwAV4X7vPp+FMjgxIFLDleh5yev5VJQx1YRqBsyMbR0UAcYHepOCGijx/wHlc57Zxip3ZsKFaPcnO3Py+2D/SoznafM+ZF5AQBVB65J6jH0oArsxYK+0LgkcH174HpTCuUKhwI8jLYwcH6U9soDux0GTnPXuPan7yj7154GT2IxgcHFAiH5YzkKcNzwQDgcZ4/pTFwqlG2gLn6be3/1sU7egTfncCTsC8fz54pjgJ3I/R/wH9a0MbAiylAfuDG5Azenf2H4UQ5Y+ZwUzyRgfOOi89vejO52LLy55ZhwFxxnr+lNEiucKrqn3W9h06delAiMgj5QoUY4B4z6gU3yjswnPlkLjHOcdf6U9yHjyWwsbkpk8hB1pNpfdkgkYwOuCcYJ/CgAKrGzlvl+7j8RjFM3RhdmdxUgdONtPwiHBB2HHbP4UrCJ0H7vZlhknjp0/PpQAwLvIAY7Gx7n3PrTAG+XcNwXOWGF6dM1L+6d9q8oo+U46Y6njkCmqkbhwrD5CSOPlJoAGAaJWJRQGPb5hjsO1R+Yd+DgDOSuOcEd/T8Knw2OEX59vI6rxwahjHHyjfICce49KAFLI6nYNypyM/w+1GcPxjLjC4PT8KleNty7+MjKt0XGPuntx7UipnygAQmSPm9T6e2PSmhOJA/ACNnoQDjAOOwxURhkxsZcepHb8PSrqGXywFwRnnH5VFOFUNhiWP8ACR1XoaszcBrN5Ttbqu3IHfk4Hb6UvlAKQuMhVGMfy/CjORs2blAIGRztHT8ulCKBFkKfmzgE9gOf8O1BApUjdGCu0gkk/wB72qNSCXUMGB5bIwPYZpcFpSjdcIGxxwO9BKqpRsIQTuIHO0ng/lQBGx2DaBngEt1xnuOlRgxn5zkKAQPX361PIVLqWwyjIyOVwOnXjiowxzktwB0xn/PagqQAbSZQNwxyU7ccDH6GoWPOAqtt6cfdz/hUjDKguCD2xkD6Y96GXCsONpHUHp+Xp0oM5Fcv5ZXkH/H+VNBXG5yM+3r/ACp0jKgbdjd3X39qq/M55PoOn9K0OWYF2I254PNGCT2Ix6dKVNvHvx0qwsYIC5XkY6dKDOx//9H9CCORyCF5z/8AWpFXJEYz0P04qX5WP7vn0pp25wRn2PoOuB/T2rsMyIf7p4ODyMDHX8jTef8A7HGDUhCjlj2BA6ZHbjt6UnPXH3QBj3PT/CgCuibQzZXGMbcHJ9MZ4p7nggqCuc7ecg46/hR1CnGM9R1wP6048cDv05A47f8A6qzAbtA79O/rj1o2qBwRwOP8/wAqcNwxu6g4xjt7ex7UDjHX5O//ANb2rQCMr/ESMBRg+1KSBwR27c/SnDcTs2j5s4A/hI9cdqYAdg2EYyMg8Bfcfj/kUAL83H1x9KZnjPQLzTjxyM5P86T5h0xx+VACY2jJG0DoKax2rvYFecAYwMGn44ycbB17YpC0Zx359KAI2GQCOce2OnamnvtHTHFSklj3z049qZx/QUAR5OQvGB3HFIAo2pH8owSC3TI7H0zS54yeBnGT2PpilAB4AGPT6UANBzyDwRxx0x1FN6cDnJ5wefr9Kk9wNoHAx0/+tTOO1ADeMEnr27g0pB+960ZPTPH+z1HakUAYCDjgc+1BmN5J+Ujjg5FMK9ARzz0HGO2B0BqRwDj0c9Cdo4HP4VGU45J4C9DkDHv3H8qDQHy4demdu046UNhyAB8q9MY4A7UuMH6YpvG0D1J64A57UGY1sPg854H4D/DtTTkZ+9x90+h74+tKOm3ofQ9c/Skxz0xuPAxgnGOlBoIVbbwABzklcnPpTSMrgDpzu9BTtnzdCCMqB0xn9KQnJx0GAACPT270GYhxJtA5DcYbrkU3JOCMbAMjtj1Apx+dce/0B9T/AJ6U0nLg89ent/nigAPTpjsvPb2FJkhR6Z6f59KTHTAweMg/wjuRSkHnH3D7Y/KgBDtAyPz9QaaDjufTj+Q+lO9OpB46fypMdx09u35UABB2Etzj/wDVxSkKrk9McbvoP0pAMYXoOjgnGR7UgBONw5zwB/SgCQYHTG0HH4UZ4Lcc/Jk8cUgwPnbkYGCD/np0p24YAxxjGKAG9cKfQAYGcD6Uvy8nd0UZ+Xpj8qTA6SBumcgcfpRkDJI6HnvkdutAATlhgbecYbpyOaP4mJyD6etH3l77XOBnqCemO3T2/GnA9PRD3+UY7Y/CgBhK4B9BgqT0HT8gafzGQx45x028Y9ef0pF4IBA5XeOO3TB9uPoKQAAA9MLuwehH4dvpWZoSDqVRcnHHHGfajBLjg4OV9SPXjoPSjcdyK+GBOORxjvyMUgyV6Y2kcjHH6YoAeoGz5hkjiMgf4cU0DevGQo4PbpSAE89hg+2fT8KXAI7ELn64oAkB2MAR0H3VwAR2/CkIX7mMYAyPr7/4U1R06EEgfQUoAACgBd3pz+n5UAP2lshfu7Qo9OOMc+1SI3sMZ+n0x6YqvtTv90D6+3I/ljpU6HHGDvJ5GenHr6enpWgE3oByfp/KnDAIDAgDHHt26VHxtIA+bbuB7fh+FSNgHB56ZA64rMB6/wB4/wAP8/0p/BA2ADGOMenXHYfgOtM+b1/l/X/69KvQngYHf1/wrQBxx/CNvP5ZpmcEsvH9cd6cAPlGBml5GPTHI4/SswGcHOeST+pp+3jkbcenWlx05AA/OnY6fLkUABDdwCR274oHH3eRjoOc04gDay56bgBxnNIBjJyML6cAVoAzC8A4ByOnAPtTM9/Q9u30pw6Yxn09+O3pQCOCvBHYc8cYFZgK3GPlPTpx0/8A1UmC3QE8cjgZFKMf4UmAePu5A59DQAYwd23r0HQD1ozhRx044PP4envQMEsc9OGz09BSAZ5547ZweOK0Adx0+g+n/wCqkyewHA6d6UfdAB6DP+T60nVQd+M9u4oAdwGyeOnboaZgjkAjHPzDg0uCAcZB7+1BCZJXg8VmA0YGOn+falx129OnP8qdz/dOO/ajg44yevpx6UAMGMjGcBaXlf8AgXAGKXtycdeTxj2ox2+mM/SgBOjYAxx2A4FNHAJzxt/lSjbxt9sfWkxyenT8KAHcj5wAu9eR65o+UdAcdu/HtSYXp3P8qX0HTAx+VaAL9WAx7dB0xRx91icjoRSFxweg6elHONgB3dAemKAFyAcAHsKeRjO7OBgg+9M4A3LnHYkU75uQx4bgDoMUAIx55GCD+H1pcdRw3fgdKQbcAHsOB/T0pfuhsfTj1FAD/Y88d/enZBbNR5HHGKkyOvTHr7UAA6EkHA9KcNo69NuMfX0pi4yDj6/jT02jHTOdpXrge1AAA6qGbkY6/wBKftDfe6bs9MAj/PFMBU9P5dPwpx5YKPlDEYJ9fpQZjfl44wPX09qRiPMGcfc447e1OHBPIODkj0I70hyPTNBoNPfJP40gPXgnpnA+76U84/4DTN35cD/CgzDuNzHA6BfenL0A6jOTjg+35UnTlSAM9MUDnnafb+tBoKCO34/T/Cmr07flSjjOfXIFJ1bb/ePX6UGYHHHHft6Up44Hfnb6+maRfmCgDgkj0/8A1Uv49se3tQAvtx09O1IMKPkGeP8AP5UDIOMHAx6ZpP3ajLcceuMYoNAPXGcEDp04+lIQegGMHvzmhuflYAHHbqBSHBA7gkAigzGEZGH5/pS+gHTpt7UHsBxgYNAxu2jrj5RQaC8YPp6f0/ClOQeTzyfrikBPHT0HH86aMYGFPUY9sUGZKOcY7DIPY0zI4xjrjAHWlPPJ9Sw+mf8AGkyRw2Rx/L/61ACnqfz/AM+3tQeg+mP/ANQpvfHqfp2ozkKfXp/h9KAA4I+c4K/Moz6elOyc7zkDGSPQdfypvbjjqPoB+lBOWJP3W4P5Y/AUAPGVIIG7AyB/+rtTsAKVVXAwPvEY6+1M6KNox2wO3Ht9KcBk4HXHpxzx+dAEwDZ6Y9T6/wD1hSArj5SDg8YHrSALyPlIPJxzwOtO5ONxII6bPpQAq7RlCcZOMDpTlLH7oHA4H6UxScLgbhjPHBFLnONwHJGc8fh+FAExx0H8I7/1p4wuMZ7Yx6/0qFPlzgDjqP6GpPx5BGKAJBg5GBwe3f8Awp67uSe3HFMyeinjPT6044z06DHsRQBKOh4HXp6g0o6dqYOOgwfTtxThgHjpQBL0BOAS2NuR/ngU4FTyOMjBP8qYuAeOmMY9ewqRcrx6ADH9aAJCcjPTn+XpSAAfcIwPypBxgdcfp/n2p4wXPGQcA0AMBCrkYPp6U85Df3u3HShSchfQn249qcVJP0x+Pp+lADgpPY46YPt/SpF44Gfqai/2u+OlSqccnt/np6UASLkqGA45b/8AV3p4O4g9OvbtUacLGPTI5449M9Kdn5Rzx0waALAJ+XPGeg/lSjIwo65JXHtxUfzY28Z78etPHIbaQD6diBQBIpG1RkZJLAdOOnI9anGR9OQcfyBqIM45VOWx82BnHpUoO07VBHUdOBQA4nPO3cPT09KTgemDgDHakyMZ3A/TjFOwoxgcdOKzNBoySu3qPwpcNgHqBwAO3+FClfrt7AelO28BcdO39KAFUe/YYxTs7ecDB/Dp6UgHPrzj8B1pRwOAVx933oAdzge3P4U4D+H8uKZ2Ibvwak+XIIOM8AfyoAfhScdSB07UoVxiQEHjsKbvI4HGRj/63+FIMZHUAHoKAJlbD4+UgNnB6Z+tWehAzgd8nt2/WqwI9vXFSqeQ3BJ/L6EUAXlc529Qen+FWlI3ozZG0HGBwfrWcmHVAPX054/w/CriMevT6UAaKsMZ4552jsfSpQQSAfpx61WDZ54G4detSIwPAycDIxx+FZgSqW79cYx61IN2c44Pf6VH/sjGPQe1HybSxzwO3SgCQ5K49O3rScg56cjHoKb1Ax+P07Ug3evHH0//AFUAPJK8/J1LYA549fp2oUBcHOfoeKAD93gdsn8vw/KlBJyeQOgH+f8ACgBeOnHHPpTe+P0o7Z/Smf59DQBOHKj5MU8cDPGDzxVdW55OD6e1SqeAP5fyoAfzx2pvP4dqOnP5U7A57ntigBegximljyoFJ9R6UhUk8GgCFh/Koc44qdjx7iqzgDjuBQA0ls4Xnse9Qk/NkcEcjj07CpG5xj0GBUTEHGe3XsfpmtAKpA3dQxwP8/Sojgn1x2HUfSnyFhgjlvYf0qLGOhPAxgdR/wDWoAdt6H0xjHIqwp7AZ+lQ/Lxj1+gqcZB46Y4ArMCyrbhjnj+VWEO08dhjiqydMccdKtL7+n40ASjHQHJ7AcUu0Y5yMD8BSfw4PTgY6Gj5cfQcdhQA0kfdBzxxjpQAR0PHtSHK7V456dulOGf4QBQA0DjB/wD1VGRxyO+MVLjgDt/I1Gc88ZOcUAISo789cqeKYc9D9aM4PyjIPTtUfOACeP8APbpQAh/njpUJAc5HXofoKkLZK+3Ue1V2JwVYfxZ9qAAuq8gZwenvT1ODhedpyR6/0qAnnqBjt2pVwWBbgL0I7n0oAsDpgjIHpUynI+7yOx4xVbjYfnAzgAjtUuV+b1+npQBLkkfgO2OlKCBxjg4FN+UHPJH600cce9AFwfKMg844p2DwM8cZ+lRp8yD/AGfvY6VPggrnofT0+lAEbbcRcHaWOfYCtOAaXf2V3oXiG2jv9K1GE29zbTIHiljkGCGQ8EEGs3aM4PXv9B0oU4Bz049qAP50v23P2Prv9mTxfp/iHQdQTUPB3i64l8vCvvsp87isgACqsg+7zzyOShY/CdzbbWab+5viKYx93pj/ABr+rP8AaZ+BsX7SPwavPAEEsEGs2Ti70x5QeWx80YPOwvxhtrbfTFfzefFb4P8Aj34JeI7XRviBo11YreriJ7hNq+cuAULjcgPQfKzKeOemA3hI+fdjogA+V4hlSMYP/wBb/CmJtY4T7y8nJ5x3GT0Fbv2bcGL/ALwAlTtAXn6DgAnpjgcdKxZIyjmNyGK/KFxjkcdaDURpI4384DjAw6H5lI6Yz93GK6TT7yWSUFh++hjIclfvbum0dOM8dD61yshIUo2Odp29BnPrU7yIsu9tueM8/exgf09qTQHpWn6qLZGa9BmQlGXa2W2r2x7ds49K7Sxlsr+ETQCR8YILZXB6gY46flXidpf/AGe9kaLBjdUQqeR6YA4zg/zr0Manf22lJNaSFEjPlumMqWU85fHLEnIIG0DrWclYD0KJZTutf4HO4x4yMf3s+x/kKtQXDqqFSV3l1L8ABeo/L8uKoWtwjBVuCFcqpIJ24LgEj6CrDoRkuucAndk46cHA/pUAa9peRoERGA2oeF5wCBz6Yz2/wrctb9W2RPjc8W4hSfLBbjnHt2rkPlQpJPGrArtLDgA/7vGf9rGRj8qsxzrw8eG+YgKT1x3z3/woA9O07UbOIs7u0eOANueg5/8ArV3GmauF3JJLuTbuQoO/YD0OOh65rxOC7YvHH5hXCMd/fcOu71Hp3xXS22omFwrzpujj3kA/O/t6fSpYH0BZXqBPLjRpcKPL2kncfQY64Oa7e1vgw3qBtJyTnIOB+YA/pXg2m6y2xIfOjMSAZRTjGD1DDpzXbadqMboNoEqPIsWwcMqgZ3K3X5e4qRpHrc9vbajbfZruMSxHnHcHsQexHtXlmt+HLzTJHntSZrVcAEDGAezDpx0z0/lXZ212d+5SFZ3zuJwG9uMYwOnbOB61uMRdQSRjB3Dad4yDkYyeMfh/SgNjxFdvCk5B9OP84qcsgQnGQDke/of/AK1dReeGft9y66cTFJECfKceWHHQsjdMflXJGQRH58HgsR2xUNWKTJ0R5TFGpzuO05GRs47d8Z46VsW8hnnEiqFVHOCzjCnnk54xmub+S5IhXK7j8rqPuIRhienAHB/KtzQZI7uJX2KVDGMRgdDFxgD36/T6VUBn3x+xSwHxT1Vh1Ph4n6jzov61+h9zt+0NtOeBzX50fsW/8lWuwh/5l2UAe/nRY/Sv0UuGXzT9K63sjlmtRiDJAyT7eoqVP7wGcdKQejDOeDz2qUdQowPbkEGpJLiPyFHbngYqypLDp0GOOMe1U49y8n0qyG7/AIdaAJT1OQT8v8vamdOP84x6UHkFSM5464ximtkseh47fpQAICQEJ/DsfTNMA/zil+8fk4wB0/woBXooH+H4UAFfDv8AwUIgEvwo8OvN/qo9cg8zGchcjkY9AK+5a+K/+CgMkSfBjSt/I/tiAle5Chs0Afknqd5c29pey2uxPKllcv8A3hjI9seteTXUNzqkE06yGSEBfm6iSQ45xnBYZ5HA9Oldp4Iia6ubzUL1Gj0uGPfIsjZRmZgUReQOAOc54wKj8SeJDqMElrZrH5CysImQBfu/UDoMenGB2q4MzqLsc1YXK6VYy2ZVre2b5p5OkjMoAGOg+b2zjtjrXV6GulxRJqd1AkiyqGjD8/uyu3JwPrXAW1vc3l1AjAzL5pfJH7sFQMcNwVz0z1r1PVNRtrMQWts5iKJ8qAZA3AcEYxu/lWljBGdqev3Kz7oNPkl8wlYk3hDhR045C+nbsKw9UPifVoBBabbCThl+QMR6AucD9OnriurglmZomG3KrtXdwVLdx7YpLK9uorl4pmGxDjnGFIGBj2HXHTNMs8c8JW2oXXitrq6BmmtI3VicY4UqQOoOWPU549BXV+I7lt0GlWz+bJbKEZVwcO6ryFP3hyOcflU1hPZaabi9lbl7pm2pGqbyeygYU/RcduBTpGubuWOSGJxcK2+WebhSyrgbu+1VOOxHHpVpgc6+lK+bd4xK8apCoIxsdwMnIyCw7kHgD2rY0rwtpNrokzzN9r1W4IZLiIkJbrG3ATgHJxhs5wMYxgg2bbRJb6TZE2UnjC+exwwOMMAMenTIz79Ks6Rb6bpKXVhaz+ZDbqZWwu5i0QHme3dR6YA9KfkKxxus3FjYz2kGJGZ9yBMggngHPPyj2xzWPf22pwWsgWEPtjMjsv3hHHyFzjbjJPQ546Vm289q3iS4fVht3K6L5kgQCUt8qqe+7GBgVp31pfXNq2mrMQMjhmwGxjA+g/nVuFiB/hyyuBcpql/GUtohnznG1EZ+m3J7g+mP0rY1nXBFbboZG3I5jhHG59gHzfj36VzrXuqXWlC3eSNLK3Y4iUbdxLZOevG7sfWotMtBrVzDcXE9vBDDyYgxVyATxkjHY4FRYCzrLxro1lbNJvuTnIX7pU9WPGOTWNFBHA2I/TDZ68+vbFXtSkhm1J2iZDFH+7Qpjb5eOF61G0MiR7mUMGGQePwFZyM5D4s48tccD5V9T6Cu00/wtqV3te5/0SCRQgMgww/LntXS+D9EEJTVJIAp8oiEsM8hyjkD2YY6fSt1CbWxu5NfneS4ZwII8/NgcjI24XPfocDismjaMbGrpOnwacU03S7feJI8Jltpd/4icjk+w6gVevb238OXMNrI3lwxkifbzJIRyeO6kdMDjtXOzanqWqlUsokR1KrG4JaUMcdOoxxyDnjoK7f/AIQXTYmgOszyzXF4EErhSPmP3st8wJHcY9KnbQ2KGpvpa2smpRXnWMlQjckNjaMemcfgBXjaXUXmXGs4lit4cLFIn3i5zj/DnjpmvYfE/hzw7pMNrZW6Mk12WZSy4dolxhxjgKOQML25HevMvEkk9zaTNpi5srBFhSMnltvBbpz8xHNIDi4dVLeXbXLLEpdmO/7yNzyCePrXLXELzXyGBlbfMMsBhPTJ7fhXXN4V8Y6ncpHbaJdZZFK4TK4PRt3QD2rsbH4TeJzdBdVA0+InI43yZH90fdB9KDMuwajZX0sVjp0BxbxBN7rskZY+D8vqO/esWXTbqCSdJ0aRl/5aMmztnAU817Np3heDRPI0rTIN11MPKjkmI3uyY7sOo446dOtbmu+GL06Yl3rdigSEKrSBiz7vyUYHpmmmW4Hzjbwmylt7WJUuJ3jd2jPYDoD3+nTpVNryKJTNbqhaaNmlI4CEdxx0/wAK9A8Q6fHthi0hBaOV23E4T94QecZP3ePTFZWjeFTfSvNeQeTZQQmMRr96TPyj6+1IgpaV4bH2OOaWXFxe4cov9wAkE9ufpTPG+k3dtdW1jaBQ0FibmfJwyMDgoxHyZVgOnJz36D7S8PeNfg/F4c0/SdY0OPwtrtjBFDL/AKCtw8scaDbNHOqnaszHJJ2MHyOQCT8P/Gfxtf8AiTxfqP8AZUgj06CfyrcxyfvLqFBxJ0BUN/ACARgZGRxwVazWiNKlPljcwPBnhnWPEXiS3024y6NHLcGORuNsIwfpywr3/TPGuo+AfPt7qO2vdEuJVN3p20RnzLgKm6Nh3IABDHaMZ618/wDgr4oQ+CtLu9Ma3bUNW1u98mPUZNqR2URVRluC7M2W+TCjjnIrN8U+MNF1HQ9N023vrae/knlub6byNrKkQ2QxqCB8pDFyP7yiuWrVbVkZ0j1z4mal4dvpbO78JXBjO2TdYSMzKFCM2Dv+VDjdyPkyeMEc+beN/jTFqvhbwz4Vitmtp9KllnnnaMmI3HICoMjcyhuScDJzjtXBab4us/MN2oe8ZdsUsJJRhFk/IB1Zct0+nvUnjPXvDviY3am2Nnb2s3lwsiKpMpTDOOM5wMFSMHrn0xhDubcx1mjax42truHxH4F1J4dQhjfd5ez915yFDw4IGV3DnjPIyenTaJrCaj4ijsvit4g1MWV1byHUppbgzi2kC74fmXKqFYLk7fvKAMCrNp+zj4+0i0i8SaPdQ7GsIbyJ9Ul8ieSN4lkMWE80ELkDB7jHIArzjxxompWq3nh3xLeRW/2y1gunYRh5JY2wWI2cHDqRjOehFOVuhR79qOg/CjTPDlp4i0G+h8SwtLLb3FzZxSKTBl8iRVCgOMBduSSvRjivjy+ntrOZrfS7CO4giILx3CboyA2cA9ccdOfocmvrj4ceL/2dfBXg7TfDkOrQ3M8CqR/aKXEVw94cbVEXl7BFuY8jrx6V4X8Rx4c+3HyR51y0hcSWY2oUc5C4GR8o44qqbEcLrD3fxM164s9CZlnleO4BVRGjeTGIxuDP8vC5HJ6DirHh2+h8PQ3una7PPd3kN35KQpL8ieUWVh1KlS2D05wDVvwK0GnX1xqF4stoY9+QMIZI8fKqgnvk4PT36V2Gv2Wi2PiIWehvDHPqsMd79ouySCbgsqlcLhdxU/exliMfeUHVysSeLNe6Zqmp3ENz541DeRCUj8wl13dAvXAxj0wMYrrP+Eq+ImqXk13dapM7yOLWZmCRyyxJkBJVCAhlUkdvr3p2vaTcWWsaZcSymzmkLzRTqwmV8hcj5D/dGRycg8V7f4G+Es3jPQ5fFceoNOY76a2ZYIRhX8tDudsj7wkxwmAR1OaHOw4xb2PAo2jfU5LnWleW2tiqiBco00cILMuR/CeSe+MgV6tpvxeufBVjqUXwototE0q8xLPDLALkTGNQm9vNVygxwQDg961fE/w41e4to9F8N6TAVgWaN5HYLcTBm3N8mcuflx83z88LivU/DPwh8CeAjpkvxmW8utJhsZrq9gt1ePZ5gdYgoBVvldSeDuyAcYrJzUkaQpSPK/iDqM/izwHpfjC+Mb3eqRwx3DQgLGjxZR1AH3QJVI9hivDNTEenQtdyW6fZE272IAZQWVNzY4I9q+1vHerfsuSeD4/DPgXxdb2+i6asn2O0tbW6+0rHJmSRpDNGu6RnAG59wy3BHOfD8abJo01xapcw2LqrJcLAxcqwGFTKsSz4LBR6nGOK5Ze6yZxscZ4a+EvxJ8caXDq3g/w5c3tgWkjguHljtYFxg7izsMDng9yCMdK6rwx8EvHvhaG61KWwutd1XVYmht7Gwie8jWH5dzMwQqcMFHUjFV/A37TviLwZph8JafqNnqOh6dZGDTotaso4vKBb5REyj5yOfmbk8YGOn3L4c/bwt7Pw7Y/2/wCEbu2mii8rFi6He8aqWPksitGuG9Tz6dKty0CjCPVnmfgb4I/Gc+K9O1nx5ey2oe2iigguY2WaB4iux7jllzGingMwzgDGK9s1Hwj42+EnhGbxJo2jaV4j1y/1IwG5uU/etbbSwleQkSbMx7drPtBZD06Ydx+2toPii2trO30y5tV+2Rm4hvIi/m2+7G3chIbvn5l5AB+XKnwrxv8AEbxj4u1S+l1L7Vd+HGlZbOw3qhVYQM7FX1xtkfaw68/dx5tWz0N24R+E5Wf43eI9V1/VNP8AE2jaTbpbg24EGS4UryqkHkjouFPYDsa0joNjo/ibzRdRvb3UOyKQSYYKB91kHYA8dRgAj2T4i+BfC+habJ4wuJprLRNT0u0uYbZowtzC235YSnGCqqpIGRnOMjBPngbw/rXh7SpPDQkmswHW5bf8wnIVgjscqCM84HCsO3TSLjpynO5M8vv/AA7qWq/EjUND8Nw3P9oX2oWtpYQIu6V5GVSigk/fy394n5T9a900f9nT45zP9g8Q6dZ2U2pMIc6lOyXjKqttDqPMEKp2LqOSOM4ryzTPEWqfD/4qWXifwwsN5qXh+5t762N9vkt5SYgCkojKNgcrw4xx6V9g6R+0t4+8cbdW8Q/C2NrEzmabVLbUsQlkQ/cikjJKMcBl+7nj726vVqe7BFwjB/EfP/jzwrJ4bW+0XU4CNZkS30+eHCuERh/qwUZg+7aSMM3TivPvseteGZ10eaKRfIxIS6+XG7MAuEHcKuADk9OOK97+L02ty/EttWKGx1C506JkaSJGjicqdowMruVA+MsMY218lfavEs1zqV5f6pJPPbMZ2F4nEi8njDErkYHU8kCuWk+Y55JJ6BHPaefJFPwkLHLbtu4HOVA9wOlYmr+D/wCzYrvUFbzoWthwvReOn9etTaO2hXskk3iO2cW5815NuVUKozjC89Dxt5HbpWFNcWyaqYdIeS5tb26EVtbsTh97ZVCWJJ6gdya7Y6En0N4SgtLL4XXOvizhlvLy3Nij7d0nUcAjk7Ac8Y7dcV5H/ZujW2gaabrzo5YfNtllikZflaQyDlQeF3NgY5Ix0OR71pvw88b+CfB4/wCEstjpEgufMa0yJooI0ASPEgZldizHJX5RxjIrxPV7W88jVLO/llQoPtESqAO5OV9iR/OuOGteQHJJBHrdpNFfy3BjimKpvl6dsnoOgGeO1ZF/aLp0kb2/2hYujSspWMMwPyqRjg4PtkflAbkx6VY+XjErybs9z2//AFnpU15qupXVtFpd00FtaWkSr5ko3M0gGM7ucjHQY445OK9SCsgOfMuySW9mPnI37pySfvY5Vcfh/nFMjT545FyAwZSmOE2jpx/k12Og3VqNS0y3uZo5LIzmOUwjYArKfvnAO3bkMOB68V3fxD8KaOtyL3w4YIbaRusM+XACjPyHPXqTxggYrZOwHh09x9jAdURiD8wbqc9NvsOO9aGpS2VxcxvaxySBYgZQy7d+eQD7A+9dIPB1hqVt5/21VBVlCMvJbtn0/OuLeHVtFvmg2EckRluUlXqCvoMcU78wE1zFp13K1zFCUK7Nis21pMEZB7DGOK7CC1v7mzPiGGMW1oswt4035HyqNxyBxyOMdK5GyuYmmhjkjf5iFM2CPLUglm2cYI6+n0r0eztdDtfDUp8P62l3Bb3Cz3VseMgYAYKwz2HT5eBkHFDA84ubdxLOZARImZGYnLMX/ve9aYtru10uPV5WEdttxsU4k3D5eRjHarGuMDq1xHYHzIrvaw2kEneMn/gIwcmudeO7EJtXIZGcEhydm8EZDc85xz7VIHq/gHwDqnjSxL6LoU+u3Ejlo4kifyUj6FsggZyMf0r3P4peH77w/wCCNEsNS0mC3srKVG8qP5kgMm5Mkjg5LLuA7nnjmvU/Bv7fngXQfB+j+G73wdPoy6ZEYLi30YxmzmZTt3xq20DKgHr145HJ5afxhH+03NNpnhF73QtFs51mkbUkj+eeVyFBZMp8o+b5TnoMdx51eLcjeC7HlkXw8sdF0cxWURe5vLRpgUTG2RsFVIRfljXIA7YFcTq+l3wEMmpw+TLAxVsANGcfpx2PA7/T6U1r4S3vg270nQvD/iCO7in02WIPsVSZ0lYtuTjareZHsLA7uccV83aJ4X1TTNd1LQvE097eQWKySNbxSM+HTO4g9BjjjPOV+lZ0pJStIip2MP7DcR6VPpVs0YSW5875+m3HT3zxzXlevI8OoJaqgMce1B5WfKaQAbtrY5wSPfnpXqus6e8GrJc/aJGs7hP9GMkflgwAnGF/u5G0fzrndXsYLm6NzFtWaNiyoygBkx14556+2Old9KS6GSVir4M8Va34fnj0/TYoLuFHd4VlwwjaXIJTG0g4J7gfTJzd/tC4i16c6uilblzJNGBhN8vICAcAEcAEd64qyT7Fq8dxJIp8j976by3YeynkflXtfgv4deLfif8AEH/hG/B9nHc3UUB1GUTTJEogh2jKb9u45KgKPbtyLnbcYlio0HxK+hoFu7q9ETkdY7eLcQE98g5+lX7zwXY6tPJceIBbfu3Bb7O2xW+6QE/3hwQVr3vwl+zvb2mo63d63cX1zrVji3lQQG3FtMUPC43o644BB2lQGXAYV8m+LPD2oQ3P2rSocGTbiP8A55lP/iBXOtwLXiG1tn8aXdldSi6h8lP3y7VVsxjA4yMgehrjZGh84LHA6woWXn73HTOBwegz6dq9D1Dw8ZPGV4rIhCWSPEjMSdoGz2zyMEH1rnL660gi2uZVHmqNuNu1Sw4wcj+HsB61ugPOtU05ILqRreTETxrtIUgA8Aj04rufhFrMHh/xvYwtaLNc6ncQWNvc7sfZ/MkCvtHdmJUe30rltU1dL6ZoEx5I/d+WO/PBP0P5V6d8D/FXg/QvHME3i7Tt00+yDT7hF3/ZZWyD8g6lvu8DI7A9K7AKPjC2kv8A4g+LpYbK5kgj1Qoht0yvygKnzAYA2gN16YrFv7Q6LqI0qXZvWMSyFDkh5Oi56ZHtxX0Ne/Ej4Xwarqmi6xcX2m3GnXkiMssWUuFDPtx5ecYyOGC4A4HLGvDfF1lDrWuy6lpzm9tr5fNEm0x5VQNxIPU9MYPbmsVIvkOB1dGk8uEqDgbnYNvJYdB65qqEEUWdgX1x1OOcCuifTtJlsFcecs0ZbeUGFJQYXjtx6fjXOWFpc6g6rDEzzsSVV3yQvY+wGO/FUZtHsnw38W+Pfh74a/t3wV4kmsLa7vPtB0YYksZpoQV/eIzBVfGOQM4CjB4A9Fi/aO+IGrLdf2tZ6DNFcOC58kxkuoHJ2PyccYJwQcdK8Bk8K6zoen/2vcWqJbXcgiSPO5nYgnP3vQdMZq1a3GnaZYQXE6ok1yx2JsyRj0HAAHrnis5q5tCrKMbG1rUf9tX41OCKEvK582O2jIVC/wA2Qck4UdAW49q4LxFdpNOlhDISqDbIik4Oz+90UhcYGfw61d07UbyOeS6tmVXdj8vVdvbgemOO1Xm1jSre3lTVVa4XcGdolU8txx6cUoQRk+5xEkixxyBhtKAFeefTg9qrxXcexcFnCEFlZsAjqeeT1/8ArV2D+INAt2RdPslmhddokkwJOOdvzrx/wHI6c1nXOvRtI91eRB4pgo+QAEkZ5JHDHjnt7CuhMCrqNxpHkrZ6ba/L5guJJZG3feBGxePuZ5HP4VBbrG3M8mVztbOCduc5574/AZ6VBNdabe7lgikUkk5Rjg9hjPIXvj/InsfsouVVwwjXG8fe+Req+mB6UwLs9hp8Vo1xYzTI64KbiTHgcN0z65/DFb3w88W6J4N8V/29rljd3VoLYxeVBIkcyyE5WRSwZTgDHPrWTqdxaXloHs4fJCt8g3HPboMAAdhXOSWyvh/P+Ujp7D1980mhXtsfYN/+0P8AD3UbpZLDTNduJVdZILeZLZUjfgFnbe+T3B28GvKPiV4/Tx1b6SIbD+z7bRmuWR2mE91Os4Q5k2qqDYU4x689c15NYwyxxLJC03JwjKGIw/QdR6f54rQa4vbyEx3JjwQwaT7gX5eAfxHp0rOUEtjq+sSloz9If2aEMfgnSbtIC9zeQTHaTjapkzuOR9CKzfDiu3xZ8QyPjzEsQyNnccll79/WpfgRrMOgeEvCdmWF3d6jprQqBy+xfmx24ULt6gKAfTFRaZEsXxT8RqhwRZRqeQONqknjPXr+NeNVVrn2eUq9OJqahKkmoLIN+QF3E+uADXlekOsHxvvLiTkQ+Ho0kxzyxBwfrivWIoEeZgQCwXP5HGK8q8BKbn4l+OFn5cG3AJOMQR7kCj61nQ6+h71feK8z0iCOQs88W6NVBc9OMc8HqfSuF+AcEVp4N1LWun9oX0txL/uFsRjP6161AkBgmlmVTGI3CDJxvx8v+eleQfAqNX+GrJcyb4YNTkiYn7zohCquewx29sCmvgZUv4sS18U7qS48KXu3AhaKQCXkl2A9/pXL/Dy0bUfCemRW5K25gKTnIAHl+/bmul+Lmp2x8F3E4BjWKQiNQONpGB9Kf8NNMa08A6ZLIqwxrHmRm6sxJP8AI1tS0onPiIc+IicF8VFWx8M38UKYRgqfNkk8gDqQAOB27Dp390+FNmL3wtovknAi03ezDj5sKOnsa8E+ObTR6LZqrvDFJqEcTOOXEa4w+zIGc9Omfavq3w5A2l+GrfR9Dj8qWSGONXcERxIAMt0wSPTrnnms69RKjylYWk1ir9Ej5+/aPjbUNW8I+EUkQyX86ySBSOFLxrj8MfpX1lHbjT9KRJW+QHLcAZyAOO/0x2NfIvxwSDQ/Ffw/nyZXS9NvM8nzM6efCz4PVfvEDuAeMV9SRyzTWwa5KAvgBNv3AueoBxyOev4Zrnr/AO7wsd9B3xMz5O+Psgl+JPgzzv3cMZbrgKBvh5x7ZzX1LqGowwC389t0Jt0GxcEv8g/h/lXyh8fomu/HvhJCdxSB5WVePkE8XPUYGOlfQjLdXbrfX0qRr5UTxxn5vKiCZ575PWtZr9xA5aVTlxNT5HyV8ZCbr4g6LDhk82SCLHTbGJIy/v1AP419Z3FrFb2FrY6dkbgpxzjpjP8AhjFfN2pWkXjf472GlZCxWduk8bHhZAFj5H5DoD+Qr6d13ULbSl+w6fkySJGxITBGBjv0UjGBgbcdea1qO1OMTlo29tObPlzx1p/2n4laDoJcSNBKl1OEywRndAuM9Oeq9hivp3Wb251GKC0kkKW8YCNGv3dsa8ZPB5wOOnp6V8oIwm+MejJG+Zpp2Ep/vHIYfhwK+vbPw88k0lxfz7ZM5WBfmXgbRnvjd29h2rPFrlhE2wF5VJ8q0PlrxZG998ZtA00kPHar9pKlTgDcpHpx8o+mK+sr/bA+zd5gYL8q/wB4DBBHYcY4rwnx5axy/HHwpZWiJCs+myiU842nIHf1UfhX0Gto00p81og+wEumTxgZBPHbFY4h3pwR24OHLVmz5T/aESaHxB4NCKfluovkx1Z3TOPfgYr6uRjFYJaoCoVF3+xxg8fhXyx+0jNCnifwTETJmKfznVfviMyxAHPr8vy19TWLrLo8Tt0kVW65LHHGfwNTVX+zxFhP98n6Hifx4O/4a6tIMoFeDtySsikfTkCtn4fiMadpVsjNmG2bMZPAyh5C9ODx06YA6Vzf7QN15PgtrQsFW4vbSLODwDIrEgAHoFx06e9d18NrOCHQdLbYzs1sgyzE/MVHPP5fl6U07Yccl/tvyOw1IC206+nZXDpAzMW5T5RkhT6V83/B3SItVfXb5pCswutignzPL3CIk4PXzBn2HGAMV9HatPbXen3emQYEEtu4cjPIZSDjPoK+bvgfrMGkeEfEk+oSQJHbXUaxyIuyWRzGPMDMMF9rY2+m4r93aBvgsO5Qk15HLm9dKcbnv5k0vwtol3rN1N5FlZkGSV1GM5wFVV+8390CvmSL4R+Nvjh4muvG/hq0jtVummj07SyryXM0BbicqCxAZzjOMYA9q/Rv9mb9i/Uf2iprb4h/F83uj+AraQTafpEcht59UIB2yyP96OEfw7cOw5DKu3d8N+Ov2lPGXwG+L3xK8E+DdHSw07Ttb1Cw0uC8Rp2t9PR2W1ybnfI6hAkiHIyp4OCK9jCYGUZHx+YZjCq/ZwPnTw1ewQahpmr3PyhYvnHfuoYcZJwQdoFfYf7Mf7P8/irx3eeJfiR4Q1G10CWWW8R7tCkF4BkgO7Al1EgC7FPBJU9CKz/2JfBnwz+IHiRdc8V3qavrWk2Ml9b6C0beXGY5FDS3B2COX5nUxoGIClcqMYH6sSXuoXZeS7lLeZwidlUdMDtxx26V1vR2PHciSxNtp+7+yLK0sFPzbbeFIuDyB8qj/PStNtSviCWfjocgHisqJSRwOen5VdEWevA/KlcxZMjy7gTxuORt4q3GWYc5ORjrxVOJBkYBq7GuxQnakZlqNdzquATngVriDbCGhwcAnHXismJNxDHtVpOMKM9BkjigB5UMPm6YGAO9SKBkbccj5R7d6jUYxjtxT9q/6sbegbPfPb9KALA69cDHSoWOBgfjijlcYHbjHSm5Bx/+qgCaMpjijcDjjGahHygjOM+1DHgEEUASZ6ZyPantl1weQB+XFVt+cbSQf88Uq5JBQ/w4IoAlbGSx/I1z14jF8EYX8+K6CWUBCM+2Dz+FZxijdACox+uaAI7UswCdvp0q8VHljZznnH0qCOJE2kEj9BV6LZtIP3hxx0waAKiQlRyOTSCPPPXkDr/OtDYuPm571E8SYzj/ACPSgDGlOAfXb/n9K6/wu/2PSdRu5D825FH/AAFTiudkWNsswwuMfj/+qt6Flg8JySEf66XA/wCA8fypM6cLH96eNa/Ip2B/LLJIZOBzuPAwemRnH41geDhBDd3GqX3+otz5jnaf9XHlyAPTHIA9ak8SSSMGQMGZUeXjse2D7cH8q5/VtQj8M+FNU1K8mKJa2E88zDtsiY4x1xyBj0xVI9+KPw6+IGsHxL8RvFviIyGVb/VZ7gEjA+Zz2PI24+X2wK7zwYsf9mqEbeEzGHIGeTxj2GcfSvG7Rx5cl5MpzczvOd/YSMWA4+o56flXsnhKaO30WCeRggni3lzjA3KcHH05xiuKrrM7YaI+fNbuDd+IdSumxh71lXIwu2NSFz9QBmqkeI2Z0GFyRz046cdvpWcZzOw8zezMAxPliNQD0zxg5x17jH4WPN2oBjKtwe5x7D1B/TtW62PDqzvUbNBCoztO5mXaMAYOe2B04q2jxFkbcBtVCR3HY4x0rBhv8FGELMXyufukbecCriXM7L+7ikQADI2AgHp09PetSUawwRwdm/8AgP8AvDHSpcMpwyjPDAjkcDAGawmuL0fKsYUDGSTlcngHPQL+n9FH9o5Qbki+YjHO1u24L159OnArOUSrnRQFY9qsVAGcb+Bjvn+noKtAW6lPMVXwNpIbP3uR3Axz14rlPKmAVWnDiLoNu1Tng59/ekOmwFvNlm2pIFYIuVBI69ug9u1LlHzHUzXMIzjy2BPJRgNue2OvT0+WqTajpzLtuHUAZIwOensRjP5f0x4tLtBjz/3v8Qw2Mk9BgduP1rRt9MtmmbdHGR0X5c429F7DOB+dS1Yorf2xFDHthIYPwc5OMf3eR+GeOKlfxZdoBaEOpG3GRliCAVJ4x3yPwrYbT9Gj8xXhQZAOARx14wf61YS+hgiBgjWEbCp2DGV7KR/If4UrAM8GzC51d2yxiEZQA8c/eG7OCfSu2unJS3Mj+XIYy2xVIUgscc9Owz0x/LntBk/fXjyA7USNBhQXAP8AXj6cfSujuliWKxhRc4Rd/PGxGYsuOnzcfTHFc1b4DqofERSKxBZf9Z5n07DgD06Ckj2bniO11IBBH8R6H6Y/xp0jBmkEbhgpIx1O09/w5/IUsWWl2p0RTgAd/b0rgOoq6kgjUQw7WyRwRkgD29OlcF4jUfZFDkZBKxjaeoI4PTjH8vavSpzEZozJnavytg5+leeeMYFtxBsVQerg8ZYYG7HpgDFdVEwqnnyx7pfK4YsvLHjgdMDtg1opb2g2Bo/ldQFY56rxll7AmoQkRZhsYBcqAO2e4q9CY2UQ9Ru5Un5uO2T2Fdj2ODqTpGo8tHVd54+UA49vTAqzFIu3d5a/M2G2jBx2yP6UyOaBg2VA2ngcHGO+P6VaFzmMyj7q42AfKpPfJx261J0IZK8m1fkZ0yuNg+X8PwwKnMJ85lLbQ4GWPGD6Af55oa4jjIH3MnonKgjpn09MegqIMHdeH3RAFunP8XTvmk0USbIYwcQncnO0nge/19atxb49pjH3RtxjON3PHrz0qrFliQjfuyMhSecHpj2FSb5jIskfys2FwwztAGfxz+lQBZZTvGeAfkBPP6D1/A9KrCNCARlSpY4HUsPu9exHXio4XaQlizsWOVbqR+A6/TpTnTkbPm3fdkPIxnPHuKAGtEhDoQisBk7RwpzkYOcAcYPSpd0W5eeAcAtwXA/Xr+FRnEu1MhgOGC5UNxwPbJPpjFQA+eDJk7ABhmAywHBYD26d6ALougu3ywGjCk7evT+E57f5HFSrfxIu4oRhBkBejjPABHBxx+Ge/Gfnc20HAx8u0DPbr/n2pjLIVV3GM4y3f/d/PpQUpGjLqMu7ECLIOmSQW+uO2MdDioZdQlYsVaPJBzsH3Rx3qkCVZsDGC2ff1yPbjHFVy0ka52hyV24Xgfnip5Q5i4L9gSsp6EYZNoTJAxz6YprXPmMuCRjnjjHP/s1UUUsSshEgHylQcZ9gPanlWXrjPAAHQYPC/wCGaaQ+cSeXZA3z7yMkb+e+NuP5Y/SnS7hM0IDNtBClcZDdTjp9MUwFQcMCduV3H+FQOnHbtTkaKKSQ7gqzKowo5DevHGOe1OxLZDCd5ChT8oyMcBR169s1N5cmAuWAJy3I46f54qOMocKDjcOpbt6fnUpyNrHg+nJz6nHagRC7I29nXI+Z8H5c54H59eO/tTBt5eLLINuD7HoOenPep2BDFjxt5VWGQvsCBjgD2qJmVQSp3EphT0JB5/T8P0quYCPDtEyyDC7wJCMKpzzz6dufw4qQBYWyxzjG4jgtnjPpx0HFTNvAYMp28qv8We549cDr2pMnIWUhlGNvGM+jfl0/lTQEMi4DJM+4hshv4WHbjp65/wD100jIPHyxx7W64AOMHp2/pmpHZVJaOZEABz64z0Vfams+/eNocSBOAD/CQNo74yMVAE0YZY4XRSMYP90H+EZB7454JFOEUb7QwLjkZTjaw7ZA/X1qUSE+Wp3ElwvPQcdT7j+X4VCwVvOlbcQu0ZwAegByOPw4xSbsWkSpEDugjCgopZOfmBOM/N1HOP8AOKmCllbDlUAXlupx0xjv3/Hp3pkUR3Km1nAYg7ccADH8z0496u+Xv5eIcADd0yccg9OOOv4VAyBQxfy03FWABzgKvtz7c7acsQb7iHYB84HJ3duvp64qxKcrmQqDgHC449CD9OMemOlK7uPOBKqydSx52EdBx0/zxmgLEKokR24wOCec5I5x7kYHT6cDiqjyQgqofGCWkY/Kfl+Xp/jVy5HK5xGNu5cjBX+gqlKFkK8tIBll2jGT/d455HpQBXkeN/vFo1dWDEA5HI7D2I6jp0qMyxscCNjtJLb8Bf0wAfapWHy+Uv8AdPHfGc/Tj8O1KN4P+jqcKQM8bcdCMH5f0NaCI/LkbcdjJtwSX4J7Zz7f0qZBK0nyp5qYGN2Mc+mfX/IpAMSOVDKojUbcg5G71bPI7fgOKVmMfzxqNx4BYkHpxnHoOuP50C5R8SzcxKOQd5z060yVcbhtY8DkDIDL9fbqMVYHlgiSIk4+Vn27VI7Drx2qKRQMqxO4/Nx3J9//ANWT6UEFKUxi3d/+WZAXpwD249P8+ld7onk/2ZGiSgh1GVB/i6j6D0ziuAu2b7MyBhuY5+7zk44HpivR9LULaWazKArICcAZHHr1JHTB9KqJnNWH6ykw0S6nZduxYzxxnnB+h9Pl4ri2jW3b5nUqArjtkfTsPeu78RH/AIlEluvzCQgOQCwBGPyxjj+VcBIU5LnAKhAg+bBUDGPUVUx0yup3HIxg59OQO46U6MJgv8zgLll6dOmAKhG3zF3BdrEFc4xgjp7VbyFASUfO6jcoOBtA4Ge34VmaGNqLlrZt3GFwCOm729K53KK4G1c8Dj19a6bVl/0UKEwqMCFGFAzwR71zBJc8gH05HHHT0rqpfCcNXctoWMeMDknC7cZ9efWtSMHeFXduJA+b7pz6/SswIJAkahm6HJx8vY1pRoQzEI23p/sjHXNN9SokmEypf7p46g7j3BxwKcNiKGIxv3KTnB2k9P8ACnpEW3hVymAcEdC3QcdMdsVZhijYjGDJyBnopHB+uKyudHKQorFiWGeQRjBGOmR+VSqQXy3I2/IN2MbcDGMdf6U+S2aIMZoiNoGTGPlA9j9KalvIUYr83H7s4HDDn8x3rO5otiElv4um0jnjk9sf5xTXJVRv6rgrzxx6VaVGDcEBmw/AHJPcf14pohUo20bi4wB0UevP+IwKoCq7eXyjehAIBGcevv2oXnAQk+Y3ytxyoHOAOnpzVliYXHl5LoMYPXH8uPamNJ8pEYXeDlSOMnv06j0FAAvnqjxvtCt82AeBs4+UjgCjAALruKso7jBJHJp8zOC8aooGcAnkLkc81XAklO9NjL/FjjgDoMjigBuPlVFYEAngDbkjj8/YVICmNqDKkfM3bA5z/TFNDAMFVwx+6qj+EY9KhCPw6qrFm452ldvGMevegCbyYkZsYXuB06DKkAc4quQxhKYYlgFAH1z9BzVliiBWG0/N29AOcHtzwKiZX3DBO5uNmfmX0P1oFYgMke9kf5spt+XqAOufxphaQuGPXH9MYOKsGN9rJ820EL8o6jv7f0qAwoSrHK5YDJ7gcdOnStCCJAVIkbCnPTv0xgfnUqp5jIAD8oxtAwAPSlZCZfLwW46/wjcePoPWnCEqfn+VF5Y9Qfw/u/SgzI9u0bmJxuwuO5HHA9MVK5V8DdjaMHIBI9AewNM8ogq0j7QnzJx0XpwPSk+ZQFZdm/lVYcEDtj3zxQBLuV28wEKcE8Y65x+ORVdBuVi5XcBls5xtU/54qTqm3+/wjZweuB16UrHCGN1AydvzcDrx+frQA3ykdSoB3Dr/ALI9KUmHfl/uOuN6+q9f0qNcHaigHjKsOGyvb8BTwxU5i+Ut8uc9COntxQAnmKwRuFbGOmR3PI9DTiySH7hIX7vCjnAGc/0qV/N3eTgt5ijgDBJ/w+vSq7oFwzcFjgkkcE+nbp24poB7T4G5MgqegADZb8hVd5JWTESgggfLjggDGR7nvinKk27gB2+m0YPT/gX8qaANqOpxu5OQM856+3FWZj5NgkKR98EdcAenoMGojHGTlzuK8cdB/wDrp52p82eOuON3pzTGyQpQgN29Ao5596AHM/zAbsDacFTnp0/Ko5SOJBygwvTG4DqfrTpGfG0sBtxuPb8P8KDnCsCcLuwFHyqR0P8A9agBHy0hXcWxzgDj6UjSl3AA2kjHFRtLyWVvvdl4p6AOxYOFjUZy3rQZtkTo/CxjJ+vaoppYoeIR83Qse30qa4nRMranCD9azlBdjz0qkjCbHffJz3HejoOPXtSgbjgdO+fWkGQOeuOcelUZDlA3BsEHHXOOg5qePY6fd5Jx+Q4poJAG1wVAxjHTjmrcYZAvG4HnOM9RxQapH//S/Qxxu4c7uPpg+9N4UHdkbs446H27jIqTB92xx/n6U0eYrAD5s8HIyOncHFdBmNbjgc46cf3u+aiPB3jA2ngfTipOg4x8p7c//qppxgh+eTQAzgDp0pMDGOvqPrUwHzgDjedoFNHRvbI/75rQCMjqc5OPxHalIGSOOmBjr9fbpRgLzt3YG4gEDilILKo+6VO76j60AMwDyOo9O1HrjkcdR79/al2Z+UcA8c8YowXxjO08Z/z0oAiwgGc4z0z/AI9KUDIye3oMdKfyVIXaB1+btSYwANw4z93kfn2oAZwcMOuMj0oLccdu3+e1BwEf+8gzj07UuMcDA9vw4xQA0sqkEsMgcCo8bVA9PyqTjALKDj8qZx9WHPT8qAG8kgLzt6D0pp9F7U8ggKvQg5qPnGQcZ44oAX93zgYGAMe9Jg8gYHsf5UuOdpx06nijluR16Y9MUARcdv0owR+H9ac3bsO1NJIAxzj73bg0AJ0XB6A8/XtTfu5B4HY+lKRnIxngcfTp+IpD6Z+U4/IUGY1mXbwf9k+2f88dqRiAfLK445XqMH3/AM/Sn/w8c7+D7jHTPpSbnHXAG4D5R1GP0HpQAi43AOenfP8Aj6enpUCfNEORnngjPWpCQfk+bJOM4wD25/D0pMKMY2j0wP59vwoARU5CGJiM/T/6361GJCoZgMDoP97jp7VMAQ4A424Yd6YFG0KCccj9c0ANxhiH6hF9sZ7fh0puSx5yR3+np+lOw3JGeehHt2pp2jnHPv0x/kUANBG0Ajc57/yH5UgBUKW5HJK5I6d/SnDOMnjA6j/CkOF+XoRk89PwoATjbjd1zj8eaCc84AyOVPbtSEAcE8Hj/wCsBQc8sRgZ/wC+RQAY+U5weOO/NJkZ9Og9Pypcd1K+nNAPJCnaBjBI+7/+v8KAFJj8tWfkAkEAYOf/ANXp2pSNrYxkD0/zz6fypCzLlclsgrwcDP8AnH4cUKjALxgDnb6f07UASAADGSPlHA7Z79vy7U1jwSoAUclTyCOn9c9qRTg98f4+31pdrKpCFef4SM0AMI+YZwS3GD6dunT8Kf8AK3IPOemf0/L1oC84OCOB7cenp+FPXlgq4UEgcHsOT0HpWZoJ8hX5+w2/kP8APFK2N/3eM5I6dMfpjtTBuCt1YYGAfT+QqTgjGMDj2oAaUIQ5BBAOOPlA9APX0qV1bPzYA42u33hke3p6GmZJIMhLcEfN6dO3ekTKkKPm4AI9h0H4fpQA8j5sZOFHTP8AnrSHOGZRuPOF6Z9zTlZAAcgjpn0Hp+dDcKwxxgfQj9KAGkHd12ZUde3APHFNPzNgqDzgZ6AHjke3anYPQnAZcY9B7UmOQqg/MOOmPbPpkCgCUMJCNhx29sdv0HSpASD82RkYJAx17cf5xUClQRnnB/hHXtxU6llR9/BxlR1x269MUAOXGPl4z0HoPSpuuFx1/LNRjIKgAenTj3pV9+7Y+lADwVx3GccDr+FO4zxke3emnd0IHHH0p/PbHP6+3FAC44wRntgdfrU3yllJOSMDGOuKjHXd/wCg9OKd8u4MeS3y89KAAZHAG7nnHc9+fanZA3HqNmPbjpxTcAZX+98u1vTp26U0HdKVUEOhHb+Ed/SgB54469hx/SkOCP8AZ6Uo/vHr1/yKPvHJIoARgQCUwOnRfzPFN/i44x1wMD35pQc4ZiVzwCpxihlwcZ5HJPv9PagBByPpz/hQSCc8Y9qOeScY29P5Upx/D0wOMUAM9SByv6npTum3nIGBkdqTphQPoKOg+T6CgBy8g5/i5XHUA+v0pBz26c5H+FHXP+0Mf5/KlPOcY4GCcdf/ANWOKABcghhgYo6YHp0wKOMBiowR6dKUZHQDnjj+lADQDuzjgjqOlNX7mOoUZOBUm3vz7Aim4OGx3AHt9AKABRl1XBAbnkj/ACKYvT/azz+HTFOIXad3PAHJ5H/6qDt6E/8A1hQAgII9c9eMflQAAOP4R17UnRcHtz07UvHHHXGfagBcjuevP0pDxyPXp6UZI6kc8fXH8qdjrj34/wA+laANwCSGxtPGKXDAZxkjn8qXoSGAzjim9ecCgBRznP8AFnOKMADIHIx04/SjnAOPX6AdvpRwAdvTse/1+lADgSu0DA9+uPbHagZVScEnOePTpTMAt345HrxThy2ORx/nH0oAeeMLkfX39KO556ZH+FHUYxR0bbxzjHoSaAJAOdnyjjj/AOtSfMNoPtjPAyB7CkzgdRnrjHt6AcYo3KOQBx6jrmgCVuo3KScbGxzke30puTgYGCOmec4/QYpCR1OQq8++fT0xQ3Gfzx6e9AD8OBlRxkDpz/8AqpvVhg88jgcUzA64Oc07rgcYXnHSgBBtwdyggDPPQikHGG6KccY6emPpS4U5DDIxxjjGKMsT0J47dj9elBmG3IIxtx/n9KXABzwMdz1GPSmkYA7ei9D/AJ9KXHPT8uwoAdg4I9eenPp/+qkzg/Ttjp/+qm549unX0/lxUn3enp196AGFecdOAcf/AKvSlyueeB/If4Uu3jaMY4/IU3d6DgHj/PagBp4wSRjt2p6knG3acgA59e1J0xzx6daAw9tx+bFAB2Y9N/J9vakbGcnGO2PwpR7+meaaRxjuenue2aDQPy/Cm+wHT07/AOFOI5P/AI77/wCFMXGFbHfHX+VBmIOw9P4eg+lOBUM+Gx90BsZ4zzx/nFNp23IGcYGe1AAPu7V+8DjceBj6fpSDptzg+nt6UN0OeOP0pSMZHXAxjoaAEzjGT0pOeM9v5UgGDzQGUDnigB3+yc49u2aQk9+mOo6D/CkPoD930pwADY9fzoAcc5wemBjt/Kl4xzj5sZ9CPwqNcY5OAByMenFPHyjgDrj2/wA+1ADhz025OTgDGB6cVInLDIIVc+w9qjUDoMKcbcHjjrwKcoHTjGKAHp8qgqcDk+3PFOyF5Pb2GaYOwzj/AD7U7ceR32g/SgBwGzoMYH5n0qUDHJ4A647UnPQHp6dKThSrN6cDt9aAHg8DPQ4/CpM+3cDj0qIZOQB049P8ipFx2Pt9cf0oAkXjBwPSpenHT6e1QjsKkBz2zxigCUDPByfw9P8AClz1PJIxxjH5fSm4B+Q/XHZacOigdOn5UATYC7ioIUjG3oKdz0I9yPQdP84qNMfLjHf2xjtUy+g+6fagBcfLw+V+nTFOHtjp+H/66TOAXA2YOBxT8HqQVOOvr+VABtCjKnpnP/1qBjGcEYbHIp6r/GVJUDvTX+bkjAVRjnpigBVwOvTipDjJUdM9uKjG3pzjb071J1AAwd3QdPpQAq59Rn+lTgJnaQMDnnpUQGSdw4IGB6euKeuASAAPTjGP/wBVAEwPGWOcnORxUgPTHHf/AAqFTzuwPw7e9SjoPlLeufyoAlwOwBJ5z35qQL82Ox7gZAI4xmowAQeQAR6dc+9SY7ngDggd/wAKzNBSSVBPQZ/MUgUksEGenTtTjnG7g4HH9KYQOh5HUAf57UAAGPl6+x68egp44BwcdCKaR37gdhyPpT/lXAXovSgAyMg8ZBz6GjocBcd/rmkHHB6enpT/AJsf0Hf/AAoAO1OHSmj0NOHWgB67SRn7uP8AIqSJt3PH4dB/+qoRgkcH14I6dMfhT0ILZxz7UAXVUEjdjA/AewxVxTgnn0yfSs+MFVwo+nariHDfgPwoAtqQOwHHarCHoPSqKkHjdjtVmJl4wQ1ZgWlxnpx/WpeDwDj3FRL1zjoe3bHamhvlAwTn5R7UATHHIOB6jFOBBPGOnakBU7dvSnAcDjn8hQADkccDPFJ0Hsv5CgYA46Up6c9+v4c8UANwM887B07VER8vUN7AVKTkbm25C7QB/DimPkDj2BoAMsGZuCQMf/qNSoVx1zjjjt/L0quMEtkg456dPr0p4OB6H6entQBYJ46dsCjOB8vQcflUecHI6/4UdTyeh7UATZ69P/1UzI5/X/Ck/wAgUuKAIz/nHbFRkD/PtUx244PbA9qjIbGBQBA24c8Y9qqn5RkdvwNXevAHC/lzVNhldoP9aAKDnaQAuOTnHb/PtTOORnkY/LtmlkHJXnP8vxpMlM7wOB2/x9qAJlYZUFgMnpncf/1VNHjb6YJHqBVdSQFIHvwPTtUq44P0wcUAW0PPXp29fpVlTjBAwe1VQw5YDAU9v6Vbi4z3wB+tAEp5A24A/l/9ejIHAGR044FNxtGwcj0I6D/GmkDp/D0x/hQAjdcAZHSmFzhuN2B0HWmbgnJ6dqan3eeeeMcUATBugLA47rxz3H0o3c9On60wk8gHGMdunpQCcdzjscDn0zQAhByCf8/jUHVfmOOO1TSAKQvysTxwen86h6jK84PHHBH0oACdy5JzgEALxj8f/rVCy7ccZH+etTgkdRjvnkAZ/WomJCnPp9OtAFYKT77eO3FSIOD+GKNvHP8ADjrSoFwOQPp3oAkBB+Ucdh7DpThnpkDjpimHn5WOB147UispGSRj+goAk7cKQD+mOOlOBGQ/p2NMBzkdc/pSAjGOd2OB6Y9fagC7G20Z6BRgg96sL0wRxge1VYyecc5C4HbirCkryRzjHFZmhIeMHOfpTe+3GeOgpzdwOQBTV5Hr2zWhmKkssbh485X7pXqK8v8A2g/g14a/aT+HMvgzxM6rqFlvn0y5bgJO67cZwSrHAw2PYgqSp9RO9umW2/dIO3af64/Kmb8fc47n2oGnY/DLxn/wSo+Mml+GbvWPDuoxXWoWUwEdq+MXMJySwWLeRjA6nK9Men5m+KvCXifwTrJ8N+OdIn0jUI22IJVIjcIeSjdCv+eK/sRtNRu4CGikx6Yr57/ae/Zg8A/tR+BpdIv7W307xRbKZdO1ONVjYzjkK7AfxHocHHuDig2Uj+UuS0ZQUIzyWyB/D7VUXdF83TbzjjoeR9M16/8AFX4TeM/gt401L4afEK0e11PTyTbzfct72LoHjyO4wSAcDjqpDHyy4iaKbyiGyw9PvD0/LtQakLkLC+/5tmCrJwwDdv8AEV13hPXAqnSr2QrEZTmLACFW/gxjOOmOa41ZpIfliPzOQrbxnIGefpRBGTcYEmJMbVcDjcTwSPTpyPak0B7q6xz28kV8xeSIeWGxg4P3T6c+9MGt2mnBdL1STMn/ACzP3QwPQZxjj/61czY+InmayfAS5MPkXEUg/dYjJwzt6EcnGePpTPFTJ5FnfoBLvl29B82RhSMdOgAwe/risuUDrtUuZzFEbdnVV2uCBuXHYdu9asV9lorhUHmfKyoPlA4xjnPp6+1eW6fq1/af6XYyHbGSGgkGQoUYIB+7njPB6VtWHiK+lbBT5snYmByhOQCcfd7e2PalYD0WDUEjUIytlEK/OO57Ke5XvxXTW13G7bYfLCylV3PjOQD27Zxwf/rV53Z3qXpZGm/fDLOF6LuPyhc4JGMc9O1XPMngKyW5G9jsG7kEfzxxSA9bsr5BhSwXc2wADJAz6jgc+nau10fVTOUkcL5sch+fdtXA4BH5c14Ra3d0ybomRdqnPTHOAffFdVa6uyB/NVcEfdBOFCDgoP7pHpUtFI+h9O1l0mJn27ZMc9gPbtkenavQ7PVREYWldXEoG4Lxjjrjvx/jXzhp2ohojbw/KmBxnPDc/nkV2thqK7C0W0xnKfe+fHGUI9M8DjtUjse8xz5AyMrjp9P6Vmal4f0/Uh5iYgkyTuXgNnPVeBz68c1y2l6yXjjQkKwZhJGnsCV598dBxyK6y01GaYDYozuIZD0AFBB5Hq2n6r4eZvtUXyiCRysZzF26E4z7gDIrS0OJtPtrNxt/cqJJGBycSdeO/P5V6ne2kOqWz2N8B5Ui7TgdARtOPTIyK47/AIR2fTGMFk/2i0DbYkYfvFQdAzdCFPt9O2CKsUmfaX7FYjj+K10iHAHh+TZn2lix+lfoxMgMrV+bv7F6XB+KN356hTD4euD1+8d8Q474zntX6TzFTIdn3e30rqeyMJ7kQ68Dt29uwqdcIT8h3MMBgfp69KjUknb3ABAx09DUhGR0z2xnFSQTA8cHI6VYUFuFI+bHTiqSFSPlB9MYxg1ZQDgc8+lAEnBXgAHOMdwaMhRjoOw70oyBswvXg45phPB5/wAaAGn5QwxwRzTd/Kj2x+VMZsEDg+x4pmSOpJ3/AC8+1AEu7Ar4O/4KL3PlfCTw9Gn+tm1ErGn95sL6dq+6Qex6d/avzq/4KPTvLpfgTQYZNj/a3ncDBZNgDAlc9gpx0HH5AH5g3sc0Pg6MWk/kzfagJE3bWbyuZAFxucrgHA7dRWRbQBI0tXXzOGDHgKdpwDzwBirOuupuSV+Zrd/kIGAsmMnA56nOayLi+uBsEcEZSTaA7fd3HrxxxwfyrWMbGDOvtGislMNoFZ8qq+XhtvduPVQOKS4SNd0wAaRMsGJOFLYGSOnYfgKh8MQyTRNNIGTaSkbY+UgjnH04OPSrN/HFYwPEGEy8Kz4K/exwe3THTOKsRiWoHmvPI5fpg7scYOTjHr2rVvNUto7KaZ1BUgBc47fhzzVTQ4Be6vHaMcWoXMrYx8oAxzjjNbWt2NmjRaXbxA/MWkYe4+7yKAPMxZ3d1NFqsqL9mQYRTwrSdsAY6+tdvaW9vdKWCtzw1xu27cf3B79KjsLSTWRFasDFZWvMmOjFT8qDGOO/4V1txqOn6Naxm4iEKyykj5MfQn/D2oAw7a1+w3LgIwhiDCRW6DjaMkHAz/OvKfF+v2Nj9p1GF8R3S7d6qeJByByFIG1QMen0rvPGGu2kekT21ov+k3ToJZFJ28Nllx/dA49888dfmHxxcyTWcT+Y2JZXLRgcAKpx+PX6VrRpqUtSZSsWtAsH8Qagl7cCVjnKjdx+76jngFu3bg169Po2mW2iTPf3cn2kqwV0PsNoAJH1Az7VynhSQ2Ok2vy5Z4vtGAQvLfLzxyAMfSuimi1LU7TzIoo3MbHp0C4zngH5QPX0rao9bEnnJPAVicdWXtnp/SpI/KwtvKhLHn2C9AfqKuXei6naSSRyQbjGu9mTlcD39PT8hzxVCRo4tsq8yY+XpjGMdc8VgZmkI40RTGMBjtP8ua9Z+Hvha216WbVtVjUaVZjZD5q/I8hBPryR1xj09RXi8bOn2Z2O1DtbDfdPcA4P5j09q+mPCWv2t94KgWO7S3uLKQWUkJwZPMlb/WjPHz53cDjB9KzqK5cI3Owt2ga+2K6XUdoikMv3UDDsPungcVBHb6ffXb6vqzpdw+SyW1qnyl3+UY34BwoGcdieO4PEaJHIvjCw8JSXVu8Wu3MMDTOMH5vugkYCjI+8Pu5HBAr35/CvhzwDfLd+JoX1CESL5FsZFJLxkBxtHBycZHTaODnIGLdjpULmN4U0vRrGY6hNJIv2eHzBDj7hYeij7xHTPIq9F43i1B0tdOZYgc/PdLjZjgOF/wD1/QVi+L/iPqnn3Oj6Pplro+jRksi2mFmPQgts4Gcc8c9MgLiuCsb1ZZEla1WaON2kAT5X3j+Hd0wBj8APpUgeheJ9LvNWlFrd+VqsyQ71e2yTC0p6Y4HzbRkE8DBAFczbeDPEtlHst9PIeUbN2AAGUdcjjp371Z0PxBq17Pf2sSJbTEBrcBQG3b8bfk/iJYDv046GvU9KPjPSoZH1Q296lwQFwcbZFHyhkG3Cn0455OOMAGb4c0/VbKKae9le5KRgeWV2omwYIz0A/DtWzJY+IpdOuNXfyVUpmDYwba394Z4OOuDxx2ryvRdb8TI80F/d3DpEMRZwsMki/wALHoMHoMYIzn0POS+I5bLTYI55p0QL8sSfcLEAYZOmTj7x5AOMYwAAel6fpOrapOiRAQTQjzPt4dRtY9W56nIAFeiX0GpwkWmo6yyEwpkIFKPxjOCfUZ9a+Y7bxZqtho8KadLEYcKGE3L8DBXBPA9K7LS0uNZaXUotUgmEYVZFZfkgQj1LY4546VmUmL8Qvs8cCazqV4DbKyW6lBvklfPG1MjI4J4I4ri7PxhZ/bbT7TbzWkSBsSth9kgXhmB+bC4wBz7Cuc8WeIV1XUZrmJFms9KTyLd1UAvJhRngDJGAB2GDt4rl9TXR7rw5aapCVWWRiTbeaXwVOM9s5GD04zgZrQzcrHoem6pofiHxGbjxN4iwLhwpjhixC6Z+SNiOI14x3x2yM123xU+Bmm63C3iL4YXlmd1uIkPnK7yzR4BU+pk46Dv0XivCtK02yaKO38hT5rBmXtnHvXonwhHh34efEJvGWvabPPe4CaaLYK6QPchlkbyzwXH/ACzJOxDzycY86vC70HzXPm/w8mhad4msv+E1uwsNtKxuHkiVY0kVGzFJnJA3gITtxyCOormtQ1Pw/wCL9bltdHhi0vSftE0oxF/rFaTC7U42YjK/L2weOK+hfibrHwz8VeJtR1C0+0C9u7h4zbmEw7+q7u+739j35rzHVvDtvawzPBp3kyWi/LOOi7RjAGAOh7VytWBHoukfCiD+wIPEXhh7ee6mt3eJplEURhlzhgpB+b0DN8vA715F4n0yaXRYLu7Vpbt2/eyOB5fmvvH/ANklfVnw91vwZoWiW8uqHytXFulkNOH75WlQgu4x8qhpB0GSAcLnGK+ZmlvLq91nwrq2qpcadody0i3oi2eYzcrAob5lC/NleWByvIFCGO0n4j/Fe20qy0Kx8QtPpVoVVra6jjnVZsliqg7iAA275WxXr3xF0zSNU0rTfFAn8u+ktPsjqq79qDB6ZwFVzjp0wa81+D9ppGq3ccOtyi1tYJZLmAZCybW2goWHy8KobO3ntXZ/EzUdJ8PT2Phjz474JcyTSENwI5FJRC2SMrhdx3cfhQ0ikmeY3fhFtChhv9aYNJCW/dOuOI8sG3HkbgPlHHY16V42/svw69gugWTRJqOmWztJCGZvNkZgBuwxLYxtz3Prmrni7WYtc+GsWpTaXdWj3N/FJf8AmR8vH8yxjcqjajOF2jgEDNeIeJ9Z8SXs32mC+8hoTHbwRxtxBDysYAH3cZPBz79OJKNd/tg32F3bSQ3EDgz/AGr9wdx5RSXxjjp2Pbiuh8afCOfRLZvEetXMcskNspitLKMzLIHydhYbNqY6tgjaMjtnynxX4h1LVZJf+En1FLuRIVRx5aIFiXcCqIgAU4bcPfqa2PAvxOu9CvpBoli02nJb+UlnJcbW3YwCGdWABIGev0ApgMsovEeqaTd6tNEqWFof9JldNix7iojWPzB8xGTkADaoHOSoroPDP/CdapPZ+IpPMh0iyhMloAzWjXyKVj8yGME74Fc8yj5eOD2rybxRN4i1a1tLLUdQd4bSGU/Zlm/dxCL/AFXII3sucBvRQp6V9XeIfiX4b1rwT4AurqylsNY0/TE00W9vHti+zRJ5aFQWXaxC7SuGUk5BQYy27GZwfhn4reKfDvifQ40jWKRblInuZMSs8crFAGAB2t8wxtPpzkcezfED426ffWGrQeNo7i7NvbmNNPgjO0yvwrMR5eVDbCCxwM8c186+Bvh34r+J3jO9j8POkFt4ddJrm/kBMYYtuVUTguw2ngdAOcZFfQ1x8PNPNncaL411+S/uGmEtz9mtCFeFCJGKJFlsNsU7g23CEgYBzkdNOo7WPl200Dwhqtjew6MvzbneDICsgdcKAnYt6AjngYr1OLU7jQ/B3hqyumiklE0i3FvgMJcychGBwGUYQHsCSOlWdd+F58Ux2Ft8Kba9m0G3dhe6nHA0Fupwo2Gafy97HHOBhMD71dtcfs5Xlv4ZGsXep2F5HaI9tZRabcmZFvHUPJLcSBBjy1GSu0hnwCNvFZzVzKUTxTStO8BeI7XxH4q13wzBG9g0drY6dHK/lrOdwMk21QCwKoQCvl7TypYk1yvwx8Q6FNd6/a/EG5cLIUvIViU7PPBIIXyxlUwxJUY7dK9U8S2Xh7wY9x4Y0xglrLFHNIQNv+kd1LZZflHIVfl5AHOTXzrp1hG0ct1JN9kaeV45ICfOl2EjKqclmJGASw7dMYq4JcrTMz9AfF+s/CTxFDpF98LvAk1rHFbKj3cYEEUzRbYyrQjflgQcSthm4Iro/BaSw+IraKdNN8iO3lEhkOZIY2X5htJUkvyp2jAXcSMcV8dwahLpcAbwhfz6UkP7l23qu4FRyNuVY444xt9KreD/ABz4U07TZPDOu+IfNcSxLp0RVpI4gi8jf/00/u/3ug5rzZYKT1gHP5H003wa+Ivxg03UH0TRbm/ghDWdvc3VzHFHCg6xwrIyq4HHKgj0xUvxX8Na38P/AAR4f8B6lDpunRaeiPLDpwLK1xID++eQ4ZmZS27gZJPbAHZ/Cz43/HYavovhf4afYPE/h23jmN1ZzQeRDFGBndPdMplUEn5MYy4CdPlr1n4+2Wm+NPCjXuq6GbXXcNcSvFMJfs7kBVhEiqEbsOmBzjI5N0aTi9TeNPmTPy01O4uNL8WfaYh5yysABtwW3KBxkj+Hiu90XUr/AEPwvcW0012rzt5s8O/Y7PkiIrhTlfmwUIwVPoMHh/F8V3Zalpty0MkUrSfZ4h93fIq/KFzgdSB6evFP1XQ9Vi1i20bSNSb7TfNtEtxuXdIwbMbfwqrDnLLj3xmvVq600jmS6Hsfw61nX/G9zq93411J7+4n8tVvLpl/cCEM6rH90KnzltoA/iOAc145420rTZdfayizd+fceTE9vkI7EgAAkDnPGO1ev+HP2btSXSW8QfELXbrSbq1VnOn2sazSxQg7BuckRhjkNsU7lGM4qLxre6Z4L1nR9G8LLHNpslt9sRsExx3DA7ApkBLOhK8cbdwDDdkVx06fI7mzoWVz518Uad4m0+5TRrqC2tYdqZiQ7juAzjjuOMDvXLRPHZXD/Z3A5x5mTF5fTAH3SD6bSCK6C5sNc0vXG1nWWW7nvpHdpJJAHZueABjaRwMBcAVi3cguk1GeJNsUhG0AbgCgA4P+0a9COsTnOog+K3xOkjkbUPEd9q9qLU2ZhvJNyPDt28kjf3BBzu/vMc1oeFPEo8Q6pbNr1lEDbRsyRM2UlQjAwP73tyMcd68/mjC6fBGM7DgE4A+UgHgDtitHSoPKvoLuztZpWjYiNFBO5V5yo6k47fTpRKmkrxA2fEHhiOGe51rTLeWGx3B0trnB2F/vBQOAvcfkQMCvPLqyt59RtTLlRNLsmK87YwASyrnqOvp0HFfQmq6U17A1pdS4kjTc6xEHgY+XB4GOma8FvgqSlrVZEjySokwWRX7Z5/Dr0/Crw821yvoB1t7aaL4cuNEu9EnW6We886WOLBkMYCnlT90cdDzWh4h1Gy1HVI7i1tPMhV8Fc7S8YAHOMbfyrzgGeO182Bvs3ksoR9pUseOC2OeM8dOa7vR9J1nxSbqfRrQ3zWkMbXItznyfM+XJOAAuQeoxVSAnu7yXZb2thYw2e5/lO8Mu0f3mx15+lZniCHSRqDpfO3nJZh7e3L+WkakYClhjnjIHSuqufCPiTSJrWfVrf7PHdhJbdm+7JGgJPHC4C88Ejp04rzLVozLPqV7PGjyfbeblG3xFSMIqvgZUcD2HPGKcHYCxoPgzVPEFu01vGsSH94Hlcx/L7dTntV+PwJqdhcyO6o7TRZiCdGCdyeCvHQkV65qM/jTwzpNm04sZLVwIreB22yyIwBIHB2IMfTAHsK8x1Lxf4l1OzbSL63WCEcS/ZxsbGOmcnjHYDpVc9wON06z2R3twd0VzMP3I2/NGh5GVGcZ49ueAcYogs0mkMemqzSqGYfxADoc5/wA9q0VVJEWUZkDIQxyRkY4Ut6j+mKrS2txp9v8A2laOITb7s7G6geucDFWA3w34B8d/FHV5fDvgnRr7xBq8MMjTW1lAzmGNGALyEDCqCw5OBnjNfpXpngf9ob4afDmztfF+oeFvDWj6ZZRW1oUhTUbgyoekro/lxu7HGMt6YzzXyz+y9+05rH7OmreIdXispLv/AISCOIXWE3LJbQB/LiHTa299+7jp1wSG+sdK/a4s/jRYXfg7w/8ACe81iFY0+0eTdH7HBEON0i7SqH0IPynkc81yYi9vdR6GGilHU+UfEviDW9Yl/wCEi1S9mZYg1vPc2UfkD7QzEgBuB83J45wOg4A3/FHi688I6Dp3gPw2r2haPN9eeSrMVkHzFWPG9s44wc8/Xd+Jfjyz02+HgbU/DBtDO0U5SK4G23VWGFwFw52ttY+5GBivK/HviW6bxCnhy00EwRO0TC9f5muCRxtbptGee/HavNa1uc1Texo63rui+LBZ6fFZ3EEGlWf2WHz8KBKdu5sf8Bxz2xgL0rgNU8OzzNBFo0EjsFMewMCWfjkHk8/QVo6n9t0+7Nw1v5sRhAaD+MlSQ2F65HT6du46P4O/GzTPh5Jr0fiDwld6xBqrxhGjmjja2bBVkw68DHdSuMntXdR0Rkloc3pnwV8aarbpearZxafpaPuvLl5FLKiHtHuzn0HT+VbPjPw/qXgbxPYnQtQvbG8fTndHt5XguIY2yNjSAgkMuAePboK9Q/4aR+H01kmnTeBb+W2DM0rXN1i5VN25NjqFBC9PvdOuec8H4i+KGh/E/wAQWY03TTpy2CNJvu5PNv7jAAxJIAAUH8KcnnmtW2zXlppe6cVJ8U9XttStZ/EOv+INQuLb5RFcXbyQMu0kKzHlgrfyPStgLb+MdItLiacYjuS/7sbGMTAbx64zjBHua4LxxpdpAnn2tx+/zkQ+Q6uu/BDF+F4ORtxnnr2rC8H+LvsFzHpt7DO8VxKTEFX51lOBtAJwB+WOprRUla8TNo7DWo538eXsenSFTDZp5b7toClVUflj/wDV28/s3vIXazuAXSInzlmAOCvPAHTP8q9A8TSW8PiTVrpfMieSCNUx1X5VK/QZXp/LFeezNdLrCyXr+fJeJ+72DlskKBgd88AAVrAgx7z7Hc3W3TreRS3zMFGd2P5etbmnaO+keMPDdw1yhd9RtJkiUHgiRD15546YxS2uj63eoHtNOuJRF+7lmEeFTHq3HygH+legXHh+wt9Z0ZlmaWWPUNPaOaZgFYNLjao4AwPmPbiqnU8ho5f4mX6aX8ZfEWoG3FxFHqWWhPIcbOhA/wDrY7V0OrfEPwfqYt72CGe11KAZigMQMLbuq5BA5z17dqofFbRYrjx34runuYIXS/DKrvtJXylYDBwBuAOD3IxXmVhbPJJb3nkTPbiYJFLszE5XjapbC546HnjOKqLXKht2djsp7mWY3RfagEzCQA4XLdSDwMD+7VddWk00iG0iTFvzHtAyN/X5j19OAPepNXgNnJBFcK0qXq+ZHj7p6buuMYz1qtNJ4d8O2xju7Q3UlyGVQGO6Pjqo6L16gZHY9qZJ2F5r83ifw7p+mxWX2Y2MksjEv1dj1wFA46jk4xisQ6a0mnCCdFMsRILdNjY+UfKOc+wNZmiNdardf2XpXmrJaRm5CkK0TAEZB9ieM81sXF9rMdtfR2RcjL71dFfg8fL/AHTt4wAfy4qGBxsMxtWXdzzgnAVMDoPb0q9NpltqMD3sDRgMhOGyMEd8c/pVSya2vbbBTa0ah/l7+nBznP5UtojCJf3oVJJvLUY4LNj3GP8AParASBLW1spbh4RMXT7jfNtX+6B7nkDtRp+l3dzEl+8ayW10pOxCA6HpyCQP/rY9q1ZtCtZ4HWe8O5AcbU2jI7e2f8isTw7qWtyywaTbyJFGFYl5F8zYF+chRnphegrQCXUtFjsY3KOflHmqhGwNtH8Pbj2x9KxI2JTAUrnJPfHYjtnr0rc8QXF48arlrzO4M5+VVyMDhT6Hp0FYTSRRyFTzH0L9Co6Yx7Ee1AF+EXKr5heGPy0wBKcZPuMfh9RV/XtDm0oQ3Nw8EtvdYEEsS/JIdg3EL16++D6Cs5odHNoSWuWuVPzRNgr3ztHDbcDqOPXk11cuqSPo+kR38ALW128kMnBjVXA2IAPlbHONwJG3ggUm7AZtuNeu7I4UuqBVGwDDl2IVR0wRjHHtW1YeH5tW1rT/AAisTfa9VnS3UbcAPIfqPlUc9fp2rdPiMxXUlk84+aNCoiXDI2McKeox/KuavdX1rw/r2neK9Ku2TULGUMjsFJRguAVUjB7gjHpWLlc0pvU/QTwhoPw78MJHBJqVzc6jpKCxWwgUCVGQ/wAKrtOHYEkhWwODyec/Qrp7v4i+IdUliubWP+zo4I1uohFIdzL25HBwM5PHXHQekfs6eH/Dt34T0jx1eWgudWkErvdOxMkkiyYaRucn95nOev0xjhZZzdfEzxhdxnarXMabRyEEoDbV9ACpHt9K8mvK8mj73KYaRtsaDMkBhjiU+Y6Kf9nJ4H+e1eYfD6WA/EnxtewZCRLbQHP3Seg/HOa9OiG66gYjLAxjJ6cHt715T8IGWW48aXqgvcPrAT6hSQuPxz9Kxo7P0PZq/FE7/wAS67HpPhTUNRZBi2sppI1B+bIX+fNcf8J1/s74U6YsnM1/I17JtwAPnwp9OVA49cnir3jKBNO8M61FcMZZZbOUtKwwu7tGo57Vg/Bu5hi8AaYbyXKRwsUBOSCsrAY5HGAOOlapfuyJStXRU+NOY/BlxOCCnnLIUI4b7p2/TivafAuhtqPhLQJrhdlnHbIz5BUMwwAoJ4OMds8exFeAfGq5SXwldvI5eOcDyR0ILFcdPQ8fSvsBYP8AhHfBWiaQpHmw2MRO5PlRii7iMDI64/AcVE52opHRQjz12+yPmH9piSNtC8OQYIjOpkAJ8zbAVxgdxyfx219JaNbHT9OEThQ7Qxx5z82MZb6ZPp6ewr5Z+MUDDx54G/te3MkX2yORopDhGAlj3MMfwtgAf/Wr631+4aFpflUSElS2wDAU/KB74x+Qrnq/w0aUFevJnyT8cPs+ofFLwbog5js0S4l5IABlQj8u/wCAr6XhvoTp6Xt45QMdsapjcSCenrkfgK+Rfi47N8XPDz/daW2RJQM8xoRwPTpX0rYTQ2ml20jqpncBF3jJVQTg+gPOAMdK6alP/Z4HNTrWxUj518Z6mNZ+Pds86/Z0hsY4LZeTvwd2W6hflBJHtiva7t18RKrXBeDS7ZSWJ2rLeyqf4sAjavYdee3b5/vkS8/aAtrKRWDRW4k3KM8lAfm6bQFJ/QfT3y9ud7w21soW3toweM4J/HHNVPSEUctJ81SczwEaon/C8tMv7BRE32FoYl5URsrvg8c8L09+2OK9z1RRJdvISXkbe4L5XGCQAB/dHavnvQIo774s31/cbXNhCyJn5RvXZnHp94DPTrX0hcR3P2s7AGCRkuc5+Q/T/wDXxV1OhOHd3J+Z4N4ZjluvjXptxtDi1tzO4ztHzAYzj0ZlIHsK+4IFeabPCxlFKBsbSWHr3HGRiviHwO+nW3xm1S1dmKTEvDOT8oj2x7owoHZ+BzwFwBX2Nd6ml432a3DCJAA7g/K3HT2rnx+vKvI68oaXM/M+dZ7ka3+0jNAhXyNHshbxfMCzkIru4Udipx7HFfQep6pY6bBHNd/JE+OMYJzzwvTP5fgK+TprlbT9o37fEiyLZ2ypIhHD+bAsXUYxw2eP7uK9y0y1vPF2uuL37sEJiVtuUjYZAKjIycAfNn+QrOtHSPax0YatrNW6ngHxfvbzU/G3hzxDeDet5D9ljiOSf9Gnj+UenDe/+H1VpOpSnTrextE3XjKqg44VAMsfbtivnn4x2McHjn4feH9O3RNFesQwG7lpId7EDlsAdPwr6xi0yCwtYrLTIxHHHGm4ggfMyfMP++uvTmlX0pQKwK/2ibPnX462Pm+AtU1GVhO0Mls6OoxykqduwA4/E13PhO8efw7pN+hIW4tPtQLEE/vSXz8vHR8f7oGa5n46/wCh/D68tG2LJd3UFuirzkyOAB+HX6VP4WmtPCngHQRdPNLMbOOHAy3m42iNUU/NnJwoHJwoFdOFwzq0rLY5cdiI0sQ5N9DuNautN0OyfUppfJgiAaUyH7o6EAnGeT0r6E/YW/YUn17RY/ih8aUkTQLm8bU7DQ5k8oXSn/VTTocMI2ABVDyw68YB9z/Zi/Y4n1RbP4u/tCWhjiVo7nSPDMuAqAD5JbxM4LnPEZztHBx8wPvn7VH7WvhH4C6LtumS/wDEFyhGkaDEcM2OBLMFBKRoewGT0GOSPYw9JxXJA+NzPMJYiajE6b9ob9pzwP8As5+ERqusMBJJEYNE0O1ws97Iq4HA/wBXCnAd8YUcYLECvwAdvil+1t8Z9U8VXenQ3XiDxHLC88ke2Gy060t12IGwMqscYxz8xxk5JNdF4e8HfGT9rf4jX3izxFML3USPMuZp322WnW2T5UMW07F2jO0LgZz1PzH9Ivg7ovhbwN4Tl8J6DaGzv4rl4NWknH7+4u1xsLNjmMj7g+7tIPXmuzSktNzynaGiLfw5+FnhL4QeH/7D8PRxz6jcKDf6iECtPL1KoP4Ygei9+p9B3ixYIZup7VKYmyu8bcAdvT0qby6yMOckjQLgZ69PbFTBd68HHOOfakii5/wrQSP5cHj/ABoIIY49pPQinb14CDA6flVnZ2OBxUQiBdQoJP6UAXIx8gPtU23gZ4/QU2NeAvQe4xVgDGB/KgBn8WMdcjj+lTKC2NopqjaQf7tQ3KGSLy+mep9qAJ/lwChyP8aaoVRklScY57VjabA9mzmQ7nfhduSB6fe5rVjO4Zwu7uBxQArvjup/Dn/9VNZhnZz06/1P9Ke0anI/X6VGUABGARxx3/H+lAFbecAD/IpPMzwO1Nbg8etNUDqMcGgCXOB+7+Tn8KnG0pxz/QVXQ/wnip8bRx/9agBCvXO3b3H8qXpwvHb5falI3DaOO34CpgmDnOAFzntQBVuHkdwVyMDp9KqG4ZgFZmA6cdfTgVoHbnaeVA/nUFtarI7B+g4zQA1biytokl1K6gtFkBCtcSLEpKc8FiM8cnFXNY1GIeG9PaweG4sr+H7TaSxOrxyRyc7lK8FcYwR2r8r/APgpFaS6n45+GvhOCaWNby3nRoFciLN1cQQq23pnJPPpxX6meNdPj0FNC8Nwr5cWmaNHaqo/hWNRGB+CoPxqq8ORRfc9LBUbvmPD9XmU3cNmp2sJVdgRgELn8+leQfHDU0svhD44nPyRiweIydlaZiCD9UwOK9TvJFW9urjiMiE4OPu44H6185/tf3b6L+zz4hZcB/EOrWdhGvVtq5faByCcjB98+1R0PZpb2PyMtopbrTLfGRut9mPb7q8emBnpXr+pXAsfCt7IhUGCxdVLZLsyrhfQYyfTvXmtvyYoQvAgEe3v8oAr0D4hTTWvgmYQBC00tvC7bOQFbkDI4H3fwFcSWp0zdoM+fLddkC4YIPKHQ7uT16VoIADvA2bAMYHJB6en41ViABdHU4y+4gfyA/l6VOxDHe20DgcHgjgcV3I+fJ4WcfdY7cnIA6Nn6UquSM7uc44459vTgYqBfmYL/eG3jt659KtMcqzuwLsFA47+gx696AGnbJH5J5iJOEHY/X6fh+lPj4ZVyOP7o6H0/X6U3kDJPzjJHHy49APXn0prgn5TvUcZBwM+nI7ev/1qzNB8bcj5eCWDLnJ9M81IJDjy2IG/73H5ZNQ5GABtIJxt7Zp6HZ+8xySR22/L9aALfzEbl/i+XOPlHbA9q1IbdY1QTgvk4AJHbpge/T/61V4doxIwCYGeeSAfTtV2N4ll3SRjHB3gHbyP0HPOKhmhVnt0RflO0Hk56j2I9P5VHMqiP94hAXPyjp757cfpVlgVXBdOTwycqc/yqBk+ZpM7Qvfovy9ePekBt+FlaI3rp8nlIjEHGD14+ucHjsMfTqJIzHe2+07RJAQOOmP8iuU8NYa7vg4XzFhmznHYIwxxkY2j0HNdEZo/tkMjBtqRn7o7/wCBrmrfAdVD4hzKsQ3rgqDtyM5ORzk9vapEbaBI4J+UliAB8vbp+uKrcvuK/c5wnfaelRfa5SPJMauCNvPC7Mc9P8K4DqJ41MqgbdnmugX/AGc9Mf56VynjKMs0DfKd/mDcP7oxt+o9fQ8dq6+wTAgKZOz0PJPXH09q4zxuub2JVGCA5ZscgZG3P9PrW1D40ZVVoecJuwXGF5wuONv/ANb+VaCcGQnGOAcjkH2x/SqkbPtQ/KrMDncPvfh2I/Wr0QyiEsH+VeMYAr0ZHndS0kSlTvcHIw2Fweeoz6Cptqou0H5eAQ3IAHYdsd/akiRkBUAyeWd0nYAEdB7VOd6hldgNq7wqD5SO3bgVB0IrlVHzDPp0HJPT8qUYjfbNtxHtwPUc5x/nilaJFClk+YBRj1Yj/P0pQigbQgxkqG7Dk5GD6UFE5VUKFHU5bg9VwehwOeKQ7j8/LHP8OPlwMfy7CmjzA0faLkcgYHbsAfxp+cEOoDoCTkHOA3GAOMfhWYFiOJdqZfzF2jj6f+yj6UrIYwpRBjdu+Tv/AIAgdPahH8qHOBI44BVe33v5dKVVKr5jHnG48AdfpjnH5UAQyiNgXKhsDOSADjH0qo2JAPMKsw4IJx93gcYwMY7VeYDlVHCbScHJYE8ACo/LRW2As6r69MD8OMUAV2aN02bwfN+92J2+3UA888YxTS7584ENIGU4PT5xgLj2A7YqxHHsXdgc8I5XOSe/HQ/hVdY5xmJ43I7+u71/IfSgCJhgSEYwo4PVgR347dvbpSbdxVsbckBvXkflz71Y2TIoEjqCozjoVHYH64FDRObbES7tx3/KOVCnP/6hQBUWGNUPdEC/P0Yfh0x6cUPChZjhvnYOdxxn0GP8/lVjy2YPGija+1QdwwuD6HsKla2uA3yhQpOxM8nIHB47ngewoArmMSK0ceUMmCGToT3GT0/pj0qUpFJKUjDBGUbmA5wvA47D04/lSQwGGdYGPzIrH5RnBPOBnj8falSOFSd7vjHGOOvb6HpQAbHEexSI+FBcckAZB3f7JPTFRqH2Al9xPUMuD9c+3bpT90PyrG+0E7hnnHXC+3pSmKbjMbKAzEhRxtA9u5HHNAEWxAABwQMfLn7zfd56dOelInOP4hycKOuTweenqKswvhj5K7lUb0OzH3+AB6D+gx0oRi6kxBsKcg5+b2+v0pN2GkNjibywAr5bgy43Zz1+oIA9vyomgMgy/wDC2OfvMMD+XUY/QVf2hl2Ssu5h843fdOOuPWkMUahBFwRlyTg88ZDdOOKj2j6GigZslupXzF2yHAHz4+U8nC44yOBS5aMlDu5HRgBz14x2/StIKVwCNw2YOPu7Tkgnup74HQfoJBMqlQioSNgzg/ifbBpc4+UyyfKK7MdAQMAYGOOn5Z7UNHIg+ZNgHO1iM8dMYzj3q95IO6NVVvmw4TjKr29gKZ5GxUIxwcHnA/D+ef6UuYOUhR33FJN/AXbk4wjdGyOetWU2NkHIGMnsCOO/b6f5DArgKFyVBDF+ANvsOmP5VY8r5SiZDscKARxtHrwM+3+QmxpWInMJXCkIn+yNpXHcnrzgfWpC67GPlqXYrhcZG4dCfbHfj3p8SIpEcLcY+beMnb0OGxghvbjHpS9BINpjbaRkLgYGTgfh2/LFIZXYDiNAc44EhzwO2R2A6gdarnzMp5ygKQcMhy3HYY+uMVYIiUeUibSqk+oUn1OM4H/1qhiRYxl1J3YUBQPqSOmAD7ccCqTJsRmNiDGcxjaC+eee/f8AyMVH9j3KxEh+XGEyMKD3bn8sVa5CAEYEZLYbq/rn9PbpQ/JIkZRGMHOznHUKMdKokqiFll/dDCHhcD5sjA9sf/Wq0loWK5PMW3O78sYH/wBb8amVwVX940SKxyfVuwU9On+cU/zCH+TYGcn7p7nrzznj/PamgGyRAHYCAV+8XO0Ee3sDVKRWZPlDEt2PGD64/lVqQhE/hxIc56tgfXtVa4YOdseDIFUHb049PYDr6VYGfebvJMnlBABk46ntnjr/ACr0bThuitUcbSuAd3AOPQdvavO795PKaMZ2jOQMcnP4EDOK9Itt0ax5j3yR4ycHqFx7fl6CqiYVA1/y10aWRyQdwKjIU89vqRn/ACK4aXy/uSnbj+9wzds7fauv8QySSaTDHGuZPtIY8fw7SQMEdx0rgpDuYMxDvt39Ogx2+mPp6USFTJQgYqAQx4U4GMIccc9x6ipPuLzsIdTk44BP+FVxgKPMzyeCR129vpU8YxPtmPIwNo5A3cDp049PSpNDK1XLQ4Ubih5HAHHB/wAiuaQ7TjPGMdByfaug1rBdMqRgkYHQAf0rnEdQ2QMZ4A9PTFdVL4Thq7mnb+UmZGHy7c8npntWlDtT+LarJjdnIH0FY6MpjO0glT1z/DjqRV5JzFgtuUj5c4GMdR9RTfUqJrJHHEyys+G2jPTGf5AH9KfGdjxoThlPzH3rEmn3qeindjbj72fXvyaVbhdwG9gc8Ejhcjjpx0/SsuU15zpYz5iPyfLcmMc/LtXn/wDVTXRiSoYjORz0AxnkdulZNtPIJQrFDHIo3u3YDoPpn0p5n3L+4Ltk4YdMAfX9Kz5TToaMpThsHGTzFjI7ZxTQyspjKvjZgIR8xC+4+lUVGGI37VCjg4BJ+g44pvmHBAbJPAyehx6/hVFkzuY1KI3tnHYf0pBPMdp4w6j34B7CondGYHdgRj64+lIVzhjkMOAGHWgB4ZS4lDHao5UDpjjGR93jt7UnlsrBQWbeTgHovr654/IcU5yhJT75AG/IIAwOmM84HTio38tz97cnCjGcjHPfHXv6EYoAXcQ2xTtHIyD0A54OeMYHApYEEh3SMVGDuyMHb1zweOnbtSI+ZCpBLAYAPC7T7D0/n2qzFGnJiz8uU3l/vFhnHttGf8KAASx78IWfL+wU4HUDAxTQNyISmXZvLYhvy4z1x3qdgYpIdxYZ+77nvkeuaiR2YHawjQEsAvJGO+KAISpQNk5DOdnGX9z+AqqV4AIwSBkE8YHGF+o61JIXlc+Y2CueBwefT6AVBllz8uFHr04/u4qkyWiYusKZHOc7gvO3HGD6+9RNLGw/e8xleAvCZ7AelNZQyFBtj4+Y5ySR0PH60xGXB3H5QMoyrjI9PSqMQPms+JeOzAnOcdM+uPbtTG+ZsvkdFUnpz6Dt9KcZotu7BPyAhWwMk+gHT3qQoyLJGGLZ+5gjknp/n0oAiyDwuegUHkrx/P6UjNg7S31P3foKlOG2lORtCn3x1OPwpnlsNxBEnpnGT6Y9OtAAUiyxXGFUE47VIrDnzAvPy/MQOG4zkDj8qaImADPlwmTnA7e3X8c02Fv3g3Bto5IHG0nvzkGgBxKvbnOAvPA4yB79abs3Hb8oXaQpXgZ9T26UJGoUL8uFxv4yvydyKsmRFXJwuAAoGe/K/mOnSgCjN5zv5YOzn7rdzx0+van7UBK8be20fLn6/wAutOfAZFxwnfoemM4PYnp6VA0cTYChVwo3ZOz/APX7YqkzMeCFCbkAxnLkjof8OlPBdoyVQgNg529c/pwOKhEisVkZTtPHynPTqPpTss7YkbaCPlAPy8f4d6oCNDs+Zx0yMFc4/wA9KArv82MfNnHZVxxQylgyom4kKTjoBnjGalZEQMzkbPc5z/higRGkEbt8zBU6DHGaq3N07breNgYx04Hai5uGdwmRtUZ471W2blyqgBO3eqSOZyIo8HhvyxUwGD068AUsYcYxz7AdBVkI7DI4A4zxnFUNRuNQfOTGAcDHA45ppjZVIJHA6AdMVZEbMeMx7h2+4cetBjlX5f8AlmR+Az6VmVyIijjZEKhd/IBHQdKvxRt8hYDCnBUc7hj/AD0piRJtIJLZYYxz2/z1qRSrl9p5+6EHBXj/AD0oNORH/9P9EfZRnmmfKAe47YpAUzw3Pp2wKX3A/CuwzAjBx932PrTcH+JuB+HWlwR/LPSjHVQeMfpQAzHy/d+Ud8+lNz/F/nmpDyfMHQ/0xTSAeA2M1mBGcg8YYAbRxymKQrGV25+TAzt9Pb8adt4GBg44HX8vpS8sNyjjHXIrQBpUEYwfYsefakYcNj+6eg/Sl+7yRjB6e3H60pBIwpzkYHb/ADmswIzgbdxXagwBjjP+HemEAfKegwfc+nSpT2Dj7uOP5CkUHzCB82Txj5cADgemRQAzD/w7dmNuemR6fhTODgg98H/D8KeB8oZuOM/SmjJXYTjHXjGPagBoC4z1xxj0z0FIclM9wcH6VIAx+dl57jriowdvof0xjpQADbjC9x/KmEbCpbnGenGDTjlh6g9+lIwORnggDg0AR/3QeoPFIcfdHT09zxQcfxdhigE8sB0HGPSqTATjJXoD2A/Wjj7tHGB0JPf0pOO38qkBnzDbyAB3/wA8UgBUb84yQNvpmnYxxj7w4xR169VAwevT0+goAY3GQRx8v+fypu3dhlx34PccfyFPBIOV4YenTFN28he3qK0MyMK7Kx7Yx9P/AK1G7kYwMgH5eoo+VxuIzg8elL93njPUkDnH/wBYUAMyoPlsNw9Oe9L6beODjPT/APUKjDDODwMY9BSqMMCcE9lI456H2x/SgAHKgDAIJI+lRnC5x0Pb6f4dqcNpVVTJJGe2M+nuOKaVQg5UBv5UAID/ABDB2+vQj0owQ23rnHX070jfNydq7fQdqU43bcdPbnFAASQXUHLKoyPXPp9KbxjAOMfd3dsev0/KlUY54GMH8MdOPSkD4H945ByOMhfuj6CgBPm2M646MRjuO2PSl6GE56Nxjntgj2pCRjfxnPDKMc96VTgDaQFz6daAG/3gOMkn2P0pflzxwOnqKQFcbB97+XfFOGMqOM5wx4CgfT0oAUYxg98DPce+PSl5GATj2HqO3/1qTbglW+8DwPf/AD0pVOWyvXPf1oAXIJ9AOfp/9alAwgZecnB/p9D6Uip3HPP3ejflTxgDIXGOnsPWszQUbhlVDb8Z/DH+eKTBHTAXg/l3pT0HYdPT9Pb0oAU/L2bHTnr9OlABgknkALyc5PT+X4U3DZzxtI2kn1HWggNuDDODg/Wm4Q8Y6jv6dqAJw0nUnBUEYHcfrj2pdoJ+XHy8gdB/wLrgeoHWkGNw/NcDA6ep7f5FLxg4O0DAHr8v17UANAxklg+PmBUbT7/l+tKRwGAIAHygenr+lKBnqO/bAx9PpjpSbduAMKzHaP8AGgAHygoM8YPXbkEcYqYYBGAB2C46/wD6qj5AP+y+Bjr17n27VN79ecH8KAJDkHjPHpSK3Iwcdv8A634UgAVfYf5+lHy4AC4x05oAeOAcAk5PB6Y7U/Cghe3b1B9ahyfvf/q/H2qVAQvHAwM/57UAOU55yeOg64xTwRgnPGceh/z9KZ2AH/6uw9hUgG0/w+g57g/56UAAwMN15o2heM4/lj0peDz6AewHvS5HIH+NAAAMKOvPHbpTflHEmQCRgAcnPpT9vy/Nzjp60u0xnaOCFyM8kfSgBF27QMEAY3ZXHHp+dN+Uc9R/nH5VL835dP8A9VJjHQZVT2oAjYYAUD3yaaVbg44PepeR14I6+vtTNnDADtn64/rQBHwBnnijseeo/wA4pfdeTjv7UuORz1oAOMd/lGBSeg+7np7UowTkA+gB9qDyNw6Zx+NAC5I5XgD/APVTsAcY6du1IOVXC8Hp+FKT3HNaAIeCVJ3be44/D8KQEsMHBxyMcVIMbmIHQZoyAAuMFuPpQBGCyKduAMn/AApAV3KO2QNp9/SjHO3jjPv2oyDgEA7QD+IoAao5ODk5PBHH4UuMj6c4pwJAw4DDPbimjdlgikYHOOPyoABgnYQSG4OO2aZknjOSMDpz7CnHpsxgld31AqTnIwB14A4Cn3oAjACngY65Ht7UcDt/n0p+OgJyc7RQOeenPG7pQAY259OmDzighgMY6dqbk45+Y9D26Uu0AfLycigAAzgH6YAxRwOmDjAP403jsefQDBpc4H3eQM/SgBcN83IIGMY7f/qp30wAB0x0P9Kbkc4bsOfb0/Kk4I45A4J9vXj0FAE2WBOMD/61Bwdy45INR8cc49PTFL975mAyNuPbb3oAec98+n0pwwTjjr1I7fQe1MyM7R6ZI7f5xSr1BPHy+nT8aAFCkg4K4K/3flG336U3pj244xx/jT1wAVyAuPoOPT9KaEI4xjtj+v8An0FACgDGD0z27ikPK7cdR+BHbpSex65H5dsU8HnaW49/f/61AC9cnpnAGPbsPam42jqAExkEdN39MUdBnHXjB6jFOAyvux7cGgzEK4PPPzDAHYevvTtzDuPyz/KmjGeKQ8ED+VAC9XQc8OPujtRndycEgHOO3PSlH3T2HTpxilPI6Y6AZH6UGhF2Y4x/F6YwOcUvcHJwAOvt/wDWpc856HFJx7dsf/WoAAcBRwxPBP8AKjIxnkYxj/D8KcclmzkrgHA4wRSZO0Z/x60AIN235SOv0/z60xhlW3cqB0HNOIHzBm/Lg0rAE/MMkdAOB+f6dqDMZgZ+vU9hS5APHb8+aO2QMY5K/wARx7U1hgccf0oNA4285OMZ/ClPGcj0xn0NKWK4Iw24nbt/i/zilIOdpP3fTr+P49KDMZ0K7l4HHA6ikBPG4D5Tn/vr/AdKDwuffj1HtS7SDt7r+p/wFADBzntmjK+pHA/Kl64yevTmg4OQR6D3xQA4Hnafw+lLnI+vJB9qj+UcZG4dcCnZ4z6e1AEh547+v4U9c7TzwO3+f5VGS3BGAVOOOfripV2rgLnI6N0oAQ7tgPQHjp09M1Jk/cXuOmMAn+maj6DJ6gZyO3TFO6HK546f0FAD/fHr+I6DA+lO3HkHnkHj+ED+L3PtTdu3YOy8fTtmncH5X5Gcj8PT0oAlHDLuI+Uj/OKVCAozggnPHXk9KYDyB/e/CnAng/5FAEwyuVOAQB2/z2qTPIzzjrUann1/wpy8AHG3nqen5UATjd+fOB3peMZwR+tIByAWJJHbjH5UZBYDgc/w/pQA4HjbnHf2qdTjaehYcgdB6VCNxGT6cdvapQf3e0Ef7XHOO1ZgTdDgfQD+VSKMHdjDEcYx/KoQwGTnqAMjrUihQAVXHPHr9aAHfLlR1696aucA4qQdh/CeM9z7GmnOzLDkH8v8K0ATn5umemO5/wAKcMHkfwjgd+KDwcDoOlJjsfXpigB/UHA+btj0qZGJ4Byff/OKg5DAngjjAHapAy8sSRt7DpWYE6ffPQ+1TDIXaf8AJ9qqjoob9OMflU6fdyoPHT/GgC1H8mBtD4Py5HH0qdQnQMT3zjioFwGx26E+n+FSDAUhu3XbQaD/AJc56EcEU3gEZU49OlOyCccj09Bx270zAzgHIPPHfj36UAIvOB/THFPX5s7V9h6Ae9IMsSxyc8dfSnDAxz06UAGASB1B4G3/AD+lLkkhiCf09qRchRxxncCBwKF9F7np6D60ALnA2g/mO3am9BinEgfKfT9KaSo4x+Q/KgByc46c8DoP8gVMn94dPu1CDg7jkjp7c/4VMO2Og5+UA/p/hQBYiO3HIznP0qwrYJ4HB6jgVUBA449qtKf6cCswLCAnH+eKnDf57Cq4bgDIOTjA68dKeT8uTlR6Ac46fQUAXlOQOwBx6DipcnGD39KpwnZwx/A9QatgbQMdPrQAcDPOABkf1p6lflA6Dn2pjbT078E47Clj6AZ9QfagCfHHoB0pvPfGSM5Xv9PSnjHP8NNI57YH8qAG/LkKT05ANMbJHXH8sVJk4wMemajOOMHgfnmgCIdMDH/Ae1TK2eOD9Kjx1B7jH0pi5Hpx6dKALHcDpxThyB2PpUQIIB7cLg9RTgfl5HTjA9KAJeMehx0p2PQ4z1pqYz75/wD1UpYAeuODQAHHTt0/CmdhnOetLk8DK/LTf4l645Xj3oAacZwxxjoR6elVH64Trxn6e1Wz94jj/DHSoWVTnr77eoFAGSwK5XGOwH9MVC4wMYyD+n9KuyKwGeMcYxVJmj67sY/SgBIsLgAjnj8auoDyQCPU+1UUbHscYOKvoDhd3HHTpgUATlvyAHHSpFPBCnPc1ATwQMcdKep5XHb06Y+lAFsEc4/u0MVPt0/Cq4K4UjnJp/VSrDk8fSgCJgOdp7ZwOoxSZ7scd+KVuofG76Y7VD04HQ8fSgCcEbecdvbGPwp6t1J9vbA6VUZsEbjuj53entxT/MYKCR2Jz/L8KAH46k/MBwOM8dqb1HK5H5UyTB+vbB4oX5j1Az+A4oAccc9gO/aoyAV9io6VJwDjGensOfam4zz0HFADCNxHZs5wD/kUqjIwSNo7Y6VLtfsOfp2+lM24ycYxzQA05Hy45pvy71yA2ARgc/hxT5NygnoW4CjvxTMFVGOAOMcdfb/CgCI5DAMeV7+38ulPTOAvG0ccUhA4BBxgDHTFNHp+g5xQBcRsvtIzhc/lV5MEgLxgZwO1UFyBn27VcA5CMMkc/L9KAJuecH8OlKvrxwOvY0it1OBtxjnggjtTxx82OenXjFADc4Xr7D/P9KbtwMY6jH4VNtB69DTcnGCev9O1ZgJHk/N2/lVtHKcdqrAEdcflipaAPHv2gf2bPhh+094XfSfGlqsWvQ2rw6dqSN5csTAho8sAfunIUkHAZsgglW/nl+PX7IPxg/Z2v2t/E+lTa3pWDLDqOmo0iBBwCw7cdQCQvftX9PgYj/gPf2rUkew1fT30fXrWHUrCUYaC5QOMe2elUmaxn0P4untLWTy206RJmdiGjyS6cZwy9j2PpVYxMsyDOHJXBA6he3rx/TpX7z/t/wD7DngT/hXdx8a/gnpj6f4i0i7Et/aWw+W5tpsBsqq7nKkDaOSS3XtX4WQxf2nbFrdcyb2BizhlPXj8f06VRrzCRzeb8yjbIw+YE5PPQdhhvp/IVtar4hTV9PSxkRICqr5RXO6N1PXt7e/FcmY2jLLsYAjY2e4/+tT2JZt4yu88kdB/n8KRRr6VqKWdxbyRqzxyOEPmc53dT+XQj8a2LlDbajgPII5JNhZOBt/hA/PmuN2qrkxoDg7wAxYA98gevp+VdBFqi6hHHDJvt50GI8cqenI9gOKXKBoyalc6NcJexRhIy+9zGPNUj+7xjGD19c8dDj0qzvoNTCMo2zvGWMJIDBuoGD7dcemO1eWRG5nUwAbHjkClUyqj+6ceg5roLcxXtoDAu1rRfLkUn5sn+8Ou1Tzn6+lTYDvGZ0Zbiz4KljsOOc8bSBx+Fba3ltMuZA0eEBK/KvTjoPUnGK8vklvIo1+zSqqnCyLuzh+e/OAeO9ddpEg8qKLABRkV5XPDuwzhTjJ6e3Jxip5QO/068VFkRJjHNOoC4UKyhR8uODgdq7bSb+K3jWC6umMqYP3eR3xjAIweRXlFhLF522dvLdScK445HB44xjpXZaXqeiRIFvZ4WXP35ZRHk4yFO7tn9KVgPYLO8vGaZ48SyThIAHi2+WHyAFGRtYDn0zj6V6bHczpHMtqWluGCiBB94uoCndkYHYkng4zXzTefFbwpotuIHujOrZCxxsqggE4+diPzH5VRi+KniXxHHcWljBHp1iIwnmwHzZNpIztcfw444/SlyiPuey8OeJZtIXWpbGaW1hiMlxcxROLRET7zbyMBF7k49vSvrPwl+yD4z1NYbjxje2mjWxwTAp86QKQDkAYXI6EEj9K+zfAuiafH8G/D3grxDaI8Nz4etbS+t8LsZJbcJICVyCTk5I+tcx8ItT1HTbLU/hX4gm8/VfBE4topG4N1pMo3Wc/ccR/IyjO3AB5rojTVr9iOc3PA/wAMPAvwztpJPDNuZL64i+zzahL/AK2Rc7tu7H3QTwOgHFdjgyHP6dKkdChyeq0qAn5l+Ynggds1MvIhscOgz/Dml+YAfNjp8qjnNA5GR19OlKMfKvockjipEOXI4HQn86nXAQED1wR61EMk5J/xqTJ5BA684oAlyCQB6fhSbQTwR8oyBSZ/2gfWjIxtJz6DH+elAELgDCOuc4IHt3qB23devb2/z2qWXGDlSQoAwOKqnpkHPFAFi0gW5n8ps/N6eg/zivxo/ar+IM/xN+Ims6tZBX07ws8VlbRvkFnyUHGB/fZm56Nx7fsVfXkGl6DrGrXUoghs7GV3c/wjYTn8MV/Oj4p1+Zr+58t/OXU9SklmaTJbbANgIyQDkZHPX8KcRPY5GSwmDmO5cRlWJc9FG/8Au1Ze5tbawWGOMM/mbWzyoAPGfqcUmrW6S2zXDTEqmCzdQWb7oGK0bbSo1t9k0mU2hcSHCE8cfnW5gTJFcxxqkaogVAzIpIwSc44HbrxVfVJFae3hupkwI95TorMxAUYPc5/wFadqYA8olIKQRGR+y7h0Bxj/AArz+/mhuYZIpY2kvryUKMDASMEYJCjJ4HA/woA9k0ewjRbq6kKsJCIwg9U+XrXN+IZ5X1ArBOqpahN6hT8hcDknHPGOnQVWnsNR8PabbW1uFS5UhNyLwFIOEAzltvrj244rk7O+1aS8uBcxrJIF8qYycbpcYBAA+nHpQB38A8rSVkOyC2i+c7Rtzu6DHXntToLyw1Mp56M1hbjEfmA5kKjA47kc4/lWMo+0wtpcW4+TEvOSCwX+HPRVzWHPrcxRrdRGscYEUUTD7jeu7vgD/wCtQBrap4atdUsI3srdo5d+1iseAV3dxyvv6g9DjAr5S8bW7z2rGMBWUtjacqQc46dMjv7V9Jaz491ez0t9AsZIyiLhW295mIPzDngSEDBH6ceAeKybaBFZgW3bdv3WY4P/ANb8K6MPuZzPTvBujadfafp8lzb5tjYCYXDs23MZCAYGCMccDn8BXomraZ4mRTbxKghW3VBDFlUVEJxuXojYODjAK4HOK858JzrHoIFwSRb4SHa52hiAzhVzxgHd617J4+1VbLQLKxt5lF5qaor7G3BbdDjcSOOQAccnryABnKtfnLgeQXrvtkgiC+aVYFeu098HB4x/T8POLixu/tXkpGyIoy4ZeQOT0+ldpBY39vrTafKGkSBRLuUrsZeDhww9+FP4etb2pXSQvbrNb4N0c7dw+6MdeP4etCM1G55oY9saEZ8rbsXPYjrmvS/hf4d1vxBquoyadpyX1pYWLm5Z2EUccrMAuGOMybQdo64yR0BrD1mxNzHCml5vpfOO1U+8Fx09673wXp+ueHPD2oWUq3FvNqV5FcusbeUkccA24cZ+fP06H8CPYcFZnWQ6WfCOor4h1cNd3TSQyWot03pblMnc5YHLnsMEDBwTjAt6r4xOvagniHUrG9t7ZziTyhuCsFwF5H4ZGPbFc14d8Q6pL8Q007W7j92sU5yyYYFYyU4bJHHb2HQcVvaLc+JtSPkatKC9zGwUHaFHTJOAMEDn0wKwaOhMoR+MvDFoJpIYbhUV8Su6gbR0QFB/UfU0af4j0a9usxxmCJ2IBfEShj6r23A49PSpfEXhzRbGWzayhR/KZvtDDOXPBzg8dcj+laWmaJo00y6jdpbMUyPszRFvmIOz68AHG0+woAzLDUNEu9W823eNlhBKRq2DJIMYx6cj6V1+k61q1ro9yZIvMuWuNzrJcfPLD0UKn+z6nHGcVz0fw7vPiDYXNp4dgg0q+0xGdp7fEbJI24wwhS3RmyTwR1wQa8F8FyDXbqTSfEFteRX+4xy3yZ8kJEOdxU7e2OM8kYOKOTRvsB77qnipYP8ARNQWO2GSXUOH2g5BHH8R9D0HPpWfFrNlraGGzAmkjlUuThSMMMBgQM8cYrx/UfA92utTG1Z4dNl4a6uHLbQOSy5OSXGCAB8ucdBXbpqGheDY7aOJJJgV2+f9wluMZVsnpg4HI46cVmB6Na3WkxQM8yRwhWKZmTIz6YrktbGk6lFcCO4Ntbuijy4sopb+8QO3tUGnTvqFnHqUq/upvmO8A+2cVm6oscLhoQEeLIB7EY44oAxWnXSoC0SsZGxCjbsluxIH8qzE0ya4vYbCKEHezSluPkHXHpurInvLltbtoXcOioHx2DEeoBHPauy8GeHbnVtW85Q4SPeS24g4A6HqOenpWZgzLk8Vw6PrlvoZtjLNIyJEVILO78IijjLEnGPXisXTbbxHaaxq3iCK3vHexR9/mZlSEyEoqkn5eOuMfw9q9l0nwUv/AAmdj4yLBxah5/L+Vo42CEIwYHnkg9MKUHrx0HxLvbqykWzvUntYdWhjkWMxKyTFO7ZGQD2CnH1xw4xKWx8z2qW9hf6XrmvSHzDOZn3ei8jC9ME4HP8A9avc/D0Wi+JPD0tzJEksqpLMqb92wA4BKHk8gc4Cnn0weE8VwWMWkC7VGkaeE5SbHyE4VQvHXt7gV6n8F/DGsah8Nr+OHT5oHjaS6kuLmBkhnjwBFHFI20OX2/wZxgZ6jPJiKKS5i6aPmfxhqWoXayXkyx+TCPKWFururbeT94KhO7AIweBgYx5ppd/rRvILa9uDBbIyC4mtkBAVcsy5II+dQdyjrjp1z7L480fStJsrKMzyzXF4HmukwV+zg/Mmf94EgjPGORyK6XwrpPhvVfCenraQfabSOeWO5VFxkLnKtjDkkc+2T0yK5Ilo+wvh18GvgprngzSNY8C6Et5qLJ9oMi3BDs5J3EvKzptU5AVcAEMSGY5rj4PC/g+T4y6xpHi7w7Bb6tbDz9HnnmP2a4njRAsRVso7t98H+Hy2AztGPO/CHifS/BMFxoviZrmx0mIm5023tCZXjVmbMZBZsI/DqqkgFjz6Zfin4zaF4YXQ/Eei+Hj4jk1GykhubrUZXjht3lCh4d5XcHGCCehD/LzkVlVvE7FKLR6/8X9IkufCur6Rd3Ol/bDBGJLOFiZIFVgoLHnaqbB6BMkegr879T03UrO+u/PP2MADdbzrw7BeGz68j6+4r3rUfEMGr6ZpEcbyWb25ddQhlZt0uQPK3EBfuKvy8fxsPl288TrPhs+ILm7bTZEiniMZeF8mTLqMEjI5Yc8Hr27VlTkzlm1zaE/h/wAL6LrGh+fqemBy0UrM7ApIduVxu3AnOMr8v0zkVzuu+EPFXgm1sbyCzjksJxKnkPgyRiPaTlG2luuRtJDYPavdPBfhPx5pHgKDxZqWlM+m2s0ttBNGybvs524LxlhIys7fKdoTH4GvNPEPiS+1zw9Pq+u/6i3uvsdtEMZQkDcQBxjZgEjrnFW59g6Hmmp3en38MMem2cMVxcZLErxGy9u3y5HHHToK37T4o6dovh/T/DCafY6ncwrcwm5mz5LANiInccqeFJKvjAIHPIo3mlaefKltXM+YyI05KdOAR1YZ9McVV1bwPbCzi1mWMaaWujCbWRfmwq5ZtuQVPB6jHQ+mdrXRBZ0jxN4v8CaoNT8H63dWmqyrh7u324fPyuWjbKHPoQcHoRXf/Bn4yePfAvjS7e50648b/wBpK6tYvkN9ruCqrOJlQhGGxcs2VxkdcFfJ1m0e4gQiOeKC3f8A0i44MixICWw38PrgV93fDn4PeLrTwedT0i3k8OieOO5hkvnRZ2h2Z/0hfvAuCpRAOPQDis5RsaU1cIb34qeJdW1XRLSGEaRr6iSys1IlFuxyXm34XaJNzPLhvnyEBwK80fwDoHghdQ8NeFfF2p3d3fn7LqVtG6paLIgyWhjRBvVXHlncdxBP3AQa2/EWq/EL4YeIbnxESFa5gMNtOZIZnO4LtdSN2xWDA9AOgHQ18t23iTxdo98t5pUcJa3UIjTKJChO7JU9SWRmX5mI/vDjjmKk7PlOh8d2RuLGMy6l/pVpGEFtGCHkKsqybj/CSO5POOB1rhPD/h6eXXbCzgszCbyTiSc5b5R820DsM8nOOK9ej8W+DfGlpZaF4wQ2GvxDYLm3jxAxJJG0Jyqj/aX6knOdnw/rXhHwdZyy+L9P1C8uIkWK0ktgBHbnkFoizIzSOSMZLA4A2HHzaxdjE4u7nbw7omu3EdiNT1VphZ2R2gwxR4wW2dANh6jJbgcY58Y07TdPl1ATa5azieSbzB5WE2SFtzbRjGR6entXv2onTp999FbvpdpfPHNZWjMJJowF2l5SOAZD83DHrjjFcxoWjTaR4jg8QaxYateWYEin7FGss0bOR8wRsZ4Gc4OPQ5ohU5Lkp2PpD4a/H7xboM1v8PfCvhvSLmORUgs2vLiS0eWKMszCWYfuy5zwFBHYDk5+q4bHxpr/AIZ+3eOrjR9AuL26dLOyguU8qyjKBF3NlUkfzC3Uv95ceg+EdY+Ivwe1mysorO5vbmOdkN1cXSi3ljZCDkAAruA7rnHTO3IPs3h3W9O+IvgNdB8GaNbjwumqNHcavcxOb6/miI3SWikKzFV+QldwLA4HDZl7nZRmtjx39qn4Ty/DWPw5MmoyXZvtXa1SScD/AEfzdqtIirtwyNjAI4PPvXm/jOa40fxJfT6U5tL+KRWtA2WUMVH7w8EZY9gCV6Y7V9GftpaXHo/w28JW9vBIkmnara28NrI/mSrCP9UO+7hdpPU8expPiV8NJvE2my62YDZ60kSSyx5VNhCr+7POGAxwcAj0FKtVUYxbM5pX0MvQP2z/AIk+PbSDwv4n8G2jXFtE0cl3akW8Y8heCsG18uRxjcoJJx6Vx/xCe38RxaHpyxw6e8okukVfndAR8oY4BDg/e6jIx2rgfBvhO50lr/XNauT9qYNb29pC4Ydwzs65BxuZQMc4B44x0Xju60VrLbEskr6fZRpGBmLBlYfMcjOxcfdxznqOKz9tHZEuWh4z4mk3xP8A2jp6yXNmPLJdioySACMZ6jB/DiuXjvLTTtO/sr7DK1xIm9iqKy7i/G5gTt6AD6D1FS+I7y/8g3d5PDIqDKwxk7MJhVCrg5AA71614h8BeIvBfwju/t0Fv/aGrm3v7mHkzxpJtIwQxwIwoVl92x3rvpr3TBI8KP20W6yS7Hi4RJEHGMZC9MdO3Sp7TVrqKPEMhiVj5ayA5IPfb+H4fjitjUNWW+sk06SGUTrJv3KoCsVGPXOce3erHhHSND1C/n07WvM+zFSVMETyvE2cBsqGC4yCSRg8DB5rYCn4U1CWHVpbcTmY3m2NmmJYgLnCg8ZI68fyqrqumWen3Kvay+X5MpUIPmd41+6xH94jr2OScDpX1FD4Q1fQvh2mnL4fibTbV/t8mrTeXDdzW5fMYMDgSruyuwhipQDjmvnXX0s5Ht54IyAsriRjxuMv0PAAU9KE9bFOFjnodSazvY71IUuFtGEyfaFO0lR918fMc+xGR+dekSfH/X4oU0jw9o2meFLG4bGoyabbJLLdovBXLqdjKCdq4HucGvG4niSW4M5aJQpC7PnICnHP5jsPwrvvhh4M8IeMPF2jT+N9Raw8PXU0gkjtuJ5Htv4HbICxuCN7/eXIHBINW0upB2vxG8a2vj7SYpLOKWKPTLWeyghkPDLJgtKic4ZsAdiQo9FFeN3l7A40XSFQi0tkUyITsUykfNzjk4zn349a+vvH/wAN/BuleHtXvtAjsdNSKF/sbwXYlkmAPybhkFnZdo+6OO3FfOGr3mp6Bp1pDY2UUkkVr5jmQgmPPXr6dP0+kX6Ipqxs6xLrPippda1aya2Up9ms7YP+5SOIZCgtsOeck4A57dB5fq0VzYxN9oVfNmfCqr+YecA4C549K9I07xpPf6TDHrlyZRZwlir/AH8McYx0d9vAJ6ZPTmuC0m9stMubvWJXJMQxBFgBmV/lAxkgNj6gfSqjGxJkm4hWV4EI8tCMKeQAPT/CqN9E126WtucxkE8HG1SPT+lWL1Ua8gniQx2s5/1WFEmAOCRjp709J0tX82OXYoAXJ6Dd6n0rYD3b9mcfAL/hLtWl+Pl0sdlp9lE+kWl0ZBZXEquA4l8kbztHI246emRX3t4r/aL+AWm+G00LRtf0K10i+3f2hpvhW3Nu8keVCsGEaHeQq+Yrcuox65/JTWtLsrkW7SeXuaMTBVHLFh17dfbHTmsuLR0t2e6iiQCJVYEDBDDkdOw/w9qmUbqxvCvy9D7g8WXngf406nbaZ4Gu003TtMmFvFq16cyzIQsrsYztcKhyBkrkk4+XBHp1h8G9E8V6eml+FfFEOqXFsqLdS3KeZG7J95vlHyxnhfl7Dua+HvDfhT4h3Saf460HRJr/AE9rpLddu1xdSB1Vi6KwfO44U7Mdlr274hP4g8MQxR20cMkMUPm3NjFmOWaPgvA+3lQSMYHUrnFeViKEoSuhXu2zD+JWlz6zrF8uixRaNHpO+2t4DGoRBbjJcgKuDnkEL0x1rx2ytUGhw3zu5edDJdhj+8d+OUHcKODjtiu9l1HVPFNtea6dIe0+1fIlmJgxHlosfHClt+MYK9q81ubW6aBZJ7Pb9m/ceRJ8jo/ByQfU100NjM0bzU9N1DR57wTNJf26qrQ8hGjLH/gJO3k4PbGKreHNU8O6VbyXd7Yz32oyrsgjtVG1VK8szlgOc9AOB69pksQmnxafeSQ2iuX3Iv8ArDu6HpxjkA+nHYVH4itNP8OwafpulMYTMpJlY5Z2DZyTjpwNvtweldSSJO/8M3kXjlrfRri6jsJEmWOee4ZEby1PzNufGNo4Pc/hX0UvhH4c+D9P1GbTdS0WytJMqGnvknubgjDGV3JaTH3jtA5P4Z/PszzXENxdX8S30Zk8lzGcMCMcADG4fN+HQcV2nh/wxPpvh+aXVNEmtZbqRJ7NruF4/Oh45Utg7QOOOufelKFtjRSt0Ou8X22nap4l1SeIBomij8iSP5UKbAA6g4bGQBgjv6c15j9p1ex1nTtW09VW60yRHQNHkKE6ls8YI9CDnkV7e2jeF9P8TWGmeItWaO01axghNwkQeSIo/lvMFBIVY1XecrzyBg8H7U8I/sy/BfXdEtdU8F+INO11br5DcS6kwlkkj+U7rNgpDZ4wuB0OSKmVVQWo4Q5/I+SNA+L/APaVrdeGr/Q/3moF5hd2j7PIkMf3PnT568n1k39j4u8PwXuk3NrDFqlvi4vF/wBb84OF6ZRscf5FfYnxj+DVh4H0HTpNPtpIJheiCxdBsWGSUFrhgqnlHjXoTnjnpXzvffD3WNfulu73XP8Ajy1BfI05md8RRMAoUH5g5P8AFzx0GOASkgqU+SxyHxQsZJfiNrsdxbC6SPV4WntmJRZYFgiPUEFcqwGQfQjtUWtfELwbZkaZDpEiJYTo8MULosY8oDnJP3m7/ez37Vv/ABQilk+KnjOO2mjieUwJE5OcbbeME8Y6ev6V4na+EHt9SNheXkHlRweaevlHoDubjAyeD07dRW1NmXW513i3xFcatGs+lXDNpav9qVpAFlWUg9c7RgchQOn4VyUgtdasZMTrFd2oyr4xuGeB+Hr712NtYPYw2JvmimiiPloRgKwI9CTuCnofx6YNcnq66aJ1W2gFsxJWQxk4lGeMrjAI/wAjGK1AzdN1u/0OZp9Kuns7qSLypXiRXyFO7A3Dj5gDkfTvXSaHq2r6vq9tpsMsFiHh4PlgDKKTnaMDc2Oi4A7DHFctKqmMrLhTgBS3oP0x/KqecsRMdrDAwv3s9sEf/rq7CbseuR+D5vkt0ikvL++uJLWObZ5ca4wwcLjOANxGMjAPoKseOvDtr4e1HTdPntSl4wNwJIsJBII8fd4OfzHfivMU13xBZzQbNTvFjtvuqrsoQdu+fzroYtf1fxdqCaxrl1NqF2JNhklCrhew2rwB06Cs5RBMz9bgjjg33sp+1SE+UqjjDdjiqXhKANqb3M58v7OFJCpl1/u8AHgnGcduvFbGuWMLwS3RBabcV2lsrtPGV4/LisWNbux36kiLyqoS4+Q4/wA9ParjsMn8STRPqTRWi42n50R8qBg/fXHDHHQdMc+p5p2EUZi3FSejdRn0H09f/rVL9n2hm+83971OM/8A1qsaaGnv48RlvLIyuBxnjoff0qgOfkXb80RYxjhQT+oOOK0opL4Qwwyy5ijbcqegI+b0AxXY3Oj28sNxAZZZXUhlKYKDGBjjAJ5x7fpXO3EL2V48UqjMcYyOykDnpmgDT0R1n1db2SZIEiO0s67hgKdo25HPHY9xxVvxVdxPGsdpzG4L7nGM7Bk4PSsqySQx+bGpZGRRuGOGXt9RV/XEdtIjgnTDQKxDA4wX7Ee4NZNLcqCP1G+CFxJD4D8I6FFxHBbrdXUjxgqEklB+Vz8y8jBwcc815/4dure/8QeONahX93/bgghDcARxkqPfOCPxr2j4WaPf+GPDy2v2iNovsdsiZbEodtpjG3kBD/ED1zxjrXhXw9mZvCus3VwRuufEV/I2zo0qbFGPbrkenPbjxavxyZ+g5RtGPY6eCVDcQLDv+WVe20dcYxXmPwclaM+Lr+PB87WzHHjphOW9v4xx7V6jZRkyRkHlW6jjnkD+deV/B1JJPBV3EuFnXVbiKSXI+aVXJ39sgq238OmKinpBnsVP4iK/xLv/ALD4S1OYjc8sUg3f7RAA9unGKPh7pItfDNgrgPEtkSrYJw0rZHTpzxWf8X7drP4f3zv90XUPUc7TMmQOx5/SvUfAunjTPh94b85ibybT45TF90bWAxn8O1ac9qRi4c2J+R5H8VLb7Ba+G3u5Nlv/AG5brKg+ZREpUliBjJz1GcV9h6syQRI9y37x4/l/iwWGeQOwz7V8h/G9BIfDGkKB5lxrMR2r820cDpxxg9OK+rtdljScxuS/lxCLgZOQij8K5638OJ04f+Iz5f8Aja0c/jT4d2gYySm5ldgOWCedDjj/AICcfjX0rqMqTag8YKxwwyEksTjjGSc9B0xXzvrOyf8AaJ0aK4+ZV0y3MA6ENI0Y/wAfSvY9estQMVxBFMqwxnDszDcxIxt+YdcDjn5v5VOF6cUKjU9+bt5HzF4juYfFPx6jtIf3kFjaF9wwysqKAef4QccY68CvpLR7QTWqX1yUCSBWjXJLKM4xjj0z+PavmTQIWX433CIEZY7ERScfciVEPHoSRtP4ivqSNAltEiqBt27V54B6D6101lanGHkcWGV6s5nyz4PuX1P4xa7qMmA5LxRr/dRAv6EGvoC+jjhh+yx8pGoUEDqR949MZzXhvwps5bv4reIpo08yOBLh5GH3V3onl/mRgjoAOa9z1CNvtKRRLuLxgLnhVz7nv6AVNXovInDfafmeFfD6KNvjRe2xJCPYESMFG7cxHIyOM547flX0PqrFI/JjTy4IoS0MSngHtnua8L+C8VvffEHxP4jfmS3lSCLAyOOG6ZzwPTivoT+xf7VDtLkJ5hIY/JhT2x6Z7cUVpWkl5GmFg3BtHyVppkl+I9+YkMU8FqsKSoeUWQBs4x1yw+m0+tfZ1gJYbKxMpJkMZ8wnk5PrivlD4dWiS+PNZ0+7YSzR3kscrA4BEWxcZGMDrjHFfUetXNzJYMEXy7cICQo2NKx68D7oPYCs8Y/h9DTL6ThzHy3pVvP4i+OesRWMywR+cELYxlYo047cBs+3T0FfbHh/R7LRdNSxVVCRI4ldf4sY5J9W9uPSvkD4evDp/wAZ/FVvMp+TyLlMc4eOEgggdPlckdPugV9VtePfogiRo7cMHBJHzD3x/kfhWWLXuxt2OnAPWUvM+cfGMn9qftDaHbhSsOm2q3EPYFyVMnX0TJx16V9L6n4osoIXS0hcSGbCDoGzy2fbkf5zXyz47KRfGHwnc22DK8U5mx2SbbAD/wAA3Z+gr2XUp9U1LXbfwl4S0+41nXL6RYLO0gG5jJ93kDoozlm6D2raOH9tCFuhi8V7GU7nB/FO3j8QWGmeE1lkvtfv9Vt2sdOtUMklwwPIAUcKo7+uK/Xz9lT9jjSvhfZaf8Rfi/Cl54lhgQ6fpr/vYdOAXCALzmQA/M3rwOmT0f7LX7H/AIf+AsC/Ev4km31z4j6hGAZGUSRaerD/AFNsvzBAo6sPqSTivJf2yP23Yvhm118P/htJFq3jq4j2SvkSW2kK2MF8/L5xH3Iyfl+8/YP7VGm4wVOB8TmGYfWKraO7/a7/AGztJ+DFp/wj2hNb6r42vk/0PTid8GnIR/rrkr028FY+CeOg5r8ufhl8DvHfx78R3HxG+JOpSuLybzL7Urj/AF0nJBjgCkKBsACqAFQYHFanwC/Z4174h6sfiR8Tru4ntbm4a5nvLkkz6lOxy4jbPMQPV+Mnp7fpNBHaWVlb6TpkEdtY2gCxRRrtCgcf/r9a64NU1ZHludhnhPRNA8G6RB4a8JWq6fptuc7I+srkANJI3V3bAyT2wBgAVheKtFlgvl8V2CZljCxXAHyh0U5X7uOh/wAOldbb4H938K1gsc8LQPna6lWAxyp9Kzbu7mXMYOkXceo27MhxjDBT1+bHUdulXihVsEVy3kN4f1nyMl7d8NFJ/fXPT046f4V24jDxq8WGVgCv5ZpEjISAeOcdq0I0B/BeKz40Jb5jtA/z+FXEcpx2HAoNAknWIhZFGPUdAfSnwkSE9hg9Oopsi7wVHQ+lKkXlgBeozjHagC+uBnnIFOLfgKrIMDnOMA09i3GzAGcc0GZIFLHr9KbIMrz16Um4pySAO9RpK8keOCwbP4UAQeUN2V6EdBVpUPAxjHT27UKpfll579qmi4OMZHODQApTsc/hUUmUX9OPSrXOcAGmsvGMcHigDDmbbGz9MKfaqdpOzRE4yvX8fStS8i+RkI4weRyPpVWCFREAvGelAAGbqRjj/wDVVnzNwO78fwo2qeNp44NL5O0lfTB/CgCYNkHGM9qkILAk4pEj2tjbjFLIw27QcE/0oAbHvLYA+XGKhtg/nPu4Y4+ntSQkoCWzj07e1aFoEeQKpXJYD8KAPzc/aLSHxZ+2p8NdBkxcRWeoaDaPDjIw9z9plUr0+ZMZH07V+jfxacz+LNSl3Y8qKKED+/jk/Tr+lfnl4Hhh+IX/AAUHW5Ugx6X4hvbmNlA5GlaekG3uPlbHPtX3r8Q7jd4t1OFv4JnbH+wBgVpin71OPZHtZe7xZ5D9jkmlud4LI8iBl5+YDHI9MHn9PcfE/wC39qpsfAXgbwbuLs+oS6g3BBdIhsJIbHO6TkZ/Kvt6S4azW3Vwpkd87W6bV5J46YHHt6V+ZH7deqX914x8G6LcXT3X2HSZpBJL83mebMWbJHAACjA7gVk9EenQWp8k+Ht812x2plWfcuf77cc8dD6jp+mr8Ur6WPSdMsZiCJ7kzkj5SfIwuP8Ax7p044xzTPB8ErXz3ZjBhfKIVYDJ28c+ntWb8W5t2o6ZZjG7yJX+fbgbju4wWGeMeuPSuWEdTXEO1Ns8zhxtOXUDc3HT81/+vxVpeTyMqMHJOcnHX34/lxUKGQxneVO7G0ABR9Rycg9efTNSqWTcGUk4+Y5GMHuD7enWus8EeqqoG1eQPUFfx9KnT5G3AfdAJ/H0/AY4pmPmaPb1+XaOgAHb/IxU8RR1JhAJxyi9/bPHbnHNA0gVGxxlSFzhh2PUHFJ5QGd2NuQSD2HOAfSpBgZ35+4Rg5zx0/ClwF9Gx+vt9KzLISqowGThv4V4AA54NPB2p8oVzx97HU8YpjIGyq4RRyUAyR+NTIGYhSOcEFMjpjgmgESLEg2smSM8qeQAeOB0q0pEbIGPRs4znHHHAqFY8D5jyPkA9R2FTu6KjGMLwBuB7t/PA7VmaDhK2N25SowWOBwO340ORsYeWeRzg/0/QUxsDeMoCBhnxj73oP8APanLG7BQDjC9QMDjgc+tAHQeH0SOy1AOUTfMnJ6sEAyPXC7l6Dqe1bLczIQcDY27jGApxgfX+VZfh4IumXMa5dzOuXK43CQ8AHpww59BWlPE8U+wHkbunTaO/PrXNW0idNMl2qzSIDtWZdkeOgUDr9KgjsyXb5eBGGCDp+FWIMBjCSThVUAep6VdUgLiIhwo4J4Oa4DrEt1x5qDjbhFVeByc5xXn/jkCTVpHLqTtwOCdpVccjj04xnqPpXo0ZLvt5UOyjOMMv0/xrzjxwuLqQgY5YE9OwOcdwAfwrfDr30Z1fgPPeMFH+fgEccsD6emKv2+x8QgFuB3+X5e2f6VQiO5QC2Cfuj0HHI/lWna4W3OcKCCE9fbjt9favQZ5sNzQQMuUTzByeF5PoM888dqtQSHaHcEMwK8jj2+mKqovyfNhU+VAw5OCByMH1qWIbHbyznHI3jj36enrUHQiQ8bnGPLk7KeAR1Pt/TFQvEzFH2E/w4GMYHZR2AAqTKBfkXITHO7gN/LjipekgDbsjj5U5AxzgdMfhUtlFRmIRyRtHHt07f4VIi7x5cI3FAfu9AD6/wD1qk/drhmAVgcBV4O3GcYHdc96t+XO7pxz8pGcBc44JxnjipAkWORQMptJPJUjgDv/AJ4pkltHj5XIVecN0wT7c9cVJFHt/dk7dhxk9Dn2H6fhUxVMZcFhnG0dWx2wOnt261PMawRW8mFAAEPOCNpAx+P8qXaoXIiDLu3hc9MjgDp+X4CphjcUO05bHpgHHGAP6YpVXozYy5O0cYBHHXv2qR8o2NSIlwQVB5OAM+348Ux4woPUyghl6kjt1HYD+VSeWVHqOx4baR1GPT0pxiZSdrbQRuVV6YPAPHpRzC5CARxhgsW0Zxt28/dHeo2AYb4wImU71Yeg9QeOmcVfSJpHBTnAXB6AkZPTj1pUsg3yq2/JBbsfy9PbinzC5TMeDcMCMcrnLcZY92xxUflMCj7vLYE8k5GF47dK0ZrdY0V9vIY5BPQfTpz0qHytrcfMDn5W4Vcjj8sYp8wWM7yMOvJSQfMBw3Xn5cD8hTfKbygwYrsdivsPX6VprGcE7PmJzuGPvfj6cj0qHy4/OYfMZEYNtGOuM9cDj8sUcw+UplUZEdjhSByB6evQdB6U+OLPzN/z03N/uqOBx1xVhkAR2ydvXOMZyAP/ANQ4qVo9y467Wjfj1xzj6is+YOQor5aSHzWADgg9iV6cDoMY4HtQjAMj5GQVG1RtB2/4A81a+WNNrZ+98xK7g23GM/57VGNxTKjbuf03ZJ4zjHHFK40rAdiSfK+C2SQR09h256fhSyu3kAW7qNxA59B7D+n5VKkZjIXhV446AAdcZ6UIrLnH3P7o9uevBP04pFCG4+YSiIFV6kHPIHXt2qMTkAhFx8wJI6DB4x/9f8KkkAdmfZjp0AJAx6duPaoWbZtKSbGVQGBX+HPGB047/pWZoSyNhkXIUoRtKdV4OQR3x2xTAsf3GJOTsG7Kn1G0cnHbNRmPMp6cgAt/COmD7+386TfGoLSI2MA/d2gE479iPyxQBK2Nu4rklMHjdwO+F/rT0QKRCm0MoDxY46eueuQOvSq5Z0CqYgSRtLKdoUdhjnnmnqU/dMgHo3PzY/Dpj260ATGWN+EDMSAy7SAB6Z/H249acrXDhQ6Kqnl95H4ccY+nFQE+WhWThWDMwXCYXPHp27fhRhG3eYcBgA2VAOW6Z57DrVcwhEVQ2yNy2T8u4bt46Dd7Dt06duKVQrMJF+VwzKy4HGDn9fb6VMzuzFWBPlHORx0HVjjoR6UgkJ2kHeAc7j8qj8eg/wA/SmmS1YjAV28uMYDDJJPO09Nv8vpQHIMbDbtJwNw7r9AP/wBdBeNFypGNufLUYDN0+XP07e1RTSHyhsXazbQpPOB1GD2/yK1MhwLKvCjO8ttVv74/wqIyzf6qPbGy7cBscnp16Zx0pA7yfKgP3hk4B+7xz2pHYbCr4PzbiSMY7HPqcdKaAlJkP7lVAC/MTjOSeDjtjB/SoDIu8WsoXAAGfu49v8aR/wC83ysnoeCewOOnHWq7qgIUZ29RgBiT7fnSAgWSFyiyjgTKJB32g16PpyObYKrHerOV7MWb1/CvN5CSY9wCsGXzRnDnpgjgj+vavUbLZFtCgsWc4bIJJA/kR27Y4reBhVMrxLdCOxspFPLSqMHGCwwDmuNnEaiUIwZZR+9B4KN1XHTP4dMV0/isj7NaWoO5jO3HQjoa5zHlxecq5GVU5HbGcr+NKW4qYuwqSqksvBIJ+X5Rj881JbqQvlkKPLLsfXIHXHoO1VtwChgDtzu+X7uO+PTpViPaXX5WdWI3E9MDtnv04rE0Of175bhMA5+XpyMN2rDkjMZBA5ble2AtbOrBWuhg7nVfn4+XjpisQSFCe444+td1Je6cFf4wP3OOBt/Q9sVZSTzWCSMFAI4HXj6e1V2+XsF9vX0FWYovnReinIYjrjpTYluLOFEhIBO05Bx1x0x25pgMYO0g9MZ+nStHEBYvyD+gHoe3FSNYggbGxs/hRScL68/d/GoNOQhCgARrkq3yg46Z/Ht7ccVaHm4EwGflU7hx0O38iBVfHkzF8eYx7jn5fUf56VoeX5LFg7qB8qrnoOOnXPQf56QzohGw1wRJuGOenqOM/hUbsdu7oe2OWBB/ycnA9KtJsIGOcMGAPHzD+7gDH5YqENBEcQKE38Ft3JAPbsF/AUjQhCgKsmMqvJ6AEgc479etWUjkJ/d/e4XPb8OOg7cdKdGzAIqxs2M7mGABuI5HZu/t70YMPyOnl5XPY4Vj6evH8hQBAIEUsQxPzEAHpkjg8dKYsc0gUKjAFc/KBjr+nFWw8P3FToSit7gZ596WBpCcohOQRjkjPuOP/wBdAFOIThy3/LRPlK5/75zjp6VfUKVwVAPJKN147Y47/SmM29WYddiBio5wO+3j6flU4ZzLuSLLOc5HTnj8MfhQBHG/7wAAbVA4C8cj9Peq8isyysNoZemFAwBj9PapyrvltvHJfHGTjGDnpgYqsMFg8g3FVIKjr2A49MdKAI3eOTapiIB+QOTk5x1/lVUKmR/DkY4J2suf/Hfwq2VIJynlsBwABnJHAA6elQcYCqAAOVAXsT/SmiZEYGA0u7ceCAPQdh+HFLJEiuo34B7jnC9DUoVkIGMegAz2qANuj6biwByB27irJF8lE4Ug5T8cdf8APSlj+ZQgDcH5cZ2g9R+VOVAHTHyc4I5IB7ijypBtYAYJwu7rnsPwH0oMxn7tixzkHsfQe/YGhJBl8kcAYyemMDH5UpSJYwSxb8MAY7Y7en4UzJLZQDJPyseme/tx/SgBS0UhYSkIpzkc8em3/wDVUQjkzyV3OB1/i9vxqQ78CRm27R94jrn0FI6IuFUk56h+nHIyBxjjtQAYSPKtvXGOjbhnHTtxSl9x2qTsPPynGRjpt/SkUYVpc7sckN/7N+HpVpEK7gD8u7HHYdc1oSkU32qihRhRnB46kcjHrUTZYld2DhR83ykD0IP9PSpt6i3eJmUAhsAcYIOeuKrbCv8ArDx1Lcn6cUISY7cDja2eeQentz2qBsLwM8Z6HjJqUupyR8qgDhRx19KAUXADAs3txnPHHbFAiY+TgSOx3qOmcYPtWcZTIqxuOAGxzgsfemPKz/fK45wAPlzT1UH7w4K9v6+gpoymQBG2eZ93A/A46cVZjTp/Djlf6/N2qLaFUr9MH+fNXNkagDPT5j34PSrIpoYityB8oU7uTjH/AOr0qfLhi6HPt0x/dOPfvTx5byGSQcBQwGOD7Yp5WJiVVvkJGPcdh+FZmvKGV++xJBbrnH0Jx6dqhXIBmbAwcYHI+uPWp1IfJTg57Dg+mR1pq7HBVRhScPx0P4dqCxQhdV29WbAbpyR2pR5m87flaLC4b0Hv3zTxJuCyBPM2t83fA9vWmEKPmZhJhiwjBwM+vuKAP//U/RAFjxywz6AYpv3Mk/h9PSn8E5OPyx+A9PwowOQMAHgf/XrsMxvT7xwP0ApcOBgggjnpwfT6UucnPGO56CmgADgbgPTuKAE+UkAH5h0B9f5UwldoYd/5U843NwORyG4puTgHI9sDaB9O1ABkYzyPc1F04PQdNp9e1TEevHA4phHT1HI5/wAKzAZ0yDgEDLe1Oz0xn5uFxwaQggEdBjP0oyPY546f4VoA1vvbccZABHPTrTAW6kFMZwTxgD+VP3jICtwvPTlvYegqMqccjG/jj0/woACFTDMfu8BexOP5DtSEbDtBHqD1/SnYxkHBPT3pNuGBKEDjkfT09qzAi288E8jOc4Ix/wDq9KQMT94c+p71Jz3Hp/n8KY3OOOaAGEL909Pyxmjkc5GV5x1yB/KkOWxnnsKawBGAcA9QOOKAEbtuI9x1P5005bPGBgHPQ+36U4gErJtxuyP++eKb8wG4cjHHrjuPpQAY7jBOefQZ6UfPuTHKhs46HGMHj0o+b/gRxk9AfTij5evbNaARhdvJ+X2I9f0pxGSo78/r7U4e3NNbjj2H5npQA09ct9M8UjZxg8YwR7U8jIZM7SSRx1H+RTDxjbjYmTz3GO9BmMb5l9B+WBSYJb5cZOAPTjp+GKXBIyuDuXoRkEf/AKqdnkHAG0D/ACKAIdzD5A2ExnjqAeMcDHWmHOMjaAevp6dulPOCcgdiPTGOajIUKzkBRjp/npx7UAByygMcdl3fTg/TimN0wAQOOvqKk4P8LYGSc9gOvXsBio8ZPufTp7/hQAHHQDgLzjj6g0HI4xyegFJt/dgtnkt9zrjoBShsYPvwAcZ7dKAGjI9qaQOQSOlKcDlc9Sfbntigehx0zz7dvyoAT5ucr6AfT296QZweCTg8dM+1GQGAOce5/WlUjcQ5yVJGAMcDgUABzgKe4HbGCew+lIADjpk4GO3oKVW288ZGSMt600cDZ6cdPXpj6UAP4x8uAMfj/wDq/lT1weACO3Yf5PtRgg7Sm0DJ56f/AF6Pv4XAIIwR/dA7+woAUfMASADn8cil3YywPAXj8eMUAk7s885BGBjFA4GMcL1Hr7CszQepIdiobjJ67cZ6flSZBGPMVWbgnJH8+KYo+TIIBPrik5xgqGHY/wAOOnB/zxQA/CsQoAHTp0x9PSlzgAnLB+Pf2x/nikG0P16H0x+OOwpY+rbcqc/gPTPt/KgCQIR1IJXkDGPl/p/SkwD8uwFQQ2cHkY/w7U5FXd5m35nXquMFvX2/DinAdNxBb3OMj6igBuCT33Y/H6+lKMKc5Ve4J44Ixx6Ug3FscjJxgH7o+vcY9aAGZdsY3AfQY/8ArUABCrw2MH267eBgetSKVYZHPvj8Pyo+UcgYz/7L7UDaMAnHbFAD8buG59fenZz1pvHb6fSnDK5757elADQecDjv1xUgb5sDBA9eKbjgDggHPtQepB54H6UASLhW+7hu3PHPRefT29KkXcoI7nv6/wD1qhAG3DdOnt9KkVjnnnPA/CgB+FOM45X0qTgHBwPQdCaQZVTxjK49hml+fhcjYv07UAAx1PB4AA7fSpchcbcDb0Pf/JqEMQQw2jIxjHQf4mngdjwOB+H+elADwP4QWJ57dfp6UDAIfrt5GeM+1A/1ZGQce3OP6UvIJ4+h96AGAYyuc8ccevrTPlbjglhgnoMjoR6VIcbc8Y9+4/8A1U3jgZz3FAEI6BycEdqXgbeynr7Up4x6Dnmk7+mO386ADlev4fSgDj3Pbt9KcM9MfSm9OP0oAco5+Xt7ccU8HKj3/AUwDOF6Fhx+FP4JB6ZwPrWgCcjk/wD6vSnAYbDcAdaZ8pHTHY/WjHGDhc8Z9KAEwQoyOc+npTgoYYI69ulNyAdw+7/CPSlUgY5z1OPpQA3HUke3H9KT72BwPb2p5x1zimcDr1oAaCBwDyeOn8NOGzgBgTj+VOBYbWTruwdw7UucAhdowefT8KAFODkLkD/CmFhj5j0wwx2pegJYHHT8aXLKxYbQVHfv7UANO0Ac4HGAKTA69unpRn2GOM8cD6UAcYY+3sccUAISw+XuB0x+tJ93jO7OM8U7HybeM4x6frQEzgYHJzx6ds0AIdwAGcHjHA/lSnjOOQeAOgLD2pvI4ftxtx0+lIBjt37nt7UAPGeQN3UDnk/L3oxgccdsfSk6k4Q9Mkf56UvHQZHJ79h+lADug79cEjoKXuPbpjvik6AY4HUgdDS9OBxgd/0oAbhAAnH5d2PTHpSnONzDOP4QeoH+FLjpjjHr7fy9KUc8FC/bK9j9ewoMxCe3GO/tj8qeBjtj+n0qMc+WVfgkAjHII/wqbuSCBzwPQDrjFADcjb8q9CCM/wCfrQeOT06UHIKrx14xQOuCeeMg9PpQaC8nHOQBweABR67e+MUh4VQSo7cjgZpxyxOBlc/dI4Pbj0oMxOO+B79uBRnhmPJbqey4HajnBB+Un06D2xR/EHUbe3/6qAE52quRjHHGOtDZ6ggEe2eR24pex3ZGMcd8H/69IA33eAduAPp6fWg0G/KSc4xg/rRzwoAA7fj6fhS/McZIxkdscUn19hQAwNwT69sdKccZHft69qXPTuF7fXtSHk54/lQZgMngc/j6Yowc7umf6DFIRwCeQfQYOcfypclQOgIoAaMLyOCD0H8I6H8800KqjauPb14qTuynjt09aYOhHsOPTHFAC4wCFGcdhSYAP3eMLj2NJgBRnjA6UhA+YjI47UAN45Pfdg/h2o5xglcDnkc/QY6U7pzj5cYyO34U7k/KPk9zxg0ANBIP3gSRninAHA9M9cYphAPtn8MU8MAQWB2oDnA/Q5oAUHjqPXipQSwAzjj9Ki2lV2MOR1HHHtT9pbAXjpgf59KAHgFtuwhS2B04wPekUA85/ADHSmggsQeORlfTNPz8vtx9KAHrnbkn6+uO3FOBUcDoP89Kb3+Xnj8qdkj5M7cf5FACjHfo2B/+r0qQZC/UgAeg/pUY+7gc4AxUg/nxQBICqlPlx7fX/wCtUikkAnAyOo/wqLd6qefwxUqAL1HToBzzQBMCpwUPHTIFOHyjaOD0AHSmcgFuAe2PanDhVReMUAPHHHRQOtPHOOh+vpUY5/wqVMkkHPGOnp0/SswHhjkbn3DptxyMVMuOnQf54qDoTgjjoBUoIJVTnBIGRxQBOO3G3d378f0pVwGUjjHoOuaam4HgBcfnT+2MZ9cdB6VoBGAQM7d23OV7g9qdsZeDjKYJPfnoKMIcLjgDoOKNoxwPQYoAUZzj0H6f/Wo3cbjlhnA24/WjGQnAB+poXI256gnP/wCvpWYEuX44GR/COnHapVJyCeDjIx6elV1GAQck+nb8MVOBz3wBjgc0AWAefqOx9KsocKMdBx+FVE6Bs9D0FTBjnGeh4AoNCwHbAG7O3r780wMOcc/TtSZyQP7tLwhBP44oAXjhew/T8KerYzjb9CM/5FRLlVCkHGc/59KmDDb+GaAEIHzHnOex4x/hR/P6UuDy2OABR6jGeOmKAFJJXb90fTqen8hSZJJI7/pSDAXHUnnn2/8ArCnAKGZfRQR+NACBRn5ug5py7W6U3OwebkLs7n0OB2p3PdlcY4K+nbpxQBLkqFU9emT/APWqwhw2B04/+tVZc/d7kY9fpUqNtbev8PHp146+1ZgXAzBz5YAAx046fpkU/cHOD0P6VVGOjH16mpVxjJyQ3HsB60AXB83JOT/Sp0Zh8u7gn8hVNWw+QQflHHtU4JxnOAP50AXVKlkxggnAA/rQmVVsY5NVlOOf7vf/AD2q0DyF6gAY7UAWATxj/wCtScHoM+uOMVGuD159P8B7VIPQ9D+HSgBvPBA4x+lIc47Y6j/61KQe+PbHf/CmED8R26flQBG2AcbuMYII/lUY28Y47Y9alYA4GPpUDdCCPb8qAJFODnv71MPU/d6VEM7jyMdePu/hT1OCCO1AE3PGDnutO6fSm9hjnNOH+z24oAMjoSFGe/FRDn7pyP4fbHrT27f3fb0pjNnt2HbqBQAg6Y64HI9KaR0HFO2rwuew5HHUdKQj15A9Bzz09qAM91b7pI3Akjp+tZ8uSCq4x0yBjj3+lakxBfJA9Bj0ArKmZT8uR05A/THagCFPnHt0OP51pRtmJGznjt7cVmRFcqrEEnt0ArRXplc9fwoAkzjjjHsKl54J6dfTH/6qr/eJUY7VMPvdM/SgCXdk57Z4pe/pnofpUStn5eBn8MU/OFBz9PegBjkNnA69cVGTjnPHt7VIcZGPXoO4/wDrVF8q4Yg8ehwKAEY4Xnv2qNZv43OT9MAUx3YD+9n06D2qHrnefwHegC3vDYA64xt6H/61KDwW7HnA64FQg7Rt6AfgOfSngk8Ahv6f40AWskj5snaAAOwpCR/IdKX279F29PekO7OeD8ufTHbFAC4DE5z0xtBwKOoHHA5GO1OQgvhe3FKcYxnFAETcBcAnac5A4Ge2fpUDAHBPIHOO31qd8kjf0H3QP5HtxULnHHfpQAnLfKvzcelAznjsM+mMVEQMnr0wPT/9VWY8nIAJB5U/z/I9KAJkzkNjbnkVcTG04HHUiqnbHUHgCrKLuwCPrj0oAnUMGxjP07f/AFqeBnr2qFecD+7x9BUhOQGI9unHAoAdzt+h5PY//qppK59eT9aDjBz2H0H+TSHrzyRwccVmaDgN3y+nUU9eynr0z/8AWqHPG7HA4qRSOg5Bxj2P0rQzJsj8xUi4A2ioupxU0X3hntWYF+C5RY5La5iSe3nQxTQSqGjkjYYKsp4IIr8Wv25P+Cf95pMt98cvgDZfbbF3Nxqvh+EFpl3Z3vCo6sD/AA5y/b95/rf2ZPWrNpdGPzEdElgkUxyROoaN0PBUqeCCKaZanY/jeZItZtjcQMIrmPCyWzja6lBggjrnGD6EVjXOnyWoLPgr94Ac4B65H9K/pE/ai/4J6+AvjnIvjP4VC38JeLIElMscKrHb3zuS480bWB+YnJwCM5BHIb8DPH3w88dfC/W5/C/xC0W607UC7wxmSFoYJ/KJQyIWxkBl6rlTgEEqQapGsZo8eYNGMDcY8Dvzj24/LvTPmUrIGOFycnjaMAZP1rauNP3vujVpI9wQkc/MMenYnGKzPLbCn5fkcqfQjpj6cDtWpd0act0UkErFsbF3FDhsAdOMcflVhb65tLo3Uahw6/dZ8Bt3BB6dR161gIFEOzIXa3PPDIe34VY3KYgh+aNSF54GB1Iz7VmM7qS4tZraYlo42UAndjqRxjbxzg469K6EW/mQy+XIkc6W7uvIzE+3vnptH5V5erRqAHByXDMCcbccL83UgDpj1/Cu/wDDWqWLGWG5jIa4QBQFHYc/Pn+L6DuM9BUcoGNpOtS3KuZbiRb22CiZWbdHtUjJx7n070niT7NJYQSxuGMEhjzGcsiSfMo7YHX8hR4g8OmCY6vpUJjLn54dgBIYnI25/MdxWDdTpeWLxSABgeW6AhBxwMAZ6duOKQH1F+yZ4++GHgrx35nxs8KWfirwfrVmNIvDNbx3M2nMZUeK7gikRxLhlIeMY3KSQGZVRv2U0r/gnL8DdRk03xt8FdeFn4Y1S1WSNQVvYZLaXad8Ur/M7bBtBkyRgbtx3V/Pt4ZtpHksLa3jkaR2Tdk9QuG3cYwN2PpX9E3/AATr07xvofw312z1wXQ0MvHcWKy/6r7RLuLmAY+VZE8vcBxuBYqC2XDKZ97wRW+l6bZ6VZyM8NlaRWkbseSsICBm/LvXj3xPZ/Ces6H8ZbSP/kCEaT4gjRSWl0a8cAvgAsfs0pDgKP4uTgV6yXO4c7gRjgfSiW1stRtrjS9UiFxZX1u9rdQt92SGVSjqfYqa0jOzINKTypEDwOsiModHXlXVuQQfQjpimBMAn9K8i+D17faNaat8JtdlM2oeB50htJm4N3os43WUwwAuUX92wXITaoJzXr2/K+ZH9337Upq0rAL3Cjn+VOGQSPTtUfLEegHIpAew5xwDUAT/AMPr/KnfKDgHBGPpUIwuPTsAO/pTsuMA9PYdKAJQeij2z/QU8Nltp43AgezVEWC9eeKUnGMdf5UAVuqheh+7gegqJsngj8BTz8rg44B/SomIPI4HX8BQB4t+0zq0uifs/wDiq9gcI8yRQHKhtyll+XBHcfl2xX4d2Hkmym+0QLezW8W8SMMcu25tp9i3XjgV+0P7YtxBbfs7amJWCtPcwiNe7fe7fSvxbFxd2ugfuyvmyjp/Mgevcew/CnET2OZtHiuNUiGr5ayUo0xQ7VXceDgdQvXpx0re1R7WcyS2KtdRDBtuGHK/LyABx35GMVkaJbafLFMbl4ytuP8ASCS29AQMAFOqlcqceprqbK7F5Zy3C2z20PllfLbOFA/ukgfw8+x4rcwMAXI02xhtriMFpctLuI6YySzdMKOPoDU3hnQNOWd/Fl1NJcSQt5en2gbYJJx0ZvUDHHYntgc8tdLcas6SDi2t8qjt8rls+g42A9Oh9+mNzQUbTiqOU2Kf3ZTJ2gnsTgZXt6UAdreaVGLWE6lmW7bMsu/7mX5K8ZXCY6fxZz2xXnVskn2291CKErDczqYj0DEdcgkEZOTnH5DFbMWvLe+JF02SKV7eFGO3P33PTefQgZGMD8Ko6tdI+pJKoljhVWZo0OVULzjjAGeKALUjxBr+ZHxJGicBgoXpzk8cH6V5zfX0N7OkVuv71yy5YfLuA4PcH8O1TS6xqet3U+mWtrJtlBKxWyli6joT6D5fYVbTw9rliU1C506WGG1ZS7TlfmLkKCMHJI9gffArSAHLXOmTzRpdzXapHaHGEVi27+HrjgevPTgV5r4sMb6tY2qtuPMz7sLyR9cfgPyr6D1Kylg0ZvOG3fJubnonXbnHqBn3HtXzfcxHVdWe9nBk+cAgcHgEAjHU5xjHQitqVuYzmdNpj21pfwIQdrZVkQ7nIPAO3/Zx8uO2a7rWLvUba+0pdQla4htbXyYjjDspzuXgcY42jHC4z61e8BeE9Fa/s5/tRPmyRyOHGXSMdQMDHyjj1P0r3Txf4f064u7O1twEFuJPMlZMvt+XZjjblcE8Y+lY18QublsVE8QCT6i5vbWUW7bTHtH3pVUDbvHfsvXjtiuz06wtpLW2u9ZAaaKMERjJZn24BP1/oK6GOHw1pohs42LI3Wb7zKxBOcHgAEnoM9M9K0LvVNH0S2SaUtK7qfL4JZyMZGcYHUentWPMyrDYYJiMxRrblYsxCEr6egHBx6VhxeJb26gj+wqIgzEtLIVKBU6n3/H0GMVW1c6hPpNx/ZakPBCHdtwX0ym8EDI56HtWNoV5/aUVkxj229sgaSMqcGRgcD5hyM9McD8qaA1tE0q31LWHuIgZJADi5b78kg5OH6j26Dt6V57r+pS2us8JLCEnRJNrMeAfmAXtkDH+ePf9CthZ6m9vsCx+UJZlXOCBlgM8AZPf2ABrxG4vhLqQ1dWFmstxLKxkxmKNm3L06MBwMd6YHYXGtppU8RlgZ4ruLe3mDLKvoR27e1dcmoafGtvp8EDsGQGUhvLnhmZdyDnpwMZ6fh15DR10fWprzXb8L9jhCpCpdl3z54OMdAMnHHBU7ec1Yt57fTrO7nMkqXFxIWjaN8/vBk8L1AyeuOnFZmh6v4T0+bwzHcX8t6q3d8omgLsFbMeeGcn0OPbp9cLWF1q5t4dSSOG1ntmuEZUCKrLKFIK/w43L9MHPSvKdcF9eyWV+rSzTGE5UHMaYCgt2ALjt7ZqlNFfTTK2oXciOIV+6TtHUcBeB+Ax7VKVgObsfGvia8zbeJbeM3FrlhswpDFepHQdBwAB1PeoH1OWWLzppQ80uSDGN/wB7OCeoIXOMY+mCBjpZ9CsLTR7gwOss0ytGvBIUEEk579e3HNcLo0Mw0qBEVWaIPvXPoTzRIDrNQ8W6lqkkcen24t7OEeXH5mMnYB1A6VXk1K+C/M8bu2GxtGwADn8RVJhLbuVaJsnJ2nIAHHT1pIB9pjQKcOQdmMj5jwOvYViZkstk9x/pEaALg5MWCqt2wnBGa+ifDd3o1j8PLRpSlgRbvJJcAqHlxlQFU5JLZGBj8c15N4M011l/s7V5DALg8+WQm7aCqgHpg/QfhXa+INlxrFppmrx/Y7DTf3cyRkO0hMayKCVGSCMfTtzQOKPSrDT4dO0lNtlIFubRZ7h1+byvMUEkAf3OmOAAD9K0DGPEPhW41fXrp/svhwSxw3TknzPPIB2e6AAdCcEY4GKg8J+MrBVu7jVrWRLa+hltkfK7EWIYYdsjkYx1IxXmPiLxfe3fg5vBMPEZvEvWuc7coAwEbL93DHaeP7vrVRLJtE1fSNX8Y6DYiBNSgjmja5iIBh+z2+TI2MfM23JUYA6LXqvj34tm61WPQW8PXzwPHL/ZspmWJEG0pmOJUVThMDrgA4xj73kXgb7PoOotrcxKhVkT5RvXAB+hwRx6ZA9ai0bxTJ4u1K0kvFk3WrSLGGUbVjIyAu0eigc46Dk4qZ01Lcadjm/FXhywnlnFk/mX8aB5bG4DI5jIxvQ5w/UZGeAf4QRiDwjoXiK20tUigNtDDIzltoAbGDnK4GOcEDJxzkjFRtazX3js6tf/AOkx3ieQHDcRrtVR8wIxhVxxxz1r2CPRtWsrY29jcWw0mTb9ljCZ/eHqN3BVgACeobOeCSByLDe/zIR4j8Uo5rI6dFfSRSyzRMRtzwox8rY9ecdK7r4SfErwne+ELb4YnwXJcamto8V5q8TobeaK13YLhhlAuAu9WHI5Ga8z+LGn6nZeIFfUFHkNakW7KQ/A5J5+o9uw717F8CPjHf3Hg7TfhlLoGktBoscsdnd3G/7RIru7DcD2VnxgYyMUqlHmVhRep86ah4b17UfEGrwWcZt1tcvJG5KlbeTJV1k/iByORnrnvXK3/hG2jm8y2z5XnoAxYu8rKd5yR06Z5B6+1feuvabpOqeLZ7DXgbTSRZwzXUlrFxJcEACNWAYhSc4BByRg8187/Fi503QYp9N0mBhZxCP7LcRI0ZZZBkblfDDBHQ9xn6cEocmhTRu+CviN4ouNTvrOLU72+hMjC20WRXmt2aYF5goUMqHcpkB44G3GDXH/ABQ1GDxZHplnpelx6VbskpKoMRbuAXLbV6D69RSfAOHxCj2/jCW8+12ENzcqbdotpEaRGPiUA/NuxhSO3Br0jxTqltfaF9tGiEfZceXcSTK8ccB+TY6J/wDEVm0NbHx/4sI/0VtMcq+lx8vHlBM3AATBBwvc/hjFbl14x1zU4LK716KF5LMbpGCKrDfwqgADG3rgY5+gra8TQaVPe21vowBlgkk83bwNxA4AOSQMHAFchcQvZtJHiGVbkoS0p4O3sAB2x1rWNToQmUzANQ+z6VMP3Lf6wR/u/Mz/AHESv1z+E/hb44az4c8PeLPHl7Z6vpdrFI9rpiWiS3svACRTSt8gZQowycrt5Bavyv0Dx5d+D9ZsfEVqsdy2l30V2kTZXf5P/LMsOgOSvA4r9O5fBVrPfaf4vs9cvoLfxHYK8clvMbeSK3uUDGF1U4wW24JUqwHfNE3c3paHlP7R/hO613U4fEyWMtsk0Mvm28cnmeXcABlXOB/rM7u2TuAxtr5A8OWF944vruG2062hi0cQ/ag+VmO44zsXB24XbuHTH0Fb3iuTxh4N+K5tvE15eTppUoMwluHkWe2mz5c3JIYKrFlB4VidvqbOpWXifwtr9v440MeeZFbbFKQp8ll4j9Gwo/RcnjNcTVmRU+K55X4rubOO1lv7Hwu5EDqjzSbg0KM2AWbbmMFsAk9M4FcDZWF/q+vfYrGe5UyMsaxPPJhEGON56bj2A4zwK9mn+O+varo07W2habYfat0EyxByyFeG4OACTg46d68isPtMOoQXtizo6fuhNIcJuTGGzkfdIyT+ldtF6bEHsej/AA11D+xL8Xl+BqALunmPtEhwT8pbAAyF596zrW80U6N5p1+/huWV43tZGEhDgld424G04yMH2zXEeIvEuvNG+l3GvPqlvdYjaCWNJmCnk/vxg9BtIGBtJHAJp/hvxDdaII9b0yxtr6WBpBLaT8wyBgB93GcE4OP9kDIrOVPqTY888RaNb+E9Rghsr+O5s76E7wOQNnIBOemCGBxznHavVPDWo/Eu20u0uvAutanY6ZpE0d1HDHMq2thLcnJMeVJ3vISdo7k8Vu+DfEq+N/jbZXHivwzaX1tbxqDY2ymFYTIrfvsnOQrEOQckkdQCRX2dba14AZLGx0FLeXRTcOZVK/u3miUj96DgsiybcE7l4GCRmlsWj5m+NXj+91v4K+HdL16+vdU8S2nii2afVdQbc20CR1Dc5CrlQo2gbQCOtetWer65408R6h4t18LYQjTyb+1ick3znOC0eN4Qc5OSRwMjmvFf2l/FOj+KfD+myadbJFLbeI5GlnjQIlzHDCSrxncSUOOA2NqgfQdNrmp2EHgrW9RurmaKZ5bS3McSE/Iyq0TE8fKxBzjoRz1FcuLh7iaQ56HafCz4U+Hdfsb/AMS+IfGMOh3mqahcSW2iwxCUmBvmU/I6bXy23aqlQAMHsPGfiRoUvguK8WGOXWL+aURsrKI0ETOAgwoOMKMjIA65GAKsLrEs8vh+50iW2trmxnWXIk8tXuXICDzU2sAUyQy9Cc9KTxklxp0dxpr3dzeyvP8AadyZkH3sv5hLN8+ec5JO4ZOaxpRa3IvpY8D/ALK1OGddV16yhhjC5+yI+xenAyM4ycfmcelekaZ4i19NOOmWOopPpMQDpZanN5sImTo0edsij3zgnqtZM9rbX1lc3Hm+ZLOfv8k5AAT5OANuPQfWsS40a1tbTzrmBL5oWxKq/KxL45DAZyBzjpj0xXr056WFynHX+r69f+brFzFJIs6eV55jwinkNgr0XPAOBnt6D6m+Gv7WXgn4X+B9K8LJ4NmGsW0Jg1HU9OliiN6+5m3s5RizMMZDKpX7o4ANfN2p2l89iGv5GtLcbI47NSHO1em7oOFHTHbnGK6nwP4In8b+JrLwzo00afaY1K7yF3Stn2+6NuTxn0FbJoEtT3XWv2hfDvxKmi0vw94TvrWCC3Ed9LNe7POtm+5GyoqkhXXK4OOOnAx4TP4eey0BdUvbmT7W12sNtGBkeUrbTuA7lfp0xivqnSv2VdO8PX95pmoa/c+aI/PkSG2WTLHGNgJBkY4HoAOOorkPiP4S8JaH4IuNU0K7S4vbGW3lMMjFJJGfCP5YOQAqknCjO4DJwOcZ26G0qM7angFn4c0hrbUvEGtReVpthGykh/Lysat9wYXc5I4H0/HyhNHjvba6vtOjeGCSVVTef3qwd/m+UEgdeM9RxXpuo6ZP4n8FwWsV79mWxmka4jwWV5BwDgnG0DBVce/B68hd6RqdvEugz5fKfunz8ny8nPvx3rem9DmuY2k6PbyafdNE7wmKQiRVfHmIMYOw8EenuMfTtbWRtasV068jD+R8sasdrPGp6HHIx6f4VzFppQm1qzsDKkZi2+fJKVVVU/eJLEDCjk9gBXqekaV4S8MeLbDV7y4kv9ISb7OHJDIWkTg4UAnY7DpgHsDnFajPNdSi0sXJPl7Y1XaIxkEev+elaumaH9siiS6t/NujK3H8Ww4IzjjI9O1XvFuprq3ibUTZP9pjhaVbRWXYfLHZQcEKD0HWt+81CDwl4fsLRmLXqIkvlRKGZnABxjgHb02jg46+gBlajZR+HrBtektPtc14wtLUN8ojXGCduOh9hXFQXK6TeedavF5nR3ILIoYdvQjH5dao32s65r2svqUvnSOygiIf8s15GAM8AHkAdKy98dvB5TM0rS5kLBeM/wD1uBgVpawDkn3zLd73lhDv94AcPjeUA7Z6cAewrpTFPDaLeojLAwxFJ8rbj0+7+Q5x7UaBp0V7rsmnXk0cNqltiWThNoccBc9GIHHYenau+laeS4ittGhjuFuG8i0hXlfMTGGxj69PSgqMbmZ4O+JPxR8BLLpvhbV5LW0RiRayossMcj5B2IwO3IYjAHeuxttXk1lH12/1OfVNQDn7VNPFGlt5cjfcXYNinOG65OK+rvCv7IctmscmvatJc3l1CBq/2UJ5ml3Eib4kRh8kkfylTgEqepIFePeO/Hmha1qWpRRWUNwsjCzheJkC3n2ZmDTyFBgFmHylMgrjpjNcmIcXsWo2PKNd8UWWgwGS6kLW8xECNHGELXC8k7iOdo7+9cRrfijS7qaGO/gmtYbgfJdSHzgHHXpn5WAHyik+LWgeJJNShfUVItfLxYtvPllxzJyP4tvavO2v5dY0m3sLuI/aoJFgjdcBdqfLnCgHcB3PrVUcPHk5jM9LhnsdRiWe3ZbgQkR7zAR2O3rg7eOceg45qLw3p/hLWfF2m6Z4yvZNO0KWZo7+a3PzQoQMuCQflz2Azt6VyWh6q+iznTtQlQs2MKfu4GTz6AD+VdRqvlXVncXVsio0a+ZuH8RI6dsj8e2MVXLYR9+af8Kf2UNI2P4d8UaWtwufLv0vEcSDH8cTgge3zZFeD/GqfRbXVdB0vTfFVr4jt9QSeKCSB0eWEWeGxLsGfmJwj/Lu5z92vja5srQrLdxwxRABWZtuV4ADAKeBjHPeobO5sNOmjurZoJJo23ARxbWC98HoMeuKXsfM2lVurWPTviXLbaN4wsdVjiwI47Yxr91GiUHehClflIHQYA9qq6zN4b8S39rJpU0v2+7jaZipK7EQ4A/dlcEYJBYk9O2MegR3Gi6j4vF14ktEubf+ywSuRwVGSNoK4JzuyTxgHgcjh/BHhKbUtct9Z8PabqTafdXDRxoUMkMYkOEDTAIgY/l06iiXLy8sjOJ3+gXNposFl9tuJRZecYoo2eQqCR8zcv1P+FWdcurvS8eItBeBV+1RrNxloUZxseHbjG3r09Kx/FWi2ehX0uj+Ii0S2E4KhOSxYcjK5UFep59Ky9GsoL/V4vP1cNDDNCyQA5E3zjCnOMD19sVyXE1c6D4m28WnePNe1GSHzoTcKe2WLQqzDb6ZY49cV4zLo+i6tFNqlnbTRyyvsCD/AFaDjJGBjjoMYHt6fQfxP0q5vfiJrVvaWxW3P2aK1uCNsO8QqWHcFsEDjsv1ryCGwubbW20KGRhHCNvyjG8gZzjnp0OOOK6FMRlaotvaW9vJ/FHkRJ94IMYA/HrXMStJOFmLr05wOfSu88UW7tostrBGI5I3DnHoOCPfFecQ3NmyiQYHBULjOG6fh6130vhAcivEDEpMr/eVcDOfQep4/wA8VZuLSWwmeK8j2XDbZQe+O2fQiui08WFhNYeZOVa5c+Yw/wBSMD7uMdSelQ+KdMZNSuDYwXM0sJL3MmMgpjOAOOPYdverSsByEhLAqv3/AO91H8uv9K6Dw7bXsFrcX0bJJbh1iaPy9zbvXI6Dt+lYNmltdXltbtM4jlmQSsgLsY8/NtVRuPynPA/pX1l4Z+GuheWbKx0vWLW2M0csN1fyeRE25eGx8oPPIVUP+1t6CKkrIKdNy2Pn3WWTdahnXZuwRjkZ6cf41n+JTqccaiGKVLFSQCF4bCgnIxjAxxu/AcYr2r4ofCu08G+HYPEa38bzQywD7KzHdMr5BdeQ3oSq5AXuOK8gnj8QajFLFl5QUVnHBAHbG3ClWGDyPyrKMrFzg4uzOPJVokjhXd8pJB468c0zTJrm2uGkh8xMKNxQcnHX259qfIiQItsyMrfNuZm2gY6geox2rctLiGGDdvAVUGfTHUY9M10EGl9ubyEgiYhN4QbRhQznjnggA8+1W5/Cxgv/AO0tXf8AdSGNJJI8Iqlzt3HPBXoOlco91pdySbqPIU7cR9MMMZOMZOc1Snv7hpJJw8rE7vmeRiWBA2kqcjj36dsYFZ6oDpls30nUp9NZo2SNgyyA7UbjJA9CCdp+lc3FHdahqNppscZZ729iQKcEliwGOv8AOvs34QfAv4d6r4S0rx74o8U6Ze3V9H5v9jC7ggWAKQNspMzS/J02GLAIPykYY+2ax/wrLRYhfSQ2erQ2MytD80VwRJwVKuVJdl7FflXHqMUpT5Ud+Fo31ue1pfW2j6bK08n/AB5W6kkK2wvDGgxnp8uK+WfhNKdR+GlpqTMAb3WNRuHiAOAXZQcH0XGD6hjg17nr3/Ca+Pfhzf6j4LsLXSrHyP3KzybpLlMrnG4Iw9VPToPmGceR/D20TRvhXpOn28yuzTXbqW4bMku7O0g8jkZ4rxZ/DI+2y1WkrbWOpM0VtBJdSYVIGG4j5RtQ9ePavP8A4JQPL4R1K92qVvNVuLm3ZgApQvjcM9uK6bXlZfC2poi+ZtsZsYONxUZJx+vTiqnwiEk3wk0VLdv3m2aEvg8DzuM9Dx0x049Kzh/DPXl/FRxHx0P/ABRdrpSY3axqsNpvIysaEM2e3cD0r2jUohBbWiRqFit7OKBAD0CKCBgDphuK8S+OKRjwnCLbE5h1a3WLdgb5M/MWPAX+79MV9A6lAG+zxgnCQImOnSNO3405fAgpr9+35HzD8VJWsvF/gq8EXmn7SzkZ7gxgD8ienpX1pPFLIv2uVRvc+YRGeOQMjn+VfJfxRj+3ePvB+ljGYpN5A4/55t07cHI7V9Y394I9mAsUcTcnd8vzDGxfw/DHvRiF+7ghYZ/vZHzlfot1+0xpVrsdjFp0THyztx5aLMM8HgBenHPPtXtV1dPJPvmUAD5xn7wRQNue24Y5x3ryfwPcxar8bvF+qSoq3FjYW9pCM5/d7Yw2BgbclR16Z44r0AyeZExGXPkAA/jirl0RFH7T8z5p8GXQn+KGv6ooVYkiEEargFCyISPpuUYr6ihuRZab9pmAe4CxSnH90Aeh96+Zvh5pUg8b+L7VEYSwNGpD8lfMJI7DkZP/AHzX0jcWyR6O8MTEhYhCZG4yTtA9PTj6VpX+yjDCQ+NnhnwH8lb7xpqV2d3mzRKN3Dc5b8AvAr0a7uLiN0uDGbhhIrx26nHHPzMccEcAdAK8s/Z+23d34mjgG4w3MkrO3yq6ZUJ1wo6E/Q+1e965b/2bol3dyD99Has2AMELkEg+h7cVNd2kiqEf3bZ45+zta2tzrXiq0yxEMyzPKCFjIkYCMLz1B3Z9sV9Fa9qkthpzrZgrKwyXz0P+H6V4r+zxat/wjfiXXlBEmpXaxIAPLz5ZBOOCBknjj8K76S9a7vDZpuZ43QFsHaDnkEdhxWWJV5nZhFy0DxL4P20OqePvE90y+YElR45eV3vN1HI7hcjIGM19L3kPmBIp1IWL7/GBt7ADoAK8B/Z3mjSz8RtIUWS21Q+Z2++e3sO1e+a3fRyzRWtuNqy7R/30KjEv30i8M1GF2fNXw2ma/wDH/izXYTGRLcLEFkXlDbjZGdx4wc5xj+EEV9GxXrW2mqXl8tGT94GIAHGMezDHI7V8y/DKa0tfF/iQXZwrXkzh85DIhUqp9SAcDA7/AEr3vwN8OfH3x78QReFvC0EqxvIqMyjMUOB/rJDgDeAeDyQDj0r0/qfNFc3Y8JZgqMZSZyHgvwV4i+L3x0tE8C2D6m+m2z28eFxHvKgb2YlQoQnOTxwDzwD+5f7O3wD8I/ATSpdRk8vWvGWpRA6hqPVIuebeBiDtjT82PPArsfgb8CvAX7Lfg6LRtERbvXbiMPfX05BkkP8AEd38Ea9h/wDrP5v/ALUP7ZmreLNSuvhf8DdQ8m2DyJq3iS1wrSyn78Fh0B7jzB1PKHaAx7qFJWstj5vF4ypXeh2X7YX7al7olxqXwv8Ag5cLceI9rW+q64jKY9L/AL0Ftnhrk9M9IvQtgL8s/s8/sqSagx+IfxaE/wBklczWdhJJ+/vnJy007AnETHtnL57Agn1T4Bfs42Hhe3g8XeMoFlmbD2di+SV6kSTZZgxO4kjuevfP1zJJJPJvf7o4QDoBXU7RVkefNxirIa7KyRwQxCOGJFjiiQYVVHQADsKVUwvTAzUioMjIOcY9KtJH0GOKyOYIlHUY4FaMYIGAMY9aiSIqBn8sYqynQUAVNX0n+1dPMUeFuI/mhbtu9PxFYPhjUgUexuGCyRNgRP8AKwYcHA9M13Ec4AweCP5Vwvii1+w3a67bcRSlBcFQBtcch/occ0AdcU3n93g+mBTTCUY/zHSoNGu0mhDnGCPvdc4GePwq64/ebGXp0HXigBhkbcSBz09hUbSfL657DgVZMYwSDtI4we1VHgk3HHPfpQBOsxOcY4qysiEY4zWVxGPMmYIAOvSuOv8AxRO7GLTdo2fIZByaDQ9Gyh3glRhcnnkD6fSucm8UeHrfYsV3HKR3RgeemOOuK8i1SeX5XuZZJix4DMyrtP8AusAR25HSq1tLZW0MJtII/tOd7DHyxqc4A9COBgfXpis+cnlPW5PHWjwKzsk5VQfma3crj1yM1BD8RdFZBLAs80TcKYbd9pI64yO35V5w096+3BG6MZ+XufpVIKQ2Mh39ydvsKdw5T1d/iNoC/PJ58CNxuliKr+B/xq1D8QvDkgwlymTyCQMADtxXhv2y9gdlLRRg84Vshce2aZ/bdz5wWVVO4AHf90qM/h7AU7hynvbeK9Ev18q2uI5WByVRv1PHGPwq1azB0bcduOQM5yD6Y9a8Gh1C6lzG5BBXeCQDHjHBweg7flVqO6vLUAQ3LqVG75eX+bsobIx6D8BgDFHMHKe/xTINiMrYztLYyB71bdomXCOMkAY6V4CdTuSN8l1dj5N/JUZB6fd4/lRa69qMKKq3TzE5+V498mO2MFePrmjmDlPezIEH3v1qKSSMsQrDGBg/4V4nc3l/MDJI43k7VQsMD8jirdgsiSrNd3bRhAuYoztD+wXkn0z+WKn2j6lezPXZJbSFNrzqGPZmC/z6/hVvTtR0qF/MeZMorMQhDFVQckgdMV5PfpYXUP8ApAdigI+XOZMAj5jzhf8ADpjiuM8W65daR8P/ABRdaTGtof7Ou4UkwqsEaJlVuOmCc/l07imHszw39gDSoNb+P2u+MLotJcWmk6rfRO3R21O7wXPYNtjxjjqa+v8AxfqH23xZql2UZo/MCDH+zxz+IrxD/gnZpv2Pw/488SoPuJpenQNjABW3MzD1yPMH0NewarbbtcmjLfOrluOvPT/69a13ev6I9nA0+Wnc47XL+NdRX7OomlhTLJkA5J27BxwoHP41+Tn7Yupz3/x51DTTsRNI02GGGJ1LDbKm5sHthsD3/Sv1Rs7b7drkkF0jQG5kjHK/OoklGBnnG2McE8ZHSvxs/aB1qHxB8fPHmowEtEupG1hOATsQnv2HHb0qJ/CejS0MDwXbpFPLcNGy5hzuY/MIg/Axx1GPunFcb8UZpR40uPmCm0toUwvTkByuRxxvB/GvTfB9sfIWQJu/diJgDgnJO0Dt0rxrx3cGbxbq0YTegljjznGGWIL+PTH0Fc2H+MnFytS+4whnashPIYccYTPUfTsami25DDnscHPC9ue1ViRt2uw24AH07VOjLsXkjgHC89Pb6cjpXYeOXEy8p+TcyjoO/Hb/AD7VOgwVxjbIdobgbfXAHqOOxFEchbyiThTn7vBwOg79f84qfcAGGVVf7p/vdv1qJGgMQN235fuktndmojwcjuOoHp7VOmNoaQcc7cDp+PY1G+zO5FwcZIHce3vUgVgFLFfugcY53Kf8KnZCchQMhOT64piRkOUUHhBu46D+laKJ+6wdrFxxxgYHHXtUtlJFKLA2uv3DgEL0B6HAq6Ac4AGWyAG9B7fhRFGsEin5W4AXP8O3A47n/wCtUkygSbyMbckgjOFI6Y9Pp79KkoTZ8wPViVXOMggcf59MVCshbO0HaeoHQgf3fTjtUpPlKAvXbwcfLluAfaqqFRmVW3hW6kd/fPQCg0Ox8NWpk0SQKdxe4IHYhQc7sDHT8hWleyH7WeedmFCjqcciqGgRPH4e8+FtoeQRdATIQS3fnHPH5YqBndriUz5A2Ywfcc/TPWuasvdNKZqQtGJo5g6ruAG0n06/571ejYIssqjKlshiOMdBWKd0mxtmAiAA7c9OmM4GasLfSO5MTbI3Cht3Kgj044Hof0rgOw2oD/qzt/5aq75P06Zry/xmzrczxBCQ0zsQeyjHP4V6eDLFJbhVHyOM/XrXlfjSeO4v5pI5Q3yqrHaV/eHqOmDnp+HeujDL3zKt8ByKxsqZgfg/L05x+OcA+tXkb5QwCb/u56CPHfp933rNKuHYjcoZgDzwVHT8BV0bhCVCgk5BVePx47Zr0DgNFEgjlYxL1bAJ6/N+nPY9quQja+RhWUg9f4eh9u341jY2tkrxx0XsOpHptHBraQJHyoUjjABH3e3Hv6VmbImUMiYjaNWB5CcDjtg8c/0qJdqOgjxjfuPP5c5/+tULeXIJOPRMD+p6dv0q2sZhB/c5LDaO3uc/z+g7VLRRdijMYJ2q5YZwyDvz2q8oAUs3zblwRu4P0z2/lVaAsFxEg69Qc8Djp9O1XfMJ5UfJ024A6dcfSsJGhXfyjuQdGXoAMA/55pplwcgg7iFwPToP/wBVPfJXcqbskjgZwe2PWq/mHcBGeE5J74Axg1BoA8zlxt4bp0bC9MU6NQoC4wOQc9Q3T/8AVimoxUYXPy/NhhyT0xThu4YnfgZHHQ9KAHhQzZPybM9AOO/btjtUmDyfZMkD9ccflUZ2qHLAsVK4CkZ57n/9VSMTndjjDDBPDIPQjv6UASfOu49Tg8dCP/1elM8zKqhJ6AHPr37dKVUUxlvLztY9T6f496B8pPmAFSAMAceuB/nmszQZIDjDsCqjAH+0f58VSOCzOejAA56ewxxnt9KvMreWW/i3ZGemF7//AKqZJAmAWLdsL3IPHt+VMCqScAEYA/izgLjof9317dKVmTDuPnV8nj9Rj0I/T8Ku+TGrs2c/KQB/vDgccAfhUJi3NyAQUGOAMinzE8pVlJVi4QbONo6Djjjp1HApQyjbuQKoGVUjD4JxjaOMY/OntEOGkBVOTz823b09Mgf/AFqTKmTdgB3OG3dyo6r6cY46DpRzByjJMZKpIEYHd8/y4yMYPtj8ajLN13DeCAMfcwPTA5HsKGCcpIVyp4R/mBx059PbtSkMgY7ANudoUYUgdRx6UcwcpEvP7tsA7lK4GB9B/n/6wVSRWck852jjkdx/9anvHL1WMg4ypxj/AIC2aeVk2ghHG3nLY+mA3v0+lIaRFLhonC8kn0ONmO/Tp6fpTVQxHavMY4f5eQcDPBAzkd/T0qXCqT19QynL4x09O3A6UhWRcyqjeYyfL0OVJ4P/ANYjj0pDK5DMrs67s/IFTkDbyv0xTyxX944DO2OV44xgZ7dKPLMT7truG6naANo7Db16U0RncseHjLkYVW4C9z6celACsyRll+9JHjBIxt4/DKjt9fQU6QIwTysndwx6fKP89aeDbqhEICDoG6le3H/66eXLAryoQH3UgdBtI547cCgAa3Ccqvz43Alix9uPYDj8KgkXMHnR5J5fBA/4Ec/rgYHSpz5hCs4xJkeWmcf7oHTp6fSkRVZmUyeWVPKnj5u/4D/CgB5jOZAP+eYRvQE/4UhV9rLORtCg8dR7/hipEAcsYyDnccIONxH9cfSpJUkC8o6rgAuO34dv5VUSZFJlSNRv25/hfbgDIwDx+n0qvK0SRM+dzAEE46AD1/DHtTiGRiHI++B1+XjGf6fSqpjVj5bZI7g9+uBj1rYxJ8xqgYBiSoAKdFA6cenpUhQgfKhUuqqf4goPTHr05FVRHjamSuzHDfLtHT5T6GpwyyAK2I2GPmByq565Hof64oAqxFWJyoIw2FUYBYHt68VXWXMx3Hb82Dnj5R90du3rj+la7yWvk+QI8R8gMMEgY6jv6Z/Ks8ptH7thnP3sclf7xHf/ADigCpveOZG3KrGTIQ4OMjrkAZB/SvUEia3ECjcp2qF/uhj0/KvL1RTdRKDlTKqrx69u/GeK9RlUNIsUa4dm3MM4HzcYAHH8sV1UjlrSsYHiQrM9kCBnMpJH+6MCuckSXYqqCMH5Om0/h/Kuh159l3ZQljvjjk257MTgDtnjp0rn5Y18nczsAR0zlc8ZH1GD0/CsavxGlH4SJMuQzP1457fhUoYh9zMfv7Bs4/Dn8uuKijAK5lOFJwMr0x+tLG5WP7vzKcv06DuPb6c9qCjlb1i12yszL13Z6cc1mxMVOVUcsM9hWrqar9sk2ggONwBPr/KsuL5VGB1/nXXT+FHn1fjJ40Zl3ADlifU+1aSxxo0W3gOec8Y7Gs1WP2Y/dOwgAirfG4FWyVPTHcjp7UugdTVhYbvKj+6pwV9sY57GpCHeNo5XJBK+gyAerf7Q4xjtVTY8QUJ/e6D2/r2NTRDO7vvGCqkEkdvpWcpWOmJIltDIQkYU5Ckljg5B5+X0xjFPkQpztOQF4937AnvjFH+r3bPvDHJx+Ge9OUPIVUHA3EA44OPb1/z6CpNyEodrb/lzjB9M/ljj06UufLbY37kjHOM9eMY9vbgdKFkjCFzkIvUA9QfyAyR+NSSSxR4yu8IvzbuiDPAA5OB/QGgAwUWLe7jzSI8BCuM579B0xjj1pvmEhfMO/wBmzkjAx+OOM1WQvhQSxIYDB5VW+hx0A7nvxVpIZIzlx8hY/NnsvHA65zUylYCwogjRCEOxsZ2jd14/An2qATRN0ZkfJcsv3cngY6en4DNX2ikKlmjLLuddq56Yxkdv8KWNA+QihQG+dAO/TP4d6z5gKiuMCTYDk/N05HXqKkj2NG7MAhiOSCSiBvUAn8qjlJUZVduz5znn9fQcUB9jl328oN4OPqD/AHfl7D8u1apgQtKkvzRyAR5G5R6Fep/lj/8AVTGVJJELnG3j/Z9x0Gf/AK1NO5Vd3yzNnJOAC2c5wOce34VLHFI0iqQHwo3EcAZ46evFMBEbGGIBYdOyqG46Y/pSxtHsyRtYk9fQdyBjH4/hREzRq06Mu9mOFIyQMgBh3x+B6+gqN3ZD5qqEQHGeDwOMY/OgCAunl8KSxAyAMAn/AD6VGCdpCque2BhumcD/AOtT9wmcIGD4UsxB4H49vcU1d3D8ttTk4G0jB4Hp7VoZzHcSIg+8Tz8y4OMAde47Z/pUrlCGjDbTsUr0D5z29xjpVdF3sGjz8qgbj0/Een6VDtD5Cxs5DfOo4+hzgfgB2/KgzHy3G8fMQATtO0fex0A9hSIQ2TuGSOo68D39aMHy2R1+XO7kgYHXgdzSZyQy5YkEBFP4H6ccUAJGRv2IqxiQgNk5I/zipSgchWZQQMjB2rg8bTnp+FMi3oq7iAOAAQN3oB7Zqy3kuPNdOcAYK5zyPTjmgCLzN48tSu1c4IHX0HP+eKa3O1SMbDgdScY9sdOlSAM+G+Vyp6qQT+XSpEw37wKcA8FcZ/LjitBtFbawZiDzt5XGOAcgg9KgIJ+986ZAfd7/AE7VLM4RWz83y4CLxjsMiqUs6qiopBLZDAYKj0powbsSXFyseTGP4vvdj9BWeuXYc9PuqegpoUybWLAnP1OB7VPHH8m5lIRjwB14qzH4hVRkQqvXnIAxt/yKccAgp09B3I/yM09gHOzdt5A6/of6VKqFd7OdvAycd/asy+UPLLYCqV7kbv5D0pyJlQgXPBxtHX8OuakfBjMec9HYHuajGQpEpAXOcr1b+mKC+VDlXawIbcVG7Z23e30qRdynbuTcPmGF5b2HuKUqoUAA7vukbhtwO/1qPzUVDtO0N8qg9VAoKHZCh9y7uMHH8I7D6CkbO0Y+UMMox+Ugd/bmoDkouz7p+TI4II9PY1OhRJAQNoVcew7HA9KAFUM5J7MBhh1UD19vpSZYoyL95umMfz6U0OIyVLAMeOeCq4/u9BR5oUg9lG5MkY/IdqAP/9X9Eug6gemaMf3sAdvSlAIwC2f0wPT3pDj7pAyB6fKP6V0GYpHY/wCFN5IPpxg9sUjHC8jPI496Up/yzbOQufTAoAjk3BOBgDv0/TuPSnEjLJwuQHHbk/4UMME4ZuwKj+AClxjkZO3gHqR9a0AjGDnGM/0oYfLgd/lHO0UuAoZgoAC46/rinN8oKDptGD2xWYEZHzA4yBjP1qMY4+63sOBx/KpHGWKK3ygYzmmHcQuMAc49fxNABnk47YP1qLAGMEEZ4qXDEkxYPoen4fhQfUj8u3qRQBGo4bAxu6nuc9Pyoxn6H+HHapGXIPBXGfofT8hSYXaFVcY4OKAIHwvUHjAPHTP8qaQdzDaflxle2O1T9V2gjHfH8Xb8qNreuc9ce1AFYjkMmDj37imYA6/dA59/pUuCowBjAHP8qZyGy7Y+gxQAzYASG64B9v8AIoPIBzu7YX26U4IMfKCDnuf0pOgx8pA6Y7GgBvQZ64HrQd5yD14/HjpTuG+783Gfx/8Ar0m3a2GPUUARH7u7Hpx7e1IRuPT5cdPUelLlRsYZx/CR2ppUAANzk8/0/pQAYPA546H0H/1qidAynrgqeM9QKlwDkY68Y/pTMx7gf7gyB06UGYwtlg+c8KfwxjHPpQG/2c9PbpSDIPzcgAfN9f8AOBRg4+ZGPbj6VoA3BO1X53MV9MKBUZC5V87XXGO6t2/z0qQ7ceYcbFbYu3u3U47Y7UiqYyACuQfpx0H4/pQBFk5IH8S4J9iPSk+VlXHqPoCMD9KMZAUj5hkDb3A/l9acQ5XcBkHJxj+76+n070AMVQMSN0U5I4Gef8KAGX7vXkYPI7Hv607eocNC+7AyMcFWb07dMj2pByQD7Djn3oAQnJx3zjHv+WKOA5GM/Kvy5GCfb17f56MB2j5hyrcgc4HGOnamlYsKMFSMYx3/AM9qADjBXgDrgjo3v/Kgnd82AT16fl07UddzbMtGPlHT/DOBR8sY2urbsDgY4zQAYA9z0OOBxS9ABtxnquO3qPTNI2Bn5TjHTpj/APVTOSFA5VcfTFAFkbfbCLkA8+3PQYHakxnHfI+bPOR3GOtMU7ug+c8YP8u3p0qTc3XhVZeFxx9cds1maCj76enG3B44pM7UOPUc47Hp26Uh/hH8Gc7cY60ZJwzf3gCOw/XP6UAOJyN/YnoRkfX/AOtTsOAPlDe2OMn6UzoxPP4eg9qkwSAc5yduRjp64/pQAxdoUOOgOD2K09d3lnPQDtx/+qhQQDg8/wCcD2p4Hl4GNpXaT9KAJBhTj2HToRinEEDHZhj6f/qqNcDodqg7h/u+w9OmKVfZ9hI6kdqAHkBgTn6n/P6UJzyoztIxjgcU373z5HBwePSg7iBGMDd0GMdaAHBRgDjGT096MYOQOaQZJPTA+X8RUhjyOnIP04oAQbtrADr1B7fhinKAQGB6EdPbtS9SGBw2cc8j6ADvSLgD5Vxxk7eAowM4oADyCV4xwB2FPP38diq/gajDHbuUZ6D0zUgXdxg44yBxxQAvQ84H0pynPtxwpGPypF+8Q3y8449KUA457nHPpQA5SD2PHp/TvUn90FRwckeg/CoRlmIjdSOy9OfSpevTOOMhT0PpQBJt6jBANSBs7O+MD8B0qFSCcBW+vapFPGTxhj36/SgBwyMPj7w2n1GP6UvTrgbhwT2pRjt94/5/Sm/KDjPJ9fagBPmUIuNrAZ56c0gGQyDPzdf8BS8Z+mDj1FJ8pVm+99Ov0oAa6jhz/CNp4pnyqVUjHTaPqO30qYrhDGCPlIz/AFo2sQ3GOOB7dKAGJnd8h57eue1LjA9KTGVjkZeSSMD9KeR6KeMDPQZ+laAJkD5sjCjp2+uP0pCCCoxjOCpNIMHPt0xwfr7YpeCc5zlc8euOazAToNp+uR1FJzxnBz9wDvinAbhx9KQfwsMc8e4oAMd9vC+nakOemByPT/PSkCjGQfUAdjQduOvAUD8qAFY9DnHTORRgjP8APtxQRhf0NJjufyz2oAXtx0FHrjp6e1O/iI57YxTcZXJ69KAFOOR12gBeOxAxge1GfnyP5dKbjjJO4ZIHufQfj0p3OOxwOT0PH/1qtAN4H13UHoQOOc/jTjkbcenI9qj4zg0wEycjtngj6f8A6uKUqG7YwD0+/wAEfp+FBIjXHQdzjoem7+lKVyBg4wc/Rv8APagBMA/JjH9AKOuD+Aoz0IOOfwGP8aU/ez6HNADMcdOB19u1O4z7jH69vpTiP0/Om/3uONoUex+lADyR68H/AD/9amn0KnJAx0HH+eKP4h34GQOBn/P5U3uw2EgDPtQZjxgHqRxg/wD16FXGQeo6470nfCrknGB/h+FLnHtjgDvQaEgCkBT06D6mgMc89QT/AJ4pFGDgAZx39umPpTv4d3GS2GxwKAFAwGTaCT2+nQYpAQOvHA3D3oA6EHGPxxSjgBTz+mKAEB4HQk56DOKMglfkzn04Ht+dLzuyQdowAOhP5Um3avJ4Az6UGYcKq8Yxj359qdxwMein37Y/CkwoOOvAPTFJwSOffp19qDQQgHnr680gweMZwCBj1NOyenUdMHik45yVXn04Ix60GY04GC4K0vPVeOvXpgUDI+YZ+ZSCO4x0+lJgYHtx+VACHOMqygccY6/WkfpnHU/lR67ugHHFIB8oBIyPegBW6njOFwD6/wD6qaSvp0x7/wD6qXIwD3A69MCl47fp3+ooAOhA/H/P0pv49f59qd2POP6cUmRk9MegoAZ79cdgKTB+6PQdPT/9VPxjav54/Sk4x/d9sUAN6/TpijPoRu9/alIPIx6H6elKMbi3Ut7UALjb8pPPHP4c0eje/HboMCkHyjPpyP5Z/Cl9hxxQADH+7il4bHQgdB70gGMDt0OOlKGB54HcD/61AEnKgc4VQePrT1HGEOS2enr/AEqNOAVwT2Pbg+1PXqp6LnnHTigB+FIC4Kntx2FKO+D7VGDwWPOOM/59qlGM8/hQAuRg8DIFPx07Z2j2qLJ+X5duTj607J24/L+VAEgyexx04qdSxyee2M+lQ9enbnnipgR/CfQ0ATDPb7v6H/8AVT+mB+tRjOQOOOhAxQBxhRxjOD/nigCUZ4A4IHBHp2pw4Iz1FMxn+f4U9eMAe/aswJM4BHG3OcCn8L1wN3RaiGAOPlHp3xT+meOvYdvpQBZGVIQ9P8KTccZP8XOPQikABHAzwMfX09vSgqOFByew9/T0oAl6HGOadjknOPf/AD0qMDk8Dpj/AOvTxgjgAnpj+prQBxx06AdRjn/9VNP17cU/kZyBgdOn5fhQB6c4H04FZgIdo55x3wvSnjjjpjrntTQccjpjPHelAxt46njHX/OKALCt22nPbP68Cpgx5xkfTg4FV1z0HQD8akGTtVQc9ffj9BQaE6sMn/Z6VJjDKAeP8/pVfdnPPfH4/wAqmPBG0cdgOaAHLjAP/wCofQCpVycDGM/pUWMDnt1A7enSpAfm2kfUY/zxQA/b0GecZyCOMeh7UuF+X+HcTSBRxxuHYLS9uf8AgJ+npQA3ttc5/T6U7ooI/D0xSbe3Qnv2pBj0wAP/ANVAD8kbdp5Xpx0P/wCqgDPT17Ck75Kk4/u+v+FKAvIJA4xxQAA9D2UnFTD7o4APp/n9KYc4yQMDsODQMdBnA/SswLG4gYPOQMhexHrUokTfhv4gPp+FVgW29Rz1xycDp+NTIRkZHGKALeSMA9+Pyp4Kt0JO3sPSoFLDr/8AWqXKnjoG4446UATg4GRz2wOasj0/Cqo6fjnFWFwp9eM/5FAEy+3b0qfI/CqylgNxHftUyE425/8ArUAO7/hSkevOORjrQMfdxnA4HvTx6/yoAhbjnselV2Xvjj/PFWW5X0GagHzHHYE4+lADOF4bGAO3FPHp09BUbbeh+mMU0SMo/d5B4ANAF3jhAQOlSKegxyOcD0qvJIVAAXkjJ2jApy4K4P0wDQA9uy9l64pnPTOcfrmn843e2AKTPA7BuBkUAMzzhsHPp1qNn+X2OFxUbbuRtG7saNvHy9ccY9aAK8hwoMeCfccVlTPG0nC/KBt/GtKZiucDPYEev4VmTKvXnjtj/GgCJBtDE46dPWrduzOuCeeOnTGOnpVPGCBjp6dcVPESAEzlcnpxQBdByfcnAxTQ+Rx0zgelR7iSo4P971x9aUNjaFGAvKigCYHHHJ7YFT8MCVI4Gap5yTjORgnHfPrUw4zk4zxwM8f4UAOyCA3oM0mOQBzjkAcfWkdSuCfbiq7ncDgbsdcHt7UAJJtyAN3XAHpUSNznHIYjjgZ+npSOe2cDjHt6c1FuG4Ng/KOOeB+FAFlB0HbgdelOjZi4XHXnjHQeo4xUSbu/f2FSIc/LjnkLjjk/lQBdBG7IBXtn6dMijjOcqCP8On07U2Ndy7lPGcYH92nn5huKl+xxjjp1HWgAGQApxkEe3PpUnzYBfB69uR2xmq33SCMA8EgcdO1ORiOM7h7c80ASMCdzryccD6f/AFqgcHgnBx2+lTMOgB5GenbNQ7cE99vccUARMoY4/DoPwqeBuBnnB69D+NQnAI4y3bjFTq2Bn/ZHT07UAT5AHHT+VTJnA5+n9KrknJPc1NHycDt+Q+tAFlQ2MdunTFSY3H5hnj+VQx91JGR2+lTjBx0Pt0/z0rM0ExxyN/ak6Y//AFU/tkt+mPwqM4I6e3FAEX8vpUin1PI9KgbvuXgjA2+1SQ5+6TnHIoAuDnBz/wDqqeID5mIHy4xx0qsvPQE5HGKnQfu8EE+woAmYEj3Bz9KaCuRjp7Uc9snHOelNBHQc+nFAFmKVo2EkR2sPTtXK/EX4dfDf4x6HJ4e+Jei22qwujRrK0a+dGGGMhsdux4I7YNdCnJwvUA1Ksjrwvt+PApp2JWh/N9+29+yjD+zZ8Upp/B3nv4K1xU1CxSQk/ZGlJDRBxgYSQYXJzgrkAkFvh6900Msl1bKNpYuFUZYMewxxjrjjjv2r+w3xZ4N8EfFDw63gz4i6Va6vpbbjGtxGrtA7KU3puBGQGIwQQRwQRxX4H/tP/wDBO34l/BC6m8a/CXd4t8IzF5mtId5nsursMNnCKFGzLtk/LncMvomaJn5ofZd674wu0cqvqw9z0prxFP3Bye/tz6e38q3ZJba+Mlo8MtlfLIzSw3I8mSNv4ldGxwPbpVL7O3mgx7SvIVl6BV7j6UjYgRvMzFMeMbG9Vx0/zyKl8yQNmNo5CZBgZwADjB+XGc98dD2qu0ROHZduCQ5xzlenHr7VLE22B1DYdVLcDB47Z7H9PbOKAO+029eYrFe7ZNhDKC3ySH0bH5cdu2BV/VvCumwa7Jbadv8An2PGOCq7uTn0Hp6VhWSSK1skabXYKEDHnzFBx9MAZ7H27V91fss/Aa4+PHjePSoo7hbeHa2oXccY8mHy1QlCx6EKy9VIHyr95lBhkylY6L9kD9k3WfjN4iWa/iNv4c04ob67kUbGxghApG2RiP4D8v8AfBXhv6DY7XS9F0+38O6LElrp9lGI4okAUcdSfr3Pc1jeFPCPhn4aeF7XwZ4NtktrO0QI7KPmlcDlmPUk9f8APN3r1pGLJDzxj/IpwyOcimjjgelKfXGfpQZnlPxUE3hXUtD+M2mozyeG/wDiXa5Ei5a60K8cB+gJY20uJEUYHJJ4Ar2dmhkVLm0kE0DxrJHKD8kkZUFCp6YxznpWe8dtdW81hexpcWlzFJb3ELDKvDKpV0PsQcV5f8Iri48Prqvwh1mYy3fhF1/s2WT711ok/Ns/Tnyv9UwHC4VavdehaPXVcfKgwxPtgCmgjPp7+mKTkHaOF9BUTfLlRgkY9uPwqCCct9wdAGoEnU46dPpUWVHy98/pSZJ+6OhoNC3vAwR0pm/sO1Rbl/EcUm/v6dKAB2PC9/b+VMXDLt7bf19KYzDOFqSBWLFAM8frQZnwB+3/AKvd28fgjw9bXDpDc7jcQchPmIwxHy5LYYcEH6V+bGp2lxbWExij3EkJGUU7FTPy5JGB26+3avtj9u7xD/a3xk0jRh/x7aNZZZQMZ+RnYehHO38eK+L/AA5Fq2n6POup3L7rzBSBmLfZ02/eJY7QM4yOh6duLiW9jzfTrF7jFiqh2u5x5jPxJhWA2/LkduB057V6Pfefj7FmNYY8xlF5A7E4x0PQDnjrXI6Obn7Y9yoAdQYo1b+J2B6ZwABjP04rtYrg2umu16Y2ucl2fGcAnjGB1x6DvxWpgcvfw2lrdWsSMimNGO1FKgqMYHXBqhcxX95GbqVESBc7FJHJXsMdOKxr0Xp1IWtsC7XALx8kuqNx9eQK6G7BtdOEt0dsFupMWCVkZ+Ac5PY/hQBzMl28ERZJfss7SLjau0t0HP07e1dDKt4uj3W1wLm1gwikqxZuuctgcjoMdK84tIllX+0Jn3s8oOxR2X+H8vTvW1a6qPOeSb91G06EEAkbVwAMnOMCgzOs8GXdmttcz3ck0F5cfulVBsOdowQQB1H8JIHGD2zJqutC3azs7glIfN3Hcw2+a3f2A68cZOTWVYC51aaCH/V+U7GVmP3lPzVx/iO8/tbVrW3sYc2cLsBKw3IzNlT7YG3HFBaZ1Gu6kLyKfTXXGX2AggDa+MHPT2HvXzrp8Eq307iMOsFxtbjO4A/wgjocjt07V7zBG00LwgeZKsmcrxk9f+Ag/wBK8Y1hTBrV+Ccp52+Qcj5WXOBxzjJ9PyrehuKR9CeCr+x/s6HdNHDKspZoU5fy0OA3rjjGfYYHavSWnsZ2dkuPObepROTtUckcjHPTpxwK8J8ETQ3cOnpcIzrIMMEIxt6sOPUjjP5V7jqMdha2Uk0ySWyW33ZACAA3zIHHJOO/0rnrQ9+44nEy2moXM66g9uCz5X92MbXz8uR+n1/KtePRUu9OliV1S8jbmSViFUrj5c5OR3yBj8KyP+EhESm5iuopLc5YEOFjWQn5SQeQB3xUEfjPQLbUVvrmUyNb5ldIj5gcjps5UZGOOemKgZt2+ianp9qls0+E+bplQM4xx1B45Bxgmo57S68pLgjdFbsiSFRhct029Mn8PpTNH1K5vNPM9xbOz3h+0N02q0hJHQDtxj24FdhrIW80JNJs9v8AaF0A+F6R7CD1H3ThcfQ0Ac54lnR9Ig+ynEmVi6YGGIHQgA8n05+lcTpVgT4kFhcLFcRXSKGDjPyoCx4yMHgc/pxVjXp0v79LOKOSZLRSpkXH32xnOMfdAwOPWrkWmxxTR3lk8V39mZGAI/eDb0z3OfqPpTTsB6RJaNYabDbgQTR2cUkisEG1pJGz07AZwMda8l1bVDarbxw7fNldZHCfwK2BjHvxiup8Q6pqCWcV9LbyLHG5Z0Taqybz8gALZ644wQQT6V5O8geCaS7XddXEuxTGM+W+cgcdsYAxk8dqRUpWOmj1K2ku7xzI6JIcBz93jj+YOMVmy6/Pp73jW+FaYiCMP0Dp/Fg8d+PwrH3+bb4hY7Yy28Nxt6/zx0zxUMmnxzRLJHKyySlfKUHdlhg9AOg+tAkzr/s0OkaWFkbzJvLZyM/wYznGMDn+grgtOFxZus8alIzljuHG1u3oc56V1esahbXJFquN4GNxAP7v+QH4dKx/PjMqwyjcuNw3evbApND5ifTr14DdbR50ksQ2s5wM9cnv0Pbt6Vq6bGn2dPlyqplXxt59MY6/Ss+2juRI8kVr9qkuNqmEfOyp3JwPlBHT/Irt9J0SyWKWbUUkijiAENu/yys59T6egrFqxJ5Vrt5eXfiax04JujhkTcqjIMb7fTt6/SvevD3hOXxtNqfinWbqcWlpcLb7oj8xnEZJU85GxBj8QOvFeT/FmSytfFVtpGj24ima1gwyFiZ5WLdSTyB2YAHH04+mbW7t/AWkDw9p8fkRXjZaOaXeWYIoZmJ3E5PpSsNHFaV9uvdLuvC+hxCWbV08uyDzY8qNcuw+bA+6M9QT6cVneKPDI03UjpljdPqF5DZh7jbGwC8dOR3wSM47Djism38USeFtakk0iONrq3jXyS4DIhJP8PQnGOOMdORWtpmuavqviF9c1ySJ5NSaG1nj2ACTjbtCj5VGOSAOfqaCzLttUea3it8AuIvmb/0HPToAB+FdbpssV1BZFohkfK5THzFehbGCSO31rjr9nSSSZLcxrkweXwuDnjgenAxW74cCvYr83lpvIbBAdXQ9QOoAxz9KCeY7bRtOsdLme6mjWMM7EMhXy2HfgdhnjA46DGK6qx1DQ7TwrqGiJJHc38t3ZS2cYUNlkYPuRmBCgp9454U474rmPDkcutN9guAkNvDcwQxNtyZYnbbjkjb2JJOMduxt2eqaXbfEfxB4AiB+1WWnx3plQ8kqUXy1GD0U8+4xiqiNHjfjvxXp9/rlta6vYZs7mRtI3R7nkXaeqqOrEsqj61VtEXwlq66dpkbeTau3lZTLeg+bvyOOOeK81Gr6g2sLqGpTyQQaZK96Iv8AVkSZYA+7bTjOPpWfrvxH8QxXVvfWMhtryG4SeO5T7yypl12jhdu5VB9BU8t2Zyko7n6XeCPEXhbXtFXT00lbCWGKJ73UpNqqPN43tuAfczMNijr04FfHf7QNvYXvjWawsYdQuEaxjaxxCyy3c75Bzlf9WDgL/FsA5z15yP8Aa/8Ai/qFzcxDTPDa74m81fspZZEcMPLZiQCuDyBxzzXXeHP2h/iBeXtvrN5ouj3GpMj28SgEiOLG4lG48pRt6DrjkkjFcWJoSWpssRTlDlicJ4K+B3xF8F6Hq2tazqd/p0f2SW++xCcI0YSPd84jbHoCAB2xtrl9B8dw3Olnw7rFvcReWi+eIHMiTzqdyHaRnJYBuWC7gBjFe9a58Y9X1621bT/smlSx6nA9tcXMLs/l+Yuw7PmB4HIB64U4xxXmuj+G9ANhqMgtbg3aWjLbTAqEV1TYkhwwLHzAG4GP7wxXlTk09S7WR5fJYx6F5mtKJsLn/j4GME+h4znp2qLUtMsp9H06dk+z3l3FLJFE/wB4EH5GJGOGBBxXNT2OoLdW7S6hdX9kkiOyTueufmG09x7Yrs/GqyafaNPFDYzMceRL/wAvUAx7rnCjHB45FO5mdH8Nfhx8I/EkvleO/FF1bXQguJI1x5UUcmCE2OVKs24hgoU527TXU/En4mfFXw9Yj4fyeKdN1vRNPsbeGyns7cW9xaeSR5eJQPNGYzjZvYKpxxgYi+HHw/n1n4dL8Q/Guo22m6YWe2023VPtc14UJDNKgK+Uny4UtluecfLml4c8OaJ43lW+1gm3sUXzMKoP7wnJU5B4HU+1Js0itCPXvGF78RtM0XUfFKW9vcJZSWizqwDTRMxIk3FRg855AYkk7udtcFpPjyL4cXL6fcWUOq6XdgkQR3GCvlEjLNyFJBA6YI+UdMV7jrkXhjVPCniC00bTLeW40ny4I7p90kki7/kMWOI3lKfLjj+AjByfj++1u2uLyaCDR9iLEBK7EbpCMEnbwMDGBj/CnTpKcrMUlYg8T+JbJtavdU8P2H9k6fqMqtHEXWR1PR+ucYPIDEck+laOn+ItT0YLb2ltDqSy7Qu/IMUZ4bA4H7wYGSPlAPrXEQQSX9xPNqITasTThQBwfu8e+AFxzx15ralltra1aUt5rzKBGUbEcJIxzt7dO3sPWvQUFHRHPJna2Wn+Hp5bbVfEV4bWzikkkuCE83zbl+gduqgjJOOuB0OK6O+Xw3BK+keGZNOZLjyrj7fJIY0j+Yjy13AjcAPUHB9q8b0+21BvtNjDC+pNJEjQiHLeURn5kGODz19q9J8CfDm/bWtO1XWvD82qJYyCaTSn/c211x8iSSDdw56hRnjAx2zmrFQu3ZI92+G3w5tofCtz4mS1vtS1vWbptOh1W0aVIYoWwoRWjKpzyoPODjGBnP0N8LvhF8NPGTxeFfHWt3nhyfTS7PosbR2ov0YjYUumzuKnl4wBIcgjK9Oz8Q/EbWR4P0TTfEVna+A5NPtmuINL0qXesVkVCiSQN8qbWXIU9Rktg8V8Wf8ACV6cPF9lrun6xcXKS3JDSzIEjDsgHy+YQADnLEHhunoPP9rrY6FC253H7efw38I/DjwX4LXwlbeQ11qGoLNJ5pk8xI7cGPOGZeAx5Xrnr0xy0cuk2nh6x1/XrW8uLUaTZyW643wSyBU2RkYAzvUN35BIxtriP2jdXvdT8AaRY3d1dS29nf3F1biXc0Y+0L5biNzxwFXdjGcg967S50rU7/4Z+CPEVlameOx09YPJR8OVAKo4X+IgAE9K1xDXsovzCs42Vjg/EfiDTr7QrbytBuLnUbi4S5urqfbCqqu7KRj+IHIGNoH5AjF034iywy+QNNzaLkSKkm7YpH3txGOcdOa1/DvhbxL47ufEV5f3YsY9ESKRrWcbonSTzNnz9FwIju4z04rzy5gtrS+nFujCCeYDzcYGBx8o4HUZ7VCijI9Rn8Iafr9k2q+E7tFnhUfaLbJCBhjOD/EPRgcdO+RXjbaZNotzcLc3O91fzCM/IB1OCT+HT9K9g8EXUOleIZ5tTmkl06zgE5it0QM7KwCpIWDuYsfeCDI4PABrlvFV3pviPw9ea3b20NjcT38ir5P8UPUD5eDuOTxkYq46AYOq3vm2FpLq8lvb21yuI7eEbnlHB9/lBA5B6/piXl/FoBtdR0PULnStVtU86ymtGMMih+uJB0xnJHHGe1anhOXSPDuiX+pXLxm4k3iB3iV5N65+YZGePlwOlVINLtNb0aOw1SZJNUt186RuqmKVvukgjORkZX7taoD0y2/aa+NN4sNvJq2mTSW37qO8ntwbpGUDDdPLkfB2/Or4X8a6bxpqnxA1Lw1DZ/E6XTLa3vrj7RHBZoovJJU+ZndFxH91uq9N3QZGPJfAnxNsfC1hF4V0fwjousGGZ5W1e8HmtO7HrgoNuAAoA4AUYxXrXiH4gy/EPw1dR39ppmm6pY3UcgVQs01zEBgxo7KJIwM4+UfN0x1q9BxnJ6Nni2GtLq5isgV0y5ZSxHy/MOcnuMEAH19K5yeZvtrK8haM8qp6gdh7EcD3rQl114L2KEqNwLyOgI2iNScEe56EZPToK52C9gvXuRbReQDjy1zyQ/8AD+PA4rWkZPczfEsKrqnlozKrwBnOTnIAxz+OOD26Csa102ZJFlina2jjYSr1xuXuBn7w7HtXX3dvBf2NukTBJbZxGFPG4v8ALt57E4/DtX35YfsBtptibn4m6tLLqbRpNHY6ZubTQHA2pJcbN3HR2woA6AjGdXJLcqMG9j8/9J/s6+s9s0pe6s7gszn5ZSXyQDjnPfI9K29Zayl1ffGWS9CBVnb/AFfTGMcjGPy9K+5/ib4V+F3gXww2i3eg2CaZpFuY0i0hGjvP7QlKlWnufldk2/dck8gjGMLXxDqmmapqMkCS2n754S1wwA2bP4QOc7x3Hp+QzjVv0KnT5bGB4f1zS9O1a8ur+BrxFUFbkDCox4O4DJCdsgcCtrUbVddjtdWMa2Dm3Lum0LHnjadxxz0xzjFcnf6ebSaQ2qeVDDEFJPzCQH1wMDFPtr/WF0tNKlg862utogldjkq4G1M7ug4CjotdHMZnr3hX4Z6HfQ33xD8SNJdW9kIfJW3BRXdOWDnPzKgCg8fNuAGMVd17QtU162naO1a11C/Iez062i3SYhIGQqDg9S3cFcfTxK0n1iwB0uA3IDv5bwRyFVeM8tn/AGSOP7uK+ifAWhap8XvG4vtY1pPCtlo0cFoTZ3ItbhYXOFaAs/zlC685ODgjpii+hrDsej/D/wCHHxROvwSeIPFutTWa2qxavYQTzXNzp8c6/u4ZmEhNvvX51Zv4BnjHHK/GHwl4c8G6ro2jaDZRRx38kgt7oXPnLDa/LuLA5+YhRjG3AHFfX9n4S0f4U+Hbjwrc+N7Mtrkryald3lwLnVr5c4XdIAdrLHlMgFVQ9CevyV4o0b4dm61LTba+eJheXFxppgBMIV+FtwdoBJIwM9u3FcdWJrUioo8M8WRRa7qMcdndXE9nBbtHEXJZfOPDEBumcDnHOB2ryq1sW0vxXZ2UxCjbgiXgfdIyfw6duPSvX7fT1uJfsVqDgsFKsd21M9OeuOOwFWZ/C+lr4e1DxPbi1m+y37W13IW3XCISgTgZCDecAd+3y1dGdlynJY+f5rK8tb+SS5WMzCQS/LkrxyORjIHrXWtc3UKHkRQTKzBdmRnGfu46emKovsv767S1m+zxQAuTtGAHHYegOQKq2Dt/wjWpmWQP9jZoASP3jeYcDGScDHGBXcMxRcQXO+RrsvHJ98INp5+vAFXLW1S40+5k0hJJpn8u3iGzO7JxgHjnH8vpT9K0i0+zWepahE02nmeGW6t4GxO1uGG8L0xuQMByOcc+n6Nx/G79iu2RRolrrPh23WMbLH+zFXGwbV3MplLHA+8XYn1pN26FRjc+evh1J4L8J/FrSL/4l2Jj8PWumqtyktt5o226r8xiBD4GUGDnIOD02j7M8UfHL4JeI9Lh0PwkuoSojB7Gx0qzazETj/ltCHEcTMu3AxkgdTgGviXxJ4m0bxl47Wfw8LrZeaY8caXSKFSBjkEdw2AMjBGeMjHPGPaagdIvbMXLsLNfs6MDteF157Y9xxwAMdq5KsdTSNRQbVj3f4gX+oSa+8us21oNNuN10tpC6ySQeYFy03cs/G5vu5+7gYrlvBPhBNRjudSg0a/nkMgexc27rbABtw2uFC9MAc89q+h/2W5vgN4k+H8mveO9bsI/HNrILO6tNWdV8wIu2F40YeXICuctznhexr1fxufCMdhqeuXnjqzvYoPJlt7ZLyODy44c+bCtpGPmJT/V7FJOAgBPLcj0dioUub3j5M+JWuyXmu3HhT7Ax1my8p0lzhOUBy2D8xxgZ9sDvXj39lW3h2RjqDut0IDI5Xhgrc5xyPlB6ivdvHN3bHxxrWt6Ustyl2kBt2eNl/dyxI33CM/IwZcHHTpXjniS1tb+R7zzC32dVEi9tjc4x/Sk3Z2MakbHAWEN9qrFGfbZMvzSEcuex5yc+vbiuP8AF9hFpN7bW0UUcSMjEgDAY9cgdh/XNdu7WlxbxHSpTbjzmjG0ERHbg/cPIPIxjjOa8/8AEqXkepZui0pmj2xPncOOyj06V04b4zJEWmX8FpqdtLq8JntoCCyIoYqB9zCnA69fQfhWkfGIub25d2uFV12lGZRyegxjsK5RZI8hvmwQCfTB7g+46Csy5dtzMzAdflPOMf54r1Cz6u/Zb8QfDXwd4o1Dxb471O103VIYhb6Zb30UjWvkXCMs8odFYeYgwFHBB2kZGcfSPif9on4MCK4FvfxavOSqWy28ErnbkcgTIuJGHH8OPU1+YguBgjYCdo27ugHbjtz3r2DwH4L1C8sxq00toIbocWxUSsnklgsuRkLgg4PXjtisqkerNIVHFWR618UPilc/EnwnFp+m+GrLR7rz45TctItxOsKbf3SkRx7QXALdsDGOAR5d4T1C4n02e2/c2k8LfvSoCxqj8BgOBy3068dKZfy2WhXj6ddhmWVG/fQAlNrnGUHPAx69vpXF6NqMEWpz/aZftOluUgdQxgkdRwp+Qdup46E8jqMYxvsTKVz1KbQNC0y2+0aTYDW9Su7iJd11LkRuxUdPlTZzgY4XgngYHmXjD7VYeILy1v7ZYb2KfZNEgbaTjO4cLkehxz94V6brWtjwzYNf6QBJ5kgzED5YhiPKkDgbuBhQRuGcVwt9rupeLLK+1G6izqkskasYiA/EYiTcABhQBt9e59auOhJ56I5EuTM5O1HJKjHIznHoKbJNHc5lEZiUnoPYdv8AP4VbnsZrecRXkDxAqTFuGNxBwarahJAJFhtoyJARvdeMk9eOnPpW+4CLbwvLbRyCKICZVeQj7iseWY8A7euDwBX6DaZ4a/Z78G32mw6frOma9qcYitrb7LdCSS6knON2xJXVVXICsT5mD0wtfAMlrf2qhZI1RZPuqOO33sdvQivRvhNp8N98RvCVv5cZdtRjT5c52qGc+nIIrKqtDrwcnz2R+w/xC14eDfhzrdxqCgG1shbgR7iWnkChB908BicduO1fLfhuNLLwfpSDkPbb12jDfePQ4wowOSa99+PF4l18ItZuc7/tS71Hp+8QAj2BIwO1eKWu3S/CGgROd+dLt2b/AIGATj/vrpXiVdrH6Nl690xvGs0Np4G1q7bO1NOnQ7euHXHoOah+GTS2nwg8O20JCSyRSyMy8ErLJnp64OPwrI+KMU118MdeWFQkYtg5LcFhHLGSwAxjAycVu/D/ABqfw/8AD5CtDBDYLEMJgGUHBA7Hp7cYp2/dnSnetbseefGgRW9j4TtBHujudei3Bh1WPbxj3z6fhX0Nfy/v3fIdznaOucYAHPA/SvnT9oOf7KngyRVGy31RrggjOShhwPxr3tGuvsDz3hCyvMxBAx8hxsUd+g5H5cYqJ/w0VS/jSPmLxQbiL426TJqEgMcVkrRqAp5kOwjp/CCDn/Zr6N1iUu6A/LFG3O1shmPb2wf8+nzvqttHqvx406y3BUtbMb/URlN/b3b8BXtuqtPcSKmdkcUivsbDELwdox/jxj2rar8MUc0fjkcD8LLmEfFDxs/kqodLKPzDwd48wAHA6McfkK9Mug6WlxKSA7bYlYYw3P3h9BXnvwRtpLuPxdrzQbZ5daW33qc/8e8ZOO3HP45xXqWq2kElo0+oRH7PBFnynUESMeBkdwpPTuKxq/Go+htQj7jPnr4MLJLdeK9UCqksupQwbgM7VUuCO/T+le+eILZz4Z1LZ80Vrp8zsf8AaA+X6dOK8U/Zstbq88OalYRfKE1P95kfcCKrcHse3P09K+lPHEcFt4P1KCJNiy2UhbJwSo25JorP96oBhYfuHI8N/ZisrFvA9/f3MZM1xdCJ2DYXhM5P/AD0r0Txx5cHh24Em4GULGFHXBwOT3O3pXFfs4f6P8L90m4NJfSTr8vOSFGQPTaK0/iNfhrKa3bJ8siRhjGNoJb68ClU1xFjSl7uFuY37Psdzqnw0+w2wWGWC/ePzwOAoUfN15cq2O2AB616vqKab4X0p41RmlDKpKDLMeM5/qegrhfgBuh+GyTx4LXWpXV0CCFxukIwfwFX/HN20Ol38kJxN9lkfn1x2H0pTletyl0/dwx4z8DA407xLegbkvtTXywNyggElecDHDDt3r2qG4Ed/LrOpTJDbWzM+5vlRMdMseBj/OK4D4LuNH+GIu7wrGlzczzuHP8ABG3lcf3Sm3HtivZ/2fv2dvGH7X/iiJY1n0v4a6ROGu71vlbU5UOCqccqO7fgK7/qkp1bvRHk1swp0aOp53+yr+zl44+O3jLUdT0CF4NGurkq2pSDYkcAPzMnYsV6EjA64PGf6EvBHgj4f/s2eCzoXhtLa3ntoA99eyYTCqNzPI7dBj5ssf8AaPpVvf8ADn9nX4eHRdBWz0TR9FtR9oupNsSRBR1YnjJ7DsfevxV+PP7Qvjb9pnVpPB3gdLmy8EC4CeWqsl3rkmTteReCsGV+SPI3fefsqeuk5uy+E+MqV5VW+xs/tNftZ+JPjdq9z8OPhTNcReF5n8q91GI7brWnH/LOLoy23YDgyDr8pwfQPgX+zppfw+tbfxB4oiWXUFXNpYkfLAWHLyckE4OMf5G/8F/gdp/wyg/tnWRFca9MgVY0+aKzX0XqDJ2ZhwOgz1Pvf7x23Oct/KtW1BcsTKdTlXLElkeSdy8nzZ6Y4ApRHyM8g9ulPChRtXkenbNTRxZySPTGaybOZsdFHg8DirKJtx6j8se1SLGQmfyFPRMgZ/KkUtg68n0qSLG5R2oKqecYAqdBjG0c9qBkijPycccj/PpWbeFJQ+n3IBhkjKMB0+bp+I7VrryOuBjv/wDWqq9pFKTJgFu3vigDzzSZ7nQ9Qk0m46Rkbeeqn7remMdf/rV6Cx3YP6d65vxNpEk1kl9bIBLZjnBJLQ9x/wAB7Vf8O6jb6lZxxvjzoAFcL3A6H8qANhYy7Adh1+gpJ7iG2i3SNtwOp9DTrkuqkIcKeMegrm9RsbnUAILfliuSh7qKAOU1nWjdu1palQi8lzwBXMDUJYpVth5JJA5Q56DkVm6iZYro2spVpIyN+BlueQD9BVWERo4eMDdnd0/z0FSwNiRF1AedPwF+UIOBx61WWF1D79oDc/KOBirNmxeNhGATnd6AY9KeQkjKFOTjBz93ipAjRiSc/OP4MDBA9P8APaoJH8mMFujMARgHn0/Sr6oTyuHx/CB07VUvbeWVfLIKgnJwpOfYehoAnAtmiHmp8zhlIIwc+34Vk3VuJnhHyxiMYcHtnpx64/KtMWreRucr8uEwTnO32Hse3TpViPSLi7cmEGXd84VQx4A5A47Ht+lAHPW8DQqVRz8xBB749MGrIaTO7zBzx8y4wB2rXfQLtSPMglUjjY42tj8cUx9Mkt1xOYrVVP8Ay8XUUIA/4G1ZgZUm9o9hePrnC8DJ4zUK5hXHLBeh9ex54xUOo+JfAmkMh1bxRo1u7niMalbseO/yc/niuHv/AI5/AfS5PK1L4gaSrpgGKB2nJPoBGMH/AOtQB6Gr7U8hSvl7vlwv47ef55qX7RL5blMkAEkjrkD9B+leGyftS/s92G0r4gl1GVncBbKzk3bf4QA6YzWFqf7ZPwtW1WHTtM8RXYlyDi1iiGPXk5J/CgR9C/bLqREe3fBwrFScgH04xxXK/FW7Nv8ACvxQcD95pF0AxXGHCj2/TsK8Buv2wvCiMJYPCmpyM5O1pbqFBxwPkX29K898X/tPz/EPw9qfgix0C3tI7+IgzCTEsKRkO2McNlVOd1a0tyon6G/sPaY2mfs/zaoUeI63rEk5z/EkSpAhHT7yx10uumNdT1CVneNWLsoH3sHJyPcV0H7OumPo37LPgcFdk0+ni754IMzEr6chSuBXI+NQiBkDKNxCKT+Q/XtRe82z3KKtSSOX0BfK1GO8lwpUmaTnGFhXGenPB/TNfg7qU/8AbGva3qv3hdavczbs9tzc/rX7Wa94gl0bwz4i1ht7x2emXZ28c702jjtwPwHbqa/DfQwVtEVhnJMi/wB7DEnA9KmrKysdtGNz3DwfEP7G+05Jj8yUBiR9yNupUHj7p7duK+ZbyeS9mmupvnM1y8meu4jjJ+tfT2nzRW3gu91GAEgWE+CTuwcfL25y2Dnjp718vRrJ5aruGUXDc8bgT39f8OKnDdTHMHaKRYOANuCEx8xPQ/T0qaKKTasbZYjqf7oI7fSoydsALgyA85A3AVdhj5BQbkUYJAwv0HsO1bnlotwRkblBUqRncoxkjoPrVlMkgkFiAO3T8KiRURNp5xwNvA+bpgev0HSnNs4JAz9044zj2HH4CsZG6RJjaAoXJB4yeoA6+2KURSSlt6/e278cKuP880zjlJdu0cnHGM46fXpVy2O9SiKAv3myflwfXsKkvlEWMdAPmHynH3jt6Y9qftLpucqpyenr/wDW7CpAEByRjeuOe+O+fX0pvIXc53bhwVHQL/jU8xRHs2YP3ygBIHHvUhXkFickj3P0+lOwxUgptO0bnyPp0qJowD5ZYhVzj0+n4dqOYCB2CK20KE3fQAj8PypGheKN242KGYf3gB756/0/KppVDJ5YJ2jjpwWHfNJP5nlqiAbXQjA/ugY68HvQ2NI67wxAkuieWZVVllEyr32eWAcY5ADDtVVEYzOoRRnjaew6810XhhUfw7DtIw8suSPm+SM7QOB0wMYrIupgLuZdwIyxz0xkfyrnrOyLp7iq4NuryZLnK9evp16+xNVbSNPPbzAMrgnk5/wFaNhDO8CNsfB+70OPqD/D3FblvbZG6RcySbQx7YHr/PFcJ1ozwpaSN9pJDjHt65Pqa8l8QuHvbxs7F8zYpbopznt3r1+TKmQH5WEhPH3do4Xp6V4v4iICTnk75ATgcZx1NdOF+IyxXwGTDhQgZGTy+uRwf89qvWkZZFI+5wSVxx/+usxThWYgHEeOnA7/AP6q07KGQqrGQbo2DqvIyD/Su5nFTRagQ+WhjzlkyR34OOPbHUAVdaEeXuIxgDkj26KewHpSKpDbnfypMAnHKjjj1/MVfitj3OAuFIHRwOrYPpWLlY6VArqqxgpGRsHXqFzx09Dx0qwsWGzL17cfqw/z0qRVGHDMoTdyMdMHjPp0qTy1JwV+ViAPx/ofyrLmubcoyNSW3Lx8wLOOc7fbtVnEoXZlQo6YHHOO36Ypg2jG3gZ2kdl2juf8jFJ5ibecK24n29O3p/SoYiXPPHyEHA/EenalHOPlKktk9unb8OlGyQD7uN47nnj09PT2qc/Pgtu+6ME91zx07n9aQyJYJWwuxQG7ex/z/KodkwDM+QeFwP4R34qcNtJOFJXBODg8/wCFR4cFldC53MFLHorevqfb0oNCIZ+YAbduOThcZHGfpTxuBTbjO3b/AHgAOnp0PpTik5yCqoMfxjJzjt+FRBWBXcSQfb26Dp1oMyX92QQOWA5PQY/CnMT8zZz0PHTjt+NMRGZCRnCsFXHPA4wKsCP+E4THA3Hj9KzNBjRQomwSA/KQeRu6ZGOny+1MwI41ZMb88542k9jnuKlZHAZmQEoQPnXnt36cH25+lIkUcg3yhX38ZA6/4Y9PagA2IrOI8IyDCgnP9entSqgO3YV2njgck98/7I61MVQfMRFhR8oJ/KmNsMgO5UI6Z4Q/T/CgCvgKnUDcflHZse3oaj+RXzDGrYfGH6Dd6f1p4KsA+0g4DdeMD/P5Uu0CRmjby+PuvyDjHT/CgCEJtQZ2SMPlZT0/P644prN5KuqyiNUBHH05A6d+nvUjeW6cIRnr8wOB7fWoCoBESjrzyAT/AJHWg0IJAhjkKyl2CBlwfT+vvTBNH80ADKqIvzLk4zz9c9vwqw/IYyKhxgknAJXv6VHtTeUB2SBc4ByFA6A446c0GYwCVMKr8DIBB5A/kDTwkhQKpEeXyvUrn/D+dShFDFtqhcfLgZXj+VOAAJbA6LtVfQY6cd/0oApsIrlsoSCCPlzjrx09OO3apFhIXcrHhs4zwABgDH8vappI3P7pmO/HAAHykjGB+XpUbvHuwiORgYweARxx/wDqoAaIFPzN3+Y5JJLDpnsB6Cpo4nb+ANu5JzgAcj046+n8uJHEzllVljyQd4xzgdNvXr61DGsaf8fJJG3DMozg59fx5oAeEYLuLL8y5/drltuOT04oWPySGVNqNt2bhkkEdfyqxuigA8lQQgx03EM/HY4qdbOac7rw+V/F8zYO3pnAoAycgISSP3WGUIOQp6jtyPf0qm2149u2R0H+1tUZ6YqzPd24BWGD5lYj5/8AZwGzj+nH5VLMTECznlCnXG3nuPpxWhmZYMZkcAIqBdzdcrjHbrySOnapgr4+Vt4Y8bV2rye3v6elWIU81nls4EjdPlGBk5P07Y71aaO4G1JH8ofLtxwckdBjHTgVoZlJLacHEqDYOG3Hn1wvTntxmrMNrMQYpkTawBA64Pfpjgf4VZjg82XYXIEZBG/kZxwfrV77K6x7owWVem07TnGefw79qnmA56VXgB/dHOcZ9F6r+naopkjcMWfICgsPp649O1WjdONpZBn+DuoY8AZ9QO3tVaZo2bLZ8xWDOAP59OMD5QBwKoCG3jW81G0gLEjfyVwTkcjbx0/SvSLSMq7TuHEmxcZXnHfj17V51YwvPqdo0eEHmjbjGSvfj/OOlemkdJIyZRym0+nbPY47100zjxG6OE8TjdqFsWwpQMR5g5I4wv1H+FY7AMQq7gB0yMcenI/pW54lQLqkKhc5jHv0zjBPTn0/pWUxeUYb5snaCOVzx7Dp+VZVNzah8BWGwYLAlc46cqoHH04xUm11GXywUKxUDD4PCj8fTsKsR7F/eKQAIioVuePX/P0pkHWXYNpMZLYOOe34/lQUcjq3mJd7jjmPGSeorNBCqAQo29+31Famuoq3igIVHlgL6bvas1UJjwp9j2x+FdlP4UeZX/iE6ZYhtipjHvz2/GrIEm0bcDIYM2Ofw+tVo1wwBUk4ADbu/p9anLY2q4JAz253VPQ1huXQuQqbgrLj5R1OMc+2MirmzyiM9VJ+b9P8jg1Vgy7iSNQh2HeDlRn2x+vpV+1si8CzyqPs4wFz1Yn5c47Dp+npWTOiJXRJFiVkQqicc4AGPv5OBjn2496JdgJfPO8IgXknGPTp+Fa8yJOfKnXdtbOP4V7e2Rt6gdqo+XcAlkAJDHBxn9B/Pt+lI2KfmnYI4ok5bY4H3d39OBipIrWP5pX3GHuU+6W/kMf59KntoLh5Dbyqse/ltmOAoHQDnP8AhXS2QSI/aNvDAdgPlPtjGCccc8Um7Ac/HYSyYG/K4zu9ACBgevOOcVrWto2xXIKruHLHoAOmOOKxdU1O/kDRttHRMIoGDz09u9WbXUmlKSlS0X3Gzxj8ug6dqykBuRiAAsVbjghf16fzrPuokjjEke6INkDLYJPqOmSR69hxVlJiYnYHDqMnsF7cDpxTLtVkiMBKt8wbGeQevI9Kk0Mj95zLId4wVx/EcdSPUDimSfLIUXLBQu7aeEx19gPzqwsd206Q+YCGUsjAfc4zg9gOwxjpUq6cpURSyFUxkgdWOPmHbI9K0iyWjNZghVAuSMl8AE5PG39MZGKlWNJP3iBWQY2kdyOP0NXDp6hg8WPKUrsKklge5Yf56UzLHcvmIuV8v5QMgjtj6cUElXfHtYhQAM9DjAbIAHYHpmlEluifuwh2ZB4O0Ngdjx7A1SdJHRgh+XaSAw6Ee3ejzn2q2CQozgjG0Y9PQelaCJ2nXIhjjUIoAUALnOOdpA4IqqCQmN2GbjD4wB26jpUaCT5GIbLDcCnHGOAMZHOKf5jKdsgOCAOcDP1PbGa0MWKw/i4GGzz0bbwcfSqwXeNv8OD06evI9PXins2/5jwyucZ/iJwPm9Mfyp4P7/a3bkZ/u/Tv7UCA+YCWAOFx9Sw7ce1R/IhcFcqFUnoMBqkwEkyx3c/98rjkmmffL9AzLkY4AIPGce1AChhH8pbCYLZHzdPugHHUU+IKZCgHl7cBv4SWPYHhcmmbo85lVcH7wPOSO469aeoKkNuVQMHaOVHrkYxkCgB67E+YDaF3LyPy/Kq5Mm0KMncpI6Ae2fpVeaTyfkwDsJUkHp+FU55yrEqBuJ+YYxj2AqkjKVRIZcMmfLXn6VUUcUYHX+VTxbQQSMj2q0c8pXHqvHA5HPAxx/8AWq0owN24cN9MVVQvgFuNhyMD8KtphJMH5SMgnscn07GkawQ/A6JlgOoHHHH8qP4do+baOo4GP88cVEHD5MQ74AY/lntSjc2Cp4HygMM8Dk//AFqzNkSEOBgn5Twc9hnr+NKvlhSxG1jyD17+nTimEbiTGzMRgE/3h9KcEMoESDDbtwz1IxyMe1aEjQ+wl85wCBx3zyMegpDOxXJIOCAoAxjP8vahixXBA9QBwelOeLgiRipXAI7FfegCPLL/ABY2np1x7UvmIAMs2AfvAYI9BSlFVeFYbcYB4+hoO9WOGwQw+bGRQA4yBPNOc8Yx0GM03ehwUwEUZOB1A9ulDW5T55SQOxHGRjP0qxH5TfJ13qAjAcjd7dKAP//W/RU8Z2jk8DPQU3GFIUdB0HApdo+YBPqc4xgUNgruxjA/MfSugzFwEA5yetG1gFIUbfQ9xTe2Dkew4ownQnHAH0FADCuAcZbJ6+34UEKF3FeeMD6dvyp7Z2bWVvlY89Dt7Gg4BygGeenNaAIpXflRtA5JHI+n5UhVl4984GOvYU7HVRgL7cc0zGAdo7YGeg9PwrMBB0J6nHIx+n4UwLjB28H9Kl+Ytns2PbmmYyNp9eaAIvLwTvxg/wAPQ59aCH3buvHzHtgU702jJxt9aVkwF479+M0ARfKM7AenTpx6jNO+bnoCAAuKVsHOFJ3YA/DtQfl3Mfueo6D0oAjZhuGFyeP/ANQ9MUm0ADb0bgAnnj9KkAyAnHA59B9Kbu+UOMhjnGOgP096AGFQQVznIB49uo+o9Kh2HA7duf6VYPQKvT19/WmEP1XGQPTgn/DFAEQ424A496aoZVBUZxjOOo/CrRWMOrbFGMHK9OlQED5iSM5zk/8A1sUARlRyOvFNzjnH4f1qQ+UVGw8Hg9unJpjYJz93AycY4HpQBGvyHbj7vPsM/wCFMVdqKQF7DPf/APXTzgjGO+OPX0puACWPUjHscUANO1s8gYH4f56UzIcZBBHt+VSnkcAY6H/P4VGSOFzz6dsUGYwqGIY89BSFSWwR6NwcAZ47fT2qT2pipubftGenPUkY/QVXMBEoGOCGG7btPRQD3Xpk0wr1TA2LwMdgecVMSwCjB64Hcg9aQh1GCVbb7fz9KoCFlZwx29V25/H+gpG5U/wnKkerYHU+3HapAoTaeFGfxB6Y9KMHhRyD78Y/z9KAIzn+IYOOB2OeabtB2+nfthadu79cEZx6fjTcD7pGME5HTv8A4UAN5++F28bVB5XC9M/X9KZ0wRzjHI6D/Ip5GeSdpPBJ5wP4cU3BBIIUNjaMDqMdMev8qAD7ww67lHJ9vz/KkyQDx7D1x2/ACgquDzkcAY4o44Hb/Pb2FADRuBJHccZP/wBagLn5QT1yOw57U4jglSflXkH9M0pLMB9x1zn5uNooATK/jtx6YIOOMelP+UnPfgdOw/Co+mTkAYHPXj24p2cduP5dulADvm3cDrQc/dHrQfU9KB94FR905rMBwyOEwB8ueM5OOev6dKf8x+bKrjj09+PxqMfd/wDrUbnwPRsrjHp1oNCThDuKkYTPoDz29qcqlhtUZxwfxpuSx6qRt74GfoPWlBGOMZXjmgCUBQfXb2PGCKeQwUblPJAxz3+npUaEK6gdhjC9804LjJJJ5yB16emaAA5PycEgnrwCaeWXJxnOPlI/SkHP3gOAD9M9PpSg9wQMDkdce49KADgLj72efXNS7OCAD0H05HFMXIx256f/AKvahUAUKRjGcDoRmgCTA6ev50hHU/y6cdKTp+H8qXb6dutABn58noDkZ/wFOIBOOSe57fh6UnIBwOudv+e1OHqO1AC4J46ZwB+HFA+fZhgAT/D14pORvzxtUEH1NS9T/Dyv0BoAaoG04Py5yM/d/CnjgfIOnbtTBwCVyBj0/LFP+7gHjI6dMZoAXcp6dunbH/6qUDO09eOtN47D3/GnjJbb8w6fn/KgC0Sd2cfpSHAxtX5cduaQHIIHA9vpTgNoVgMcD9aAG84I6Y+Yf4UmQCPywOtO74BHPPFA5BkXqeBjoBQAmNuN/U/qP8KQ/dbPHGF9M0mME84BGWbufoew4oGWAC4HPTt2rQB2BuVuhThRn07VGqlV54PHB6j1NSKeWO8P6YGP6UgI3E0AMAG4A8jg7u/OMH/63pSDOeeOc/5/wqQjA6+wHsBxTcYJA5PC+34e1ZgIoHytk456fw+lC/3eBz/k4p+H5LYPQccE0z5eB7+nT0FADQeB3xxjGPypMcdCe1PHTGenT2poGOc44oAT5cc5Pt2pPY8fQU7HQY7UDgnGOnQflQAnQfKaPlGM9cU4Lk43Y789/pSr03fLkg4x2rQzGjYwI64HAHqOe1P5Bx0PGMent9KD8pGMHdkeh9KYM5wOeOBj/PSszQUDA+Y8fr+dNYAAFhx0+lPU8HB/DtS5YYK9fX0oAj4GdvBA6D0xQAQ2Mcdfmp7AZwOcCmH1x7f5FBmMBHygcED9R/jSfw8++Pxp23OFxtzwMD9T9P8APFJkELk9SeelaGgblX7mAR+PH0oyhx8yYI/lThknHrj24FJnjueOMgdB9P8AIoMxuCQOdwx6Dj/6wo4G1jkhff0/wo+o68Z7YFHXnkkjFBoOXhufmOPmB9/Ye9LiRd3OGLAqFHtj8KFJyPX37gUmfkXaOQwwPb6UGZJ8v3Tl1P4ZP+FKp5Xf/u4+nSmkfOwAJxggA8H6fSlG0ALuGCee3Sg0HY42ng8jinA43YwQ2Ov8sUgUY3Lx79cUpAGOnA647UANCqEGF4+v+en60uNvyjGM/MGHP4dv/r0u1d23/OKXG1t5HBHFBDVg5yePlPY/rTdpxg459fQVJtxwR2//AFU3J+XHDUCG78HIIwTgev6UzGMccn5fp2xT8AfPjgDim/IAFB4HIJPUd6DQbjHX5f8Ad6D6e1Nxx0xx35A+mad8vsDnjr+X0o25/D8T+X6UGYwcEDqcZz1+tO55A9/oPpSnjjOcegx+FN/QDnHegBO+fXrSjr3545oxnsenBx1xTf4d2PpQAuRx7HH60dRxzjoBSDI247cfX/8AVSc7cn8B3OKAHfL0H8qXpnt7UhB+5zt3Z/z9KXOecfe4H+fagBhAxzxu6Y/l9aXk8sMCjAI6HA9ev5Ufe68/p+FABxjdkcdiPWj6mlB4G3GAN2OmB/hSdAPpuHrQAcDqOKXkDPHGORSDG7AH0x60cYO4HAGcdjQA/LYz1Ix9PpTwCjcADPXHIqL+EKF6duwOOn5VJgKWC/dGAO3UUASjgYxj1pR7dT/Km/w5zjj8adtzkMMA8AA8/wD1qAExz9D19B2p+ML0OPbmm7RjBBAxz6/Sl4GMHHt3xQBNj2wMEZHOKepzgeuPbH4VFgcY9elGQeD64/L0oAthj278D04qTK/wkjsPpVVWA9snHHp9KnDdsYHAz9f5UASj8BThgcAggioQQtSc+tZgSDtwOvHH8VPBPfggdagzyPapF+UEL2IIoAsLg8f8CxipORgxkDHpjH5VDkgYPb8/wNSfORtTB3ccED8qEBKvT7pK8DKt93/E1IPunC5I+Xt+lR/KSDxz9Mf59qkG1Tjv2H19fQUAO6fKOg9femLz7/SlbHToMceuPpSccZz07UAA7dh/njFOGB83p2/p9aZwDg8AdMcc04EgA5xzzQBIOfQFfSpM7iAPun09KgGMcHg+3IFSrzgg8dPlxQaFkEEYwdoAHB6Y9KlB9M/QVACDwozgA/l61Ju5G3nGM9gfSgCfAC8f5/KpQSMAcD27/wD1vaogSoyOnYcZP5elSLhSQeQMEe9AD+/J259OOaN3q2D0Of6egpeRkn5SOen9KUlRgLjnjn3oAYcH27f5+lLzlc9AaT29KcABnOMY7HkgdqAEywHyHk9xxxT+pwOmccdfpSYx6+/49KAMA/T0xQA4Ln0x6Dj8/ajk/jjnt09KOOM4x6jj8KbtJyvQY4A6flWYEgYYyvJ7eufp6VODg47+uOn0qr1A59BxT15wcYIx/kUAW1J29AecY7CrIIyMHdx+H+RVMNnPfjBAqwAT6e+OuO1AFgNgZPfvjoamGADj8+2D/hUCurOFPDEYUY9Pyp67RwOmcjNAFofeySffFTJgFQelV0I698flUqkAe1AEw446/wCFSj0HeoAR0qQZPfj0oAGzgjtVZh/D2xj6f/qq7/jVSVd3T/IoAiPOB94dKiDEHJGMZGB7VK/JxjjA5FQMdoHbacj1/CgCwcAbR0ODxxipFPQqM546cVVDk4zjB9BwKn3fLnvj7vT/ACKAJt4KBGIz+XAqAvli565xx0ApeCMdeBnFMYexwcHt0oATndj25NDHYp4zxg/Sg4GR29PpTWyOvpjH0oAqzfu1BwAPuj+dZ0rE9OMmtCbDJswRht2cce/T9Kz2zuAAznI4oAiYenBHOPanqeOOc9Me1NBU7cdf8BSrgFev0FAEuQMbh7ccUq4A288dumaiDBWwcHr9MU7kYAI5BOAP88UATgnOF6BcgZxipAzY+XAHAPpUSvj735r6dqVio5H4f3c+1AEpZGG5RgLwAD+FQtnG0DPOMAdRS5BX1wOOP549KY3DYHLLjGB29aAK7bRgbsqmSCBg89jUY3kdM8YAH8qc3y//AFulR8c9T6EHofagCZc/eA9Py/D6VbQkjBBwMEjHUcf4VSBO/K8jHYdvwq0AB7qOeP5UAWE28liOfTjp9Km27goYcE4+o7VArAAAEbfQDNP3jOG68e35UAJuJ759Mf59KRThgndcEetJkHluMYGM8dhx7Um4jK9l9KAJQ4GOdo6Uh5Ix1PHXiot2eMjgZ/ClBXjHPXOP6UABYAE/e2r24IqXPOcY46f/AKqj5I5wM8YAweaQHoO/TPoR0H4dKALYBXt09KfGw3Z/4DnpUCj5cjGCOSBUqPtPcLjHagCzuHATr6r0qyvzK235s+mBVUY2+vbIGOanQkcN0HYDHNZgS5OcYBxURIPOelP9vb8aZ2OeR+VBoQsCR0K+/wDSlTGcH8vcf0pGz+XPSm8A96ALsWFHFXMAjPr6etZ8ZJXnt+lXEkwB69KAJD1+fnHp0pOSRyMUfd44wPQUxyeufu9B0oAeOBkd+PyqU4z09KiT16nPTtzUvQfWgzGjH/Ah0rUstQmt9yZVlYYdGGVIPYjpWYw4PTj0pVJb5T17ACg0Pmf43fsL/s5ftBhrvWdM/wCEc1qU8ajpQSKUEnJIBUpk+hG3/ZNfz8/GL9mb4kfA34k3Pwz11bacpvl07Ud4ijubZMFWTf1ZVIJTOUGeowx/qnRmUcYG2vHPj98A/CH7Rvgafw1r8Mceu2aGTSNQGEkjlUEpGZMEhck4JB25PBUur0mXF2P5aLrwNrUVvNfGMPJCokMceXYo3BK9BuXA+XuD7VyMtjd20joyEEAEqyc4Iz3xX1T428MeKfhb4pvvAfjSznhvrdZIwsg2CVYjjcM+2DgE4zkEqyk8ZrmjWeuxLqdkCJ3VS43DCrgAqR/tdvTFUdKp+7dHmGjwS20hkkUs6YZQMkFs8n68YFfv/wD8EzPHmix+C9e+GElvDBqRnuNeguoV5ubSfYrLIwXAaEsuwEnKvgAbDn81/wBjrwX8FPiX421D4b/HawuheX72cnh3UbR/Ljs7kFopYZRuGRP8rhtuE2ckZFfv18OPgb8N/gfpQ07wfYt9ueBYZ9QuJGluZVxggsT0749z1JOc2jmmmtzvZcl/btTCOcD+H14oJydxxj2puT3/AM+lBgODenpUgPH8qhHOB/L0p4BwO3PFBoSZwfbvXlnxPjufDs2kfFzR4jLd+FWMGpwoPmudDumC3C4GNxhJEi54Xk9q9SPzCpNtvNE9vcxrLBKjRTROAySRSDayMD1BB6U4uzAmMlvdRQX1lKk9rcxpNBKh3LJFIoZHX2KkfhUXTmvK/hfJP4cuda+D2pyGS48Nt9r0WR2y1zolycxcnkm3fMTHGB8oHAr1FqqcOXQholGOCME9B9fSnBv4m4PT06elVl689+Kfkn73PbA7VBYE4FPDddvcYx9Pb0qKj9P0/SgAY9QepH8qv6aFlu0U+v8AIVncYJIrT0oD7XHnoG/mMCgD8XP2kdTXVv2hfF9tfNLus5tkflldjICU2HPPKxjoRjmvA9e1GJNDtr23REhvZHtzs+9FgN9wd842k/Su2+MmqPc/GvxfdrEvlT3U649T5rjGenGRxjvXj19CsGq6ZbRMjiOy+1Mx4EayuAfUE5HbH9KtbEylYj0yxjREcA5A2KwGNvqSPTFJdauY4FsnVVkQ43ynCjHYD6Yx+laTOsck0rScbgM46gf4V53/AGm0+u3V+gUi1AkAHG9EbPT2BHI6YFWjFs7KxkuNNjQyblMxEkxPyYj+XEYYEYPclcEcelZvitL7U7PdtdwxVIUDYG1fxycDHOabaapZaxfNJO7yIw3eUo4UqAA23J3A9B/KsDxfqV5Klm2nXDxgGRCJAFbadoUge+SB06GqJZJYWFraR4uU8+ZD5kgTkJ2x70t5bWV5AZrhxCMqImC4I4xx3Bpmk3FpBpk97cjBh/chVG0n36963YtLtFlA1GEhGRTCMfLucZ55xmgk4yCW4tLiS20uaTMsXl+eq7yqORu/+tXoS+HdK0HTLiG0L3M8Vu0RY/c3Oew5x17elGo2VxZwLcaXIsMcJCthPmIXPT2Oeh/u/gcHwpdanr99d2Et1bwKd0I3lY/Mm+6qquclj7UDTsUrzUrPRtHtpbQRW4mmOJZAMgKMHGfbjntmvBvFmoSW19qV1t8txOAp/hUjgDaeoAXvx0r2bxHYv4fuBealiYadF5Nun/LLzfXjqe/tXjurac+u2L3aHbc3V000cK/dJ4+X/Z5zjr2/DahuOR7P4O3W9iGt8rJbJHMV7NuGB2ycdhnHtXpusazL4ksrCKSJoJE3BojJlWjwuGzhTz7L/DivMvA6XLiPT7oSRSy2wjljY/NH9nwEz1yR2P8AD078d/aaebuJbfzQHEmzceWCjlRxwOOevesq3xDWxyE3hmztjbiMAQF9srluEBPT/P5V3OheF/B4ltY9Rih8r7SrzllZn2AHai7FJ+b29fYVzqa5o3h29urHUR5RkjCR3LR+dCnp8pHJPp6dsV0dneWU2m22rQSpNEm2CMq2PMmycLnGAPQmshm9e6poviC4bSbKH7LZ2rS+UkeI/Lz93KqANxHqSM/WvLtR1STSdQiiuorkLaMCg+Unf2Yg9yOnQj2rUvL57C6/tLJS4mdQAJCwWJsk7MfKBzkfUnvXEeKNQmF68m8s0zB0ZhkHAxx157UAT6odVd5bmAsEkIbJkPzluTkD9c1Yt/EzXbWtjaRvbTtJtLkDHA44+tcj/aOpTJD9olEeVYHA25A+lP0oy32p2sQRUjaTBlORkD723Ht0oA9m8c+IrWawFvH80/nJKRCcqqKexPfFeWQX++J4IVIaXdguMtlu3HQbe9Ub5/sv2lfN3N5nkNs6fLnPH+FUftVul7bxSFlRwxPlcbVUdPbpQBv6NpEmp3gHAtYnCTPzhiMcEd+Kg1CK50TWLWKSMRssjJ5gH3w2QGHbAweO3SvRdJtra0s4rSJSkhUM6/7TYIzx1A/T9PM9bvV8T60lpaoxuLaUxEDp5Y4HTqc/pQBWRzPdCWAkncFREXC49FHoOwrv9N8G6ixik1bNuuwPlgFbbnndz8vtXb+F/CWn6HGpu8zai0mGkjwfKIXIRe2au64Bp8l4PtP2lhBhA5G5dxzgjPb1FAHKtZyaBZnTdBAlm1E8yA72xHz1APQfpXmfirXodOuxf6r5lxdWTRxRwMduVh6h88knHWvpjwnpPnXthd6Tax38vkOqGQlPscnyh5GBxnJyoPHseObJ8CeE/AuiS65rthFK806WRe4Zp24AysanP93ABBIVffmGBw3h9YvENpD8V/EGmgWtjAkunQoeZJRnMgB/gU/dzjPB2jiuF+IXiG91LSPOs3eNL+/lcOx/eiFcqsfHChT1HcjNbPxB8eSxSLGwktLY2bWen6fbphVtzgMZM7RuI4UAbVAwB3rznVriK/0qzzNthjwgB6lBjHT2qJSsBW0WZPJN+zlUkHl++B1+teozTw2msWk18pEe6CWLYRzheh9PY153ouix2+mx2tyeI2d1JJB2v0Kj+ldRczT32HuekEaRQsAA+FPyjPX9Kkg6HV9RF9rMsFmjhXl37ccK5x83oPwrn9TuV0sxXmnRyW7wzvBLcvjyGJwrBj/vkY6dTWnZWlxLcfa4pCgjx8vd3bovUH2rjfiNrk1l4btPC6Idl1eCV227X/dkvhvxB6Y7UFnunh5zZm41m5i86O0VQ6jHyOxKrs/hPX+tattoGgaH4kl+JWmGeS/1XTjCbe4IWBfKCbiMcycxjK++RXi3wpuNe8RaZdR3OpNbxx3ojuAWVUdg/wAozxnn+HvjFfQ3iawgvLO+06Vt4srUJkADy5FxlgOduOQ35VUSkeGfF2/0jXpbbyDHb3EqSLeusfloxAwqpnBIXkZx0Pevm+90u6hV7a75jIxE/wDBx0IPfj616/8AEDOtfZbmCDZHZwGI7eQOOH6DnH9K3PC/gC41j4YDxAm6e5R3MUWekSHY/Gf738IH+FVB2ZlUimeJaHYwwafPfbQJYt4ZR93pxxnnjoOn4iu3iRYPCcU8hXN7nALbC8gfG0fhn2rK0rwjqF5q4t51khifm4AQgCJehb0r0bxPo+malZ6auk3apDpLqHiwNpXomOn3eRj0JrOvK6sRGNj1Hw5oml3k3g7xRHZ2m4wxi7t1jUwq9q6g+cB8oBDcZ28DGdo42fjNHo3hS5svElkr2VrrjvG2meSI/wBxBHudwqsyr5wGP4STzgE7q0vAXxJ+GnhPw5Bpt/aS22urI7Xe5Xlhe2ycFGzz5iEDZgY6/wC9f8Y+Drb4qfDzxB438N3Fvren6TcRmUeQ0U0Um+P92I3QYSGN0aQhtpC55I3V4taFjui00fIN5plp41gtJNLX+z9OmPmiN/8AWRAEocJk53MMgbuB+Fc3Hpoaa5sb7LwwM1jENpaSWTO1AijJd2PbJP5V7T4l8Fad4b1DSLPw40d3FLbzyXbwzM0ceD8oySNgIPAKL0xjjNc54E0rQ9Z8XJJc6hHpRtZo3hgmXzpJ2VukQBwXVlX1xwcHBFca7ELex638MfhHd3/h+0/t9fsNppF28k9lAwe+vTKcgtggRRjeMjB79MHOp8VIND8KXFlpdvbweH7E207kWmBLH5nzb/KAGTkEE7SoXdgjG5eA8cWvinWdWmk066e4ltme1mnt3ELfujj5BFh8Bj90c/hiuL0n4ZXXh9b7/hILtb6Fk3mOzaW7ZQFP7yR2wflKkhVQn1zwDRvypLQ3dH1X4feELK+j/tvbuijuGUIxmM4JEDx7OcpuJ29PccY8F1e0utKia43LcpIkku8oB8z5YkEYJGTz379+N608PeHb7U5rnxDqrW1mIX+w5QIHwcRu/wB50VQoOzHXHI2kN3/g34ca9qk82l39o8ugzWsrrqBYvb+YmCESRd0ZYHgoBnPpitKcuVmMnfQ8EvtOvYbay+zQxzS3W6GRbcBmO4AgkddoAyWIGD1wMZ46G2IikihbBAw3PpnbgbTz9P8ACvWvEWgT+Gbpf+EbdXjnikYhkOUHGMMTnBUqf8QRW1beBtN0bwxHq17qttJNGkUnkxrlkMpx8/IYEf7vfHA5rr5zLkPQv2WfB/jXx14v1Dwl4YtLBbGe2Se9nujtlso48qJ40JDMucKY1X5hjlcV+iVp8O4fhzBpaeGo49d1C7uI7S61TU7cpZecdqL5McZDR+bIdgBfZwQ2QwNfkUf+Ew0FbbxF4b1SfTL26LFbyKY29wsCnGPlwAhxkA8ckj26LQfHX7Tdy9zf6D4h1G7twyOtre3nmyZXDKyg5O7j6f7NY1FOS3OyhNJcp9gfF7w94n8dfEbUPC6rJFPDbLNqfk4eKxsI1Vi0ksQCY8ra3ljLZIU5O5q4rx5+ztofgTXNGsdI1q41m2+yrPLa3yxMYi/EeZQFjO5RkYQcDvlcaPh/x/8AGf4iKun+E9Bn8L6n4phaTU90aomoeXuSaZZZ1yAxkP3WB684zXtXgv8AZbRvDkGh/EPXLy+limZ8WkoCw5RRiSSTcz7QPlAB2no3THnuHKzbkctj4Y+P9xqXiHwdeadc+Qsei3sSxtbMZQVnwrAn+HCoGIwOe2a3dD8WWU3wq0eGYrJ/ZltbWUa+WycghckkAHa3GfT6ivU/2lfhFZ/Cn4DXsFhc2Thrq382O2Z5J/MjcOWk3Z+7Hj6Z445r5s0/X7W2+FGl2FwmoCK5eKO7uooBJBD5L78Egg5zjaoxkrg4zXW0p0NejOStBx3N/wAb6OLPTrDUpL93m1YlprUMJFRYc/MpCqMqABt5IyQDxk+Ui9a7uDaWkEsnzh/MnyqKfXkZIB6V9Badrn/CT6K7fD6JptItJ5Y72W/2xo0kaq+WyBjG7II+Uegrz6x8Fn4oahq9jNqyWtnounfbGmtdrtM4BKRp2YHaSGHp06CpiZI3fAs2jDwHf6S+nfaNfuL5lGqxpvi+ynacNKNikJyAozxxnisyH4fTXHhy81+21BJHtNQK/Z2GLWaKMhmdm/5Z45bPoAO/HfeJNU8JWHh2bTNKF/JfpaW627x/dSCNE3/Ju2f36+ary5keBrOym8u2kRpBEDzM4bDDaMKoAUDgDj8apDNzfoDXl+mnDzUacJAPLPktHjpjHGGySDjggV5DbGaK9mmldYbpmZCw+XB3enRRnB47V6Uun38ehpcabumkil33EYxvVz3Cjqv8XfnPpXNa/pzWk0msSeWNqLvjeT5CxG0EfhjH0rrp2Mzb8D6FCUuL6KTYthGqRxgHDs3Vjx2549cdq6bzdOl05NfvI3iUXJiUKCsr4Ayw45C+xxkYru/gx8H/AIg/EnSJNfsIhpnh4iT/AEuTI3SIpJEaIA0m7A54GO9ee6/pep6hAkFtKluscWTtbkSqSfmAPG8DAGO2fSuap/EsU42MvUdastNtXtrKFIWlZgrOA7KPujCfwnB615ot0dNuDJEilgdjOTlRzlfwrS1mCH7daGSWF3MOJGjBwD0GD36VA0EYlm06DYFlxHjOAPTJPvXfTVkSXVzq/mxW1i012F85kRN+7AJPyj+HAyf5dK6bw3oXxb1CCTX/AA/4ivotKt4Gld/tkkI2YZljRNxDE4woHT0FexfCPwJrnhTVY9SkupYr7UbaZRZCMC3Maj92ZZM/Jz8xVf8AZyQflr1jx7rXiPR/AlzPoEek3L6fN5csMtvH5awS4XzIQGizJyVwvXPpyXJ2N6cdD4+GveI/say3F9f3MeoulxdvcEyM8cJGMkk7vL6gdMgV6BpdoJrdnmkaf5NkTxYBaI8heRzisext/D13o/8AZWpajJbT6fFI8PyfLPCOXQ8bWOAAF3buRxxiqmlSX09mkQT+z7aGZnikLfPtb7sezt279hiuWTvsYy3LV1YWlhYTrazy70cKwTnGWxjBHXntWZ4gvZNVh07wvLbrYDT8P9pTCmWTYNmFAGOevzE+9WJ4ml1pGefyYWKSn5WUuEweBwD6Z/Csq50idfEUKC5n1g3En2jyYNzMiA45APAXp17AVtTl0EefafJ/Z17JNNNI3ktsMr5IVV+XgnP0Ht6DioNQWx1GMec6zhZMKxOCEz7dPoAK6zxRp19p2qTR6lBFA14iyrEoCloc8AjoGYck8kZ6ntzmrS2b3Fvb29sttBjc8aY49OwGT7dq2Qzmkxpd7FJpjeUkg3cZLIR0GST7Y6V1FtdahfNBZy3ky3P2je800jCMJGMkDnr0x0rHvdMt7i8lXSLWV/JjRiIssQSQeB7cenFWm1qPTrpbq9iWe5XfGY2HyDHdh64x0xWtlYTZ7TpWp22qrNFdqLmaMDmAAq4HbHvXn3iU2NtE1tYWFzZXk0ytIk5ZQwB3dyBj8K56bxhqEEv+hLFazRgKBbKE4bjGcnP51S1DXNT1q/Ml5K5ZlVVicjYAB2x6ms44bllfoZm4l3pmqWD2sULW1zANjRyEA53Docc8fNWdpyRwx7/JB+2THzN3CqiAD2Arlb+H7JeN5ZwyqhkBbLLkA8+/vXulp8KviFZ6fpl5qwS3s9VVZFUjzGgLYK7wAQvtmtzQ8dv9RNlfSaYLWOGOKNYsL1Cnnr/s+1Y10dquGYoojKfM27J/hxzzx0Ndtqfh7+yPE09xrV1DeSQ5PlwhjGP7oO7r7e9YF6tuGk3xjc7ZHAGAPQfTtQZna6vft4c8VabOJlSOOG2E/U7I2GD0xg7SSPUYroPEmpQ6d9v0vQZYpE1JxvnQ7s+uGGV79vXjrTp/DcvjXxgvhuwgae8nsFdVjH90Dt6IhLH2HHSuhPwR1fw3bnUNWmuLu3jYr5NtGwHGMnc2CABwSB+lZVDSEW9jy6O0sFsXd4IpY/lwFAzgdRk/n2rLmWTRYnurG2hhLxCORxHuxHKVztz37HFe7+M/h5Y6TY6bdWMfkPqsbSskrlXbaVxsR+hAYDjHFeLeJ47xNMvbZ9ghtnEWe+5cY/HJG6osB9tm2GoCa2u4ZB9m0yGeJ4ZMSSOduFHqMn8Np9RjwbxZZXVhCusaqxhlvDtW3b5WkHd8dgvFem+NPip4q0e50bwvp1nZW9lb6bZXksgGx52WIKU3A4AznJ5bPJGOviHiTxTfeLvE8txqiG2mEP8AosEjBlT0TdtUE49AOe3Fck6V2Nsrafa2fnXN1bsojkRVlh+XaCOAR/d4rlvFFlbwzRy6eftkA27VX52RXHY9h6Yq7dad9rVrq1KQyNvgdGbapOMMA3ZiOBW/4Nt/h3o3hsr4onm/ttZ3HkLFISYeNu0KNmeMkk5XHTBGdKUbO5HKeM/2VLawvcSYto1fb5UhzIQMHp/dFYuorbMytGxyQFfyxlG/3T7V75rk/g+9imGiw3DvIS+6QbdmF2hRnoDyTx6V5otuLmyNkFVXkHLdjzj06+wrvpVO5RxaSee2OTz90DnaPT6elXrBYZrtLeaZktUkKEAbu+T9en6VT+aynuLd/LZ4yUJHABz/AA5xx+VX4hMU3RFME9+N3vx2FbtKwHW6pY6fpjQLp1693HLHtdmBGxu4C/wr7ZOP1rkFHymApuyeB1X8O9WY2SWUpJzjlVOSuT+mKaCI2duGGN29cYG4cDGPaskrbAIJPtlwkDzmQKvzI5JGV+VMDuRkj2Htmuw0ySGFpbfOMJkyrgLgEcY4z+H5Vo+EfDWoePdUj06wc2FpEgmmmVA5XHG3qOW7dBxzXY2fhDTrXTPLubqzeQt52+WaFXihXpuV5MHdyuEJwxAB71Dl5AeeatCzCG3lf91OhCr0YYxjG7+mBWdFb6fZJ9t89nS1ZSxZf4scADr/AJ9K7v4rW+gReJrZ/D+oxXrx2im7Yyq8JlIyvlMOowDkAkLx3JrnNHnsZ4Y7eJYzdAtJgrkGQ9229OPwoTA5Ca7e6uzctjbJwiNnOMfTufavYP2brOK++OPhyG4KmK2knulweMrE2K871A2sOYvsKpIGyXgACemPTgcelfRf7HngTWvFnxA1LxNYWk0ljotlLD5qgAC6ueFQt9N3TpxUz2OnB/xYn2J8b79rf9nu5vH+V7q0ttoHVBNe2+0D6r1xXOa7CosdMiACpFploI1wcnMSD029h06Y6dKo/tPeILK2+Fq+FPtsE18t3ZbrG3beYYYpd/I6jAUA+/bHNdR4httwtbJMNJbQQwOUIZQFTjp14Hfjp0xXi4hch+j5e7pnkXxYvLS1+HGrtlmH2H7Mg55d3QIPfn07dK3vhxaS2/wy8O2aFi8Vu0jkHCkOxPT1XjHtXAfFqd5vh3qyS8LEy7eeOJ0jz+HX8K7rwJPJceBNJjUmNXttzkqcbWbIUN6jHOORx6iql/AN6emJ+R5B8YZoda8d+E9JY7rSJ3kbH3WYNHnA9m7V9H39vJZzOsjlwjsh3LtPynB6dj/Kvnnx/aJN8SvAWk2qqjJO7so4GyV4uf0Jr3bxBqIa4ktY3Ds8zoze568dOo4+lTOPuRQ6fxSZ866VGx/aAut4LZtCobHPzQLyT39B9a9wmjeW6AYBoy6729M9Mc/4/lXhnhV7m9+OeqakCWkSCNJduAoLIMDH/ARXvurK1lpF0tvE07xwlmMTbQm0fLg9Sc4OOK0q9DKGzZyv7MqRPZ+M73cGjfVI1B/h3LnJH1J7cV6n4wlitPCup6rc/u4rS3e42n1QDYT+PYV5z+zhbw2Pwwtp96k3t1JczEY3pIr7Apx3xyP9lhXY/E7beeBdXjOER7V84OVABXkjpwKwqfxTtpaUDgP2ZLD7H4El1a4GEvp2Ylumf8M9K0/jHrxk8Ba79lLjybYc9+WVcdhtxWB8H7yWP4R6Lbwsyh5blGZhwAk23A9R6U34oE/8IdrMQZRFJamML/FjKg/yol/HuYRlyYc7D4ZWKaH8JfDwUk/6Kt4ZOrFrv5gg9Ni/L+ArD8f2oTw7q9xODFcSadcpEvXDqpIyQcA9Mcd6634dzPb/AAt8P3kpywsYkiULtAjCx7fX+EKPqCeM4HF/FK8+w+FLmZtrGSKQnJwCeNmPq2BSWtds1unQSLHwPufN+GNrDDgbtx5AAUqRG44zyWUkcdzWT4y8Sadp+m6idSmIijtvKhycs7nIGwccE8c59uKh+Hy/8Ip8MYNT1FUVFjMkWG3F/O5AwMjJJBIPI/SvtD9kT9jTxB8Y9bsvi18WbT7B4ctsSaZp0gwZR1WRlPdgflHbr6A+jh8KlPnqHh4rMFRo8rOG/Y7/AGP/ABT8dtP0278ZxzaR4J00Mzr8yS3zTytMV7HB3c+ox0Ffsz4s8WfDf9n74dyRwXFp4Y8MaHEsZkQYLFOAkaqCZHfGERAWc8Csj4yfGv4efAPwGzXE8WmaTaR+RaW1qMXF3KAMRwIOuTwSOueuK/D/AMY+M/ip+1d47snv7Ypp8Uh/snQo3zbWUWeZJjxuk2j53OAM4X5eD6yjz6rY+SnOVT4mafxc+Kvj79rTxWmkW8M+m+D4p1Gj6Cp/fXjdri8K8F2BycHZGPlTo0h+zvhp8NtO+HGnq1wYrjVzCsTOg+S3UKBsjHYY+nHAwM5k+HHww0H4YWGbbbe65PGFudRYH5f+mUKn/VxL0Hc9T6D0OJA+XbqelXJ2VomLlbRCxgucnk+3YVbVSB9BRGoBAbpViOMvgdR7dqzbMWxY4vTnnPHSrQUAANxT40AC9ql4PApCsRDtn6jPWpkUMQRTRwc8elXEixkyfKByMelBaWhL5O1QeG9B3p0cYVhgbv8AGmM6LhEb2AXnj61KrQ4G3gDjBoGD42gKP4s8cVV48xg/HTpV59hXccbc7ePeqcZG1uDkMU4HpQBNFMNpiZM542/3s15iW/4RfxAqqT9ilOV44aJv5lOvGeK9KRGVw/ZMEVn+KdKGuaTILdR9pg/f2+ByCo+Zc+jDrQBfdA7bRyBjgj8q898WeKLnQLm3t7SFftUx+RSOMD73HHT9a3/BmqC9sEjYk+WpjwRgrs6D8OmOvFcZ8UFjF9Y30RwYlkjJx3c8f+g0AefspNw85kdpbhy7MCPmPcYoZcIyKxbIYjjnP4U63idoVKlDACPm/ukeje9Z93MfmGUUICTtJIGP61kB0dgVS0cuwZmwIx3zj+VRRbjIw27CD9xh6+vsaTw7Kt1OzYwgHG772R19qmnf/S5Jl6dMHn/OOg7CmByPxL+JujfCzwXfeOtXtJbyGwUAQwME8x3O2NS+CFXdweCfQGvhtf29PiLq4b/hGPBOnWQUr5f2q5e6Y787flKj09gMV7t+2Wy237PWpQiMqt5fWsI6feRgw/QYFfl58OwrX2oMuf3cgwMDAwckDA5oe1zOZ9fa3+0x8ftUeOaG/wBO0YLhTDptugLs3Ybiy+3A69q+fNZ/aU/aH1K8vLK58eax9m859kcPlxoBxtCuijGOnbp+Fa+oG5k010jdPmcLlsdWI+b2x654qGx0bToC8O2OQwMM+cu5eTngdMMeox9Kwg7mTnynmt78R/iPrW9dW8XavcnYzFZL6RSSOwA2k59OfXtWLcx+KtXwLxrqXI3RC5upXfH0Yndj2HH0r6a0qwDbLmGC2Tawb93bpuwPTKnj27VuXE9vErJf3t3aRnMwSALtXGPlAaIEYOAADgcCtXBroHtmfL1v4C8YXcRJ08xwyDDr9nYkj/eKcV0Y+HviSS0dTCloAuWkfbGG2j5Qq4XJBx0wqjnHQH2R9T0uAMt3c6vcv8u6J3JYcdB5ckY57ZA/CoV8VeDLZ2EelXtzvU7nvJbeZEIGP4t7LgnopGcDOcVHv9ifayPNLf4U+K0OL/VvJUja0SvEjD/gWT+WK0I/hZepGDL4hiA3E4lnMjAsctnaOTn6V15+InhhcNpvgiyhJUqs8t46SMHXa4KKo65IIzgj2NJF8SLqG1SO00mwEG7CiRPMAzySCW4P1yPTiqSr9kHtDKtvhRBbqY7q8uSxPzeTBJuIHKtk/KoHba2T0xW3H4K0jwxaXOp209xPL9im/wBZHsG7GMsSWOeeBk/lioj8QtYe3/cxW1or/wDPBBHJgkE4ZcFVbau7GCcVvaNqXiLxtqtj4X1S5BttWvrK2W2jRdxSedVPzKM5C5IAx0xyKajKPxGtGXM7H7xaZHb6D8L/AAro5AiEWhWSiMdBIsY3Z9Oa+c/Et9N5v2WR8G4LgyJgbRjnH4V9MfFVBp8VhYRNththHFNyP9WgGAD+FfKusTLc38lwMozMfLXAOIugye2aqmfTUlaKR4t8e9Rh8P8AwQ8V35kMb3enNYxsv964bavXG0Z7D0NfkJpNqXe1gCqxWILgngkBhj8RX6fftt3/APZfwZ0+0j+dtW1OKNhkYbyfmXoORnt/dr83vD1uxu1hblYUy0ijo6/L0yOPyrGsenh1od74tkNh8N9R8v8Adh0ggDHHCSuF5x7eg+lfM0KYTyW+9GNh9jnP55r6E+LFzDF4B061ZvMe5uER8fKzKnzKQOAcDIHpXgQRlZ9ocKxzvxgqCRn6/wBKrDL3TzMxfvpeRKDgJ8xfnaV+7z+FaEPyu23gKPpkfSqLKUT5WUbRkbR/TtVpdu/O7chXIA7j+laHDEvocMc/3Q545BHpipPnLBtmSOQMgZB9vpUYyoQ8MF5zgcZ4BP8A9apkEYQbhg8njOQ2OMVmdCRKnmb/AJEI3NhVHGQe5/yKVFXefNPLHayZ2/d4HTHSm7mLFeUBA9sY/wA/hQ8ksgy2PmG1V78due/86Tdii18ynPcfKcfKBjpxTWGFLj5VyoL/AI4wB6etRmZiPLTDJjHqeOuabyAu/OAqk+nTC/THpUAWX8pW2yADqOeRgc5x2zTS2Gdd27CKFUcEjp0I696ZslyQQu3GCM9QOPrTcbfk4A6fMOd2P09qAHOwVSwLbHxjb6enTjnimSbpIASnl+Tu+6R3HT2NJGzYcqzHaVG5fRuhx/QCnyfLDIsmAdhxx97HAP17UAekeEih0Af9NDNt28cbhuP4kisO/EYu5DHkjCjnofp9P0ro/DbeV4dt4Mhh5k7eZyAwLdduccjBrClBE0jIu/8AeALu4bJ7egwB6AVz19jegXtIVfs5jweVI3c4B9Pp0rXtmQQK8rBc5yGIAP8As4H9OayIFURy7cll4YEkn8QDjj24roPLSOKS4XcSYuQ/BCnk4/TFeedqMJSqrPcKCBsPJ689v/1V4trpw+Cduw7gPf06H1r2uTb9ma2yQSucAccfN/SvD9ddGlyw2HJUjHcD8OK7cL8RzYn4TIXBXOTltuR1T06DtWtZAb0wM7QFbvyeAMeg68VmxMCmcDaM4bopI7Ed/wAa1bUEgscnIHbrk8Y9AOldz2OGG6N2MbIljAZ1Iwd/OzpwR6j07VbUq6nzBlP9rBGTzx+HFVkQlclflcj8+3ToankidlASMp91BnGSpPt0xXKzuRKZgAlxj5zxz3A4OfapA+CuCdvUMcHHH/1uBVeTzU2jhcsVJX+EH0//AFVYKj7uVz03fdwwHHHtxj0qJDEaQCYB2JVgG4wQdvH4cjoOKdt3bfnQcYx7np+WPwqt5fzgHaNuS23kLx/9bt0phQ5G9gWzjHY9PTtUgaBBIBb5T90f7p6ZqQM+AoJyowox/XtxVNGeM8nvg7jwf04qaMkKv7zKnP8AD1PfH6UATOzuxw4wG47MB3A9qiIZi2SMMdxc9Av93H19KN38XUE8Nj0p8aF1XcmVLtyffpx9KAGkkFQzbucccY3eg7ADp+VEsc8bMmWUEkhk+8M88ipDBEIz5rhDubqMkKTxwK2oIXkjEaR/ejCAtwcf3uBkg0Ac80bHaXn349RxSlU24zld2eO57Vsy6eYsBjHgc8DI/H0pjWUrc71G4fRiPp2FZmhmkIcMI95Hy5yS3sAOlHlrIw/duoPHOTyP5datNa3W07yrYwMDsfbHrmkkuL2EKyxuoPH3dy8fTpQBUWNeSqkZGVznGAeBjvShWKCUwLj/AGemB2xUxvrrGGfbkYz5YyT2457VUkkk8zyVj3emO6/XtQA9lkOAuG3Iw67VA6A8VGFXJ+SPAA56DPp0/So90hL7ctjaM42kbvbj/CnscyFtrswXafl5wOOnt+VAEUhJGxl2joB16/yo2OOFEZIGCnTPPr2qMSTR5RA454IGeMcc/wD6qR5ZFLBlKKAQFK8nd06CgBrRT+agCAADOVbdnPXGe/bninqrfMvklPLO1Ubrz7jke9Ksp8zdyCmM8cnj8wfT2qRJRFtAVh0ByRn+XFACxsflITDqeRjoP1wKkjV5VIROT/dBxxx+ApwuzKuSdq5CgYz7YyBge1aKahKhzCAR6gYHIx6Z4pN2CxVexuDwq/NtUj1wR26dh6VCLTUHRd6GIoSxzxuPAXIFXfts6wlreP5QoIOAwx6c57ex/wAIHu78r+53xDrtAB4HcnH8uvSlzBYjWz+XY7KAMdAcZ/H6cVKV0q3DlyXJPO37o/AdF7VmyWupSlTL8oEh6HOFHT9O9LDplwgKP8hVi23Py5ZgAp9egxTTAtS6hYwQqbYKXVjsU9A36A8VjNdXNzKZboseAvzcfKOcHtx2rRe1j2CGUH72Oh5bpx6e3Ss+a2jVjIAx+X5k5GPXJ+vQe1aQjcmUrE9ijeW8rNJnIUAAfKG7kfX0xmsySfzpS7tuHzY3cJt9j7fyqVmuLV/s4KMnljO75QOvBx9elJb2S3as8MgKhgBkcjt+vatHCxlzGrab/wCzlMX7rcpd5DzgAdv54Fc/ca7NbloVWO4EYyZGHOTxj6DpWteSvbQSQKmwpGAZTg5QcA4GcBuR7A54xXHht7p5uxtuxMnkKvbaQf6VvCCMJytsa8WtalFIrQyoF2IHQqpQ47Ade/HTpiuz0/VlubWRmiVo5N0ePM6j/ZOPp24rz+6SFUygGVIO8EnGRwcjFbNhK6wxiEhmYZ/ejkn8PXvROmugozZoGM2spjLiVVyBnqQPX3B7Vlzy5TDvlchgMYHI6fh0q2t6J5ladArRg7/QZ/Dn1xUMsfylSd7YDLt4yp9eOKlQsacxNpI/0+Da377Y7AjnB/2eMc+mOOlelRx70m24VY1RWIUBdxPJ4GcenpngV53oyxrqkHyldgfgjgh+Dn/PSvS9MdniljcrsaZV+XOMDrx27VtA5K25wvi6Jn1lEiOGS0jLL2OeD+oHGKxZZXWPDYQNgemF78en5VteJFP/AAlE8Z+7CqncQeBz8pzjrjj/ACKw5IvKjxtJJJy2M5H19vyrKXxG9L4BOfL2kb1ONp4AAx/nimvu3q5GG6Bl9+ucfhSH5sOw8wv8zY4xwML+HpT4wG5PEUgznHv6j346UizltYQPcsR90IoBLZz/AIYrLxuUOP7p+93/APr1q6o3mXL5wH+7hR8px1/GshzgIM8L04/p7V2U/hR5lf8AiFuJQpUgnaeVUjHOO34VZIQ7dhZhuD88bR7+4qorAE4wflG0/h2qeO4XKKSxJz9M464qehrT3NCGVR+7AODgfNxz7Z6Y9KvQ/IPlGQpGA3A4/wDr9vSsMXQDFdgHVV29cY7Zx3pnnswVTnKZIBHHP8sVDR0Rnob73JJXYp8rOAh5Az/Fn/HpTDPLhxgeavdOqj29eO3vWL5hZty7jt7twee/6frU8ctwSEixwVx67exPrwOg6VNiuc1oZfJkJXDmSMEBjltvf/gXHrXTw3ECRbcFm8vaSvOOwHu2OOlcQI73KAKEEmSC3TpjJH8NSwteMY41kEfy/JjpjHHHaolA0OgudMhuX84O0bEYYIflO0cMo7/4VVt7eCykfkt+8yDu2gEdcflismOG5wJAWKoAoRODt6jIP16UG3Jwnnfdyc4weeob06fhU2A3LvUBEqs7KoHJQjLOOg9MjpVZr6MuUDMysh6A/KzHpg49vYVki1aMbI3ZW44x0Pf9MdKk+yxMh824f5cMEJGfTAH+ccUrDuXxcuqGJed2Mndz8vA46YpJbqfbuU+WuBknG4j6etU0srfdhQzZwFQtgkj+nFNEEBYhoDsA2jknH/161sPmHz3byyZ3MzRqpVs8KTjkcjBHTGKikbY4+XgtlcdTnpt/nx0qXy7VDugQARZGMZznt+HbIp4SOE7pEGThQAR055AHTngEYpWJKhddvmPj5SdwXGCB3x+NR/aPn3lA5KgRrjDKvPbjr1/lVlsRkKoQEDbjgDjjA9O1M4LkkHK4BUjkfh+g9quMbmcyPDF1dmaUDAUK2M/X+VRl0Vy8o69B1yPQ08qw2MFyc5ITtt65+lVy6ENI7Lhg3AHY9M/TpVGZLujR9uSR1fIOfT9R+lSLIdwyDtZsgevTp9PTI4pkeJVAaL5R1AJ24IGfbp+lTCSREAOwBPmX8P5c+nagCIMW+R2BXJx049vrSeYUcEnPOOnX6e4pVCuDhflPynpjcP8ACnSHapm8725A+bHYUBsR7ygCBgvUdvm9OKoSzkABmIA4x349Pao3dQWUkgE8eozUEjucIGHygn8BWhzVKgkrs5478fhUQXY2B1BxipAu2TH607G59n8R4xQc2txfKXAbp6rVqOFck424Hy/gKmbbgLJjOMZ+lNLY2o/IHQ/Wg7EtCdYto3MAMdfYEZI+oFPLRJJuxtJXndj5sD9DUcUgYOP4goBx09P0qfa7FmCqWAHy4yRjjiszVIiYowBBweAxwMH0oHX5Qo+YHGMenT3pXDFV8zaTu4YY5+o/2elSJzgn+Fse/baQPTtQMhjKrucE9sEf+y1G+xG/dN17H7w45wamBVUJKrs6Dtj6n6VCR8wVCpwPwAHQcVoZio7N+7Tkj0ABxj1qsBl3jIO0HcRjn6e+aciqxZWfgthcccfh6dqNjMHXfwhJ6447e31oAeux+FyVGBwf8/hQpYAg4ZVXBJGMe30+lMdkGDwEXA49PQVNEdw2ICEYjHb8B/TFBmSqA6nGeowTg+/bsKlwj5O5SOrN0j3dhjr/AIU/KpnZ95SAOi7V6D24qORVByU3BMqA3Zn4zx60Gh//1/0Wxz6Ht2+lNxwDjHPH1p+cdOn50nIGOPr6V0GY3PzqcqckA8cUYwT3Pb86eRvKgfwnApOc4U8d/wClACY+UjPTqP8AHtSnIBHUg9f8/wAqArEZbH4dx7UEZ5PcdhxigBvIIBYf59qj7Hb0wQD179Kmx2H1/wDrUzHXb/CcUANYE8DoeCBxnHcHtS8YI5289KUcsAe/8OOmKYCOg54/BfpQAzG75VAAA6nj2/Dr6UgCqreWoJ77eMjtx68ZqU8j3pAMfPnHQZ/p+FAEajjoV4zn2pncEcn0HoBUpGBn8s9B/jRwMgdP8RQBGp+bzOmM/TFMVSOODxn0z/8AWqU7ipwvAHP8qQ7uDjdgDjjt9KAI8e2Pb2FAHUHrjrTsLkjBOOh6dvSgAHAPPHHagBn8LDjgZA/oBTDgcNggDOemCf8ACpSPmDLn5vyAFRHoUHr0z0oAjzlmIbPQ8jGMccDtTCDtKnvyAPb2qRjnaOFxwATUbYOADn6emcYoAjzhs4zjoegFGeTH1wM//r/pTsYbaMfKKjxjj16//X/pQZjTk9cYwF46cevrikI5zj6d6Wk6deO1ADf9r8fzpuDuBz8w6HqMUpQfdOceh6GgkYJ4wDg9sA0I0GPwflXkE5bPQf54pqqijanUk8Zpx4IHvz9BSD5iqnjLhfcDHBH8q0MxnzYIKnHHU460w84GPbGc8DpTgdzMGUoV5APP/wCukLf8AGB0NADDztHp+A4pnIxnAC87v5cUvyjduIPy/wAJx0pOduDySvHHT6dqAEyG+XK5Pvim7CMbfwFLnOVHft9KTJY+vH4YoAXJ5T09Tyc89Kavr0+nX8M8fhRyRuJ5Hy/nQ2Tk8YwFGeC2D/CP/rUAKBiQ4bB6fLyCT6g/0qPOBt5O0nt2P8qUsMEY7dD2x3yKcFYjAy56kAADHpmgBMBQq9CpJ9Kdkk475zjPSo8gjcAeBkLmnf3QPr7VmAoIA3E5AA4H3h26U4bhjIxg547Co1OMlQMjOD6/ypwG35VbO0f99fXuK0NBwBLFQAB/n1pwO751xnP/AAEDH6VGVzyw6t93NO4GFI/Lpx0rMB4Kt0deePcf/WpykEjKnHGwH17D2qInPccD8qX5gcgfQ0ATptIK9MghhgHr/KpAMt8uAFGMH7o9PoarpgcsM5+79R61KpbkdcAY9NvpQA75SFPPPXPGPepRyMsvUfoKjwcfI3Xs3OPp09qcp4yuMevv34oAerAgYGQejAf0pR/fwQM7T/n0qPB6HnBz7flUiArxnpgjJz+GPSgB/BOM8EY6UhBI6j2z0/H2pyscHB4+mKUEdV5xQAmU5wAoHT607jcqY5I64x0poChfL7Dn357U48MzAk9Op4+lACjaR8oOOnHXinZO4f3iei+lNB4C/Lx6CnHjpgbcden0oAPlU8Uozjd0449aTGTxjnj60gwfuggHgfX/AAoAehHQHLenbFOwo9dpUkfyqP5VHPX9OOKeAvAxx1/CgCZcAkL6DjH4CnKxHzL09Dzgjv7GmHGTuAAUE9PmzQDnaWz8/OQ2Bz1oAcA38OOeef8APSlxuRV+bA6Z9T+mKbnIyRjBxxxxTlGM5AwB0zQA7qNq4+UAcDrj2p2Pl+bGcEfQf4VHnnAxyD+Q6Yp4O1hhuo6d6AF4xjA4/AYFNPGTn9On/wBbFKfukYxnikYnox2gAA+vT1oAORggY6dRS7TnGcn0HWk645+n+NGFXI46/XNBmJ6Y7/KM9B70zcn3+cDqR6etO4+UHnHTt9aU9T0B9u/0rQCPO0MOFx+mOPxpCCG2g8YBGadgbdqgdQefbt780Fepz0GPp7UANPT92dvcZ9v8BTyAMdBjjPQ//qpAepVOBjHr0oHTgA7Rzxjp7fSgAC7fw9fSlG7g4y2MCgjafmxwMU3tkcEYPHb/APVWZoPOBjYc8c4/z6U3hsOrfQA08ELJ5mB8o9fz6VGAFG1QR6fQ/wD1qDMUcdshSAOPb9BS4IIGOhzik6/xHJ7fdPFLhByATkDFBoHOB/e46/y/Cmsqk4UHcWyvOORTsBVLLx9fvfjSbc5UYBzn5RjgUARn/aH/AOv6dqPpj6U/nluMnj8aTaApzgdK0AQbuGAznqOvA/nTVycA47Y9GHf/ACKU4BLckN2BxtI6UhQAmP0/hPIH07c0AJg4KtgE56jFBxnPPGMY/wA9KXHGCPQ0HHfpk55x0oMwA554wOPr0qTAVcngdPUfpTeOmPQc0AheTwBjp7VmaDxjjB4HbrS9xn1yTjB//VTMhSQBkdM/0p5DHJ2E84x0/wA4rQzHA8k8cegpw49s8c9cf/WpucgZYYNP3Bh9Bz2GRwPyoAQAc5GP92mDZjpwo43nI/L3qT03c+uO3+eKTjzPdeuRnHHbtxQAnzAjLbvQ9/8A9dHTAHr264oAI4J46j1oOf4hwvp1x7elBoIfl3YOOMdO3+elBZhkDBPuMg+3t2po7jgjGcjigA4z26Y7j9KDMZ2KhB7HP+c0e6dRjH4UZIwxzzxwOPxpMYXigAIxu2r044FJwG44+UCgn5VUcZ9KQ/eIAIIx+FADVI4I/wA/4UgGFx/COelP44J4/pQNrcH+H9KADuB0PBHbtQMdACAfXoMfypM/JkHHPT/Cl+7wox3H+NAAPu528EEcUvP/AOv1pMZPHU9+gH4UYHBA4/8AQjQAmAMHPTikyoHFPww+b3/lRnBzxjOaAEI/h9eDj2oJJbPGePpR2x05o7j/ADjFACcdOBg+lAAOF/D2oXoP++h6ZpAN3Rtu5s9KAJAR1J+lPHHTsKjHAG4jJz+lPHKDsOc/59KAHIBgY9Mbs8Aentipsdj9Af6VDhcfMMg9COMenFSJnGCc8/e/z0oAk+Xjv05B44o77RgZ/wA80ercZP5UcKPNZSwDYIHbH+RUyAVQOnr0xTl9BwMYFNX5cYPsTil6dPp9Qf5VID1IHHQj/IqfPB7+w9qhGR93p2FS/wAXHOCe3FADvYY9/pTgcj+X0pg6A5z2GKf/AHRgnPHHFAC8dal+bHb5Tk7eKiH06nFPAB6jgccUATD3HH+eKmXAPQce3aq/b2yDUylcZYA549MUATx/ejHGRnnH6e1P5Hyk4z0x/hUKnHIOMGp8gnC9KAEBzxRzjHr0pM9M59vag+3f0oAASOR06daMnd79/wDPtRnqDx6eopvI7gAYGT70ASIce4z29BU6g5Ck7SemOmfeqo6bMhSTz3P4VZXJ+6Dx0J7+1AE0Z53L3+U8+nYVYHTPUdsdu1VYzyNvOCMexqWMkJtxgr/WgCcAY6Y/Dinr7/jTFOOo+tSKT24+lBoTfUcAY/HtS56ZxgcenWk45wRtHcDqfTPSjI4wADt6DtnrQZi4PcZ9cdj29vypfUAZ46Y6AdMUgA+6SRj8eP5UE/L1AH+z1Oen0rM0G8E9OeBTueKadoBAHAHGOuKQZA47UASf/WpeO/546CmrjPHelx/tYzxQA707d+OlOBAxnjnoMZwO4z6Uw8fToQOQPb8KQHH5dscg/TigC7kt8pOB328cU9HJ+bGOgGP8fpVYZwwDYxg+2MY/SpwTjnpwR+HtQBaU/dwMbT+tPBXgDrx7VBypGF75NSIRt2A96ALWc8Z/yKnQ4HY4qmpPA645qwpz2oAsAj8cA08cAUwcY744OKkHfHUKcZoAm9u/tUL4xj0/z+VWNoB68Uki/KRjII47UAZ5B5OOKqyFUXJHFXpF55/wzmqzjnb1/DpigAGCMkcn9MU5Wx1BznGRVddn3V6qduD/AC/CrC7m6H/d+v8ASgCTaVxke3HA4pecZ+gx6U0EN93oo6D1FBPXHUDk/wD1qAG8gjGOcDp/nrUTAquDyM5zUpcfM6kMFGcg+vQfhUJxyOpHoe9AFYgEHjp365qjJgclSw64XrWowI5UjjuOf8mq8nbjb6EDjOOlAFDgeyr6LtIHTpS8gA9MH8OOfyxT8gd8nrnp/kUnA7duR0BFADdmcY6Hjj/ZpM7c4+nHXFPHHTOMYIzyKQYOPy6fpQBIGyB0XsBjpjp9KfnPAxwOB0xUanoB8oPGOn6fhRg8Dr3C+n+f5UASkL909x9DUR4J4ZgPTtTt3RSOD26Yz6VFkH5Tzg8bTgUAQvgD+XamKoHAOSOenpSsQoGSM9/bFN69GHzenWgCZfl78joe2Kl+Q4XPPTjv7VWzx6d8D3qZWHTjH3h7GgCXdu9uOPanKWVuQOm0+n5VD0B7+3+NSHGOnHpQApZjwDkdQMY/SnBuhOSSwBx90L/KmYzxnk9PYen4UA8Y6ex4oAfk9R+RHp/nijLrwf1qPI/+t/n9KQfJ975hz9cn+mKAJs8ADn+gpvU/X9BTAegGPw70DO4beMHNAFtQOSwwp7AY6d6mGTjjkHp7VUDKGUtwCfm78Vb4HPf0HAGOnH+eaAJ06cA9cVZTb+Pp0qrHjAx+lWA2OBjOMYHWg0JM/KR1zwPTFHCn9PamegI6cUvODxniswGOOBjJ7cVA44OM88ZqduP5DHSo+AMelAEsZA2g9M8L6VYyMYyG54x2qluGORn0xxVkMDkjn0HoKDMtbvbp/L2FPx+PHB7fhUCnr35xU2c47eg9qDQWLIOSMdvxqzwAATUAxjHTJ6GpRyevTjFaALjsO9OQAdOO2O9N+lH0rMB68gA9B6UqO6Odv4UmQAAo/Om9zx09KAPCv2k/2c/DP7S/g6SwuVjsfF1ghk0fU1Ajk82MHbFIwBwvOA2DjJBBBKt+Dk3gbxT4S1Sbwd4x0Sa01LT9QbTd/kbP3rOqqx3crl3AGRtPBVmXBr+luOVo5FkRirKMAisfVPC3gfXtbg8S67oNhfatB5QF3LCrSFYDuTIxg7egPpgdhVJmsKjWh+Sn7NX7FOteN9ffXfHsD2XhxClz52x7eWfZKGQKDg7t0KnA4A+8OiN+zExhhSG0tixgt4Ut4QTn5YwAM+p9TT5tTmuEECbFiUYWOMAAAdsdqp0mZTlcafu/7VIPu5FOPpTR19PakA/PI7ZA/OnjOAMdOMewqPBx9e2KlXGfX6elAD159sCnH278U3GThuOMU4/e4FAHlvxUivNJt9M+KeiRmTUvBbNJdxL9670aXi7ixlQSi/vF3HC4JxmvT0ubLUrK21XSpVns72FLm3lQ5V4pVDIRjjlSKl3BeqiRSCroRlWU8EEdwRXkHwykbwjq+s/By8djFpOdU8PPIxYy6LdN/qwWYsTaykxknGeMcAVtfmjbsKx6tnjofpUnQ9PwqPgHZ+fpzThk7l44FYjF5/SjjPTPP6U3Axyc/h2pcD0zQAZ25BHYVs6KA10gb/OAaxcfKc/5yK19HYC7VuyAt/46aAPwU+MEFtJ8WPGcMvAXWbgKy8DmRjgD2A/D8a5BktdWPkCPy4/KjjCnjZtOcDHRcY46cDjitL4h399rnxF8X6kmEifXJ3aILuWHen7wrxkf3T04H0rgdeu71XMTgr9oiXyzFgHcvJ/AEYz3H1qkSzB8eavJDdXWj2RiQQKmfKA+7gbSWzycHp/LkV4sZZYWJgn2yXPyrGv9e3T/AD1r0G4g097OOEkfapmCKowGkJ428enTt06V0UHhG00nSku7lYxLI+I5M7mJHPGMjGOP04rU5pI5m2tby31SCKwfyiUjcthcHjHzcY5IP0BNXfHejLFa/wBqrO1zFJOASRnJwT1GMAH7oxj0rZLwW18sty+FC7otgyBuHXqPb6fyi8SXTnTvJyiW7KHjCIR8rgck4wv06/0YjyrTlkvrhdPmbZaXDqJIQ4XzADnqSORjIx9O9e06ffva6jC8olnjVAqlvmKfIc4zyONgFeLxXIhvY7hlV2Z/l5OAR0OOP149jXrHhvxP9r02S0jjMl39qIdUUeXhsFQG9AB36H2xQB1c1toUgjg1G8mJcF2ih3ooGAfLDAejDI/Diq/h34fXX2Oa/wBR0MQLG3mWzebiT5vm28sOF4G7Bzj6GsxpNZ1S7eKW2lKQIzzLkBdijuAQGOcYOfpXTa14za9u98QeCdQqQqQrpEgYE/IQVJ444GOMDjNAHinjaW3uY4rAvw0haXPLKy56/XNcxd6VJLbi+gkTyY2GQBjYQQvUEj06cGvo+LS/Dc9o09hF5t1PE24TMZDIQp28HgYJ4GOemOlcTp/h29ndZddgWzs0J2QbQFbA6uM7Qg7k9ee1VGVjQXQree2kGozbDmIKiRrtZiQPmOOAvp1yMVy17E9ve6lKWESWrxtDt+Xcx6MORzwD0z9DXdtqQu72Vrd1ZBtCtyBI3KEDp/EOvTjj2z7r+zWto7nV1dp5sxhE+6zJkA9OGOOTzj0xWcnqBwWvQSlre2llFyzRZ+Y/d44GTnn/AOtUtvf3zaO+j3MqQ2s7OWZgGJ/hGBkYwf6Vv66ILjSlFpGscscixg9SFBH90dh1z2rLkkt7hUtBtYJnngkAY6Y6j1z3qQK0F9FpNiLlLuQraR4jgZQxKkegIwP/AEH1pst9ouq2CXyqtpe7GG2SXeV6jC5H8XXkcduKoKE/eooVTL91jwB6CqF3o9rNFDvZIblsqG5WMY7nj2HODQBWuLAvptuY2M8+QzqD9xO//wBap9Mt/O1ix8OyyMwmlUoRwSe3PX8q7lYFtfDl24BZUCKLgpgyq3TA6jjkVzulRLD4k0/VLW0aaO12iJlPytIPugt25GDQBL4r0600qYp5oaSZi+5c7AoAGAD3J79qw7CNvOS7aNW8qLeueduR/ia6jU7iTXb2a0s0i2iM5fG7JU5K8c+uMYBHOO1Xz5WmWTRWscSz+WsMrA7id2MoB9P88UAbekT3NzaeZPLE93cxEoQNgCr0z6YH8q7bwj8P4v7Fm8S3ES2KyTiISt8rnBwcJ1HzeuPUccjz7RY5EiS8jPkvHJiHcMx5/i3e2Ca6aW+v7i+jstWvGKXKLxCzeVLIDhdyA7eO2FGM+nQA7KHY0sxgVvIttwE7fxcc7McA46Ee1cV4lt49CsLLU9PLC5uZGEnmfOzx8Yz/AMBHHua3NN1mW41DZDMq6TapllcAiXg5C9TnP6V5d8QfFYt7mIBswLIrRoo+9sOQenA69PWoc7Ae9Wt1qFp8P9MuY52gvpUlEAUkYfzGJZ/VR19jXkM2uCO7lTxD5V/LEQy9yCeuOwb1961NV8fnWNA0O40WCC2i0+CRHgdyUycJlRxkMAT0BGfpjL0/w1DdpLcpdwqrQl8McvjIzx6ZPX6VHMBw/inULzVfFMURhZLdVwC4JPlhcj5j9PxPvW/4a8JSa3a3+r3BX7Parne2AjE42qCePugnjpgetTzzQJZ/auRbCPy4mfvt7+v0ruIL37NoGjw2xIigRpyi9BcF8ozHndxnjrx2qGgPOGuU0/xXpmgX0TNb2zedcnHIUqeH54AH3sdq6O3Ntqd9e3Q+ZJ5WkiK8AIDhRj2Apg0OfVNWudQ1i4hlbUCkEPlbR5cQ3ZLgKoBBIPU55ziqU+o6Pp+rXGkaO+RDBGiNuLbv7zDPQ/0FMVjq9PISAaRECbl5t0P+3/8Aqqn8fNIt75NATQ1jbUrO2uZLiP7p3JHkhsjAcHjB/wD1x6Vr9loWptezW7XOoTQk2kXymO1YYIlkzzuUjKgDB744Nbl9rmja5o5kuQ41mOPEkqgKjnOCzMAByvGPbnNAzhPAQutD+H4HkiKS91F7iR9o2QhztUAHkYUZX5cc1g38Oo2elm8sbidIXnaAkPyy56Mff8OK7/Q9VlgniRpfP092/wBIibDD6jBH5e1anxO0BtB0yP7LI10ZIDKbdV2/ewBlM8nGMGgD5wuNTvY5Le1jkdluXf5GJIYjkL+H+eK+gNF8ZweGPCn/AAj5ikjjlWRY5Vf5UWbDOdm3kc9AfbsK5r4ZeAbm8+ya1qO0NaKJIopOCXfI6c9OD29qu63/AGXf+L4/DsjAXWo3MVrC2PkVGB2uegxkduec1pchI9AsYLa48PX2rT5y8YihD8fu48HAA6Dn/Ir5+vGu/wDhH7i6beWuB5iBRhQkZ5HoMda+qbgLZ6Db+FYVeMyXbOzZ3ssO0J8vopB7/hXkWveA57fTP7F0eRJwkkkkkshC/uWHGAOD8vGRxWNXoVI80s72OCxsr64+eXUrfaZc/cC8D8fu+nT8vT/Bep+ID4g0/wAD6Zq2owaZ4mnW11a1tHZVvVZCVZkG4E9QeOhIIwa89t50/wCEeezt2ZhbieN8qAMr9fujpXv37JyeHbzxVaaj4suWtorCF9RtGCBYvPhxGivJglQPmYYxnHXArkqQ5kEN7ly50nwr4eu30HxTao1uNQa1vJGbyZEjyys6jCgsgO5Qfv4XIANdI3wr8HeE9X1mPww32q3gV0h1Ccq3lzyLgtFLu4RT8pxwT6YOfW7vxF8KfiFqWvx6ZqJn1FbOOzkt/LP7+5/eESeZICCGXCMqjbtAGSTivmHxL4C8N/DXQr7xQNYubiGwRomsyoEazy5IVSGztGP7v3ckD+GvOnTaOjQ8C8Q/EfVvDGlsNP2Q6vFeyzJKAHZIhmNlZGBBLYzjnH3s5GB6poGv+JvDel2WqeGM+VdW6zThl3pmTH3s9ORgYwcdCASKr+Ffh5osunXE3iVl06/d45bUXUkJjdHBIcPk4LYPBY49OQK5r4k+PNUvXuhp+sW1nJDKyG0tCJFk4G5hKBgjPOdoHbI4zHIMwta8K22pwCFoVM93sRPNdIxC8h52qQBkMcbQDxwBnAPR+EviX42+D/hweF7fS9M1az+0ySpPftIPskhJLYVD5fOTuJBwW/2q8L8Qax4kuLW3j1G+lnuI3EkRIAELHocYwemQeMYr1/wX8RdM8OaGtr4xWa4Goltrwxh5ycdF2YUgd+nbrVKnbUzOd8X+NvHnxMuF1fxF9kS10+b9xbWtuI0dUJ3JvwJNpJPfB7rwKtaInw6sbh59dF0Tdny5FgjbdG2M71iGQyrnByMDsDXlnibx2moa5et4CSfR9GbEX2W62/LLGxLMFP3MsfmHc1v/AAv+LviX4dfELRfH1zaQ+J0iikjOmXDGFCk42MQ6ggMvbcrJ13KRXWqd43A978caENex4lt4Li20Szt0gSWRBEmHOECKRuPLEd+DxkCvLLHwP4h1LXH1fT766hg0iCORbWykxNcM3QrycAOy7uM44+TFe+eM/jR4B+J0FtDbxtpdmtwk9ra3Q+0C3mPLpsjwrjcSo3Y+QngEiuMtviN4v8UPPp+lPaWMrs8H2y2t/wB9Hs4dwXPJAyOFzjOOorC0om8+S/us+rv2c/jVo/xC8Cx+GdfgsV8YaLZT6daSXRaNru1dgdodiZBuH3wG9gvQN2WufEzXE8Ngjw5bwMWKMYpicMZNq+XEwyHZhjuRluBX5xw698P/AIealYm1v7qfX/NmuPtluWmlnlDOzecpyeM5PC/d4Ir2Hwt+1a2seK4NQ0PwFaahb2MqS3erz300EjO67WcxOPKBbkdMHB6VzVYS+Jm9DEJe6dV8cP8AhKtW+DPiu58V6Zb6asNlKYVBIuGlBT52BbDFl4LYHAAr5w+Hfgj4k+Lvhtp48H28EejretFPfXFwq/6SpXKgKrfIjfxYK5GCa+mfiZ8TNK+IXwy8dSX2hNaX97o0tvYiMiS3iBBkzmQq6kkFsqpHGAF7+M/s8fFPQfB3wyPhzxFqBsZTqk19phmtjJaiF2BaKUoMpHNgenPI54raiuajcxrOEup59FoviMaPq/gixmjj+06vINQETqI3aI7VEbsMmNiN/qRjoDivUvC3wi8S/D7w1d+PdY1S0hN9HFpdppkY3SM0pA3u+4qFQYwAHz/s5BPlup3k11fXuvoMQ317JdRNbI0aKjHbF5YPzKNu0AHnGM16NaeKNV1Lw3pVrqs4lBvAJIpl8t5QhwjuVI+ZVJAPG7qc81zTbSsjlich4k0C/wBP1y0m8MxnUZ0tmS/jmwsSyHGxQSfmYck9QO1cV4q8OpeXsWo6srw3r7beZoR+7AVQBgA9OnPSu58YEf2/LaojWFv5oKtls7guNx56NjA7CvMvF1lqb3zHTJbuRp7fbB5eTEePmJbp04zjFVRl3KMH+3bHSdUWCzd5YLJmS5lIISVm6Dv93+Fcjp+NfT/wQ8Zfs1+G9FuF+JWhSan4ivb1Tp0t/btcQi3k6GGPfs80NwP3WeQQ2Mg/Nljoen28duk3mSQXUe6Xbko7HqS3dgwOfT3rhbpLmK/sYLA7ruO6PkGMsJS+4hCu3DL07YxgHsK62k9UTF2dz9ddA+INj4hiTwn4R0250K20cTWjNMIZUC9dsqIxB3hhyM44GK+L/GkVxo93eQ6XaC5ntb1hLbMwAkVWJXaQCMkdxkce1ea+FPBviXS9abW2v9QsLpJGlkmlnM3mS4GwMN7CQ8DoTkDGRwp1Y9WW48SXEerTfaxOxie5KbPMmbq+z26VhOOqaLnUUuh494gu7y68SNLqOm22mTiDb5du3mLvByMkErx1444qK1uVtrmK5KJJuIIVhnPBU49sfh7V7P40sLGwsGnjsDJI6eSZmIO0heAeM+4I46+ory+Hw/Z3LQrK+YocO24/OyOG4B4744/LnFehQnzQMjE8Q6xqrapHZXer31vYXATzo1kbZCi4AwQ/QDA/Cs/TdZ0vSNRuIrW5uNRsggi3eawUyZ67GPzBegPTuBwDUeoyed4ijhWKSVhcRwC2CGR8Fdu0BRk49utdBcaWtul/NNp5DRnP74BXXadpQKMbAO3+RWoG/p0wureG4jZPtgZ1McjFUkRWxyBnaehwa57xNqevT3MZm017HTtPdZt8QaTowBeST7pYdsYHP5ZllcSRr9qtmeAed53loABkDHpyMfh2rotF8Ya7rOox+HxGLmyWCQTRbVfch4AIwM4AJzyOOw4qOWwGjr+rafc+HrO/03Vkubg7j5TrtliJBGRtGR8wAAbtzXq3hTxVaeCNfh1rVBHdeZp32W6gtkVrmfI3rHF6K7Bc84AGTgDI+ZNcsbXzp57ZVtUhdD5GcAkADjHGQeOK77RrTUNMurXWtStWWF49tud+4qJFJyAxzhhx6YPHHWOUCPxrqN7r/iKTxLqDjdqKRAQ8t9liXOIgT/dGOirz2rz/AFdmjuzeD5kRQVXHTjGa9I1Oxgn1JbO4M1l56eZCQ+UzjJRweMDHbvXGXUe4yF5R5cTFY1kHD4HX2GOlbRA948EfDHXNG8FD4iTyQ3lvqlpJNsjBaWGNQQuOcKeu7A4Xgk9B8xrNcXMbX8i5dwJmZgAu1jx9M9q77SvFFxo3h5dE0jW7y2huXkN3aRyYg28nADDjdxgAg44qO9t9Eg09EjuppJ5IfvhMRuoHT2GOMe1axdgODsYYEkeZVZFV0YAYPA5qnfT3H9oi4uGRWOJUEfRFHA/EcVo2n2aCZtg2MQAsY5HP+RTdQ02RV/tBnjWOPA2fxEDqQfSt+YzKlpbf2l5oi5nuH2SMz/My47fSvTvDnxS8ZabYzaZHd/a7S0URwLdx+Ysa7v4M9OrAexrndG0DRU8Op4gvb1JrlLpNuncBmUSBWUpwzAqQQR8vY+lb2rXVprGrX+saejWZgjVmtBiQfKoHGz5RyOQueTxUM0G2dm2uC61K5iSSV7ktJnC5YjJOOw54HSub1eyt7eScRO/lrEQoAL4UHk5H8IPArBvdSkhdZ4/Mk3r8/wDBE6/hjLAEjb0H16ddoOojxDo91ZWa+XOkawSRy4A2N8u4H27++O1Z2sBpXGv654a8T2GueHNRfS76OyTybmJU8xfOTD53A7gV42nIA+7iujtfj/8AEPW7O+m1zVrue8EYFvKscaxqDwSyIoDN3yeeK4rxF51ldafHKo3JYQRfOP7nXHX7tYpeXyjHI6heTtRcYB+nT1rR2YldbHcvJ4m8T3q6lqOqNqV15X2cLfyKTHGcswTaeACTgAZAP4DvPDvgLw7qMVvceMdesLS3QukWnieJnk35w0g3AKAex9D3xXjthZxXGmWSvuG0NhvRW+nIHHHaqOs27WttPazR+XPGnmbx08oA4wf0/CuYZ9Y/EDTNKj8VWejz63YxMlhasFYBlCYZQI2J+VmVOQSD04HFfMXiWxu7XxLdm5JljWXdHIjfKpRsYGQvy8dcfTFeq/FTXNMgn0KC5s1lubnQrN3vEXLJEqKqjb0Oce2O1czY6HNrSaMIrIzW2qyoqlMFmj37OAThA2OpIGMetZvQCfT9AaHw+tzdZ8yWbzlgP3Ejb7gyVyWx9O+a5uOy1PUs20dgWuZc/MPkKquTkjpwB7cCvd9X8LahcvPrl6jaZb2uYYllBVmWNfmdQAcoAOoOM8AnoPPrW7t9L1CXQtKuWEcqjFyFZHAPO0DjB49sjsatIDnH+HniO40157N1mKRiUIi8spGfk6MwIHYfhXCR2YuoYUt5Wjd3VZgcYEZ+8VPbjHFenaz4n+I6i6EmpySeQ2G2xJDJGDwGCgLhsH5fzGCK4OAx2bW0LBfJlKw3DqMsgY4DsD90LnnOKpOwHOazp2lxazLFboBalkl3dCdoAYDp945NbumeHbr7VFcnTp5YXTzFKk7lVidrjGF3cdCeRggVpWmn6D4d1u3l8YCWbRnkdXmtkDzMu0hJI1JAOxiuQSVKngHpX0pqfij4ZeBNLjn0DUBcy32ZreWzLOVQ4BjaN8Ih7KzKue2BkVTqMqKufI2m6HC+pXk8yssFm+JEdSrKyZBVlO3DHHPTB7ViTCC6urmaKBYY5WCqu7LIMYzkev8AkV6Q80OvXOqXcEc2zULx2Ecw2Mq5LYfbu6ZwRyM1zuqWulTwF4oRa7AGcRnBYjgIV+nft6U1IjlOSPmwM5SSSFo1CkxMV+XsMgrkH/IqOKCBCJVUM2QoGN2PQjtXoWheGxqn7mztHllmxmY52qO5JPoOhIo17wndaXpkurW+37JFdNZqsnyPuCglgOhUngDg4welacwzOa30LTlj+zXiXU0wxIn2duO5PmsfTou3+VYt81tp9wlxYN5V4G3IyEhGX+LJwBuwTxx6e1dJa6Lp0tibrULj7LGi7RtY5bHG9SR24x+o7Vy11f2Bie0gBCrxA0nDYHQ9O47UAQ3mqNc53jLSclzxyPTH+FfSnwH8YeLpfA+o/C/wRbTW+pSC41q6vrec77i3RAFtzHtXaocBtwZmJ4AxwfmG5sJDFGfNBDdD/sjrz/8AW5HtX09+ymb3SPHepa2sZe2t9BkY7R1R22j8MjP0H5RPY6cHpVR9UeL/AABoHhL4JeGi1mkuu6s9tdTXrbxM8s9wr7c7sYaMKCOmAD2FaHja4kjkjZciW5AkkbHIOxR1HQe36Uv7QOprPovg/QIZ0ldLywiKocrjau1genzD68U3xnH5+oSRqwAjkKD3wFHFeHinex+lZSvdZ4V8bUFn8ObgK3+ta3hRRzuIljbaPwWvVdK0t/D2iWOiAiZ7KPZK4KkF3AcgMuVIUEDIJB7V438ZWji0fSbm4AmittQhcwg4DeWV+TPTJHGccZr37V7l/OUvjZFEgwo5yQp9OhJ7fjirk7UlEtfxmzw/Vw7fHXw5FfL8ttYPIT9Rwcn3wK9Ui0uaSaXU7xs7vniAIOdwGCSOvH09gK8V8SzPP8cvDa9fKtGlf/ZGxwP8+9fTD2sdxGty6mNS6rChGCpGOo7fSpqOyiaUI35j5s+D9ul/8TPFjlfMQCFuP9jzEP0wecfhXufiFrHTNJurOPIjW0cuz8NjaeM47dAO1eWfBKaObxh47vAgS1huUt05BHzyHPOOihRle9bvxCldPB2t3QwNlo5UDOSfun2py+JRIh7tJjP2f5biP4X2ZlETq1xKiBUwdisv3j3IPynpwFHY1rfFy/ay+HuvkHDfZmjXpx5m0YAHBPX2FQfCZINK+Evh4WjeY8omdAuPvStucd/ukgHp0rL+LFqzeBdQMrfMpExT6shYenQVP/L4vagdB4B0N/8AhAfDlpApjhi0/wA13J6b2LMMf7Td65P43r/Z/geUrtBeVYRgnkO684PuBXpfwokkufhLoFzgsXtpF68+WkzhfQDAHXpzXnfx3gNx4Bu5oIRIbZopvMz9xI5ot+B36D14pqN6tiakbYdeh6JpMMen+E9J06EL5SafCBGo5HQ/N0GMjtivO/itc2x8MyeGp1jk1LVFVLe3RBJIm2RZF/3dxG33+gr0rQdc/sPwN4eleJp9VvbKJLazixvLEcE5A2jBBJ6ADjg195/sifsR2NpM3xo+N8BurufbNY2l1nAyB8+zqEycIOrdcAbRXoYbDcsuaZ5uYZlTpUFFbnH/ALJ37GFz43g0Xx78YbZYPD+mwxNpmjYxHM0YB810PG3PC8bdvAHINfb/AO0X+0r4F+A3gwS6jJHGJUaDSdGtsLcXzIP4VxlIU43ueO3JIB479qL9rLwn8DNBOmWgTVNeuoj/AGZoceFdxnCyT7RiK3j6E9XxtQE5x+QngPwb8Rf2i/iHc+OfH11JfXksgknmcbIreLLbY4lU4iij/hA6DuWNekqXN70loj45znVn7Wpsb9ro3xN/ac8at478czqskhP2PSxnybC15CLjOIiB1/iHGfnYgfeXgnwToPw60MaVocYe4kGbm6x+8nYfqFHYelXtA0DRfCWnf2LoEQjzjzJv4pWHH1x6Ct+KEqQzelac/RbGdSd9EPWJm5bGDxVlIeAuOMdqfFGu4YB2579qtD5Tg449On4VmcxTMZH+HSnCWaI8Y/z7VdC/N60k8A8xXRR9z7o4x2yMVPMBDayOSfOVvm4A7AdqUSSBucA/SrKBsAAcgVXcrhj94r3HTNUNIkHy4Zjj1/pUTzPK4K5APUdiapiWeRPlwBt49/pUNuZVVTLxjigs2LdxuzuBwOlXHY4z61kL0EmeDyMVMZiBgH3oAc1wYw2SQOvFMhv40BCucbvzNZM8pUcjjpjtzVHeAOMcdB2oA7X7cQu4DIPQVetroI3zgc9MVzGnzGVwjfw1siQkjaq4HHAoA4bUIv8AhGPFAvox/wAS3WN0m3HCXC/fX/gQ+YfQ1h/FP5prC1hYFZxI77RyPKCn6fNvx7Yr0jVtMj1vS57EACZXE0HqrxjgD/eXg+1fPOu60J9Zg0p0+zDT2G5v43d8BsYzxjlqTAsxTvHFHCV+WVVGBztwAOh6ViyPErP5abmB3Lt7HPHFbZlBVmaL5ONuTjd26eh7VmTJC8xwpGwbcDgc+/p6VAGt4Utm82diJAQPn3EYyewHbNdDb26TKsnlAIeo655P6Gq1lELXSphFkNxlT/rAD19+KtaezeWi/IoVc4X26YHvQB8pft1BYfgOqMSGbXLQ/MeAqMAPXHWvy5+HiHzL945Mr5jAHPBIwRn61+mX7fc7r8FbKJHJ3arb71HBYdgT25Ffm74Cja3sZ53ZHd2Xd5YG0E9DkegoqfCZT3PSrqDIih3AnzF3DoM+x/CufiuYrhnYS/uiQY8nG5T2PpjGMV0t7O2LeYplA6ZI64APfrXAWLR+fcM5Bc3DSDnjqRx9OlZUTCZ6rpWqC3iAZiOc4xt+pHpz2rI1vUY5CZHlJGSArEjn2xwMn+Vc59vl2BR+7TG3IHP+enFUPLVnDEPJg5+63zenbH0rquZmvFd2xjBZy+AWLf3Mf3e9c/8AaoIZjgtsKhkLcn8ema1I43LiJtrZbHGBwf8AP0pi6RMRuhUbyCRIxyr7eDhtvJAOD6dKfMogZEjblVsjkZ+f58emCMEGre8vGzP0VRn8fQdK1ofDerPKv2a0aRTgvj75I6jaBwMDg/pViDwzqbjy5bUbwSHKpnBBHyDP8WPb+lDxEEBm7zOH3YXCdF44HOSPQdK+hv2WtDfxD8Z/BGnW6hhL4hgmYleQtmhnm2/RY8fjXjreCJXiizdGGR2+csi7k6FUIBzuXjJU89AMV9hfsE+G55P2lNBjkkhuodH03V9TlYHcQ7hIlY44BJbAA6DrWLmpbHVh17yP0l+PvjK10nxpY+Cmt7me81Qy3KFVHkxwwpjk7s73ZPlUD644z4v5EUlz5k2Bs7j+57j0A717P8Zr8az4vjijUiC3ikk3KSCGlBBP4c49DXgkvn2duIiEAYSKA/JwFJGMjpwCDinBaH1ET4w/b01ZfsHgbw1M4Aeae/aEOAFQIFTjp649Pxr4f8OIJ9aaEBWTJZlB+U7twG7H1HGP5V9M/txXFu3xW8PWCnf9m8OxiQD+GRjuPH0+lfOnge0EmuxmVf3axNIpHHz8BWz7DI/Gsa7PWoq0Uir8WZQRptmzbysdyzI/ADIYkwvGRgZPvuPNeOpL2jdCVIIAH3jjk16P8VZi/ij7MBlILNJST/C8+GbPHJwBjp93pXnxi3ZT5VYc4xx0/QfhWtFe4jwsdO9ZrsTojbcI28jnGQvPtT4mJyjEBNoPGByPcdf89KjEcUmd2cuB5TYzgY/D0xViHES4SIMD2PPA9Rxig5y6DvBZgAchcdenYY6U/H8RBCchuOf/AK34VHGvlqYwCB/sjrjjg9sjHWnAsTjGRgM3OPu/ywazOmBYVWGCeFUAA8YGe+OKevyjjcNhJx3+bjPocVAiYAaND8p5w3PPH4Yp52Btx4Gzb8nGPbBqZAP/AHYXLnjg4UZ4zx/hUq7RlmDFQNu0ENxgHGMVCjOcA9M4+YDAGO46fSnbWO6IkFA27AGN3r09KkB/mMu4lSRtUNkcg/1x+n5U0SBiABkK24E4P/jtPOGbONrZwMA5AP6A/wBDUDAFSWBUxngqOnbA6cfzoAdK7TRsA2fmJyc4245Htj0qK5JFriMKGIBY8Yxj7oND4ZlH8TL8wxgcEfyp7hZAgYKDxy3CqP7x/wAKAPX7WySG3sLS0yE2FwQfl+c7zz3H9KwrkeXcNxuEcg4UfMcc42/TpnpjiuosXCPp6ny2Uwh1MP8AqwMY+UnLYx0yTxx0rkpyxupyVIZZANvQ9OOPX+Vc9fY3w+9jU03MVzPCu1WY7g3TAB4UfWugvpVXSncrsaT92oUEEPxkY9M1zdo8YvpZVIAwuT2/2vfNWtQvCYreyhOZA6lkA+bBXoe3JrzztRnag5SaSIjOYGDZGf4fYcA8c14TqjSzOp82MjOQBwQRkdBwB6d694uHSMtJ8q7QN7EcAf7XtXgF+YvtUkaKoGScovoT6+35dK78JuzkxeyJYIzJCfKkUEPgbxgHHQAn2rdgHlMkfIOFPB64HT6HFYdvJuHyrvxyPl5JHA46VpRvBChZxnHRYzuPP9Dx2rsexxx3OlhkQxmRGVGY5b15/Qgdh3qzi2QATNt6Etndu+vYVlWslo7rmKXLDHThf8KvoIgfLjCsvKAnoTj88Y71x9Tt6CP5X3e27lGHOfTNJ58GBvjP931PFGUAL7OnUnpz3x/KlIhXKuGAHIx29s0pFDkkjc4RflUfNuxjA6U8CJgu4L90EccY6D/PamBbWMhmJA2Y75/wqXyoB8ibgV5X2b0NSBMv2WRsNGvC5Ge4H4VYQ27AHapTI255A7DjFZjIkjKq5KnpnouP6U1SG+YE4z8megOSMfyxQBt/dyI0DBW6gYBA65qnNPI3yQ7Cn31I7e2PUfpVFpLhm3GVhnAUD+H3P0p32h0O9SNo745Pbd+NACQieZGVfmGckn+L0rokkuRCkBYxngM+7qcZxx0HtXLx3knyEQhTkfKBncBxx7e3FaMBnIKluCcIOx2np/wHtWZoaFqsSFt2ZZCPkGRkDvxjj1qe4uFWImJgD0Ykfd+vFcpJpepSXjOFVRt+TDcA/XHrzW9zbW/kTkS4A+/z/jTsACcc8nG45ZQePT3IpyzT7vJDuMDOM44qEXcMeVCncAOOO/HX0H4Uz7QkbGPL4LEM27IGP0osI1UuFG52xt24GV5OD7fyqo5iUbZCVJ9RjdjjH0rO8+B18verM2G2LwefWop7gYeVDxtwPXj0PYUuQCxNciRtsjqrnOFYbgAR29B/TpVF5cFVZgFQc8/hnH8uKiuPIO3fOuwZAV3GdwwOPUY4xj8qhITd94PvO07cHAUdPYAcdKtQC6LSXDrIQ2MfLkchQG6Yxj+lNm1CYj7jfLwEzkenT0/nWY9zbbQrzRxgsANy/vB6cdvyoS/06ElfPQgYKgjgEDr6U+QlzSNB3aIMzJIwBO4ZGSBxwcfypi3MyIrbBntubOF9+nQdazv7R01JBcLMd2eBjdgYxx0xxxUUmpWBcGEk7sqeNud3QD3+pA/ochPtUbC6hOq7VVWBXjZwRnocdvp6Cp/7RnIZD/dAVcbWJPHTH/6sVzJ1Yboj8/y88L8vy8dPpxmoTfzz8xrPkOcvgFcN2HHfsK05Ii9odVLqcgjVgc5ZQABnd/LGP1qJNUvNyM7ZJfATHGPf/wCtXNrc6gUy9sVjwxPOP0wOvTP+FRE3p/dpEFYqQPnGe3T6YxT9mh+0Om/tq5QNFEeg37WHB7446AD881H/AGhetMf3pdSVyqqv4c9vb0x2rKEWsuoz5SKcZOAB0wB+FN+y6psZvNijYdNgyePoOnX3/Cj2aFzMtyX14qPJ5jbtpOMYyxPBx347dhVT7ZM5YM7bNgJA4+pzj/PtVF7GUytvm3MCQw27ehA7euf/AK1PaxYtjez7E9MEjuAM9cVSSRErimSWUs7KHLkbFU4ClRx6fw4x60+1vo40KOFyrKU2MQu3HTH171D9ijEWdxKbd64O05HfsOn40v2OF93mcYIwXO08+/p6Vp7pj7xLNfxStI32lU3YGGO8n8hj/CqJltY4pvLZQdxwOobPtjiri2EO0oi/KOHPX/P9KuhEUJFEsbqHxgKAeB1HsKFogcbmZLc2zlXP7zBHAX0H4dPTtVtdYs1ZlFtI27HIwG/AdqmTYdpIHXlgQCBnAwMdParX2mZWfapOPlVR0z/T+lFw9kZYvH+URWkiovO4jnccD0H4CmrcagSF8kKCxAVlCt0zyevvj2rWkd0PmTOd/Azjnge3HPY9qpKxbcdx+bHBbcM54wfamUkWNEa5m1mBLhF/d5yqn72OmfYdh9K9V07zGQquCVkUZXO3JOMjGOAPy96828M2/m68OwjhLYBznp9eM4r0bT0PlxxqDvklBAXIAB64GMYx+HHHSrictXc43xBJu8Qai2Tw4GFHBKjHPpx+FYhuGdW35EeFbnGOMfQc8VuauzS61fCTy2VJ9mCoGFyeu3Gfbd246Yrn7wqifuYuMMGx0C9Of6ccVhP4jqor3AZpHIDSZwD2AJz0GDjByABxU/neYFgPJTkqvbHGPyqhxKN0jHHzEk547Acc8U4cKWjKEgc57Dtx+eaEM5W6KtdSAjgP6/T/AAqBky5JUZyMZNLMw815MrgtkY9qbHtLsDjOOOMeldi0R5UtZs0QiOd2z94o4KjAJHalEUcIbay7lBAbdjBPaqsTfMDljtCsFHQqO1aUNqGU5QNt556jPaoua0yINsIlg5Cj0wQCPQ+/pVncQw3nYeDt6YHt9eKmEeFXzPvHqx5yO2fb8h6VKE3JHtUBONxbBI9MEjoO1I6eUqKpeTBdgm4AMOAzf/qq2YFiaMLyccLn7rZ5J780NGgBV3yrALuUY5z0/GpAdjfNl8JsB+7n1BNZmyQ4IQWO0fO4wW/pzkUv7t41lwg+bGG9sZ49AKhj8wkR/OqpjAJ4469/Q8Ypdz7mx8rdQpx97+Xbv2oGSuRn51/eO209ii9OnqfyqIKnyo/90I2OB14HpjpSiQlQVTB3lcDjP19MEdOlCkM4IYhSNufTHYjt0rMBXBAbcoymSn0GMfUelMEaOQ24E9Su7JUBc7h3Bz29cVYZVJKn5i/Vhz9V57f0qNgkcBTcI92CWIzwnIJ9h0/GgBjbdrMwMjt7Y2gfy60/cit8jZJwMdcMOccdKr75JFDRnIGTx/Fu/wAPShGy2D85X5toOOM43c960AeCB3wndeq88foOlNRlkbyXO1o16oAFJHGGP8qYrhvLRupxwDsx78dv8KaQD/CVboDyqNnpn6UANUcSGYgqqkrlQPc/i1V5JCflThlXq3JVRyPy4pQyopIAOBn5uBkdv6VGu/K+uMA98+n/ANf0qomLREYyiqiy7Qef9ok+1KgXAC8nbz0B/wD1+gpyqiYR8DIA/DsKl/1XG3GPlPQj2I9MVRnuPVVZXABXuCcbsjvjtQRtDqAOCvzd9p64H1pESRMOD87fKpyB83U49c0x3MO9U2ltgXA5IJ6/yoDYmmmSEbcA46qP++ayp5PM5k6njgcKophlUMzYOcAnAwc+lVZXd2+bPbtWhjKdxJW3dDuVcDJ9uKUK2drKBjgn/ClC9WP3ScfgelXI44wp2gg45z1z2xWikjONK5AQNisnX7tSRx9d4ycZwRjpxWhbouBnapJw394EjjH1/SklEXml0K8ZAUHPPTAwPXpWfMjdUvIiY5OGAbI3f4fgKdsPBkVmHKlRxk+v6cVPDEPLVCcNvIZc8gDuf9nirYUu4Z0UbckjGCdv92sy0iginOVDNvK84+XjqM1dSAKgGQpPzFQBkL9O9N/cohYcRuGzt7kHp+QxTDOhAdUOFyoXvj2HpWhQ/Y8YVZAny55wCdp7+x+tVZvKGMOTtxncvT3Bq4ssLkADaFAHt+PtxTZ4nMTSgqcnhf7v0/CgCi7ybgnlqwPzA4HTpUQI+ZiuGJxwQO3AoDYiXkHkbSpxwP6e1NjGPmC/OOcgYU4/z0oMx0gA2qMt0wuNpU+4owJMrtb5CDjoBkY/L0oYOqEsDy/I9R2wfb2pgwxzzklVH+NADwQTwNrcFRgZ6Yp8TATKwU/eUAjngj37rTCDtVduWxuPb5BwB7fjSIdwBOTxtcAYC+uMf0oAtoGZhhSVU7Txn6c+g70IOftDSfeK4HXpx+QqHzsCQE/eA/2QMccr6+lTu/mY6EgDjI5zxtz2zigD/9D9Fjuz93oOSOlKc53Dsfx4pcE+4FJ7Y5PaugzAA+lAHyjHb1OKdyh+btgEdKQKFUBemc9c0AIAMFc4z8uOnFO5JyMjBHfqP89qQjgL1X69h7UrEA54zke3FADQOgb+8e/X/wCtTQD6j09en+FSfwjP8sYFNXHDAfdPAB70AMI447e+acR83P8AEO3+fSnkcDH8sUY55oArlOfl56fhTsYzjP3enXH0/SnY+6OMD07f5700sNoIGMceoGP6UANI67DuBGeOlNJGAenanbcFgAWO3djtj1x60pzghvw+vHP/ANagCIrhh1BycAHnH/6qaUG3LAqB0XqcmpTnJIyM8f5H+FJhs4zwMYFADeAfb/D/AOtTNrN8u05C8nPbsKeMZAHpjpxSABgTvXpgkeh6UAMIwu8KT0GAe3TtUeFyp7cgfX8PSpsYAHUYwceophx9/wBgowcdP60AQg/KGONqnAA74H8sfjUXP8XUc8epqZhuOev86jxj2Pp2oAg2kk+jdz9KTghccnrgVIQO3ZsZx60xumOvtQZjWVl2544B6cfSo+Cvt3Hf8PapBwc4+vGKj+bgKAvH1/yKDQOmcde39P0pjKxOAckHOG7jqAfpin4JIAGd3FREHa/YP0OckHpz7e1BmPf5XK4yx52jk8/pgVDhAdxPOTux+n5U8FANqjaMDGM80oOCuQGG45yOQO2adwI2wo3OSAo/h7Dp+dRkAtgjJPHpg04YUB9uGGQCTnGePpSgFQMYHseMD8KLgRZ6Z6Hg/wD1qAM4A9AB0/zxQcgbm4JOCCOR/wDW96Dj7vA5Awew9KQDPUcA9vU9u3APt9KTg/59qUAf56UhH94f049asBmRs/T/AD6UHYWXPKjjnjB9fapMD+Dp3qMfN3yO9QAhb5nBIA6ZxTfmKjjqfw//AF04linycd+e6+gpmMADjkdR71oAZypXOR+Y/LtS9hnp9P5UZUn6Uc53AdPz/AVmABR1P3euSMgf59qB8vII44yOBj6kcYo24I4OM5x1yT16UmTwD656dPQ0AP25BXbhR2P+NPGCen19MelMUsegJyfoB70AnB7Z9aDQeNvG7v8Ay/8ArUnzMoPGSMe/HenfOoHXHTJ549BUZBGM4OTznsPwoAlHf1P8+3T0qTd07k9foBxx2FVgSvXsMDjH6e1WEYD7xHrhflxx7e1AEucDOMcfTmk/3uSBzwNtLt+XOMZOPm4Jx/j0o+fcQVVWxuwDkf7pH04oAUEYxxjg4zU6YUHB59z/AJ4qAZ2hcL94AY7+w/GpskY3jpjp/wDWoAm+6M9Vz/T17flThnOT/Dxx6UwfcwuSDUhAJ+boOen+cUAN3cbeg/WncfL+g7cUqgdgG9B0peccYP8As4/lQAzAwWP6dKcB1xz2xScYPv0/DrTucBuMKuR9aAEIOR344p4BOd3A6e34UgDY54zS84PPIGfp9PagBOcYAz+HFKR/rNo+7yR649KQ7T9CB/8AqPtSsOflwQcA8enb6UAS8BivOCoxnt9aAzqmwbQDjHp06YpM7znjj1pvAGBng98dqAH7uMHlRxjGRScCLaOMnPvg9qQYIx029/8APal6cEY5z69PSgCU5ycbePl4HAFLu5A4+Ucntjt+VM6dBjnoaXGB6gce9AC8Z5P+9/TFO5AXA4puORwc44HTpS8fNj+Ec4/kKADJOMg8Ck9ScDpjufwp/dgccc4Hp/8AroBCjBI9u3yn3oAXBwRyfw6UwjnHJxj2H5Up2sMID6f59KYTuyEP0wM7vXB9qDMX0YDG3jHamtkMOgxUmATjHsOeMDrTcHoT19KAGkDb0+X8qUKdzL/dAINGRjHpxj+tJxglfTnd05oAQ4xzge56Cl54bgbDjP8AOk54A4I4PTp34pePmA4y+44xgGgBPujscf3ef5U3OOFw2DxgY/nTtoU9emB05pxyOvsePb/Cg0G8jGByOPoaVfbkYx/9ahmwMAdOg/wpuM5C46cZ9f6UAO6dAeueaVuxPIOPYY/pimnp6HgUnKknj06YoAOBn1PX/wCtSbVXgnn0xgAU8HlVOcn0HQ03PzHIGckEY+XHr7cVoAnOCMfe55Hb09KXawzyeMnGeT9D6U372c89vWm5QxqwwR2BHce/9KAEXG0Ht0GelO5GCMDrgH/CnuOSVwO9RdMnvWZmO5pecZwfw9P/ANVNIY8j24pBuG35sEHIoLRIcHIA8sDj8/8ACjIUFj1yD19aE2Etkhe+B/SmxtvQDC+v09q0IJ1/2fpx2pyksAfwP19KjU42jJXmlAVhtY//AFz/ACoAeBk9z9PQUgO8gAbePwxTh1D59sj1xTRlVXgrz0PWswFB4IxkD9Kb83ow/nn6+lLGQQw7DkDsD+NBxj9On8hWgCbwOmcNx9D9KYQQTzj6jig9Bnqv6UZ+bk4BGOe1ADcjOCO2BSe2aN2VPGNwzn/PamZK4xyCp44HzD/61ACnJUA9Se3oPalYncS3Oev0FLtJyAcheMjgGm+2TjtQA336dqCw69CxC9h09KXOQO3Xg0oJXqQBnPI549KAG4yMH6Hj9RTvm69eOKTHyjaOp5xS4XJxwMdvUelAC9j26dPSj5emMH2PGKbxyAvAHQn+lLk4z1wRgfyx6UALnJ/lRxzS5HQHpRzn2FABxux6U0DoD9KcPQ/pRzgigBPlJ3M2BxjHb8PpTR8qg9x/DTh/CMAY7+n+RSc7WDKORge2PSgBM/KRn3p/94k/Lxt9BxTSuD+AxTc7+n/1+KALIIz3/wA//Xpc+4/l0pi5/i/zinjGF2n8xQBYXAwOpz0HbNKoG7IB44z/APXqJCgA28gHGcY6VIvC1mApo7/N6849PSmluSOvHSjOOnFADx90dSen4dsVIMDBHb0/lTAN3HYf5xTgKAJQBgYp9QgjAI/i9PT0qUHr06UAL/k55qT+lRjovoPSpB1PrQBIPu5yPpT85JUEZ7VDnr360qk529AeOnr2oAtKcMDnp0A71Iuc/KPu49utVlK7McHHT1AFT5IPPHTj6UAOGcDHHHak3cf7oHSkHAIJ6AcUdPbI7dqAFOAScjik/iOevBpTuOMfgfXHoKMHsO2TmgB6nAGMDt06VMowNp9aiAy5U9MZz1qdehPHBx146elAEy4O0E9fQfL+ntUkf3d3Ydh2qBGb7ucY6cYApytnB4HHHHX14oAs455OQfT/ADxUqMAc5+XkcfSolywXZ1P+en0qZBghl5H8P+eKDQn7kYA45C+/tQMEjA9PwpI9xU/3MceoP1p3B5K4X7uenSswAEDoM4bIHp6YpMEn6HOO2ab0HXPbpwP60vHXHrx2oAQj2B5/zxS9znnoOKPlHT/61Lg9QAAOhHUcelADwPujgfNgc46f4UnPTnhfm4GetN4GBwFPXj+tP9CcD26dOwoAdjbzwOAF9RjucdqTC4H9w56YH6GlB2kkL2GRxyaPk4wCcnJI44/lQA9eNoI46cYqdOeuMHPH0quoIGT/AMC46e3pUikH+HA6/wC8v+cUATLuLAcE9M44H1qWObdjKLzxlelVGyww3QYwP5U4fNgH1I+XqB9KAL64OCCADjHarSA9SfUelU0XZgnoBwPSrSf7Kkg0AWVwD07BR+FTL7c44HpVYE5H4fL7ipVAIHUHJwPagCyMetP/AA7VEpPqKcD7n/8AVQAxs4Kg9fTtj/IqAgY4z0xuHTj/AOvVluoXAy3ygf59sVW6+u05wPf2oAqIE445A9eeaeN3zZGcbf8A9VOPQenr7Uwjgrn/AD7/AEx2oAcff8Ox/wDrU1iSBuIyD9Dj6U1jydvU9hx+XpS8DBTnPGOOmKAHcbmc4Gefl4/DFRZDEN+HQdKcMrng4ODQc4IYhh1wPbtQBH3CopJzzt7fWq0uXAYnOM9ByKtc/wAXQH8qgZOO/v8A4YoAr49MkbR7Ebu2fxpvTaDz2OOuO3X609kXB3FQMLnjsO34UNtA9v8AZ469D+FAEWOdtNwMdM+w6U8A4wDt45HtTcLwO3fb6UAJuAAI9sj/AD/KjjA428DANLz8vOduOn+fSmcYCr68A9qAE5x1/oaa3pwMgD/9X5UuQOMHoAQOuB6fhTGBOQcdvb/PFAEffCctQrHPGDj+7wcdh708hi+WX5QmeMfw9wOn+eKhxhQB/c3Lnv0xj09/agCYDbgA556AdKcD0yeh5HTioR1wO1TBto6d+FJ60APG3gA5wd3HYHtT8j8D6ev+fSow3OcYB6D+dLgYxuUDHBPTNADye33jjk4/SmHI7cfyxScHAHzZ6lRjFJknoOMAD2xQApyOmAM+ntQHADdeVximN0GOwx19KaOvy9T/ACxQBaZ2yexCjpSHAxwcgdiB9Krpn6/QY/zipQQPucnd056f5/SgC0jD7wx9ent+FXVeNo8o275ewx0rNjb5ju/h59AM8VdDZbHccbRxj39jQNEwPToAKl+8NvGOw9zVXds7E467ex/P6VYxzt9PX+7+B+lZiJlIAwvT0p49Bkj2qBcnngjPapE+YAA9Ov0oNAPQn07UzHtjH6CpWweQO2Mj0qJhjA70ANHPf8MVNFgnHp6cVEMDnGPpTo85A4rQzL0YGMenH0qQdfpz+VMQd/8AIFP9AB9KzAcDgDj3AqdOnXjH8qrj736VMh/P09R2oNCY5HcfdyMdP84ppB4I4Gc0ozjaB04H0/z0pBzldoABxz0oAQ+oIGPWlAPTIPbigen4UhC+3FBmIc9MD0FNGDzQeORQGXoRnsMUAWkB6H0wMVaA/wC+cYFVY8jAx0qxlcc9B6dfagB38h0pp7D35HtUmAPwHA74qFjjig0HKScnHf8AlUi7duznI5G3jj0qsvocE+1WlOCvGcHPpQBKoHyr6/oDTuuH6DpUY78AA+nv2qyg/HjmgCKThOK8m+KNnf2unaf8RdCjL6x4KmN6Yk4N1pkgC3tueQCDEN4z02cda9dkH7uqULNFJnAYdCpGQynqCPQinF2YEVtf2Gr6faazpcgms72JLm3lXgPFKoZT068/hVgbAPrzXlXw9UeD/EGr/COZs2toDrPhzf8AxaZcufNgH/XtNuXnkg5wBivVac42ABySB2A4Ham9tp4/WndKYx+btjFSA+tCzmitEnu5iFjggkkYsQqhVQk5J4Ax37VnjDIzHjb+oPt6VJPbR3uj6tbSYCvp9whBOMho2U8jBHXtQB/PfrD+fq+vXokAgvdWk79SnLe3XFcTqV29xcXF0ikxQFYsgkHaeMKR0wOa6bVDdxwTaciqE/tO5keTIHyuxcde/PT2AqSzgkhtIJtiojSeW4lUESNg5PTHb5e56dK0JkjmdO0OLSPK8RaqyxMkciW0DffkZl6nPAQbjx3IH40biadrOOKRy0szlkRs8Bj0A7c89O1b2rXC3uofaHjMcZ2iFWAdmVfRcfLnr0BrlZL6NPsbXrNGI2Z5FZQ5bkfLgkEcDGcZwe1aGTRbjitbnWhpFypLIgUH8C2OOmMe/X2rD13VoprGOAII2fbOxcgjZngY9+D7dK29OKx3d7rcQ+0ZhMoaEk7JD06EKMLkkEZAwRWe+nrFPdi62kPFEfLTIHTIx6DP50EM4C6topI0m+QmTO8BQdi/w/TI+lb3hqaw0Pw5Nrzylry4uWhiGTsQxAhNqnBPT5s9OOPXm2QG9uVmHk7jwzHhR6AZGTTbeTaEtX/exo/msjAnOO5XPHHtkDigk9M8M31vZwTX9ndHfdwiC8V8uuS2QysRjJwQVPQHNbVg8V7J5du28kbnTBAIxgcj8h0rE0vyLm3a4iVT5m2ZVJx83fJwccd8VhWuo3g1K3tLZngecMB5Sja4HdPQYH0+goA7XSdbs/CGl6jqenXscmsXmLdIpEwMKeMdc7dwJzgcY4yAeL1Z7+81D/iZ38t23DvNIQsZC/wcHHTH0GKo+NLQNq9n9njAlWJgM4ILjkgAc859az8z/wBl3Vk4Hm7/ADMAYwpABAHbHHFBojR064aKawnhYYnmbPGPlXoFx0TH9Ksa3q9pqEy6bp8DrcTMGWdz8i5435/nxWN4fs5R9nuLuRHtbZTIsf8AC75+XI6AqPUeldPqlo06NldgdMmVOhQjIA9vTPHWgDX0XSIhZS+XdC9uchpTMdsLlf4VBBLAjjPTpj3wdb11r15LDSLaOK1h2CVwojMjgfMeuQB6ZJ96g0vTvslxDOZUj3jcgkydv+0QCOg+nNUNT0e/t0vwilkdg+7G3Of9k547g+n5AA5e5uinB2oM4BPQ/h7Vp+GoF1oXDoEaKAoo3tjLNnp6Y25+lZZ0a+1SaC2baIGDbVHXI4P+fyr0z4d6ObZbqL7KrWyws6sec3f8I9fuqcYHYDrWYGg15pN/oBtteuVjS1k2qYyWbCcheeTjHfNZ9nqafakEFqx0ucNsxjAdeobjHBHt0rN1zS5r3ZJaRqTcp53XA3Hj9fes/Tbm8/4SCLSHiPnJa/6uH513A7mcYHceg70AZmoxW1vrkaF5YYX/AHrqrYwG5C8dfr6V2ttpN9fTfa7xRZWk5UcDMhjYff4GQCoyD37VJpP2CPXTd6xp322SIhYIZceSijBAcEHgEH5ehzg8cVWuNe1TxH4omeEb4rk4PIwMnr9B279qALniLxVoiLB4P0m1KQxyLMbhjmaZwG4wOic8dM4Brif+Eg+xal5XyiZcqiqMLtOOldhrvhS6g1kzaMk93LPGYmlVNqxEY6EHr6g4xgeteZ/2Pi+Zr7KSbmicMMNuQ4K47HIxzWc2BuQ6vK06xRwNHuPJzng9f07dqz9cOktFBpV47SXEkoYsnRc8foOw61tabG0zM5Xaickeg9D/AI1BfaBcXfiG1vSoe0SRXJQ5k2qOAPoPyrMB97Y2dlpP9iWTDJI8ouecEhjn254q/aRSyqYJSyW9vGsb4+Xf3xx1UNlue5o1Szgur/Tr60bbFAzrLub5PL4Gc9AFP57v9mu3j0x00831yhgSRlWIMPvYx6dOlAGPevob2UOnXUZuZif3K7ivP8IwOBxgY/Gu9v8Aw5/ZWh2niS7vIreMw/urcD5pMcg4/wB3A6GvJr65lstRk1K1RftNpclo8tlMKPTnnjNQap4w1fxJfWmra3JGn2O3uJI7ZAfIDuFQrgsW/hBIJ7dqAPRrrxPotnpFh5en+XcTqzXMo4wrds57jrxx0+nkmhaTbw+JBuk3fumZPlwpB/8ArYp+sa6s2i/aYYg+R5ao3yiMj7xGOoH8I6VHFKs0NtrDNh44eVPCnt/n8KDKT7BFrH2rxRJ5exYLZHjdmOW2hT68ZBx17Vx/i6/klsy9nPItsoMahfljeQAHjAB4B7+ldjoEFhfSXl9CVR7hNjYXoc8kDp9D7VmeI1i09W0vT4h5FoVlMrqGdmbnDcAbR7cdKI/EQdB8LAgt45yoSNhvGOSXHAOOvuK9LvvE4vtX/s2YLqN7fuiszMcxRnAAYLxgdsY5ryPwd4guYWk0pYI1JRmWeIEEseADnpjPHOOwp3w4tbuD4g2w1FXjS2gka4LKQI8EsMjrwcH3py3ubR+Gx9WW2hw6ZBbyzBMzP+467WAx2XOOo61j6jbaa/iC01rVrYTS6bxBtVdsapyR83frg/7RI7YxtU+Lem2V35E9osyIWMEJb5go+5IDyE98rzxgcV4zD4/1TX9dfS3Q5kDGMo+XkYjoeB34AGR/KkUfSGp+INC07R08TXFvJbxNdrAkjfMRG3yjbjnBJyB0/CvDdQ8Y3r39tNbSvDaO4jwhHyj0P0H6V03xMsLqTTrDT13N9htB5kQ/hlMas5xxnFeeaH4J8VaxqOnfYrNbmKULNDa7m+b+EM5I4U/3vTn6FSNxNHe+BfCOveILzX4kt2hnuwdmwKhGwEhjkDt2OPrXc6HH4F8A+D7Lw54keW3u08xbgyJjfIWJ+UJuLqucfL6AnFeo+GPFOjeDtcu5NesiZmjS3dIGXD3kWRLtLNgRpkDPH9B82/EvX9N8b+LBr2kRLBapF5ksanciCHqq/KvrXHUnyiieo/DrVvgv4NuZrnWLOe68Q3rEQSNALmGEP/cUuAryZxk8rxjuD5D8fdZ1fWbO48Oardp++xfR7wP3KCQDywFJ+ZQUzg4wOOMk8lajTdS1eC4lk8m1gmWTIBBk2/wj8QPWtXSfEOn+MfHz3eoWi+XZOArZOwWw4KrEATn7zZz1PQdBg5cxtTZyfjLwwun/AA+8PzWl6mql5FiiwCsaoVZm+XdngqnOVxkjvXIaDB4k1W0k/srSrFLWWf7NJM82ZYvL+VCcgYXGQvB9Bg4z6d4mt/CcMv2Tw7qEl5cXt+FZHhaO1j80sTgYwqhiOnQVYTS/C3hzT/Iaa9tzcT7iVy6ebxnAHbvhc+1ZNDPHtf0C/vsy6ZFvmiOWRGXAKDDoOmeQDx1qXSbm3FpazyWnnPEv+jiNTtjLfMTn/ePIPGB+FVvE6vp2v30duxRMMjwnlSpA+btg9/bpXe/COPWPEHijTfA+kqkpufNlMjKW8qFI9zEKGHG0H24wMniqjsI4qxPg7UNT1Wxm04yXKxqY7cyfJNcS/wBwo0ZwvGSG6E4GBzT0bT18OGP+1BtuhGBDu5RASf7v8vSvoDW/gf4O0TW1u77UbmW4v1DvLBFtihkb5Vzg4B45UDjg9K8J8SQQJq2oaXompx6qlhMot7gj5QGVGbOM5C52Z9sjGeLQTpvqcnqdibW9i1GIBVjl87ajYeVl+bcFHCD27Vz+neJ9V0+8uNZsZiZ3nZ4lJBVJHPXnsvA96r3F9dabciZ9t4q5JboSr/Lj69ves7RrL7dqsemsRYOyks8vzKBjKn5eemPpW/IZnV+CvFWgz/EyPXfiqlzqGmtDILxNOiLPPvUhI9qMh2knswPA57j6/wBK1Pwb400nwnolh4Hg8D3C3Mst7a2qMJbiILiAOZB5rCRSCxkc44IPIxc+A37KB8QaJceNtf8AE1gq2LeXBFpc0UkzlQWMk7bsQ7VIZBgseOxriviOUttUuoNN1D/S4riKE3AceYxt1VRIGHDk/wB5fboBXm4yUW1TRpySirszvFer+LvC2pax4KubGxtdPvUluIwZxcXH2badoXDfLkcFW6YO3gVxXw/8O30fh638Xa3YRS+G4dcXQGkknwq3u0sfkGVCQ8ZyvIPHcjO06wgsvE8OqvePd300mwM+fMBlbGd2Tlvm/wDrV6R8MfEmjSfDf4hfCvxBZ3F8bjxJPrNmYtoEHlISZnYklQNmGCruKggEdRoo+yo2iJRucPdKdK1N57i8WbS47lpVtoyBE0YbdsjkxgLtwBxhQa9X/wCFv+DrqxvI30pnvbi486COxQSSNFGiqnnj7uYyCAM7QOijJpj654IvPBb6cmlC11q6mSaweMCeP5ZIzIu7PyKU/wBk/eHptrioG1GNdQi0eKLTo7xjvd/kIZOHbO35dozjjaMdK5FqXGNi54nv4PEfkeItJJSa7t2V4zyVWNmXdxxjcCelR+BPH1xoEM+gahpdvql1Gw+wLK4jOZP4VXBUgYHA2mvn7TNbtZvFNnrGoxStpIlihkh8wjMTcZODlip+cYxyB0r2bxBY6fpsrXGmoPO0+4Z4m3F+F5CfNnO3OMnkYodPlsSeheEvD/iF4NX0zxJpyE64pezS3IS4t7ocqRt+RY844B6KB04rzmLwHqcV/qNvfSQ2WtWSxovmkM375Q5XcDj7uBuXP9D9Hf8ACf8Ag69sz4d0zTbtR4m0pv7W1JMrdW13guY0Zt24ocsAnyfMu0Yzj4ye61Cy1Ke6hSaSWSL7ObrUAIyWYnDADOf9kZ+tap6By3PQdOsNSbS7Wyh2NdJdApIDgbDnlsc4XH1xwK4i8lL6rc3GmBJBFdSeUiglZFYbQ4IyMdwcDjuM16F4ds5dJ8NW094hxLLtWZmMZlhZQCeeWAY8Y7D0Brzu6upobq6kuVgtIvljJRcGQ9Mp25PXv3PrURbvYlqwy91LUxALW/uVlRgzTFUBbzFOMk9eBgA+g6VlWc0d1dmxtGEk2w44IGfvZ9AAce9dT/ZWmTWlpqk5M0wdUMIIRZUHVCO5x3yMECsa/u9MjuNTSZlt7q42LbJaHITC5BDfL3PzDjjj0rtp6IkxrK417QdW+y+F7H7VqMsZSRtpd1HPIPJCAHnnAHtzXQ6hr9p9itYr22BubmTy5hGV5IwDu25ByeRz0966LQvF2h+FfDmoeRBfnxPqFt9mS8jUCCCLIIO7IKhdm7IBBOOmOYdD1bTvDksOuXFhFe+VbgQkKpKz/L8/TAx046AnHpVc4Hk22DBjhc+VFviAcYOOcK3bjpgCqmhazfeHvFKzaUkEranatbTRTcRFOG6qAe2OKfb3Cz3cv9qL5JuGMsTqPmTe56j2H5VJrmhp5CXdlPHJHAgPmdi34fd4/KugB0+rjUdJfSLvTVWK0J83yJcuDzyCQe4547VtXnjS+1K1h0p7NLZ2KLAzYUtbRrj5yBzkDaOmBVPUNOeK4adXjkWWBGkmt+bdpCMOFf8AiA45x3IPIq7H4f1XxBoqTWgimFrvWTcdrIfp34GeKTQFXWNRvb2KOfUBHljiGWA4UH+4T1GKl03TdQuZTwmySPO52DEHp2yfzrHtLOGZra11YzWdqjl5xFxsfGAckHANaf8AZ1zbu50q8Q4DBEORvQ9+n8qYHPXdrD5d3HEsay2a/MVH8P8As9qyC73qWtuzBhFmJeeitx0rSX+0NOu7mzlg3G5Kq3px6H05qfUoho4tWVEXeOVjPzjbz2+tWtgLmm6fNq15/opW3bT7Zkkc8hmX+EnoQPT8qpxeRd6bGLkEbicKBggdDgd62o3sTpEOlxt5KlmlvtwIaVmOVXt8vbtgAetdPoXhbRtVs1vbkyxS7ztQtwEU8HtkfjVpk8p5bawwW+pKkPzb02ru55+v6VqaDdxpezJMQnnZVgTgde+cY+ld14u0RbLR/MhEayCRQBHgfuj1YEc7emR7V5xBG11NsAR43+Tc5wrHjoR1Gcfh0ppjSsJc6ddmNkgRZo8kqQNyAdP07ZGPwrqvhxoFv4r8R3dlJq9ro2bJGAnfyBOAT5gQkBSy8cZHHPauQgiuNKu5B9pKxWpZJkXnfG/93PBPQDjufxoasYp457vb+8VctBIArIezJgfmOo9qBnvWp+A4JPHuleHI9RluRLDIBcLskChEJyu0qNr8HknIA7V5lcWF9ouo6toyKt21nK0auFwsu1vvDrxx0JPbrV7WLie0uNKlsJ3iul0+AxyxEo8QYE8EY7fypDElnbC4lMotpGWLEYyVZcFSx4wOualAZmnaTqXiW4ln05PskkLQx3KrvbBkJXcFAA+UKMA9ewrs9e8FSW3h/Ub661Lz5YI8JNwPtFuYm2EAEhd8nb/9ZzBfrosF0NFV7ubUbmM/upjG3lp1jdemMZAOP4s4AHOVq3jOaHT76wntjpjyxlFto+clPnQsTnGMg/Lt6+mKyA9H+IVlfzRaRq9vp8t8P+EWsYdiwGUo48xd5GGwp5w3938q+q7GPwzp3hnw5ZXGlyfb49Ms5DHb5Vo5BGN+c7myGJBxt+7xgGvnLxbealHB4btNMudovPDNrDLKP9U0SLtGM8bsZzxnnGea7DwTp+u+LVuNT1DxVcKbMyCdLSOIvufodoULg4PJBJPTBFZzVwO41q+0GLR7/RZtN1BZ7mN44i0hkXMmdhYZ2Bd2N38QGSOevyvrto3gqaxuN0ZENwpuMfKkTryqHrtVvUZx9BivVL3Sr2x1WQabrV9EQwDG7GeV+VQQBt6DGOOnesrxf4Q1XXLdLHVb2F4nLXUiW0W2SZk42ld2DgKT8u05yPo07Aed6x4wm8bSyXVvYxW1mDjMbkySKMlnbPueAOBnvTbIz3Dpp9zFDJDujcbFA+VSR6EHH4EfpXJ+GNI1rR7fUjJFLFbSoFebaw8hUztxuB4P8WQNo5zXQ/Da48PanYqPFd+2nu90ttDKVJ3tIc7GIRlQcH5mACgdR2uwGB4x1DWNX1G40uG4FvZ27Y2MoLeYmfm3YyvP93t+Fdp4F8U/Cyw8Fapovj3T7mXWrS3ng06SGNxBPu3MpzG8YSQNhSZFZV2g5+8tcXr81q/iS8uYpkmsvMKQyL/y1VONy+2AO5A7Zrl9Xs73R50+zMjxTRhoGUEHY3XjocY5+ucVSjeFhHqvw98E+PPHVgL7wRo9zd2EL+VLckogaVBuZMnC5PGAMkD0GKzPHfhjW/BSLe6xpNxC9w5Q+cn3Gx9wEZGcdcE8Dj0rrvBvj/4ifDvSE0TwNq62tu8v217aS2inQzSqu5/3nzb/AJQAQcBeMd6PEHxI8feNElsPGOqwS21rGUe1hi8uUOQMSEK2egBAOVBH3anY0scDbePL/To7b/hGGa1ZMPcAomHkCqBnPUAcfTHTpXO674gv/EE6XGsrA16Vy04XLEIAEQDogGSQBgHJJyeawxBgSeXFvjiZs4OAEOeMj6Vvaf4Yn1KdUGIYvI81nySw56Y9fatCC5Pp51axW4huNohBXYv3OBxyOPX6VzEdmVkZJGQrB97aDuPtXp0fgLV4dOltre4CElmggKfOwHOd6tj5ufof15Xy7SwuUa2/fMgAdDx+9XjbggHIx3HI6ZoTAwbqPUJIEijtQkcreUjEAAKeOMf54r6t+Csk/wDZfi5fPdo9N0eysbYN28yTDAY56V85TaleBFfUYmMcDZSJB+pxX0b+zvANXsvEV5Ewixf2Xqf3cDqzcD27e1Y1HoduCV6qPoH44Ljxf4A0m2iUfatStJZQo+9JDDGqZPqF4+nFa3iSSJ9SuGgZZGeeQlsdwcED0Axx7Vh/F2/ttY+Nnw7FmjiM3dxNG7/Lu2JD264A6VreIHjj1Nrk7M3EmVEf3QXGePrkH8a8ur0Z+i5b/DPBPjHCs58K6HtTzLvVEmYdFZIiufwORXuOpStLMfMyUjbt2UbRjHocV4v8Uh5vijwUEXd5V1Ipx33NCOPrzX0Te2lnBetPdJvnDFlj6qBtxlunBHalU+CJvTh78j5z8II93+0lPPOgb+zrFfKDDKhWiXbn/gTfrX0vqE2648vGQh3sV4ALdvwr5k8GYl/aOupZV2lok+TnKIIlUHjA9q+idQuLa1sri6uZfLRVzluu0fhn8xRXVnFeRphtmeA/s4vA2leJbXMhuX1NneRfu7QQBz13dc9hx611fxEb7F4U1He4AFvL82OgHIOKpfs4Woi8Ca/rMxy13qbxo4x8yqQd4x2JJB/3aofGeOe58KX62q/ulgRXuM/KD5ibhjqfl/D8Kr/l6kY2/dHb/Cu2eH4R+G0ZGJaKWTOzkB3JI9unHriue+NrS2Pw+u1AQS3LxpGOpy0in+ftjFd38MZFHwp8OvDk7rdlBz6ytx+Vcj8f7Yf8ICLnhpba7ib2wD6flWcHevbzNZK1D5Hq/wAPdI+yfDPw7p/yjZpyZ284bcTn2BOfzxXmfxbtrnxgdJ8A6Gxmu768jLrEu8lRxtIznduA+X1xXS+D9Q8Q+KfDOgeB/Bay3WoXtlEkzx4P2cFiAowM7mUdOuDxjkj9e/2bv2U/BvwCsIfH3jVU1LxjKmUkmG/7GWzlYxyFbBwWxkDjvivTpYbkqc7PGx2b06dBUlvY5L4HfsoQ+AtCvfip8RI4rnxbNE0un6fKuYLKMY2QhCeW6ZP04wMHI/aT/bf07wpbN4Q+Hdk2reLdrW62LqUi0+RPlZ7rcFwwx8ijjbzkA88l+1P+1ze6dqV34A+Hd5bnxIqeXdXzuPs2jKwHyrkESXmDkLyIh8zZPyn5e+C3wsutThu9QvpZEsbqQtc3zhjeX0rOWf53Zjls8k/UjNenCnf3pI+Oq1JVJ88jxb4Y/CTx78YfHGpeKvHV20119p8/VNVdvNXcfuQx7cLwOFRflRQOg4P6S6Zp2naHYx6TpSBIFxnAwXIAGTwOwxjsOKn06y0/SNOi0fR4EtbG24SJBjJ7sfUk9T3qfyWJzGuf6Vc6jei2JqVNLFiOPC7s+2KswqT0Bz0oiVvKA5/pVtI9oAI965znJkh4Kn8qbwjBWHHQHtT0IBLNwQP5VIdk/CkHABoNATg/IQf84rQVEc/NtwuB+Vc+8ew7+m3nkelWvtbpAknGSAMH/CgC7doFjKRnMmOnvXLx+bGro2Qc5x796011Ak9AfoPbiq52yb9q4JOPc1oBQVyZtmTyeK2tQCpbAIML/hWKFCzlmG30rTkdrkbf7vHtQBDFJvjGOMAdPapDySSOAMfhVVSypj0OeP8ACkmO6L73zHsPSgBkzRbdv3u2B7dKqFcBhxmmkAY3dumPSj5i+xBn0oAs2knkzrnpXSOwByvH/wBesG1s5GAlI59R05ro7eFGA38gY6e1AFS3uPLuiG6ZB/KvNviN4chk1iDW7VxDJdfJu4CrKox8x5GHGBx6CvTJ7Z4XaTg7hxXE+MNUsG0m90eaTN1cxOsBj5xKU+U+2D19AD9KlgeTAS/vI3ZUEL+UGXoGQZbHQ+5BxjAqOG4t5CzQiRm6fdyGH4dPauK+HFlra6fNoviS6YXdlvPks6iRZEbBf1ZVB5YZ4KkcNXb6h9lAE1szkkHdtA2tIvQowxkA59RxxzzUgdhpM6/Z2i4+QFMNwOOvtj64q1ZlFm27xwnUYGf9n/DFczZ3EsGlEuBIu4bvmzz6D6dsVfDbGXedwMYb5sAjHTp/WgD5G/b8B/4UnpSj/XPrCD0+4MAfmePpX52eDZYbZLi33qN5BDgALkKo7ds5xX3z+35Lu+G/gqGPLmTXnYx9Q21Djjv1NfAXhuZFlmhYbQ7EFJFIYMOOuOp64on8JEkehXsd5fyRxWCMqhd24qRtBQgYyO3JwcZxjpWbDoRtGGA5VRhSv7vdjuQDk4HX0rqdOW5mjCYeR87S55AHBA4Hfj8RXommRmFQgkIc9Tuw/HQcY3L6/SsoKxk4nntt4a1KaJHUMXBVVjTaQxbp8y/L07jPvXR/8IV4of5DYLGudnzTkqv1ANehQWW7gsANwJ53ZPb/ADwa6RYwu9VIAz7E49OlDuxOlc8ltfAeoo5adrENgNjDM27OfUZ6cDmuhtfDsenAGRsHygryREorZ4IAGOenGQB+Fd8rKrBwTle2Mf54rSRYvKKypnL4YnGTjnH4VDpp7k+wRwv9nW6j/UxuqY2GIZUk9SMVpW/guzuVJv7FS8g4US569MZ6CuyhtY4sufmG7ACgYw3firTywKCAYyHPfjAXtxUU8HGJfIc5ZeCPD/lyxw6dhGIIHJx2b5c4GOcD19BX0z+xRoiwfHHxbrUaiOPSfDMNskSgBcXUpK4wAFwIug9favD47+JbhCGT5skZOMccjPT0/CvrH9jjT2Wb4leLpsNbXhsNMjZMcm0R3YDvj/SMZx29q3VoxdjuwtP30emeKiJtbunbJI2xdf7gxXmOqxicnyk3gKpVlOP3eQpGPUcV22uTvLfShsgtIXYg4JHIx7dq577Ebi5UP5ipEB8qnCN/d6e+OK1pfCj3YaH5EftbXxuv2itYiTYFsbeBAeo+eIHp2xuFee+AoPOu5ZbcOcQhSPukbjlSM8Dtz+VU/ibrNxr/AMT/ABbqsxEj/wBrTx7xyfKThefT5c/j7DHW+DbOKC3U3Me8PtLqF4O0hRjBBzj8vXFc9X4rHq09EeH/ABCu4rrxpfFdsflxwxAk5xtQd1xj8u1c9tQFSy87fmyMZzgZx7/pTNcvP7R1vVLpmVXkuW5XOPl4Az9OPw+lRvLH5Y/dtIMfKE67uO/bGK6Yr3UfO13++kyyrgxhABvGfl9D7AcflVxM7gwG+MDkZ6KOv/66oJIhG2MMD0UsMEbT+X4j0rQjHzqc7W42gcgr/n/9VTImBZXYjbgAcDBwxC59j9KlRAAwDbQMDKnjp2A9PWl2yk7QNo38/KOuP149cVN5c+zeFSMKdqk/L27eg96zOgaQHBOWUHaAM45Awfy6dvSl+aPJ3YOfvY/QDGKQshwxkZTt6MCQMdfxFSgYOSX5XOU/Tjpk0AKyRHLkgL/Cy8gj0JHbp6UxZfmPIG7GMc8jtz6n8Kk3yfMVIjYkEdAOODn059P5UxVuJN6wk/OPl+UgY4yR6Y/X8qnlAEIyNik5Y8dMen4f57UrMhOeAoJyRgbcjuO/16cVP9lO7l1DsAOMjHA/L6f4Um1Y8sBnI28jkc4I46jj8qkChPh0GXzuUHaB0A7/AOfpTJGJUJCBvbCRgngsR8uf88VeYJ5JIyc9yeP6DH8u1Urv9y1qZEUANuIPzLgDof8ACgD2zzJBLEGC7liUBVwvlgjBXv04+npXG+ayytyuCwPyndnGOR9T+vSuvk5tWaMgL9nBTaMZA5BxjgY6elcNI2C5VRxIuF5H0HHQDoPbFctc6aG5vW9wWu5IjgnyeOMNn+6ffH5fhWkiut7E6DjYNzYzhcE4/TArJtGWPUihC7Yo85IBPH8X4ds9BUnnub5jGV2xwKF+Xse49/51ynWVNWO2zmm+bJYKGByuRjGRg8e3v7V4PdyOZM/L+I+7n/6/vXvN4vm6ZPEDuJ3yIccF1HCjjAyM49xj0rwK+dPM81j1AXHGTjj8uK78JG552NlojRtbg4+9EONuRxj6j+X0q5BLt2qCvyuGDdwSMdB6f0rAWez8oJIQxwc7Fx+p9O1Xkv7ZsKdzkt0wN3AwvSuqUTmozudtEDIQY+wCdtue4HTnH5VaX7RI2wICfQ4IH0PTmuRt9fljQQRwFhuy3y5O4d8e/GatjV9SyTHbsjOQGGzofy/l0rjlE9CJ0jW90ygqydAAAOR6D6UyWO5YFFbIzwQuBj/P6Vhm68VNgxQoB2wuD+ZwRUsUXi2bIk8tW4AVmxnPcZOMLjnnv061LRRqFCuYxwVHQ9WB9f6VLO3lAbsts+Q8fl+VYn9meJCf300QzjPOePqKsnw/qBAM2qbccYUE4+nSlYDQZ0X94r4KgH8ajEqbS7ugGDnaRxntioR4ZsclbvUJ95xwoHH+falPhjQzlftFyCBk5xnj2/xp8sQKj6lbRKwjfzC3HHykA9fzqk2q2nmMHk4+XZjnbgfyFbkehaRu3LA0p2qo8xsjgYz7E/l7DinjTdGjyjWUbdhxn9ePy4o90DGi1nSxhllkVum7pnH04/yKuyeKbF9m5ZJGTA+UdQPyrWX7F5n7u0i7Bgyg8J0HTHHapg0W4KEXL8bQu3A9Dxx9R27UXQHJ3Pim8Z3isYWhhk4A2Fvl/PqT+VVFvtauHd1t5ZPMUcbScFT27AcYx6duldqGwn71drfd+b19aSRwdipux95Qhx83H4fpxRddgOR3eIMki2CIT90qFO09j7expot9edREUVCx3BiwUfQdsfTFdSHCqBESx27eTnbj+L0pSMhSMsF5PzDgNRddg5DjxZanGMM0e1W+6uNoKnuP7uamGl3rAh7wLkfPlc4+nPIxiug8pUzuB5/i29/TGMev4UbVZsGNSu7AAHHHt2FRzByHOppDkbXuhkDps3Db0zn/APVTTotoFLSTtlTzgAZrp5JI9jHy84IGFPVum36CmksnyhRESADjnrzn6D8KqMwOfOjacBuQE7Tlgc9P896VdKgCAR26tknDN0YdRgHvjHPStRy2PmRQxQfe64/u5I64qEzEv+8YlDt9l9vb/wCtT5w5YlRbC2LLvt0+Y8BunH0wfb0pRb2vLKd+cjdjgZ+6B/u8Vb2kKyShxx9/rt9f5detPhtRsDKhYDhF4x7enGKdw5V0M/ykhjwoK7AO3Q/57YxWorqkSiPIx0yeo6LwOvyjkYpUtljYIQzsfmwW4PHt3/SriIqpsQd1B7cdhk9+OKnmJ5TJco0bIrZDkqA3Gc919uaUCAphUD+X90DG0Bvb/PWrwZgw+XkE4GPlHsRweKrhkceXtI+bnk8g9PQ4HT8qOYOUVIo1YbvlVdpByPTp7fyqRY4S6tJ8iJlfTJHbj86rhkMjOAQMhuQMADj8hiow0McaedlQCWDHIGf5DI5FUUTGFGjHnuSOW54GF6jHbimtb7HWW3G5lOCvqO45/T8O1Pj3l1LkbiSQMfdP9Pp61E4McTlkkUuR5ZVsMSOnXp+VAFV4Ui6EnDuQFA4VuegGMD2puFKkSJnnIB5LfnyOPQ07fJOomkKq+7/WKMYUYAGOmTTlYgFHLcnjP3uOn/18+wq0zMYN7btiOM/MvQDOMdc44/SoJVLAEqu1E2gsw2+5468U9v3mSzD7vygnj0wP7vH50m37oUZVAPpn+hz+lMzFIYY8wjjqdoyB7Y9ulN3/ADEQKVUAjPAYgd+cdO44IpQo2ny9vz5DZHU98ew7CoJNo2t/GEyWBydo9jQBKAYlDIm7GSCvBBPTt/FxUbq2E5A+Utg8cr9Mgf8A1qmDkIVGN+duD+nfHTviqLSBlcrjaeAx+UdO49Bx+FVERv8AhBlGq3LOAB5HlYHQsTnH5An8O1enaOoW73CP5Qw+ZR/3z+We39K8r8MmQaixiKqZIc9AQWQ8DsOeh4HavXdOjgkjiMW8Hjfn5WL8cY9AMDitloctU81vmjGraj5jLjzipJXsoOB69B+lY90G2q+U24XnaeARwT2JHYVoXcv/ABMb0OSEFye3Odx6n6gcetZk58zJXK/OcIRxx3xn6Ht1xXPU3OmHworx4RWDPtB67uue3A6cdRUzdWVeAuGG3+9xuH4HH8qiXJ+ZioyeM/LkDHT0HSkuX2I2w4fLBvoCNxHQDH8qaGzjZeBjphvpUaDPzDnFOb5t3fLfWnqNkfpgfSuzoeVL4h0Z+YP2Qc+46DH0raQMmHGMD7x9CB3/AKVQhjGwLnb8uc8dO2P61qwOqbdy7S7ZHo3GOf6VkdVIjBDLuUA9c468dxjp/OpwGP3juPIC/X7vA706NYw+7aVY8Z9OwPHFLGVdegdD0x1OOmMdP51mdAcOeG5J3HPr6expwyW8s52vwc8kcck0jkfdwAq9x0I7D3oCtyq8DGT2/L2oNCILI4yhLFHyzY6Dp09hVhYosrJMTtYgHHbHH5dqkiTcBI33cDkDHA7e5o2FTucYB+UH+6T04oAaVOdsfBXIZUzhcnr78d6r4ePDRHLM+MnA2/w8/hUzow3FQEKRjDD1HGPy71EyqHKhSxIyUOM4Pv8AhQBPkmLKbinyqOeR6fjxx2qK5lEvCsAAoTkZJ7/d7fyqMTNKuIl5YqxY8ZHQccZAxUTiPEqDY4wDnkYz2z6elACHEbbQxIH97gZA4x6dMdf8KRERiI36od4/56fl04Hb1xxinKCR5ecFU2469OrZ6ZIzipmkWCEGJd0ilQc84bHGO/T+VADiXRRg4DNliwDKCRnr1qsTiLONzEnBHZh7E9x+VNEm7l237mHToWH8x605UUoC7fL1KgcNjgMMc9aDMifMgckbZABgE8ehJHSnIuE83eBuBVhjgheMYJx09KkY4UNJKGdGO1uqtx19OKrOc4RcYG0AdFxj9Sf6VUTMermRlAxtK5I9BjoPeliG1ZA7rwACzAFeORikY5lOM9Am4EADP+HtS3W4RfZYlVig2bhj5j356A46VROwye7RF8tFG5lx8wHB7nP06VnSvCqBkyW4LAjH+TTGlVVIACjPTHOR/hVZFB+Zs5PbrxVqJhUqdESF/N/1pOTwD7HpUqoXwicHGB+ApqqmcqM45we2KsQkOxBwM+nSmZpDN2wuCfvAcFeGxzxV6CL5l5BA4PqOOBSBcYLP8oGOBwvbirajeNx6qvp0bsfyrNyO2ihnlgsJNpyT90cDI/8ArY5p4DMqrtBO/OMDv0/EDjNSvGDl4v4cZ7/L2/SkkbcpBb5du0kf56AVmaEOHLbsNnlQhOPvdu3PtUqlkPmZ+7gAY6Dp1449qY1wu5fO9yWXn7vAOO2TjmolV2I+98z8oMHr/IZrQRVfM4CKqllVuPukAnOcVXFwuQoTlT8u04x7e3TFTzqzTttXduGOuOf8/hVRhiPyyAGGP+A7evP+FaGBNHOu5dxI+X5W7A56fTtWmkm/d8/mHoflx93kACsuBcS5HbAbjqD0qwrBR8w3byVKgYAwaAGyr5cj7Tu2KfmPDduOKVDGGDKOnGN3A3dTz7VHLht6jLn36HgD9KdIAzO6su8jIyMD5eMf/WNABsUBFHsQR9enH+cUzbHlY5Bs5LKuO/8ALGOhqZzI4izgDoBxkcdaakbzRkqQMEDkjgL3x/IUARnaSeeVOCQex5OPc07y0DYjJbduI/DsMd6kiEhDbk54IOBkH0Hrxwac2VhJT5Qw6Zx9OPagCE7WI3bn3Er/AMCA7e3SpFhIIfaAdu3/ACPQVOVGPNZuvJ28DcBgKffFKyhohDGc7Tg46dM7c9eKAP/R/RgZyPTHT+XanYwQB0/z7U0ZOGH3c498DvSqCBn/ADn0roMwGY1ChtpzgEZzx02/4dKAF/hAHqBx+napBgE7cjHb370zIHbj27UAKB2HU0nO7/ZPcjqPalA5BHbH5fSgBscDoPloAaMgk57dBTu3pj27elHynbtxg5PHt60Yzn2/z9KAGDbnG7k9ABQRxyRnvn0pcfxFf1pWyO34e1ADQG3MWZSMAAYx04P4HH5UwDpzt+v3qf8Ae98dO34UbV578YzQAzaDywOG4I6cfhQAoUB+cDnGORT+N4OPmP8AnP8An8KG/wD1A9sc0AQ7eMEde1N2/KApwFHpU3oOPpTP9kZGF/yPwoAjxgjBwR0GOvbj6UFMbuB8wGcD1qQ7sZJ+X0I/WojH0UHADcnpxQBGQvHAAHUduKNv8WMcADPH+RUmCN3YLjOecVHuXHQ44wO4/wDrUARHJ5PaoecZbk5x6fkKnbOAxOMfpUXzduNp/I+v1oAjx6jBHH4kelRY4yewH+fapscqc8r0HpketRY/WgzI+c/KuOwpvOMHGTwB3qZh8ycY3NjgYwKb2YZOO+eRig0IsY+XjjBI9vpTQgXK+pyfdfTFOXkcsBgZ+lLz823BKgfyoMyLaW2r1Vjt/D/PFJn5ck7VwF57Y4/nT+Pk/h5/zzS4xgsCpz24+XPTH+IoAi2uVYIM9sg4zx+n8qYEThxwvBzx+tP2IzFmHXqB0P4f57UHcc/w5HTHTPYdB+lAEYUZIbn029fr+FMwo29xkDA+Yn34qbhcH+7yM8Y9B9KFLliVxkjt+h960AgHztjHU5x0NJtP8Xyj/a4p5XbgA0vCnk5ViqjpjFZgRYwcjDDGMYx04qPbx64JI5JH0/8A1VMQMsrkDcSQvT9P8cVGQCABz2wPQcf57VoBEV4yOMdB0APoKTjkAHmpckv8oAA6D2pn3l9j0x3FZgRjdkZ6k8cdfy7U49CpGfXt/kUuwnDIe/Q4H8qPur1yT0wOlADVz0H3hjGTgBenPTigZ6gZxxle3uM9qXjcW64XPrgUh5fkjnGf8KABeF24P0HGfXmnc7CVw2Ocew9KacbMnlR09zTgCOFHzY6cYx7DtQA7dt3MCVBHTPUUfdx0IPPPpTegB64UFTjPPpS9FG7gd/8ACgBAOg65qYEnnqVxioflxnj0+npTuVwOcr+tAErfMMkkjjA9T7D0FS8fMF5BXb6n3+lVVZR1Hp09Ksp97Cg425BxjA/woKTJVUFhtGQB34x9P/1U9cFQcHnoM/5NRAZI4ycnqMD2xgU9H4yOzYAxyD/n2oKLKn58E9gfw9KcPukk9Ov/AOumjgjnnrx0xilUkYHGPQD9aAJW25OcjjoO9JgjKcZPb0/GgZZSAOgwM9PalJPysMDAz+HT8qABtoI9MAAd93Q0oUqeTzj9KQc5J/h6fj7049PlBBP3sdMn+VAAcYztViOPp9KQlSdinp+mO1OOPvNxhhhBwOaM4O0gDPGOlACdc+3P4UvOPkwSSByeP0pgyOuMnt60uCCB6fdP9MUAHXdjOPQe3FPHIBH6cdajAG7P3DySfYdqeuMDgjvlv8KAAdiAcc9B/SlHy9AE/rS8twvGe1IW4CZB/hxQAu7OGAxgD8v/ANVGMrtXnkcdvfFJt/vLxx1qQYGD2zznjH/1qAFIIOc+3Ixnb7jtUmMYG3r7e38sUgGMgfw420fLjGcnvz6f5xQA7GCobkgcY4pp/PI/T0pflBPp1z7UhOOSOQcjtigBc56c4PPajP7sEqSCMECmnsPp7Zpdp6huQdvJ9BQZkZ+XHfHX1zTgBnj5cdTR8mwEMMHO3Ht29qCSDjg4H8qAAcKccAjt2FGNuOSOwwaOAeuMjt0z/wDWpwwcDsO9AEZX5FHGcYpWHUOBx26DinY4x0P+etGCegCgcDPtQAw+mQRgDjnP+FKcZUgYx/SkGNqjpx6dPem8jksAT90fp17UGgmcAn04PsR6e1OOQT7DoB2pM4285J/iAxx3zTsNzzgbcLu/lWgDRsOPrk+n04pQM9B1498UZ4zjkc07jOM/X05/zmgBQcHjkjHTrj+lM6Db2Xt3GeakJJ7E5OOB/OmZTBIPA59M49KzMxuM871I47cY69vTj+VLuLMw25JUAHv7jPTBFK4x+HX8abg4x1zjBH6VaZaYEjgY+uD/AJ6UhJVT3x6+vWlY7cZI6DoPwoYjd03Yxj/9famMc2fmB5xjimFQFbZ/nH0oxtHHfstKVyNwAGMZ+n4VmZjTzj5RjsDShjtz69aYoXIb06Yp2fl3Ajr+daASAgK+0NxgY9//AK1POem0kDHtTFK7uOhBxS46A5wpJ/8A1UAO25AIz09BRgj6jsOwoGDt479fQfhRnGTnjqPegBzYyenp6H8aYSByePTPrTsjn/Dk/wCFIcjB6cd+TxQA36dB3zwfWmnjJyDz29Ow/GndvlAPPQHpSHaD8w4x0A5rMBNpG33OPb/IpuQef0o+63A5UbsZ/D9Kb90YyPl9e1AANowcdsfSkJxz6enTml5BZeoNB5447UAByo55GefahcbsH6Y7GkJxyecMOOlOw2/pkqcgduaADOMOOCuR7ZpMduncYpeue2c9exo/2eAf0oAb9P8A6+KBnoP5c/SjJ78UEZ6/px+NADvm4BXbtOPxoHTBoGcgFt3b8KQdge3SgBwPUEdeB+FO59PypMMQMnIGf/1Uu3BI6KQP/wBVaAN7k44Ax+fam8Y64IHT1qTv0HqBTeMYLZ9D6CgBvOMnH4cUoAx6UoHIJwaUDpn8azAUcA4wehwKf6dShGM//q6Ypo7A/wCfy6UvXaRxtzQA8E/KR+Z4H5dqlOMc8j2qPB259xx7HvUn3enbvQA/kA4GQq9Bxn2ppOODkcdD1pQCegx0qM5xx29KAJgQR/LFOB2jOcf/AFqjGMD3PX0FP4OT14AoAk6ZUkD0xThjjt0pnTafTnHtS8gfpQBOp5z6egpRjCgfn71FwDjrUwJ4GMDtigB7bsdh24pRkZ9vw/Kk4BXBIC8nPOacuDjHHOAKAHAHftODVhWbIB9eTj07VXU8H/Z5H4VKp6D0HA+tACgcH39KXaSMClH3dy/KQCefbpTioXaDgL1Hrjp0oACNx3NkcAc+3pRjbgHv0x/nil2/57fiKUdMenagBuEwCBj6+1WFx90nHI4qA8MBuwTxnGf/AK1TQr8o3YGSRx7fpQBNn/8AV/hTkP8AD6dqjx2/Tv8AhTk/v/mPegC4uAE7bm2DtwKnAORzkA9evSq467Rzt56VMkgwWz2+7jtWYE427vlXHfJOO3t/+qnHna3YsVC+2OaiHzDjt2HapB8rIeNof7h+8WxwBQaCdPbgj+QP60oyFznAUelAUgbe5OcZGPy/w4x0pVGWGOvt0H+FADV6ZwP8PpRgupxwOhx2yRTgdylgDgcc9vQGnhmDDB4XHHQ9KAI+c5VjyMKF4wR6n+tPY87R0wBnv/n+lKo42/eXnI6Aio/nwGfqeB/DjHbH4flQA/PU4I+nQcUgOAB+v+f1pp7lyeBwB9Ov49qXnoO/5c0AOUj7vHyt82eV/TrT8H5i2Qeqnt+FRAlcLwoyMDrkCpYznG3kNwMdh9O1AEnAP3gf9kccn9KfHj5QR19Oo9TVccAdMDGCKkQLwD1PQUAXkbhRuyvYEfN9P89Knj25OevHTrj0rPRmwAv8uc+lW1fpzn09qALgPl4PHTAHap1z1OCMde1QJgr0yexqZf72T6Y6fhQBMpHGMZHapARnr27VCCPYHHYdKkB9Ovt2oAM7SdgAyME1GRk479RT++GHoMDio+nJ6AdvT0oAYMYO3kFfy9c1Eeo5xt/SpRn+H0x/hn/PaouOOfQZoAjyQo47nj/Gl+YjPY035TjOM5PP09KOAfp+QzQAuOnGB3/Kkxx9OlLnj8O/SjPPUcUALgdyAoPPvjqDUbDOFcHr/wDq/SpOMrnuf1+np/So2OVwOSOfpt/z+VAFOTKgjjHT0z+A7VA7MOg6AdPu46CrLblOwcEAcnjGe3/6qqscFh0wSBk8dPT8ulADfmDDgkjHTtT164+76VCAoI56kfT0p64PAxjJHHagBGwP4D8vGO3vzUa9Ac4I9KkfjHc54H86iAB/LB9fpQA7PUdR7cZ//VTenJ4C4IA9BSkErgjH06n+lDH7xHzZQKMdAf6UAQkbmJK5xng/yph9QBjHP/6h2qdhuwM89OOAOPWosb+cDr27fTFAAuc49OD+FSDYoC5+9/T69KRVRSmefm6e1Pww+TP3SSB9fwoAX07/AE9acMBeB6YNIMdcgDHQ/L+tHYLwecL9B6ntQAvygAA9zgelNJJwzcEdfp26UpHGOQAORxnH4Um7acnJPb/PSgBDxnp0xwOv/wBamDnjb/3yvNO24bYSPT1wKaoVhtIP59D/AIUAP4X5T2/WpVxxnt2HTioMdSPy9PxpVyvI78e/4UATBQQuV3Dvzjj+tTxjGAvK9ux/Kq6gBffHGOKnX2z2xjpQBaUHpnnHHGfzqbqvAOAOVP8AKoYxuCsRwc5K8cU4YxmTjGMD6f4UATqSMHpjp9KsDjIz97p6YqmmMgA555NW06ZHOcjH0rMCRsnA6VDnHXmpgMYPXFNK9h2/pQBAcheO/b0qQDHHXIpMdh06+1Iv3cmgC9F0IGAPpUv4VWiPHHPtU4xjA60ASKQMc4/XFPjyPmx+X86i9B7444zUi88enH5dqDQs/KcntjoaaKRP7uM+wGT+FHHIyCPb07UAHHX9KXjp+lJn/ClABHrjtigBhxxgj8Pam4z8uRgn34pzc5HX6DgUe3pQBNGeAD6cD0q0CSvIAO2qCk9APx7Crmec+wFAEmR16kY+lMbHTg5p3fpx2FRcc/TFAADj+VTIWA6nOR/+qq2ccHH4VZj4wo6D+VAEv05/z0/CrMBztJ9OMVCDklccDp6YqePsAOF9OKAHS/wnt7VRfjIx37Vffsfw4qqQw7Z7fhQB5l8TtL1N9FtPGnh5DJrng24bUrSJePtFqwxe2xx2liGeBklAo616HYanp2v6XZeIdHfzLDUreO5t26HbIoOCOzDOCOxGKnjl8pvMjOGQjHHftxXlvgWBPBXizVvheF8vS7oPr/hnP3Ut5jm6s1wMD7PLkouSdhLGtb80bdgPUs/5FR9zUmMHH16UgXjI9vpWQAvHJFRarFLN4Z8QxRTfZ2k0u5USjrHmNuRyOn4YqYdK4/4o6jPoPwl8Y6zBII5INJlVSTjBcbR/+r8KAPwDk16DSXuBcKskj6hcmVCeGVZ3Gen/ADz2gY6AV0moax9vWGC3gC2qHf8AMOQwBA6YAxn2rhdfjd9CjfzDvnQXRHQ7bh2ZuOw5H863PDF1Le2Y1LUJdsduEgUPxlmGGbHPboR1rQhmVbi8Oo3c0ChvscQUKOmW59frjt+lczqDaneXDW00MaTqdkSbc72kwAAOnGQD7dK2YPt0dzeS+VsN7JtQp18sde4AzgYHXg5qlrifYfF+lXQUPBhTHGrgZKfIByMc4HtitDMvWtjZaQdP8P2h3LPcD7WjHd5rRcHIPQKykY4B4I6VqatYxs8N4rZe7m8vYnAEaqMfTaMcVlvDEni7TICp+0vPILkq2Y0kkUuuzpyo6jbgZxk4zT9Yub+9uYI7ZUSBXd2lRTuLfdy3K9gPzFAjzjxdZtLfXE6nyod2F44YqACMdyPauViguAqESbm3bQjdvpnp+Neja9ZXNveafe3832kKzLCqphVcdPl6Zz344rnNV89Va9mh+ZEx5bDgE9OCOnpQQzq7SOWW1t7aYC2nmVFccBXGOuV4wfr6DjFdZbXdrBIY70WZSL5Yxs+YMCCCvJ+XAz2wcAdq5TQNZ0u5tbZ3hdrtF+dX+6DkgbeoOPwrqV0m5uZDcSIm+YBvmILkEckAcEY6YNA4xucfq+m207JcxTCaSEl965AUn5l6cYyOAKjvNJur6ATaVAy3JGZsr+5cY6c/09a9HXTIrOxh01oiT826ZVAJ53YOfl6EKDXP+IL5opVit4nIigCxxr9zY33s49uv0rPnK9mYWhNp2h3FxBqsYkMilYVXGxJcbsvzzkY2/lj+7tatJHewWGoRMRCyspiwF6cdB2OPpioPD/gq31VJIr3UZfM3ZIgjJGBjg5+o7djXR2Wg6Qt2si3TytAvlRRMcYVBzz19z+tHOVynP2GgJCst/wCbGFkiCLESWljjHXPvyOB0rpb/AErUdTkjF7bPHEybI52+Xcp6Nx/FjPB49q0DplnBJF9lTdHIwLAPxIOvLfh0zWnGllrESahqV81iLU+THGgL7SMAZzn5uPrx7Uc4cp5TDc6FoSSNqKBryBz5b9gAcDhuOMA8f0rX8K2R1LVH1LQ4WuJC21psbY0UnJAzwcn0yfeu3OnaDcy26i1XUMKQXlAyQBxx23H/AArU0m5istGd7O2S1iW4aKRI8IAuMDhAv3eOmCcDtxU8wcoy18J6fpataXU73Mtx+8CquIk9VH0qeLSAZBHpMkdlG0TR+bhd6tnqrY3HPQZOAOnaoNNvzPbQSxA28W9w1xcgLE5PYNwGJHb2q1qNrb3wi0Wwu45LiaVSArACNFBycqMfkM0cxZ5gNBsba9mgudWiluLpxDDNM+GZgWJBwej4G3PP44rD0PR/tUV2/KG2l22+0bTg9MnoeB0+ldV4t8LaVbam0uhzm0u7WQIFGWBA7fxE/n7cVS1PxWLWzuFvlFrdQKsaIFx8zDggdj3/AKVRkcOfFOuaPqt9p0cu2XDQhMZUbup9Pu1XiR7xGilYyzSt5m88tyeWz9eT61zen+bc3bXdxKZ5M5kldslnfjk138CW0VtDDaAHgh2IORuxgL7+grGTAle0i0+08+B1Me0RH/Prnit6zkg0a3Gp69brbyureTG/33K8AKnTnHH+FIfAHim8NuDbhER455GZt22MdsDknH8P4VDrGm+H9b122le7mub3TY1It0YRRS42gYZs4xjnHBAPPSpAj1Ww1a10eWzktre1tLj94wZ/3p5B2gnIBAzzgn6Ul34gvrrTY7G/thG9sscUXz5UKBgnB6k4GT+WK5fxM95rGtS3i6gBZgna0alQuMdcnk8delV4tVM+sNZTsuyVFEJI54HXJyPp2NAF/WNElJXWxImyS3ChQdhd/XB/h9a9DHhLRpPCyX+oWUdnMFjSLam7zn74z8+Pr3NZuiaPYa3eR6Zq17cpCylLd0Tf9wjhVUZOMdBz7V7RqXijSZZraTT797W3tQsHkSQ4kwgGWIUE7iQc5A6dqAPkC90x50nsoGaJt2BE67coP7vA7fSs+3iR7OTR3GBG+C/XGK+hfFknh7XILyK63WuqRuJrLYoWWTHHZTnI7NivF5LJLGSSyA8mW4IUMMZGexb+tBm0Znhm3Wx8q3aQ+bIzAogBUAngn04rWudPlvpbl5pBGhKxvxuUqOn0rI8OWd3Fr/mXK7AsZyeoXsK7i1hlup3QLkPtiBzheeB0qEKETP8ADekQ6PPNqE0bS/JthB4IJJwxHQgjGK6DUv8AR4ZNWudsN7cRiOSdBligx8o7Z/wrb1eE2MpvHk32dpHGJQo24AGRtHfOeMVzOrXsLWB1rytlrLCzCMnOXH3fbtzVmiVjze6lT7OtxdKAojEUe0fLuXpjA5/LtUPwyhk1H4naYYJIojB++bzmwpUElhkfTgYrJvtQnlsjZkBYY2NwAFPJAJOfp6Yq98MYVuviHpUlqyrsU3Ux6LtAb8sHP5Vf2SftH3doPgXWfi94lvrfwdewW40mGGKe7uSdzRTZKrDHjdu+U5bAG7AHUV63qngfTPh7GkKTXM1xFAyRyCLZGpHABOTgrx8ue44xXwt430e2muJdTim3/Z22qqSNGJCBuG4rjOOeK/SP4UeNv+FofCWw1+CC3iuvshtvsscyMYDAxj/eA48tiqB8H+Ejk8VxVpS+ydtLl2kfmd4q1ew0YTWsMtvc6m17N5rCbd5SM5BB3H7+Tz/sgE1y0uof2TeRJbtHfXE7+UkELYijXjIwDjJXv2x0xXuPgNvgt4Y8Ya8nxk8PS6jHcXREbSRvKtldCQqySIrqcH7u7oNvTnNe8+PtB8AaZ4Ag0v4T3GkpcXMsKqyRmE28chEjyRuwz0IBxk8jHfHC5mTo+Z8I2OrWmjaj9p1hwplZ3WPHEZTrtPALDI4HQflV6w0uK0vTrNmrNbah/pcShvlWUHOGHcDr+HtUvjzw1qL/ANlaJBHby31xOzRQwyBopUCMgYPxg5YZ46AkkAVyXia41XSbbSvCPkwwalYEMbm2ug0aQndw6ldu845PbHHXgM9tDbFnot/8LvEfiG7LL4mt9Qgk0iPlBcYnj8yMRKAsn7nd6469s1UvJddkvtC1rxTaM2nvp8F7G1lGXt0LMVxM2AschYgbc9MADOQPbvg58dvDXw58Mnwh4k0WK+jac3K6g0G4zOwA3LnCjYMj7w4OOua0Pih8Vfhh408Gapaw61Pa7ogsVjLatG0kzPvRo3UbXXdzx/dGfWmyz5M8QwQXOvXEN4sluklzuluETzCLfIOQP4js7A9flr2y20e78C6LBrXgnWft15B82k6nYlIrl0uvk+zPDg7l8x1yMFm9OK8WbUzdSWYv4QLK3MUUgBz0wTyMY+6QOOK+uPDXxL+CegeXZ6HYRaH4xMrF47m0mnSWIoCr20zBVjMgwdhK7TkAHvS2NqUbmlFa+JIdOi1PxBq8ep20zK919pjjgL3BGHTCgLuzhRz7kjAr5d+MelRL4gvLiN4vI1a1gdl00qY7UR/6tHZAF3Egg44IA55xXpPxL1P4deL/AA01lo3ifzLqxaS+knmSZEmnkJ/dhMKitksMrycjtxXhUOyM3Ntp8lxKk9uisudwhkOSY14HyEH5uM9OewpaDrS6HikjyyzxWUKy3DSIGSGCFpG8sHl9iAtjaCenT8K6rVbNl1Fb6Umx82aKHzThkRAAPMOchgvU9OO3WvpvwhMfCml/8JSun6db3y2skVleXj7Zkto/lmEezjACjnjjHODXzXpVy1xpVtZXLxJuxskueUAPGMEY3BTsA7gE9K1VToczVj7j+DX7IunX41X4pat4wTxXokLxW2itpieZJc3jja0t1GkjrHHC7BUG5jJ94DYRmv8AF/wvYeFLaXT9a09Ir/TCqfbCSWRZNhU8KvDLg/OhY5wvFfEJ1PxB4VefTfDGr6lodvex7Lr+y7poUu42BKhiDzjecDpjpjtV8I3uu22oXFk/iaS1jeMs51KQOk5zhRiRsDAznJYj+Eda45Yacp8yZtKsmrWPrb4d+DL/AFLW7fW7eS3uNPjAZrmBN0bY527sgbuMEdQMg4NcR8KdZfQtK+JGoQi2e8k1mXTfKuP9ZJE+1MZDIwXPXAIyenStT9kDx14Uj8Ra/ZePPF50qZbSJNB0uZfJsb1i7NMh/dsnm5C+X+8Vn34XdkpWH4b1GNrH4taUzopfxXPexkY3zL5uUUD+6CFwffilUTUJRZC2PGrjXNU0CUw200drdaU5YbBuQq2A56fdC4HPGPlIyc1uXGqaZ4ourBjcbbnUpkW4tw5WEl8bm2j+D/ZbkfTNdHekaP4OvPEhgjfTMCK5JWMTOXYJgKSdyKNg4x64GCQJ8NT4d1GCz8RlNLvFtlvoZLZkuG+c/IhYZRmGPmVS3y42vyDTsiOpheLLoG/uWXT7KLT7W4WKA7dksrsApA/hKryduF+XmuRv3sby1muZZLk3iSGIBn/d56cdBtHtz6jvXoni+98PajD4X8TWZkmvIrOdNYh+60d8Ag3bdo+U5cJ32qpODkVysnhjV7C0jvby1JEZaeJkYPHtlOcNwOf8KehR1vhnwrqPizX/AA54U0jXb23i1mYWVxPK0i21uZFH3AyAHGSOrc9MV+gafsj/AAq+G4m8QeJ9Ym8Tx6Rbvu+33FvFa5XCqPKUb2LH5cNuAxg54z8W+GvhjqOr2umXmoeIIdL+0GSaDJVl/c4wyjOxiv8AdOCo54ANdjp/hO58SeAXu724Wa6lgmnk2ksmy2fyyQGKMMDBGQOD+FZNxRrRkke5fFvWfA19q2lLc67YxIqxTQPBIblFi8tUEQPKooIIKZAXj1r401SDRr66vLnULcXEE19c/ZLmFslFEjKPl7YxwK840yyGm3tlNeWuPNUunJzn7pyMkZ9v/wBVdn4QvEtZ08N30wtWd3ltbhlJSSQnBjORwVHPXr29JMqlXmdrHN6k2NTkhjV2S2BK9mdTxuA/Dv09BTND8M32qaqtoYUZUj+Y4ykMJOeRx82TnFaGuafcaL4hvX1DzLi38wrEw+6+RkDOeQM4/n1rkNPtdTvtUvP7GubtLhDC6payFd7rwBsB3M2SAoAzn0rrivdTMy3qF3PZ3FxYp++tY5XgAJx5kZ+XjI3A4GR0qM6/NBarYadaGX/RygD5wrLwWOOuOvH5isXV7aTT5LSOZdhkkkV4iCrIYxht+edwPBHaus8AX2lG21GXUd8cK7rVipBYqTwQccDn6Ej61py2A5rSdMsFWN5vMuZF3I6KOZZG7Io64J9q6zwhN4N0a4mbxxBcXMcE/nRW9mm9GIJASZMglBjIH58Va8Oav4dsmm0yNZDqtkzDzHX5Iogeg6/MF46d+Dzg+g+APB9v418T2dtDLbgXkYJglkESth9rBuQxYgAKACc4GKcp2A8wbxB4elGoafptvPHYeYZ9OjlQbwX/ANYgVQQFGeB0was6FqUunyrqKGdbaWCSPHlly7E8J8vGc4OfQY4BOOh8T/B3V9B8W+MNMiuIy/hy5hazgTLefFdosgXaACAqNywyFIIwcVk2ss6+IIreNc6fYmAEf6tXQqMnjBU8/KAAc+mKlVE9gOGvo5rWH5UeOCV2ctLjc2eQSvXGfX29K3b1o44rCa/k5HyHC7WAxw2R0/Cr3ibVNFvbi9mUhWunj+zrL90RN/EFH3QB2Pc+1ZXiOBIbGLyP34jAUXC4O7I6bewA7+gpqQHN6jMNMnW4iZZIm5jBO4kjvz6VXvYftd+1/GA1lvUuw+9kjsOp56Vp/Y01KC3SSEzDeFVhyAOMkgdK9CuLLw54ct/OkBiMMBLBF3GVQBjO70PTFV7WIHlviC5uGkihs2jmtZ13yS7DmPyznaN3ABGByOeenSjTWfUZZY765It498hEkjIrnHBIUgfKQMYHAz6Cr9v9guY0NxG6RuTvK/dXLcdOD8vT0Hc1e1CLSYNZdrLyb23uUA8qM5VWVQMHry3J/GtkwNjw1rXhnR9BGn3Rnv76ZT5KzRMIkDEp8ueNhBzyO35c3r+hwaJfxW3mNc295Ek0O77qofuIrZJwvTk9McVmyXl6J4YLxld1V4zDjhVfGBwByMY9gBTLeO+1K1SC6yGtySkjE7WVflUHt8o4WqQGZqNr9nliZw26WTytinGD29ulP/s+51V/7PZXto4nkeSTgZVeGx2Puahu9buJ3GnJDFG9tjbOCPMBHPy9s9PpV2x+I2vWuoLfL5b2yq6+XIgbkoQCeB0IyMcccjHFXYDqvECzWd9owhUXG3TsrKw2jar/ACBhzwEwvbJ9O1DWNR0y2totJmuX+17Y5HZBuiLg8Lt6ceo9KqeK9V1C/vNN1S+WISvZJIyRjau2R3P8iB26CuW1+IPbI8BTZGPMUrwQNuOv6+pqeUD0NtOmtZf9FnIkmxmXgsyngED/AGR06Hn0rgfFv2mW63T3Dzf6M+x5V2kBOCoHHWtXQWs7ubdNdtHJHF+528MzL6cY/A8n8OMvxTKZXVrlmSVbdoz5i7Rk56dDyP5UoID1bxh4hn0qw8GCCQlZPDSSgNjH72QAYPXjbyMcADHOav2vibWfDfgKHxB4euf7O1/UNTW0AQIYnt4VO5JBJkKNx3buCvIBCk1k+L4m1jQfh3bIqt5fhxwBJ03hkXnHbp26V5df3N6LJLCd2EdrIzJAxBCEjnIGcntznHOKIQTQH0mPH/g7w14KimuNRGreJliD+U+6VprwFU27lEYjhHLjkfKT1PFePeD/APhZnjnXbq90i7nkmgiM900jlYI953IkabXRf4dihMDA+728jN1d3G2Npkxxzt2MVyeO1fQ/w2+JWp+F/CeoeEvDGhPc6vfXU032pfm2xOmIsAKdzHLbe2BwDnFDp2A4G98ReJ9YvIX1DVzHLpzTGLy0TiTBRmI/iLDjHYcCuR0Hy3mu9EnyFuuUJyQr8EE/p78V0SaC/hrxEdD8UIYZ2tQ84LLj94oYEMjsD3Xnr+g57UdHuLPTRqizM2+X5SEHyhRgMcdBgLwapID1bRfh5438Xmz0jT9PEdytsbpY5lMbSwcDdGGVt23gOqnKlhwB019L+FniG+tpnv0SKeSNza27Sohx90y4yVAGApyR9OKj8EfH7xf4WS0itI4dTuvLktY5b35mti20YjUFVDYGBngjjtivTdMPxW11p/ENz4fms1giPmPFEr/aFPLcDOxSPmPlp17VhU0LjC54lp8r/MtxKLYKoSR5ABJHIuQyDPU4H4CuJs77ydev7bSnSRb1GAJjARETkHO72OPw9hX0x4g8MeCNDvJo9Yhup72+t454JrOUm1KyoQh+dskf7WDwcYyDVj4e/C7VPGPhnUdM8OTxWWjaNKyX9zAitI4Zd4+Vm3OXQ8emzb12gwpIrkPmcaZexGe1Ee9rhA2UwFODxt/wrpdD+x6PpS32p58u7cicqPvFchVwOcDH0r6Dsf2f9HhWe6uNS1RYUP2eK4hRY/JdufmUhsjPVflHvmvAYtFvbOfUPDzzR3EOn3joGcYjnZDtBC5Yqm0Aj/e74zVXRm1YwbrxVqcWrlbTULgWXmMlrNIo3suByx2qxzgY+6e1Zygjy4LFxMx+SQqQGIHOSSflYD+X0putzCceVLL5X2ZsJCqgFOB269Dx29K6Lwdq+m6E0k99Zw3u+JvLRoRMDuHPJx6YIJIGeFrSytoIwZJ2GzzcSlmASJ8ESKMAZA5PzY47kdK/RD4darZ/CLRtL8O+F/Df9uajqsEN1PctNtHnTjOEPlkbRldi7QRhh3LV8WeItT8P+ILSz/sjRBZypOgaaArEihiOPKXjqB6DrX1P+z/dXV1oupRTPldNvMQK+AsZkKg44wu7Of0FYVY3R6WX/wAUv6hp/ii++MPh/V/E81u82nysiC2ACxhkOUKr0xjrk8Y4ByB2utA314JI2AEUu9weWJYDjr659vypNQWCT4w2MUDJI39lC7nKdFeXp+Yx+fvWZqRlt77yY9rR+ZuY9QQTjjsQvoK86q9kfoOB92nc808UImrfF7wjov8ADG7XhX0jRVcfntIr3OQXE1xLLOm5mk+YZHAAH6A/SvEXwPj/AOGdkeVuNKeBy2NykOz5H/fKr+Ne0zTfv3Zjy+FA9do6/iMdMdamptFG9LdnhPwZtpNU+J/jHxLqcXlNauI41ONyL8qAce23j+Rr0v4lXTTeGdTEbYAtXc/X7xH07D0rkvhDH53in4i3kfnSrDeqrBEBz5hGNqkjuD3B2gYrU+JEn9n+E9WurnvavuAPHz4X6cZqpSvUj6E03y05M2vgpDB/wqHw7sUJAj3byoxy7sZApbGB8u859ht9K5/4uSw2XgPVrP8AhntpYosnJBbbgfTJHXoK6H4SW50n4P8AhezuHDySLPdsu3kJO2U/Ic/iK4X46Wl4/hJr9MJGWWNkHyttkICtxwRuwDU0ferlVP4HyPXPhNptw3wp8P8ADJ5doW2uPmLs7Nt46AZO0nj6ZxWT4s8I+KPi5qNn8JvA2nPqGqalcxrMkS5jgQOMvI/SNFPU4OTwoJ4r1LwP4Y17x5a6B8PPh/YGfWZrSPeOdlorAAvJyAoC/nX66/BT4JeCf2ZPCBhgZNR8Taim/UL98K8smPug/wDLOKPPAxgD3PPqU8Moz5rHh5jm0adJUY72Mf4Ifs9+E/2dPDljNIsF1r5iSNpyoJiG0CQx9gzEcnoOg4FfFP7V/wC2e8N/eeBPhtdvLPGzQaprluygWgx80NqxwPOxkb8jyxyOeRxf7Q/7WPiX4oeIdV8AfCC/MOkWqtDr3iuPAjKchoLI5ACYBVGzuduQVQb25P4NfAPwvLp8eveIdNkfS22PYWd27Frvb/y8yrwFjbPyLjLfe4B59CFLrI+PcnJ80h3wA8B2/iPwPa65daJJo+m313NPLc3QzqGoosh2EOSWWFuP4sO24/X69hWGCGK1tIlgt4RsjiQYVV/x9afJJ5gCIFjiQKqIgwqooACqBwFA4AHSnxoT1GBVufQaHRqCcDoKuIgUA4Prj3qNSqEbeMf4VaT720dazFIsRRl2LfSrhQfMnrUdmpLgdB159K0JkyN2cDGD7CsyTNlt9w2ge/FQwEQz7Y+hGDnvn0q+33gpOfc9qoTKqTRlzn2H9KAI9SXELug7D86owzL9mIc88YPvWhdTRyRGPBzkDJ6CsJ/3bbBjnGR6elaAGyQzZ5wcZC9MVHHM/n/Lz83Q8e1PGCA5PJ4wOgqqPllOOdpz9aANllTCluMdM0hG0krjnjHaqG6Qrvj565B/hqXd5aqGPPXigCRpI1IHU+gpqlWTripcpKowM9OBUUfQhuBmgCozorED5lPFIdpI25PI6U8wosvzNkbu1WkijbiEZ6mgDodKlW6gKDJZTgf7vb8qtM6qSqYXafzrCtZPsspKttwCDjoxqZ50k5BFBmW5JQ3y8EZGTmvnjXSlvqUUy/JK0r55x8oz39K952p/EMn2/pXI6/4Zl1HznhtoZTJHtZi2xlGMjoDyCeB0xQUmfOPjO1jt9dsvEEWSL/y4Q0TDbHdIgUckbR5iDaF7hcjpXaQiS906NfNRJYgyyrgbNwPzcDIG1uOCadrfhf8AtjQdR8LXrw/ap8y284IUx3igtDnIyA5BU7RjBNcX4I8QDUbfZe4hnSM7VkJ3CWNwkseDk4HGB2/CsyjtL6ZbWzso4oyzST7flACcYJQtk5bJ+XoDziteK5gmiimiIZWyuOjDAzt9iP5Y7Va1m2M/hx44wY5Tynl9VdyCO3Ts3H3Sa5zSrW7jVVn/AOWQbywpCDJ/r/SgD4+/btuIZ9M+HugHIkF5dXmF6tGq7cj6Nj8+1fMvh7wbc3ItyeZppSDGx5GOg5OcAccA1+o3iL4TeCfG+v6b4m8YRXd5NpNm9nax20nlrGJiWc54538e3GMcim23wZ+Dtu/nQ+HpxIhHzNdtJye2Mj+hq7aCPgGy0A21yZ/tSyxqdsaKoiQFe/l7jnH+9ycc4rp4ri0jRBJ5YkH3vXI6Ecc+1ffcHgL4d2g8uPwvppU9Q1urSN/wLnH+9zW7a2vh21RYYNM0uLys422sYK46AHaSPzoSSFynwLAl3OVjs7K6nyPlxbSMOPQ4x+Rrq7Twh42vcS2/h+/cNgDbAUAz6EjH619zQ6/5MSw2wWDafljXgBf8KqtqkjvkbyvTKY4NQSfIK/Db4jTJ8mg3Ktkko2FO0jAxjOcd8DHbpWvD8IfiVNsWWytIMYOZbpRtP+6m48V9SvqEzx8M7AnnJwQB6AVSu55UjJ2kICBjOcHseOlAHzkvwS8YCMyPdafApPBDu2O/XHUemOgrZt/gxq33rvXrXGCCi2nygf7xcHPttNeyzXWXEpJxj+Htj8qh+3JtJYHjGQORg/8A6qAPPE+B+jSRr9p16/ulyP3axxIkjHpuI3YWvov4D6Ba+Evhlr11E7tBcatOUOPmzB+65HA6rxXAfaVjjbbn7uQU5IK88DjsMfyr1fwW8Nh8HbG0+bzNTM16ucsSJJt2WJ9iKip8Njuwfxo5twXlmmn+9K28/wC7/wDrNVJ8/YLu5i4EEE7j6xoSD7Y+lPuLgxQyhl+T7v8Ate1cD8S9ZudO+EvjLVbCaWBrPR7o7064kjMe3p8vUHI5raOyPaR+FC3T6hqurasxO3Urye4CnqN7v1Hqf6V7Pope10KHUHB8oI0mCu35V6d8j7vTmvGNJhlgtbcplmkiWVieW3sScjkHPb8O1ewapKun+A7gptR4LKRmVX34ZuBz2OeCAOPSuSb9871P3D5XtMCJDJI48wFiQQR1xwO5479K1ztWPzEBII6KcHjtgcAfSsOKYpELWOMtJs2j5eRuJIwMH8qn+2XEuVCltwAAiXIGBzj274/wFdaPmue7NyFXXLdAQFBPqPbj6VfgMbSR4T1JG4A/y6e1c5AuruTFBbsjtjncAMD2PFacVprLuywbZI923zCAgbryOemOxIPtUyRtA3yRkygH5cbhnBz246cj2pF+THmsoYg8YJxgYCgf0rIh0DVTiaeVIsH5oxwdn+yeeePwqaLw7egb31FVZl/ulvk9R3xWZukaiXVmT8s4BPzfLx9fp+NM/tGxjXmZUKgYx0bPYDviq8Xh20LvvukZSTtXY21cnPHPzcAjrn8QKcvh3TFzul8xTg8ccdumf68UhiJqlmAwVlUqCoZ+CDj3GBmmvrNiqpHDP8gUDG7ABHv7fl+GKnGm6Es/mCBjIx4En3RuPZB8uPT07CrqWelrGqx2WUVsKjMThuPmA6ZP9BQBgN4is1yqkyZIzvwRn16jjgdaoTa/LcSbIFLhQAFB684+n09sV3C30mHWPASfIkZsnzEXgKxPXrjHUD8qab8jETBcLk/u1ULj8B1oA4AajfbT+7Iz/dUMPxxU8dxczSJ9ojbZEGLPjP3hgj2wM8dsV0ct20f7iVc8HI4GF/L2rPh8zUNTtrKWRVSViFXHbYQDx7dKBN2PdL4iztCrgForJIWA/vFQ2Pf5MVwUU5Mw+XHK5J7EcjIHWu11e6aSKaRWxGZo02kcom0AD8BxXDoW8+QKFzuyAOxHpXFUOrD9Tat/LS7lkd+GRlfI+U+2eoqzbyWsNxNJx8sagYHDbep9OtUIHlkdY9wBcnoMA/8A6qs79kGGGdpAbAweeh9qwNyDU5pF0YGP/lszoSm3cMYA4xjOPavC9Sh33O3bkjaGxgDI/DvXs+tTMdC3HGN8jbgQpIA9+MnoPfAxXkt623VJtn+zt/u/KO1dtDTY8/E7FC2ihhG4oG2jndwmT26A9PSuhsrm2ghz9iXK8cqDz7e30rFXlWD5wQPkP3iB6e3uK1o/3iJ+9VcgcKOh7D/6wrabMaUbHYrdh1dfLSLCL0UADHpgZqYzzD/lp5a5PJ6E4547ZrHtyTAm8oQo++OBx0H51fTaUDL8+0gnK457YzzgVxzPSp7WJPNOGkUsVwNx6DPTj1pQJADkg44ye3vR5JckbSzKNzBuOO/4CrLRSHhI9w/hz0x0zUAVlMSyYXdxlSRk4Xp/+qrAwcqd6oAPvcE//W4qVoNhCSc4HH0HY+uKiPJ6bTnt6e39ag0GkjbwpCI+7PUHbximlc7sYO45IGM/59xT9jcDI3YzyeOvH50wW91vzsC9Tke/8vpSAFfnJbYOn/6vTHFEgbZiRjg9j12/XtmpVjkyd8eCBnpk5Pbp3FMaM7emBnGDyuR+FAEOSOU4XAwMY/H3/lSMEhiUsScfLzgc+3t/KpmtpnUscMVHzhuDx7duP89qc1urLtLCVMA55xuz7egNNCM/fE7jyyf72QDj+WKlSKZgdoy3JGcbQDVtggxuUAE9v54+namtEySK5JyeAQAMY9c1YxuCzL5agsuDljjJHGB9PyoJz99mxjK7Qe/fH8uKFXH8PzKen8QHbB+lKWfCq/QBTu9l5HHr9KAKUZG0mNTlW/4Dkd8N0Pb2qIGRY5AEWPH8Wenr25zxUjmdQUQFm34HHUe/saru0pGUKHLAc/xBug9x7UAS7mZhIu0FtrKDwT/n/IqJyEi/dncp5Uvn169OxHbnNOO0SYQs2dwck4VTkemOO3btVYszDewyHz6KOP7vsOnNBNhJN0LEKfTcR1IPTrnjH0phyxMRYuDk/wB1WPt/9apQAj7ET5xjJb7pCjnH04qJo5yr7Y96gjcvpn+7j0oJDbtWQOska4xg5JJx+X/1qsW7TFpAnGQuPTdgfpjio/IkXew3Lldo384J9PyqEoMk5ZVxhupJ28DPQDHvQBaDyKVZVVW5+U/dBPt0FWo5ndjJkDoq904HTNZxTCqQc4IGew2/z9Km8w5yq/KMBMHB9+lAE0iSMdsQOQVz+GSMf/XqBhtfcT91snGOMd1H1qVpnKgwsdqkDJ6tkjt3GfpTTtbDzN+8zx0bGexxwQPwpoCjIdpQl1JTd0I/iGfpk9OlNbDKm/PyLnc3G3P09O3H0qSZkIO54gRyNqZ46AgdM5/SoHX5VCMXB44469fbn9BVgRtNIX+XkjK9fvLjpmhQ33WJYgYY/wAXPTHYY7U/EvlhfL+U8BWwFI7cdKVoAv8AFu/udssO307DtQA3e4YK+DKCynjqAcj/ABp+QB14JC/X8KYOVQOc/Nxu/l/SpYgpmlE+2HhcbuOfUZ4q0jMiUgKGJPCkcL0x09qYCFwRtDHAUv0DLx7dqSZlwTjYrvhXHPT8Bxx1pxfDlyI/TczYO3oRTMxgVSyqdrg9G65Pfn/OKZIxf5m4wMYAIwg+vWnjCEbtqdVGB+WO3X0ppyIyOXKce645/U+nQUAQMh2/K4BOF544B7emPpR+8Y95VDYwAB8o6nHf6e3FIQkaE5O8nk5xu3d/wPGKblIogxO1ThD6kjsPQelVEmUrHQ+F2ja4fcpZPKjAK87NzEY/Hpjt29vXrIMYYoc/OjHP4HAH0xj8MV5R4UUq4HRXm2s3UfLjB9uTwK9UtmMrxQn5sOMFcY46Y9lOMfStYnJM8eu5PNvbwADEk7scckEknr6DA4qq4Rju6E8jI5PbjsP5VfvpIZbi6dAPL3tkxjAGePbv7VQcjMavjkdsl1bHU9iPT/AVlLex1w+FDol24yDjAL9/n4Ax3qOYSbMJjGwkADp7Y96VAhbyyxOSdx7/AC8bhj9aJXO4l8FiDjqBjtx79qI7ky+E4hVXaQOo4OOlSbljG4t82BjHYVGqkb154JA9qk3FEB/2h24OK63seaaFuY0xjhNoyO4zUixyy4ExIQZUe57CqgyoYDhDyMDt/StGIBcmLH7vHB9KyOqHwj874gzcFvlXdkenzY/pV9l3oQxYhlHzHvngYxWf5iKPmPCLz0z6YqYS+TmWVWUsOucjtjA6VmbokG8bVUbWQHBzxkcA1GwcEF3BXA+b1bPQ+1Hzgjcw5xu9V9yOwPaplHUEq3PB6bqDUkUNgq3CrhMAYGBz+FJn+LoxO3n0H+elRod37tVZARnnnOP88VHv39fkPAOD0P0/KgCSVomZADtYk7udw2jgfTmoJGlkAjYhlCsq56ntzilKs8fVFXAfgfKM+n4imbiSTFywbKqMYIPUZoAg2LHBucYZ1AHqNn5Yzgc81IgjmRhu53AjnDYHUfh7U9RtTC7dmTh2/p17YprOrncenQL0yT/TnpQZk5nkaM2yvHIJHOAwycA5wPUentx2qiVQljuAbbuG4HP/ANbA7Yp7wSyN87FFOOwHyjgDHbj8KsR2wJ3Mc4YY+nYH/PTFAEKqHwyF+270PHr/AIVPBKttIDyVAyQADyv6+3FOl2j5QuCOcnoPoB27VR3knYhJVh8vzcMfQdAPpWgpS6Ij3JnAG1Dgcngd19an8vzFErgrkcc44A6g/ShIggDsenzY/iTNMMq3G6TI2qMHA5O3pn0q0jKRJPO0gjEC7lA47Y+tYhlfdtBAdSRx2B9KnnvZDuiHy89faqajBATqGA575q0jnlLoCxnIxyBn/P4VaWMNsIQZJ5zz/kU1AXJA6D8P84qxhFDEZ5HGP8/lQ5E2HOIgu1yME5+U5wF9amECvyBhDjIGMHI9acFJkBx5e35sMvQ9B+HrVlcooLKp3HOM8e1YykdEIXFMbRkB2Z8hT/TH+e1B+WM5wEYnB6gke3vSRMw3AcBc4RTnt+lReaylg3WNcjPHPbHrWZva2xO8aqAQCoHcdAT7e2ajJ+UFAB32nnJGfvfXimo2CCcjI3FevOP0+lS/NuWRUbA+6AcdsHj0qmMh2soLEhk6ue+cbcA+2eKTYVG6LBVOpHXgfrmk2sr7SrSL/dXoT/Sra4fYCHALYy3GQOwA6dOtNiMmckvg8j5ecZTjsKi2NJ8rMseMkA+3YfhWs9vCDiMYaTbgE5yf5YxxTTaokjMV3Iu0kbcZb+6MjpTMeUghCJjZw5UKQvGePTp1p726Kd7Eu38W1uVJH09PSpSGLLu2rjlug7+vpimBcHYP4W49h1GPWgsq5O4pkEo2QVHf1OB2oRIgOh7HPp2705A/mkkHg/xjH0pAxUckbfukYztHbHvWhmTnadrMu/j5QODx/THagsfMB+UISqDaByPoR/SmqUcnJyx4B+92/nj2qPcD6nYOONvHTpQAGQ7cAbnycEDp2Ayf1qbILBo0bc2AAcKQF4zzwKiBVCcIA3XcRxtA+lMVs/NuBVc/T5hnP/1qALSLLKdgLAodqDbgfpxnFSeQY2OScEdR2HrkgCnrJEIkHDSAZBZjgZ7/AJUr4dOrOM7QDwo46jHbHSgD/9L9G9oHbt39voKX8NremeBUYcbh6scfgPT2FSCugzEzjO3kjoO1JhiMcE45HTPtmndOO/GMdBSYyOe/+eKAAjIIJyCOp4zTueQePlGBj0pMAgFu3p7dqU/dGOAx474oAQkbd3Hr70mOfy6dBinLt7YGeMduKTtjHTt7UAJjJx0yMcelN287en09PSndfl9D09/6Uo6DIz7dPw9qAECrwTxg+1NweEXlmJ4HT1pcfhjjBoBG36Yyo68dPx4oAOu7gbWUZx3/ABpAuMAduOueMdBTinJwOvQ//qpMKowO3bPJPtQAwk/MoHGQeO4/pTDgZYrkbc/7IqTIwTtI47nrijBygGNpI7cfh/KgCLbJ8q44wQT9PWmjoCBx2/z/ACp2PlJPPzFenWkIJIOcYGAOxxxQA0jopyPQdhUZZnJ2HOB0Hp7U4KoyMZ/z/LFH8xjgdOKAK+D1TG1RnBGAT6flQyv+LY5xjj6VIwJGO3T8+uPpSOoyQccj7uPSgCs3C/Qfp2qFsDA7cdP5VZKnbwpznpURHoDg9vf/AD0oMyI8fMM8cAVGQo7HOO1TEe3Trmo8L1P4YoAYRnGcdv8A9VMbkMflY9MDjj0qXkdMcenFREDIPHHI4/woAbxkLyARx7mlbagGBz93aSBRnAJUfKAD6YFAwPl6jaCCOlBoHQgfpTOgP0708dR2/wA8UzqMe3SgzAD5gT/D2A4phVGx5o4+h44/T0pccYxnONuP89qY33RzzlR7/UUAPVm3KeQwHK9uPamYIyNv1BPJHcVI3BLIcHOM8cYqN0ZVZt4H8WT2J6//AKsUAMKKSAw3Ac5247cAVH7txnj8KmJBxwDHnJ46k9OvT8Kj9sfN1246L/WgCJlUfeHTDEf7PpRnOcncWY4yc8dgPanDMYZcHpn8R6fQUYwNx2jPKgelaAR/z7cZ6U0ZABTrzzxg47c9PXJ7U6joQo7HOAOp9z04oAadoztJHYp6H69KZlMAg5J9P8KfzGOAODzjkAdgaaSTndgnGeRjAFZgKOGbHp+ooOOT/s46YpvZSMEemadgN04PagBwOGAQjgfL2OaFYhdqEg9OBkY9DmkOOpwQeDjjp3pCGbCMBkdT14oAcQBnPOD/AJFMycZyfx60/GCSfl59OPpj3pvTg9RQaEqfeAGFI/vD9fwqZGyiyH7rnGxjnty3PrgYFVlOPTa4wcYz/n3qQHsMMDxxyPyx7VoZk/mSyY2/LluBkA+309KsnYvYR+inA6Vn8A+nTkcEY9DU4wOBnaQF+fn8vSpsVct5Vjs6e33aeh5BHcc46f57VCnIy3GOCPbtQr5ORn5eRkdR2qSSxkbcDHXGD6/QVNtyQG7D6VWUljvQ8lcZFWdwPA43dO/Sg0F4cY6AnoOM59KeM/LwScDce2KaSeBx2Hvj0oJB+73xwPSgBc8H5h1+6PT6037oz7c/59qU4wq/3T070w8E9R060AHTgjr+me1IBxtx7cdh/wDWpemf69fajGR83+QPagByoJMu3HIx6U4Z/H39B/hTQOM8MCMAipCAD646etADMKRjGB2JqRcjAx7evb9KTbhQh3Dn+H/PSnH7xz0Gcf8AstAAAxBIwwPoOAOwoGxiEyFKj16kdR7cYpuAPm3KGBxzwKeuQSBhgRt3Y7D1oAVTuIYAcqcD/PpTh04C9PTrTASUALYHCgkZz9PTFP6kg4Hp2xj/AOtQA7HP19KTPU4GCRwe1JuIycAc+vp/n8qTP6enSgA6jgdSfxzS4B5B4HNICcDBB59KMLgYPH6UGYvJIQBefUYyRQckfe5OACBxx2pM/Lk8kf54pcYbg9R/PtQAmcrhfpmlznkemFx7U3GAcHGBk8dMdcUZ6twRwBj/ADxQAZU98gDtSEk/dwPTPalwSVXAO7sR0xTScgk89sdKAFI56AemP5UZXJC85P4flSHqQB0PPYjH+NHJ4GAOo/D296DQXGOAMbvTgcdP8KMfxcdOT6Ck+X07f5/KlwMjPJJ/lWgDAehDDr0xjpSgEDG3gN/+v9KOSPu7sHHy9BS+hU7eRjmgAwOucKM4YdP5U1idhB+644U9vQ59qcAeisCTnBXjGO/0xR8hOMgY7VmAhwDyc8evpTiAO+Aabj7oHH6frRxgMBncOe1BmKOOmOeMY4/H1pu1cEIigHrnJ/L6UvT1pmRgBvYEfXvQA4gdcH8O2PrTCBk5G3nPJ6Z607BzgenBA/WlxyQOnXB649aAGA4AYfgR6fh6U7pwB90YHt9KbgZzjjOQPalA4H6CgBQT3x2+b/PSnAbu3A/r/SmDB6jOOlSAf3geRyMcDPagCRRx6Hrj0prcDgAgHPr1oU5PG0dh26U8EYyABzgVoAw9ODxg9u3binn7zcgKfXrwKbgjqe/U+goODn17/Q0AN6fNweoP09qbyBhc5I+uKPYA4PTv/wDWo65D/Ln/AD1FZgNPfHRhwP7vr+dN6e+eKXj5c8Y9KOcY6bcnPrnpQA3jODnt07+1IMH5eF9u4p3A2nOSKaMg4Q5579aAAAdARx7Up5yQSTxjHFHf2yevX8aM8DHQ5+nFADztb5eME47kUwhgPmQge/Ocdhik9qP4sHsBQAuOeOgPFKGA5H+cU052g9icdKdjpgccZoACe+MAd6cOo7e3rim/hSj9CAPyrQBaf/Edp7DkHGKYOlO6UAHYAjp6df8A9VHcZGMDinbd3A/IdaM7ui1mAzFHt2p2O3pR+lAC54Jp3AAHsKbzjPp0p3Ygd+n1oAeqjjtz/KgEkD/9XFIMfKfbPPHSnYOMfy/SgCT7vY9B16U0cKFzz/nikXKrn3pQeORgds0AO+7yO1SZxjvgVHtJxj6Uvyrx930PpQA/JGBjmgBSD1G0DHpmmD+EjkMdoxweKfnqQOeRQBIp785J7cVKAQDxtxiouOGHTtinf7WSPT/9VAEvU8f/AFjUg9V7UwdP50owD6E8ZHoP0oAmGM9MDtT13f54qEdicdfpUozwp/CgCZWGV/E+mM0oA29+9MBI7iph90e/PSgB4UdRwCO3+FGBkE9On40Ywdw4oGOh9c8UAQ7SCB+NSqyn2Hb0IP8AhUTYLccYGPrTueD6fLz1oAtDAPIxt9KmTgc4Gf19Kh/I9uPanKDgdx1FBoTAjkAAkYIA46VYQ5YZHTOMnn/PbpVUH+nH0qVN2AFY/h0oMy4pyrs2PlAwV65Ht7elSqVAUKTtxlTnkA/TgfSqwKgc/wB7Ix3wO/8ASpgWOOOvX2qbFoVQR+ecY4/yP5U9Qc5Gc54C/wCelRqB/h6fX6CnjBxn5jnovBGP6f0qRjs4JUHoAT+P170m1FUCPKjPfnAHpQrAElcZAxz2HQdPamcqoHGAf50APIJ47Z/LtxQrYbcBnIwfoO5pI/vDYef5HHQ+lKCFweFxwfTigA5zgAFgPl444HSmlvXLDGCB60HkAYPvn0NOCsf4TjpnHHy96AExjoQeM4A6ZqWMkDg4Bx06jHb/AOtQQjD0GPlH9OmKMZBA4bgg9hQAcnCYJ2dSO2e3pTh1wM+3HOPrTfVeinj8RTgSMZU4yAcdvyoAenBx0IG76e5H9KtKcDOMYxx9eg+tVI84GCV3HJx/j3qxGNxUdQvoP8/nQBdTjr2HT29KtLjAD/T5apITg/lj+tTq3rxQBc+XGSR+P9akzwe546D/ADxVRWBAJ/Tr/wDqqdD1ycen8I/CgCQlQcA9B1FRccD8qceAykjoKaSp44OePl7UANx2qPDEDbg/TnH9BTsHPYHjr1pjAFfn3ZH8KcD2/KgCD7pHOQp6D1FMzgDjPGfzp/HryCetN2+3bgUAA3feY9cHIPH609QRs3dPu++CeppoAwAuTk5x3/8ArVIpAHyckHb/APXoATogOMBScU1/TnA7inn5cYB74PUc00rjHcD+7xz6UAUXYh8YztXgf7J6CqshRiMqOME+y98VZlzgsAPoOuKpO2M5APGOf5UAPJBKuBgccY9OmT3xUQyflGdzHI/H6UmAOSffGefTpTvmGM5HbI/r9BQAxjnLDo3AH0FHU88ZPTsf8ilOfungmhccHpg/h9KAJMDp1OAAPbtUZHRu/T8KcrcDG3k856fgKaSOVAzxjFACDAwVz78cc9qbzj64/wCA/wCRxRgjAI3bQPlJxgClGDxnj19qAF6c8jAOMdsfyp2AMD0PGD2pg79/pxTwem3gH36fWgB6gjsRjkH6UYIxn5SOcDt9PpQMBF3YPJAGPp949KdkABDyD0Hp7fT0oAYQdvTOO/8AjTR1x6f0qQKDzjJ4PTp9famf7XfpntxQBF/DgH5fQAcUn8PH4Y6g07/a457im/gcmgCyqjbng9MgdQT04p21lXc3Qfp/nFNhLD5W6fdx6Y5/+t+lSfL6d/8APFAEYTHJHtj0qymcdc9OKj6AqwORx7CnruKgd9vGOOn/ANagCdG6dvm5GOg7fSl2tuzwcdABimBeQSAxHOB8pyPbuKU9jxx/d4xQBPG2eB0q7GTjGB7AVnquDgNyOGC8emfpVyMktkdj9KVgLWOvvx+VNYZ7VIgBO38RSfw5/CoNCEgAikVdpAHrTiOdgPHekxnODnA+nFAD1OTyf6VOD29Kq849Mdh6VMp54oAn6nGPp709W4x2U1Fkc4+tSDjn1H+RQBbjyCO38/ag8ZHGePpTUzt55GKeR1xwDQBERgdODx07UoZecDOe3TAFI+M9fbHpTVJwARwD07YoAUkY+XnPpxSAc+4ob1YEYPGOwFR/L3HFAE6e3rVsZ4FUV2kDPRelWlIP+PQUATj3HGOMdaY24NjgdKTPTH09KiY/Lj0/lQApO48jOOw6VZjPU4xzgVT3gnPXjIxU0ZKjHHBHH9KAL5bA4qZGBHHT0PAqhuBX0J9f5VZj+UA46fnQBc3DIA5GKrSYH+e1T5PXrkVC2f8APagClJ8xGO1ee/ETR7/UNDg1/QVz4h8J3H9raXtAzKi4FzangkpNFwVH3iFFejOvf+VV13RSJLGOVYfgKE7agtyPRtY0/wATaNYeItJbdZ6lAs8XquR8yH/aRsqR2Iq83JX0HpXl/hFF8G+MdQ8BqAmla2JNX0Jf4Ypet3aLzwB/rEUAAL65r1E+tVJdRtDWOORXl37QU8cHwC8bvMwQSWSRJnjc5ZcKvr/hXp+PSvjD9u/xZJpngTwz4Nt32f2vPJcyhTyyxDYM+3z/AM/SpEfkbqs0jfYzH8pitreE/wDARgg47Z/TFW/E/wDokemwaRKtsTGJZo3CugACFSR05JPbnp0UCugs9MguYguIZwkmSWAwgJ69MkZPSsie2S9ubq6vU3SqSm4KR+76Kij2xWhmaItRsa9HluDGGOz5UWQnDBc9h2PcVQvJ7c+KNLXUIk+zb1USEAlCPu4ORt+f+LORwfarH25LexFsFyqkg+acH8h6elcR4rk1O4lsLINuNx8g8tORGT82DxxtqkQ0bVvsu/iGXt3Ypbrv+bhsqm1m6dRkZ+tdF9je3ika5X9xFlDKBtBXGOAO/HbpXP6NbfYtQkkuN8Zkt0hQZJkb+HcxA6479z+FQ63ca7d232KCMrp9sdpdVADPwBhuO/oTjPbiqEcoiR6hcRI+/wAjMjRIxHZdp9xVe+3ywNBIymSeU/KvJ4wT9BgV1CQizWKQRLLIIRsWNu+OWJHGNrcevB47XdL0kXN80Wkokt4kTEK3CqRjdlj8qqMjqe+OuBQKwaPp+kz2kFrNbiOwJwLl22PC4U4PUMVI4P55yKv3GtaXoypZQyG8MSFPNRv3b7st1PGeea1YtFsn1GDQ9QnYiG2lvry4iBZU2jDRqBwIx06HcNuAAcVx3iS1he2S+tPngEu1IUQZjiJIHmEdzjHT2FRzFxNiXUXkgH7wxzFvktyMZGRyfYDnPA4rNkOtfbBp1haLdSTwsz3G75IhyME4wvbjPORipT9ns2V9TlUvMiMxjBcqG7bVGQo6jHX0qu+oQ6W99p3nxsEjLKqnjyzxgE/KT25yRzipsUb+j3elWHhq+tZXuzdpkqEG0xyLkBR/FkZLMAMYXBxxWj4WmtdfUaldKofBguXz5e5SeCCM/MEwCOh9qyNFv7GTTRDJt84NGIefmKSnBwCOBxz26ZHFY1rHatqXlvGP3TnKsu+JBnNLlA9U0S78MOYLKJ5IxIhKJPj5959c/wAsGsu1vNA07Ubq21rfFDHfSNE6jdu342rt64wO3Q8Y4rgbiOTXUnj02PfBaOqwv9yR2PUAA8BTn04xx1wxYxHCrTkNNbgoVfqPmAGB2OQPw+tHKB313faTbXbXemA/ZVXL7T8u0j5cA9aveHrjTNSt7hZ7kMsrg+T8y4PbrjPb24rl7Ox0rUomtrt9qoNx2Ngcew//AFVc0y28O6f5pm+03bo2EhkG336jipA7qfxXqepR/wBjNHbS2ifunduFEQAAweO3pXE6b/YXhrW3vdSWMKxdLUwkkYwM8ISM4OCW9RinarcQalbRrLNDo1qnBGfnftweDwKoQW/hGEMto0V1KE+8W3At7jpQB3Frd28GntqUUgKTFnYSsAB1z3P05Jr5d1vUJvGet3t/YRKkZJkJXgfIuBj04FbPi/xLPrMsXhvS8KHIiPk5VVx1wPfvUGqiPw/Yx+GdPH7y5Ki5lGGYs4AwMdvT2rQUmuhLomlm4VbaKPanlbm34yT7nsfpXSDw9e+SJRthtV24kckNuyAB64+nOOlbVh4fvNK0qK/ldWVNqGB+fMXupOeM9OP5VtxwT61qX9rTQlo7KJJRCj8GfPAGP7vQgj1A98eUg1PGF7qPgHwwn2rUfM1eUeWzhVYRoxyFEaHj+L5+xGOmDXzPbTzjV7GMxtNLMHkkwdhVi2ckADj646j0AHZ/EKDWbqGKOznkCRTt9ri3Hf8A7OMfMQuCP+BVm2mmWt5ewzogWayixMXYj98hAPIyPlHpx+FSA++WOQiyG5ZJmCiN+iAfxAcda9WvPh/pmjTxagvk3cShY4XlU+ep2nKj6KDwQOM15Td3tvdj+3NHge7ksJkW5y2Cy44wp5IHbHTHoMjrPFfiOfT7PUNQB8u7nEZChs+XHIq7gD05I9ASM/SgDTv737Pq2mSWgMdtYSCRRjAIPXjGPfpU+oyeIJ7u2TwygNncXG+W4aMFUR3UEbu+3JJPUYGcVP4Tsf7YvtLudXQTbbTzpItu3epwOgzjGQeP06V6Hq/l6ZBD4b8MhL6GWYtPJtAWE5DFF6AE4xyCAOODigDznUtNvbSeKz1G9ghutQn8kFYszCPAUEKG4U9gD0PX039c+xPooiS0hE+l3S20c74aV1YZ5IA2npkdvu4GK4bQLLUW0298V3l1M19BqDafLHMreYi7seXC5PJ+cEqoG0bieMV0a6s89kthbQxW4il8wPKcszc5yccsx9+g6cUAebyjVmubu8V0jJR12jGeB29TwK3PBS3Wsy2qztuedoYECrj5kbJB9x1q74k1y0k0uO2ZI4rlXyZUUDcMEbaw/hdqnk+NdCgeRpEj1GENjgKHzkf8CAqERA77xBpN7fy6zFc3BhEKOkKbOJFj/TGeDXPar4cj1/wollpFzEJo7dMbCDFnj937N1Br0P4tAalp0lnpcqmSyu33IGCtk53J7gHFeb+C9Du7CAQyRMsEReaV2IA3ZO3/APXVlngGt6XrOmSLZ39o4lVyvJ2jZz/UV0vw6hl0FtW1fUYGhvLmFrSBZRs2Y+YMDjng9uCM9K+hbxLW6dIjDDNbzxeX5hwzPjr7jr0xXgmuedba9caaN7/YHCpxkEuoYYPXABxjrx7VV9LGXJZ3PQ/AurR3fwy1ibxLqayXoLMqTsWlMjNhGUnk54UBR/8AX85v/CKNBNqSTXRmRfOVLdioRz1I2nAbj+vHaWy01I1+c74ZZFHlDBxJjIyc8Y7/AJVvaZc3On6Tqt7EzQKJFhiTg7pTw3OOw9MY/CsWjRMg8PeI9V8Sy/2bq7qIkjwC4LSOidmYjrnqepOTXaaTrGr+JtKm0KwZPM09SlrGke/zmZ+djZ+UNjGD6jH3cV2Xw20vwvfeMdA07xdDHJp0Fs13qG/90zbIy20kFSexZc8qpzxxXvfxE8YeGPD3hGw1/wCGGnafY6Rcah9lvUsLYRztCjBWwCow+1uB/tBtxXr587XNopqNz4q8Qa5faPr0dxqqj7Zo4aD7ImwGKc4B5Tjbkc//AF65DQ/Des/EbxTqVlDLBZpJAJ7u4K7fKVFVcRRqADyQAvA685zWV401nTfEfiHUtc8PRzR2d4wWeWZSHV+SzZOOWPvxisrwv5nnzWGiasdM1CcCMSOTukRckLkADIPQcDIGPfMyPobxzoOtad8PNN8G2Vvc3FnaFYryaBVBeyi3ScA/Pu3jIUdRgdDXzRLNouuXclo0UltJFN5Vo5ckouAdx68ZHQH06V9TfB7w18VLw6xp3iHUbG/0a0tAY9RlDeW0rtuWIqyLucoPoARkk4ryTx34KvdE8ST+dAtk/wApRoWP2ba3GTuJxk+v4DGKbND2r4PeGPhl4p0K48O6hFO+o2XmX9xetGfIFrGoy+55DyhH8Chvm7mtW50fwlqtjrNtoPiWL7VBbItvHJbNBeCZv9Sp+0eVkNnAx04wD0PzLqWp+J/hxZW9n4psHsW1BYrq01GxuN9s8cLo3zbDuVwCOoHDKRzzU/xp+J/gy51Kxn8Gai+r3Fx5bautoHgtb2GF90e8/K8cgyF4AYBR7GtFB3sjSM7HTmz8B2lpDpMmy51QbY/KZ3LAqcYAUoASB9TX0PpnwZ8Y+ArzU49KXTbTQ9TFvu03WQ88sjgAK42oXGc52MflPIx2+PLHw5onjm3OveCUu9EvrW72wGTh2ZVDq6hd5ABHP+769PXT+1l+0Jpd4LXxTpHhzXL2CAwO01gwuZIQdvMkbL6A5+YkYPWm42LU09zgvivZ2kGq3/hu6kglvLIJDZfZw4ggMeMqi4B65xnv0zxjxJHiSxhsbu0vPM8wKdiBV3g8bd/GcHAxX2X4F8AzftB6vd6jcz2Ph24SzQtBDIrTTO7tlIwSCrDPO4HHHXqLvjL9lux0Tw1e+KdNvtQ1W1t5hbtDZyLeXPmoB+8xHhSFBACj94p+8uAajmsZSg5O6Pk++/s2d79lSGJYYVTAwuS2DtGAM5K8fh+HnGu2dtH5dmXFxP8A6xxIOEQjIAI5/DNeq+Kfh9rXhK1hl1loJ/M8l5lgmSRo7pQRJbue5X1Hc49M5fh/we3jLV9OsbprfRbG81FNPvNTmUSSWgyheWRGki+RAwz82PUgcjaM7amXK9jy/Q7Z7PxfoQt7T7Rd/wBpWvkQtuCyylsR5xngE5+UH6HpX0j4AgsZfiL4wj8YpFZWyiVprdwH/fxBG2dg3DknHynHBI5r9GfD37G/7P8A8OktrzUIdb8c6za232q2vJbgpB1/dtDFAUjiB/gyz8Zw1fmL4pnMn7Q3xAitM20EszsI1fIVFjAA3NyfL9Seo5pSlGrFxR0eycI3Y3xLbQavHDYR3N3JpdrK08KcRg5XGQoz7r649Og+lfg/aeAPFfhST4f+PdU8RXHiuWfy9BvrqPy7SxOFEEKTncxBk4VSuCFCjH8XhXgD4haZ8OvEGoXmsaJbeMorq1WKa0utkbxvKQwe2DRyRqykjoq7QWAYZzXtGnfEnX/B08s1ppukRWSTyXdsl5I8l7BA33IzOfl3RpwW2EsQTXnOPu2JptJ3Z5Z4y8Eat4Vm/svX54b25kYwi9gUje0QwxKEA8f7v4mqXh9LzSn/ALMex/tE8GOOTG4gj/az8mM4r1/QvEfhe7sbC9uIYtWnaeZJLiNt88L7iBsP8akdRjk80uoa54dn3eHtP068/tC5Y2dpuhMTeVJzvX0+Y+2Bj7qjjnfMlZleyTOT1O3vda+HX9r3+nw29romotaC3wzNscoWlI5UhDIv1+bIGOfa/hv4X8Cf8ITcWXhu8Oo6zPG/9q3Us5t57azdtqIkDHayhz94Dk9SN20fNEOl6tbRX2nalHOZd7wHy+XlaEHJCtgMVDYGeME4qHwf4fnuNQm1rxg1xHY6RbySWyXO7HmMD5nljhSQFAb3wAORWSuQlyM7Dx78PtPsDG+nXqamdMn8uFkdF2pt+dZFUAZ3HrkdPSvljW0jGrR6haW89vtHm+TPkq7AkMI/ZwOT619C6VdahY6pPqGraC8uiCQTTI42MY8gqCpOWzxntjrxTPHWn6F4g1OTUrVGa1MwksOVgyGQDYFXbsAI/IZxniuqjOzIktbo8Lv/ABRq+vTeVqyx2DK5MUW1iecAZz3AGOgwK7v4YaD4gvtWTxF4HsTfapolzJFf+YPLgRLmMqpZjtA3KWVVB3Ng9OMccbnVtO8QWlzq+nxIyAwO8yllEcmAGHUDnpgcg49MevaH4v8Aif4G0ww6RpsekrrMsUkUhiyZfK+6BDIMnJf5cj/druk0tkQcd8RILz7Pqeh+JZ4obyW5a/geKIrE79S0bcZjYnGeSeM9TnhNKSSy0y3is0RzOGWUuAVkz/Dg4HQ5x9e1dX4m8SeLfHGu7PG7/azptuVjPkrAA0irhMIOnXqScjFc/cy6krGK12CPYHRDjITtnt9aqMgKdlBpmh30etah5jtLLLbSmJS+UPC4Gc4QDA6noB0rUR0ijN5odzi4JL2E0nyXaMRtY5xkY57dvy5+5l1K6t54b5ILSKFPM+Vf+Wh+VQcH1H54r7F+Fnjn9kK18MaJpfjmyvpPFkUX/EyurnT5ZbYSK7cRGNn2ptAwRjHem2VCPM7HzR4L0i9mbUfEOo3dzc63Z+UWe5cu80MA27dzH5lVAqrjhQMVTubGa81OG1O6F750LTK/yOrEgnHT5e2eBX158RvEnwY8SNDp3hHUrmS+hNxNCsdpJHDtOPKjHmLj7mQfm5I56184a7cWWnaQtnFZQo7yI5ldssNnzMRwMZGBgYHOMVi3rcc48rsc9aWUWjeJrtFVbkW1q0YMpA3DgqrDHTP59K6vUNKvPGt5p2l+GtIuPt2nWzrfRrFiHMoG1wVyz4IdQPTgVq6FPN498XaQYo401e5kjiFvCrFDCgYo0bfKCclhtz34r721DwfeaVp0F42lT2M18EE1jEREqTABY5VLYcIQMbSMZGOuGK5iqVLnPzNbw1deENQTQ9cSSyuUZPOjdf3aiRQy7ABu+b/a9O2Kh8RMLOK5EsLvMUE0E27HAA+646Y/+t9Pfv2nPCmuJq3hSe0sZ5tR1aOSW6ZIypRgQibzxt2FepwPpxXzZq887W154b1K7ISzn8mSaMbuFK/L0+6cY6D05FTczqR5HynNabumtikavcwqATGqksFz1KjgAeuccVrf2e9tc2ty1n9mhyX6qd57dD0xXR+FLmDRrK7njnsQJm2eZcZE0i8ZG1ei8fKO5A6cVr6lpel6l4bm8SQ3peSOaKCAvxsZ2+YbR0HocHgccV2xkI8vna0TWZIZAFAX5dy5+d/mP+7n2Aq40ix2OYgXLfKeTgjsew/KshnNxdTXCqd787yMAbflJX6VZhlkmt2KRyyR42jp/D29P0zW6A4jT5raAOJyoG4iQYwMZ456/wD1qqOkvkmG3Qbplby+ijaPr2xXR3OieXa+dNE8S3GUToVWQfdyB+ntU8en2dxpztLbeXPBCRKWJUKw6n6+g9K25gNzWIbO6OlW11P5CtpcDLJjIyRhVI9Bz/LiuUsbpGVba6YFI98asp7J8oJB5GR04/Cuj1tQf7Fkh5A0yHbx05O0gf0qd/COveKHtrPw9pIl2snmXJKLg7T95+NqhRnHc4A5qQOf8L2Vit4buTeQAoA6KD3/AB4x6YroNBjXVdQub7VIQv2UNuWTpEDkc56+lei3HwhFv4SXXbC7WJbSMyXckkqi2g8mP503Ha5kMuAOSu09AcEec6bNBfWd1byPIjS7DIQAMgcD8MckVCkFn1Oh8Y6pBa+HvB93Zb40j0e4MCddgE6gDPuOv0rymNA8ZWQBmb59/T73fHtXonj7jwt4J2/fOlXsbAD+ESIB/wDX+lecQ6Y8lkdRYOIVIJkj6AcAD+73q6ewFKTTIXSWMHkfMARgqOP616l4XjRdc0+4u7hoIJLmBJI0+QPEhyBzjtn0ArjY0a2jtTMygOFkbIzjIBB/GtoeCdV8S6lb6b4biuby8S1kuJEVMrFAoDNIWJUAZ4HPJ4HOAaYFj4m3dpceMtR1tb6K8t7jEMESP88ccSrwQMqQo6HJBPSsPXE1O7gsLOztpHjZVYRKPkV9vduM4BHBHGOvQV6x4N+D5j1u00jV7KV3uYJ5bgqm1VjTGwow+VsEYOCcHjArl9P13w/oNpqyT28zQXSLDaxQAMUdC2VLt9wA/XP1ArL2kQPLrXUda8D+KbPUrULb6lpksN3CTtlRXUBlyOQw7da/QP4ffHjXviJrOg6Nrw0vTtQjne3s2En2S2+1XgCI04jUiONQ5BCpuIP3gcmvz6tY/tEzz3H+kzykySO/O53/AMmvQ9Bh1O7eHfbJNZQQNGXm2sGZ+Dndy3f/ACRUVdY6FRk47H3f8VfAem6h46triO+iu57HyYLy8WUR6YscMG+QxkD5Su7I+cqvIr5J1mWDRvEOp2Xw61a7TSL0wyN9nkeIKYgVUNyFfblsBs7c4UKvB6Lwl4i0PV/BF54HvdUgstRvtSR7CKbekECR4yZH+6kYXpsO7coyCvBl8Z/CfWvDWhxeIptX0+6sXeK18y1Z5QN+5mKHhCoZePmHSuQ1TueZ6pF4i8QXtu2raneS2VqTiNpCRk9SibupI7mtEwQWl6ssMfkW0AG5m+8S3YnJ3f41SivLDULWa7jSe3tbYsnnuAOUHGBx178cGvOdS1g39xx5jJFhY8kbj/vYIGcjjg4rVa7GLO31zQ59UYGSGOXad6OmcqPTeu305yKLnwTq2h2b36g3cW0DeD8sERGWJX5SQOOzAYrnh4p1yW3itLe8jXYPLLTogKr67nHPTv8ATrXcaR4I+LfjErHOt9c6fJJsuL5A0liqLhvmlT5AFGOB7fSqs0OMbmppPgnWvEXh7zrCwlFlD5jpcyOsMUsp4ydzDKp/s5xtx2r334NafZW+mQ2YuJVkuNQxKybisxHqvA2jpyeK5m10XR9ChvtA03Ur+5XTLWSadr6VjCARk/ZoWVESPeAC3LE47YrofgzqMsN3pWjxWoeW4VryWWY/dHzfcUck4w3UYAPByKJ7HpYD+Kj0C0j8z4vag8I3+TY+TwOArKO3T0q5riPFNGH/AHfQCPPA49Kr+DF+2ePfE77hP9lit0aSP7rM2C2MegqfxPdxPeosecbCMvyoHboPWvJq/H8j9AwqtSPNdEC3nx6kuvkK6HpG5VyceZKmAP8Ax4n8a9SvJGSeTu+FVQAMlse36mvI/D8vk/F7WfLI3S6Qg+Q7fnSNTz1wCDx+HFerW0EgRri7kZ5GwxOMBQvce2PpVVd4+htR2Zzn7POJ/C/ijWGOLy78QbJlPBQRJ8pzxznPT0rN+N7RnwNqrSr8vkKpQH5mIdOc+2Oa1/2dDMfAHiFpzlJ9dlaF+MO5/wBYRx2Vf8K5T41zynwTe21pgy3LQW8I4O5i4YqueORUx/iocklQPVPh3bK3w78K3MpAh/s5Nzn5UXbjAPrjgfh6VveDPhV4p/ap8ZxeAvCFo0Hh/SLoHVNSIHlkoADGCML798DBxnAPdfCL9nzx18WNO0TwP4c36bp8EEMF5qDlT5cKKolZcDgDnaxyMnG1jxX696JpHww/ZX+Gn/CP+HntdIsdJhEt/f3B2gE9Xdjy8kjH5VJJJbnJNerRw0Ye91Pmsyza0fYUyTwX4A+HH7NXgk6VoCQxTW8HnahfzNtYqi/M0krZ2IBzyeAMk1+Sf7Rv7TPiL463uqeEPh5eSWPgq2Bj1TU0+SfV2wcRRrlXW2OOIx80ucv8p2nC+PHxj+KH7VOqJoPgLSdUg+G6XLCW8jCb9Slj+bfMpdHEBxlEAwxG5s4AT274T/CPTfBenQ3t9bBZFJMED/PtZv42HIB7ADsPpj0KULas+Zkm9WeZfAD4AXemaWniX4iHNlPKlzp3h8AiJzHu8uacNgkYPK4AkIXIKrz9ezSvcyea/TPQDHA7f/qpZZJrh97Hn/PT2qWKLaAT0z/n8qpz6GYRwAqvbA6VZC8be3apFXAC+lW4ouoPpWAFQQ8cnp7VYijMeGXBHf1q2qdyOowPwp5/dxlzge1AD0KoVGePWtGU7V5HUAYrIVxu3YOR1/u1cklQwg8biMfSgCq7Y+npWfcS42+ufWp/s00kigHP0q39ltYgDOSX9BWgGPIzFRhSDkHFU4rN5CAucnkHH5flXUgwR8Djac5b+VOhmiyg+UYwfl469BQByXlzxOIJU2vgkjtgd8imNbSM+FHIUYA9K3L+OJbgmPpgDHYY7VWV8JlRtyMY9hQAmmWnlzZmG3Py8+la0+jwRZR3LEnGF/u//WrMS4VX3E+mB6VbfUJbljz7e2KALMYslwpTgc8ng/5FQXH2VjvQbX45H8R/2f61W8if7/Xt/n+lQziaKHcB93gHgHHTpQBXktpJH42qSe1XYbZYU4+Zm4z0/wA4qpp4nk+dlLbSNv0/+tWssReTkPtGOnYUARtFE/LDaOv+H5elVmsm83ELBhjPofxHpWkYcoflPrgdP6U77OYhjIHt3/P/AAoMzLNtdGMEAjJ53DblfT6CoTHcByx4VU25xxkdMV0BQ4zjHQf4VUfojKePu5zjJH+frQCPAtctryy1V52XPnEOHwcZHbgeg4ryXXrOTQPHf+ivC8evxx3sCjIWKX7swHGN3U9ztbmvs/7PDN8syKynjBFeY/Eb4caTqfhma909jbXWnSvdwSAYaJiAH+6MbCOv4HqKnlKuYthqK3OmxKZUdJC2AvOUHCZzz0HXAyB0FQyXFgCCkwUBBgDpjP6V0Om/DqC8t47iK+I3IhyoU73zne2MkNxwcVvW3wz0oblubqScnux3N/QfpSsM88ivLU7493m7zjYikHj3HpVd9dgtk8shflyPmypx24xzmvVJ/h74egH75Wkx/EznGB/s8AVlDwZ4eEm0WUnK7QVkYAD2waLDPNjeb2+aQ8kA7jhQvqM4Ipy3sTFmBXYp2ggdv8/hXrdv4R0CMBfLxtI4PznHuTxxVo+F/D8UhkSxjbB+8VA/HPFPlMzyJEku2fyl3iE7WKEH8B6n2/CriWl7kLgNliy5XkKeR05U+vA+tetx6bp8H+qtkX8OP5Veis7ZTlol/DijlA8khsbhSSE3ZPI/i/4D26VBNaXszKksM0EagMo8rzCW6fw57V7aFhC7ViRfl2gqMYwMcU5toXcBz6UcoHhsWk3N0OY3t9mDIkkeQMe4PzD2GPwqe28P2cfMxuZm/wBltny+mB7elevseArJu29CfpU8PH39uOOB2FSB41daBdyRSx6PGYR5UgjWRDiPK9m6gd89a9UvoxpXhTTbRm2C106NBt+7ufAb8DgYrbdxs2BPlfcOvbH+etcdr17bS3gtnOyOJVzkYA2gYQdgPQetI9LAL3jkpfnC2/A5DA9Bg9vpzXgv7VurzeF/2dvFl/a7I31A2mnxjodtxKPM+uUzXv0RE0cs7D7yq4BHTnGP5V8dft8ao2n/AAe8OeHIyAda1ws/+zHBExP4EGtOh61L4j8yNNWSYW1uYwjFflUgEjO4D+fFdz8RLn7H4IuLWJ8SzyLaJGF5bBEj9f8AZHNcxoNsy3643kiRUDR8YI5+b1yFrR+LEzxadptuAY9939oA4XCooVs46Z3iuKOsztlpTl6Hh9jJlpEYCRY1CAj+LHTI/wA4q/DcyvuViDgL8w4z/wDqqjmPaTkD5y2Cdoweq59/SpCxZN8ZYBsYXGGGO39K7j540o2k3F+Wx8uF4wP8jpWqkm2I7jyGG3HAX/OPSsaJSSGOcMON3H5Voxk/eGGwAcH+grGRvTNBpAZGYLgZyGBwR9O1RdMhUZeM9hwP/rVDzhtoKYOeOBjtx/hUq7lAdsHkkbeOff8AyOlSai8mMRpyDwB0JA6fl/kUpC/x8gHBOMAHofYn0pAvz7DhguCSwz26Y+n/AOqnjJzG2TleFPC47/l0oAawCj7pXBICqcfKO/1z0prylDgpINxL/L0Gen9elPPGcrkdOOw9Men9fak3spGGKAHZtA6D/GgBhYMvzZbn+I9u3Hr+VO2Z+UEnORg/oD6D8qcCwBdwCobA4wCPUfpTFAU8HJ3AkLxwfT1oAqyx7P3iIvyDapUevb8OnNLowY6rbNAgZuTgcY7e3SpJflEg3/ebkjn86taJCr6vHE2OFYb9wXaQNwIGDuxt6ensDQS0ei6i4MCxKD8z72OMj0x69vyrl40QyzOTkY3jbz37d+BxW7qYhReAzBSGz0AGOPx/pWRERHIJoyMAKWx1B/z+FcVQ6MN1IorgLKXZgcMpUjlQB6elS+c0kv8ArM7hyoGFPeqWwRGSIOG9OAMd+PXitSO3VBHExVg6ocEYB3dKwOlFXWFA0+2YEsvJ29yO2K8pv1dtSuP7xAOMfNtr1bWnKRWwYBQjP5a44Lf/AKq8lvATeykk5B4Pc+uPauzDHBiRYvLLZIK/LtY9P++fYVpJI68SMwjBwOBuIA9eMY61nRuAqxBjmIgbscA981ehkkAYlyMk7eMDBxjPp044raRnRN2zkTAWTlGbC8cDngZPrW2qrghQGLcYJ4+nH4VznnJujijG0qoY5xwB9e5rcilTYdzD+HGB6nnpxnFckz0KZq+YhbAY5yDvIwE9PbB6VP5kh3Hj5R6ccdD/AJ4qBZI5CMHuoXaeRngFj2z0p67SVTaAQSuPTnp9BWLZoDMrK64O0/cOe564P1pjKVAI3fJlR3ycdP8AIpm/jeAML935cfUcf0qEkY/i3DnPQgdPypASbQq7VYHAB+7wM8dP6U+Ga4GQrH2G3+R7VG8zff3ZyyrtBwDx1I6U1SFIIkIG7OR93A7UAWRO/G9yBGBle/GOuO30qMTMF4OARuPY/h7VW4c5kXncO2eh6+mKGYk/ebJ+6QePbtQBaZ8ON3C9Nx4GPT/CmRyeZkq20v8AKpK7V2/7PvVNWYHG7HcDgDPc+gBqTzEZh8446Z6ZHSmkBP5qEMwbJOQOPlBx1+lRlywUMpAA4JH4YB/lUXmCIcHgclemD9MZx+lKyDJ38nPcA9OgJ9PSrARPLU5PC8kq3Py49fr0FJ/q8sVK7uApbJJ9elSmNVPyg7fQHoc9ff2/+tRhRnkgrx8w+Xnkc9v5/lQBDtC7VR1OcjAyGOP8+1VzyGVmB5Ayo/vDj0q6SzIvmYJJByOnHp+nT6VQDYBkznZgEEdV9s9+KAI5EUIokXy2RgBjBJGB6dTTHAG6RkUhQBjHQD+eD1qdjsb+Jd52jj5RngZz/Kq8nzRlT948BOhBzkfhigljNgQsoZ2CDduJ6lu2PTjik+VlEi71B4GOOR1JPTHTmlHmbEZsSb9y7MYBwOmRyOB+OBSfNn5RzkRlcAqfYemPyoJD7igYIY4GM8nHp6U9gSQwG5QcY/iHIx9abiREXAZdi5UEDcBjB/nTyNzrgehX3I6e1BoNaNiDgH5NxOT0x/dxUrA+aFZg3I2E4BIx0GOKaQzBCGBLcHPdV60u1dhZRtX5do6fy70GY/Ody8IFCkg8bSfQUwq8aKzBSoyMEhQvoO1PjG0bHYMQPl4yQOwz3xQyZBYqX465649OnTpQBSmhkePzowpy+Sqj5T9KptyzbArtyeMBdvoCOMj6Vcl3vbr5oVl4PI2j0LHBHI/pWc6+QY0jV5MPsxnGR24x6fzrQC598hU4VunoM+3T2/wpj/IqqvVTtI74+nqe3FC+YrnYdicgKeDt6Drzj/PFVDI+1Qdu0HaE7k49eePwppE3JijKEDJ7gEELn3/pjimuXKsZtxBG3BXpjrgcY9ah3sP3Yk3ZIOcEFfqMdO1QYVj5O857b8ZGOm0cbff2qzEsuTnAwc9FXkKOnHpj2GRTUX5WyFbd95TjqfQ9v5VFvyweNeSgQqDuySO30Hb9TU64UHY3UDK9T25bsAOlAEyP5fBO1l/iYZOORgepHbpUZ2oMuAAdw6Y+9xkqOmfapFJLKHUb1wxGcH5fukccf54qORjJCWdEBbtFkHd1J9Me3PPv0AD9yuFdDIpGzb0O3uccY9iP0pjR26JtcOOMcjsO+PX8KVWlVsxO20L0YDGDwo/SoHQPG7s7blXnB5IHH5VUTM6fwkH/AHiRsFjSZWTI3ZXHJI4x0GPb8K9Ps1ZbiNXffhsrwB8hHfHvXmfg/m2LfxbtiZGfvZ2gE9vxr09AFmzLziMA4wMAryPofTpWkTmmePJzuB2jezFwBz1PTHP04qvc7ncxgAsvCkfTb+FTWTI0W85wzO3Gc8Hjiq6EO5cqWfcM4PcfTOPas5HXD4UCLtfGFOOOefr25xVe9z5Dp93byykZA3cA/wAvwqz5O19u/wBGIT5sD+mP8Kq3237PIkeGJUnGSp9vyFEdyZfCcYxcklieW5qfGAXUk9Mg9D7VC/VQQcKOCOxpyH5OSM+3oa63seaX4mCAISNmDx6f4VYEojRlQq2QpJx/OqS+XjfjABwcdxVlJXK7XC7SOQo6+lZHVD4SUr5znbnDckjv9Owp8YkHzBDMc4wW+UDt+PtT4gvmbUVgCPvHr8vYYp6L5QAZW6/Nu6n+lZm6HrvLp0jbgvs/2RwD/hSqCvG3kg98kZ5DH/CmALkE8Ic4KkALx6jqeKTIWIHd8nBOOiluMUGpYdXyFcqq7h/Fk5x1B/Kq6q5XlCAMsD1+ntmopUjiifjCxlRt68dseh/pSvuWNo9/BAxg8ZPPb9KAJlkRtiA7iqk8f3vQUzbGRuONgUHplhjrj0p7RgEFvmBwQmODu69PTtSHfuVZGHA2EgYyKAJM/dXdkdDnHA6/l6U7yFPlzFucE9wAD0zj3zThCQGDKcNgYP8AdXsP0wKsHb/dIRj16dP6e1BmV3AUDe20A+vp1/Lt0qDzT5XmcK/YbTwR0HvgfWn3EojT5duO393PQc+uKqHzJJP3YZFUHhwB29Ow+lAhjrO0rImAegONuAfb61bhCwI8svUjBxzx6U+LFvbbt27I4B5X5T2xVJ53VvNbadmSAen4elbpGXNYLmUkZDYB+VUPOT26dKzLiaRgsfC/Tjg9PrT57y4uCy9UwDx9M59eKqgFchcZx246f57VaRhKdxiRE4J5LHAx0/GrZwrbVOSDyT0/CmxxvJwOqjd8vTj1qeGHO7PKdW9OPSplLogihY4zMWdyCccgLgbfX8KvJby4Yrhl7k8KP6cCp2aRdyPweMnOR9AaiLSDdknHGdxyCf7oHtWZ1KkSiOTyyCcnaQCp6beMc1CUJ3DOMgbuOAMccUhcgquNrtt3MenTGPan7CSB94bOowBx2HrgVmUtNB4eHjAcBOvZenXAqEjjEgH94kDoB2HcAVJbvhfKZBsUklj/AF/CkkYjJVCEbIyf7oHr296pIpIhAyAvB/ugfLx6evQ0nlbnG0Hn5VPovTp+BqRsbThcJjr0xg4wPSmZTeqxk7jtU4/hAXAyfQ0MQ0R8rnKqeTg5HA4I9KRXUqp3PtG75uuf8AKmRIUTMmTz1B7e2OKlGxDv+7s7dMdh9KbAh8x4wdzF8LxxzkdMeg7Yo8+UEtJmTC56cAk1I7qOjBMLnazYJzz6U1LhViaQFW3E7kHJIA67fSmJxRATKdp4AP1bA6/TFDncc53DOe3AJ4IOOKTlDkDAI24I4B9AAaJflOflG5cgKMZ9f/1UECY3ht65A+bI6qD6H0FMPy7HVgDt+Vj3HpjpmlYqqkSLzgrtA6+hJ6fhTixHUcDrkDG36f8A1q0Mw2bXKj5/kwcHgZPX8qG8jGQMbX553Dpj8vwpdq7trDOCo+X39PpTkZgGkyFw+F7jGcHj2oAiKKmWwOF3kjqfpnpnuKUcL8oJbqVyOR2AHWmIHV2yACPlZvu7c9PwqbJ3Bi5xxk4GcEYHzDr7UASFo8JJ9w9OD/F3/TipJACCdhIPyKQO2OOP0FVVLFGGflIxjryvQfUipQNrZfPAwrnggsex44HagD//0/0ZAOwKcfI25SeeMbcAcdKeOT8uAeODx+XsKbuXhc55J9T+QqYEgIx/3hg/h/8ArroMxmVUE546cCnAHnHykdj+H4Um2NCm3na27Pcn/PpR8v8AnigBP6D8Kb8o4PUe1O46HoT+FNOO/WgB2eAvajhPmU4UkgdMk9OP/r0gz1HUU1PuYAG0E8988c0AL0GB90dBS/ypAeB6UAAjGOAelACkcHjgdKX69/Sk4H3Tx/KjPA28dMjtQApGS3TsABTTgjGe2B9PpRzkjvj9BQTkA4/2MelACHn3pvPQcAYI7GnZBB4z6+uPp2pOOduST0P0/pQA3jCjHCnJ9hTG4wQfTIxxgU/HzKoHoD2/zimqVZTt56gfhx/KgCIjkgH5cD24pnOV25I3YGe3H9KlYpgEr36fSoivGPx9MGgAwc7VHOQBUWAFGOAP/ZelS55+8Nq8k+1RZ/hGAPuge+eMelBmRuO4A+Xnbnkiom6k7CeO3Sp/mBwmM5wVB6j1/lUHG0kA4Ufh/wDq4oNCPaSvueo6D/IpDx9en4VIdoOT2zn1FMwACCBQZjCAM54+lM54xjk4x7ClyFG7HHbFIcYB6DHH4UARsCMp+BHqPT2oORhSOgAApTx79BTOR8zc44PsKDQNq5yVBPv2xTO/OG9APT2qXHy5Hyleo74po6A4xwKCWMOQPvD8Ow7Uds454HPHNJgYGzHPtzS8EFvn6BcMMdvagoYzFf3gXdu/u8Yxx/kU1vlUHoVH8XoPalIIxgHnHoRigghsjgAjn2/z2rQzGtlvfPcDr/8AqqPqPlOCPwPp/kU/jOQuCME4447dPSmoMYY/MM8//XoAbjCk9eg+noPpSbeQD/DwPpTioI5AODxt4znrikwQx6dMfT6fSgBuM5OMAUgPRk429iB/k0/ng8HBHK8dO2OnSmjJLFCGCtwg/u//AFqAI1DKCVAXBzuJwOT7ZyP8e1HychO644xwp65HanZGAVLfLyOf/rU3KsB3ZSXJqeUBhAwM9VGBxjgU7oAF6lu4zximqFKjb6c4pRnAz9RVAOPJCkYOecdKZuUjagGT055K+gz0NP2fMuVbAP6fh+lIxO7OcH5hhhyM9x/L+lQ1YBAQM4xx2zjg96Q/KRxyOT37UgyFb5lIPB49P8+lGcYfpj0ppASHgcdDx9PSnA8HjOOv5f54qMHnjrkYI/zind/mP1A/z+lUaD+x27hyMEdu/T6VNnGcbjjB4AGAf89Kr5HsdnT8v0p4B9Qu4gfN0+Xp/n0oMyyGIdQ3ODyO446j2/SkDKFA5QdMd9p75/lUHyqgZcEMQoOcDOOBjpj8cU/cR2ZDxzjHTp+XYUAWFGMeY/T5W49f/rVfXOMfmPpWcHQKTjhfX/PpVyHrgj0zzzWZoWOcDHOTj/8AVQG4IBxxx2/L3pu4dABgHgdtwo4J4GSenf6YH+TQAZxgHHA6UucYOe3FMBIUBGBzz09qXgDaD79O/t6UAO4/Gk+ox0z7Cj5T1644FOw3K+uOD1oAfGF2M2MDaFUD/I4pzbtjbeCAM5GR+VNHUqSCXH3cYx749KUNgcEYwAe1AEv8XAyP19ajJ5K8YGeh5pgYqm9uitjOf0qTAClzjvkjtxjFADccYQKMHqBt/wA59KFHLZYpjG3Axk/4U4ZwMYznLZ9qUAH5U4Xt7YoAb8uw5BHJJxx7Y+lOHfjGemOnSkz8rMOeRj/9VPCqeWIwnOR+QFACHkgbsj6c0gJ4ZRj6jikA9efYUHB5HAOBitAFBwPlJH49KUZIPfGRnvTM5+tCEcZ646LxxQA8HH4e3PFO6ZPT39qj6KSO/A+v/wCqn/xfTPHrQZikqAOOBzgU3A6DHzUbiBz1x8oI6n2+lH3flIxngH+fFADCfXJxR6ZPUdRQ3XkY7fh6cUdun/1sUAAz04IbHUUfLwe3b8KUH7v8h6UccAfNjnGO3pQAA8gEheuCR6ds9KB90HGAfakBb5SCOfTp+A7UuRkDHXrtHNBoLt6Kg6DOOxpPRhxnp/WnfKuCgxnoab0CjHU/TpQAYxgtwaTkcDAI689vY0oXoMHnpS8ADI7YPaswE4PIwdxG3H8qOgPPG4rj0xRwD8zAkc8DHNHYIOBu69hQZiBWxuGCF9P5UFRyAduR0I59qU9MdlPT0pDxnGB68dfT9KADGSF2/e6/QdPpTVxjp16//W+lSHtgflTT0PIX36CgBMd8DOMDNNAPY+3Xmj5XAUHt9726UpbPWgBBkYByB/npTvrnPufypu0ZBB6cj8O2KBg5/wD18UASqcHofQY4wP8AClzjG7gE8+4HT8Ki9Bu44GOmM1Jkj5c7cUAGcjBKt7j+lLtJPDY/4DSsDgL03enQU3dj5h2HTr+VACcfe4JHtjn8KQYBCgHgZp3sPY5HFJnIOCPZVFADCPlGRgZ/nTOlSFTnceCVGM+3X8Kb1yMdPwoAYBjHOD2NHHHGCTSEfw85X36Uo6Ef98nNAC8eo47fhSc8Zyct26UEHqMZbgY9B2+lIc4DDII6euRQAdBk8UcZ+Xow59sUpBDEEcHHJ6HFJnrzgg/hQAdRz0PYdKDz8pxyMA4x0oz6dR2+npQBn+tAC/hg9MD8qXJxt4B9Mc0Yydvrxx2xTOh47Af/AKqALA+dsD+XpTcg9P8AIpuQOR/Ce1PA29vpQA77oPbpn6VKRzkjPYYPFRY6kEZI9KcMcr268e9ACfL65xnP0pSPUDtilOcEk8cD06UuOT6Y70AJ9ad05FN9x24pw4/CgAJyBgHk/dJ7etG3cWT5QSBj2x9KA20ZOMfw4/l9KOi4yQMf1oAmVgT8vQAdevPt0/Ckx39sD/CmrxtToQPlH+73xTxt2ntx/P0oATBwdpx0zT/mHGcg4zn09DTM5yFIzjpjtTuN2R3Ax6UAO5GR3/TijnoueO4oH+10pOcEY/yKAHjAOBjGOD3qQZ57HH6U0ccjuP170fwlkx7/AEoAlBwORjnAHqakGflGOvbPSoAAOOvPJBqVcrgJx1xgUASqwI5xgnlRUybdnzZz7+lQZ4ITgEcDoc1KEIfYoHv7n2oAlXjp0Pt0xUqjaAyjqMdeOKhUZ6duOnTFSrjJbH+R/KgCXsT0xSfTsM0g4we47H0p4AXHqx6e1AFYcDd0Ax0qUcfdOccDigDHTj8On1+lOAydrfXP1oAkUBTy3Tj0HP8ASpONuD16D3pnHyjjgZ/z9KeCMk842jGOxFAEnUY4x054qdf4c8cYx34qBc5UZ4/oR6dqlQgKeMEH86DQsK2Ow479qkX7uNvU/wD1/wAKjXOOQOmABUqf3/4W49D/ACoAk6gdMEcY429sU7vzx7HjGKZyO+OmB6f5FPHt0A7f571mAHgduABjgZH9KdjBAI57+lJ2IyCMdh0FOwWOecY57e2fpigBqgeWDgvnLe3p+dDj5AOQB/XnpTjyOgPJyV7gd8UFNxLJkAgYNAEfU8sc9/8A61LnhSSwz0I9T7dMUu3G44yv5H8ulPBK9CVH9R2oAU7GLE9gOnr3FAzhiSMcbM+3YUckNt7Dg+/tS4C4GB2yTwPoKAGjH8KZ45p2CB/nP6UAH+LPXnHoO1KM7hjt26NQAqnouMAD9OlTIwHz9wOCB3HA/Kq/oB+FTJtZQOv6dKALqFR36BBjuMjv+FSg/wA8flVdXO05GeOgPbpj6Y/KpQSDg9vw6UAWw7DnJ6cHoKcgX7qj7o4qvGccEjHoO1WUbIUNjGT0oAeRjIGOnftSZBPGCDzRx9cd/akOeO9AAAAoHYd/TNIgBGAR83Ydfaj1PqNp+hp2OmPoPw4oAqdTnHTjHpimtjIzyT2xmpZASNm4gDt/ntUOQOT0HYD9BQA5du/Gc46Y/WlT5gM889untmmqSUx0HT5eDUi/N/CQT8vyjC/j2oAk6fTsP89KjboO2PSpDxg9u/tUY9cYAPf0H8qAKLjAxzn+6RjGKzyMLgj2I/z2rSdh8x/2cc1nnd3/AIfbH+RQBGRntwfl6U4YK5PRjt6c4XtmmkHjn2wox3pygZ2jB9ByBk+ooAbjkDKjd2H9KaGB54IXOB0/KnArxuH5Cmgduc9PwoAd3+QemPam4A+8MZPf2poPX1HH5U5gNqhRnHH+fagBDtJ3dQBj2GKTt6/Wm9Hx/cOT9BSgY44579x6UAIGUKoz04BxgCpPQN29eP0pi/dx+BHX86WgCQYHUcKM496UHoDnPoOv4Ug+Yg4IOOcf1p3LDB5UfhQAzAIXAzvzjnnNPwSRz6AnHcDrSZP3ThuDtC9qbxwfQ/jxQAwkY4wQvakCEHuN3HHBx/hTmKkDfyx7Y9fpxRwCep+n+e1AEse35QBt7YNT5wc8Dkcf41XjPzY6g1ZDbiB1x2H+FABtzx68dKkRM7nBB2qcr0OBQqAD6c4+lPUD7xGdy4Hbg0AOHzcDtyO44/WlweDke/FKcdCMAYPoB/SoiAexPrt9D9KAJ0wFymMDpg96uRgnpmqceWf5hkkbcDp9auRjnjkAdqzAtAcDt7Ypx5IP8h/nilXjp+Q9Kdjjb2oAiNRdP5VOw/wqvQaC4wQfwqQAZ+n4ZqLPIHsML29AKk77fft0HYCgCUHHNKDgVF75707PIFAF+I9F7VNj5faqsQPX9OtWuev4Y6UARt6YHA/T/wCtTAOcDp/SnHsewPP09Kbx1/yKAA8gD/8AXio+Mkn16CpP4vwximdPrQAo561OpAGR2HAqqD/CakUgDHYDpQBOWPTjp1FMJH+eKQNxx0HIxSH/AGe/WgABweOfoKkRsHgnp+FQHOB7fypyZH9BQBdU4/r6HFXIiWwOOOaoLkkAflVpeucDn9KALgJK5XvnFDc4xjinEjaDxjpimHBHyn6UAQ5wccfSqkgHrkdvQVYPOMY4qJl4IwKAOK8c6Jfa3oQutE/5DWiSrqWmMB8zTwcmLGRlZVyu3pnGeK6LQNdsfFWhWXiTTeIL+HzdmQTG44eM47o4Kn6VaRjEwZeMdPauD0L/AIpLx5d+HCAmleKfM1XSv7sN9EB9tt19N4xKqgBQDgc1cFfQfQ9IX+L6V+an7d2tW+pfFbw14XhcebotkCc/LuadXwR1ztJXIwO496/TFFRptqd8CvyD/brOPj/fski4/seIjaw3I4VVAHo2T0681KQj5M0/xBNY39zHqkcUtuHMTRp8pUJlcj6Vq6P4ms7q6exk3W0LO0dvLcKMc9Ax7Hse2TXmOpahbJbPZRuBI2zYE/gT0z2PrV/wprVvDKulawRJbS7/ACWwrvHIwPHzfkPY1ZgesXOn+G30ufVLu8izBMIh5JBcOhGUC5I3EEdCfpxWDp9jBJDPe20LMrOYOWwY+nGWxjO4DjOK4PxleWNneRy2ETbI1Mbsx2s0rE9l4+UAfrVXTfED6Hpz6jcL9pZkeFQQSCT3kx2GQv6A0CO1GpLpmumCKEXUc+2JGbaTsUdVbjOT+n6mu2uqSi20tVdLRxvKleFGcDng4znsOorhJ9dhS7TT7dfPaKBBuUgHewAPtwSDx0xjiurXxjcanatBPLbWtzbQNDHcRvknkA7lOATgZ2kY70Ac/q0T21lIdyxyKcnkuSq8455qTwre6jewahY6aw+03nls6gYLRqxU5xz/ABHgZOOi1g2Fx/bNqbWZ/tdzufbIV2BiG45wCuVUAnjHQ1e1DQ9c8LT22q2J8sJbq8rxfwyA7D0I3ds4I4/OgD3FND0XSPCyXemXjXN7qieVBK0flltuA+0HouVx83Yce/Hy+HVg00xabd+f9pZXYshUb4sN36547fSudufGd3fWdrZzLDAbLC21xEgEflty428jd2Xsfbu9PE1ykWIcSQZIt4+PlY5zuP17fyoGnYzrie5khvIrxjFJPsWPrtURk7gO4A9K5a5spZr+UROEijSIxnsW2gZJ68fQ16Jqmmw3JtrqedFlUK0yg5Q9Mhcfxc+lWreO31RTbWyrGqMFVgMHGQML6j8qBGBBapcvHHCuX3KrSLgbmH0AGT7Cr1/aXVndQrbMH8x186TAwPqfoDmqV/omsaVcM0tuPLQ5XyG34P8ACcA4yaW3u7hwdOMhKSfO2MZGe3TAyMUAVE1S80jVVg08IYZmL/cOQxGeehxxx0/Ktm4t7a5YX16oCuoJWMfOXHXA5wD9fyrm9Qa6s7mKeGPcsS7WdxxsA/CrFtIJrZUtpjLOpyYo/wCEH+6MAEE+gx7UFcx6HpUNtrWnRQzAWcYf7y4SQgdR07VtTWcQZbbS7gLCm0MGX5z7jisrwjMtmYWucjDFGV1/jPpXUeKNYtIYxHYKPtU3y7gRhVxx+VBRxeuaRpl/CwvEWR4Q33n+fAH3sD29BXy/qV/qH2w/2RNPHBGpQNCpXeB05A7CvoWeUaYfOu7P7WyDcT5gCADsM9cD2rpNM1XURFifRoreFtnkK0inCDrlQucNx1rMD538JBrKJtREDfaAdqq43NjpuHHPv0+teu+EfCkl7qtx4v1uXY0ahIYFUFuVzuP90k/KAec12OqW11JbC+t7JFkLHjaABt6EAY/LpXlsuuOLy60qyuikbxs8g+4A3GOeOmc46ZoMzp9YvHbQLm5L/ZJbe6J8oHOxe5CsfmOccDp9K890nxRreiPDbabdDN3Ibl0kX5efXPHP4dRWrZaroEGmXMcrNK1zD5aSFPlD9MZPv09vbmq/h/SdMbxFmRfMMSEKWfiPjGBjkDHAz9KANnWvtM15e3kY86e7hhxjAKMgCYx/dwB15FbzeGrfQYoPtaxtdTxNcTN0ETE8Db6EevXBxUENvF9mktbeI/M0qIT8xQD7uOny9vTt0rm/FA8T6rc2M32pZbZIUikw20r5fBB+vXjvzxWYDfDsGlXWr3ei+HiZ4Zv9JZssqKRnC7TxjIxxzggE4HHN3vhm78R6pYQ6xqEMNr5nmzMdzHyQRkCNMc7SQvPXGcV0/wANtEmtdJaIJ5eozx4clQHSIPgruPIBAHbnp6Yt6j4YuNGd51EkoSPbbttwibwRyf5dqAO80XUrE63qfimCLzYdHijt7baSg+Ybc7f7vPA6V1UOn6NqVpd+JDqF0hiMZEEaiKWRmQrHCn8JPybenQAk4rzH4Z6nFceM7exe2R4o7dUaGT7jspJXeo4+8RyR+Fel/EzxE8U39jWFgXupCt+JGIUR7uMcDkj8qAPI/E2oXN5bXEKA6bPpr+YbJRuTMoAHzDjcV6mqfh9JZpla62yMykoHxwq9OazteuotZ1LSzoG8faSFvYuhXycf6z0+tbyaTqM2n3V1DbtPY24y0yD5U6dcddoHpRMDmtT0OWSaynkIkhSSTccnlx2x9RUHgywntPEc+oqpi2yZhHQbU9vY7cV1mpeHfH+qa1ZeHNDjgn0tYBqN1dna2AvDEueWOMcKM4IPQ10114S0bRooYFvWk1JyN8KcIjTDKt7cEHA57cAg1mSkRabZm/1ifUL75o0kad4xkljg8Kpzx7f/AFsaGvXd/pGnJr91AJbOK5WGOJF2bvMGAzAjAU8L6ZOO4rX03SdO0iC2vLyFnktbj94eVwQDtBHQ9QT7DFRtq9pD9puNTzdaf5cjqr5cRq5z8q856Yx0rQo8stry3+3NqPiNhb2m6VrW2UlVMrcmNcYwAOnQetc6LGGR/OgHmKWXZECVwigqDnGePTjHrVvUvG3h3xLoY8O6WrzT2s/2yeadfKJKkjbHxuGRwQOgz1qTwVb6dq88mpXUj/ZNNl/ewx58y6bn92mMH5+F69DnjFAGR4b0vVLyR9GstMvdZ1JLt7sDT4ftTpB8nXy67i38CeMpJHstS0W/0nTLdxfO99AYUBTAIO7B3HrtXnj06fQXwM1HxX4X+KYh8NSWWiJqmkzy3dnPH5lsiJtdFGPLxIGA37MDBOPlxj6A+Ks0M1ho0/iC0e4uoNQjmnFqCYmgYkSIhPOPJ6KuecE5rnrz5UbU6XMfEXgXxN4DudW13WvHtiLmBFhttN1DY89rbTByrq0KsN/m/wALHdgKcrg8b3xo8b+FfEukaPpfg7UrQQWcnmDTrJHWJNq4U7tqgtlm64z8uRwKi+NVl8N/A99c/Cnw54fttBhstQtbiW7iuGlNx50WYiwfLE7JBxyE245B4+SbzVdH068uLY3SJHBIQlxH8pJx02bieOmR/WvMvd3C1lY66LTdRu4NQWwgFzCEbzLZgDJgcmTaMYx+vFeg/Bv4Y+DvG1l4n0e/uv7J8WWlos1n5hRYXhwy4beo2oJdu85HyuCM4GcC2u/Etnrlrqel27CXUdPW1Ikj3Rr5jrJk8Eeg5xgZ3AAGtL4a+E9bi8ZeIodSvFt2TRvIDWyNKsi37NEkMqrj5iFZhHjkDcvQGtLGfKeZal8Yfir4FNl4V8N38FxpsVv9vVrmyQbN8jhtvBbgrye/YKOKhi8ffE7xnFbXnjuexuNLmV0toFhCzHzTlNqxL3AU5wTjj1FcTc+HLnW9cvNAiuEtNQ0eKS3uBKSYSsbbZEO0FsFuSwXGCMrV7TNRHiExas8zWmm6fGkX+jhDIZTgbdhJwqcclevQHFXYaNL4mJ4v1q7gudZ1S71SWILa2drDbjZb2xMeUi2bVHqWCNnCq3CrWN4eFv4eefV9M2W7XkSWhiuwY5klj+82GJKnkED9K7bVtX8SeF7vSL3SLtJtNubq3nihOXYAYkdWdsZDDIIB9sCqviC+l8deN01mziWyDtC1wjOZdiQDbuOTkseAOmPTA40jLoM8qm/s2eR7LUr27tbyNwxmViIoSB8jFEIwQnyYx0PHQV6Iuhp4luNOHhbWY5bwWghnnklIdsEncS2W+RePU8elbuteGfD1lp95401LTpNRuU+S7OwyWiKM+WInYEdAD8pO1Ac4CgV5DJ4QvbHQbLWW029tkvphHDMwKBn25Vl5HUA4HQjn0p3Ez3fRvBdj4E8RW+vTahcauLbfNJFcZhi84KSJBM2coG+83oPwr3v4aftSfEK1sI7PSPh1N9hmYiK7BZYfOmChjuKcKfTPT0Br4w8P+M7rwV4o0O68UmXWNIsLkzCziI80KuNyt8oUjGcKMBu9faPwz+Jvgr4r/wBqSaJJqOjXum3Ts+najOhm8m4ztaNExlFbchA+ZMLzyuM7G9GR4N4+j8Q6ZJ9isrf7U9/eve3saRiaISCQsI4nX+L5wOzeg6itbwl4Iv8AVbqTwuraR/xMJUeSW/uPssNvLNhXZ5D8o2YAKq270GcCvXfFen2+iWkPiSO7n+wGWJXtUiR5pZUIUyL0Cj+LbySCeAcV8d6zPq48Q65A+oXTW+oyjzgQv72AEMilmDbdowOBnjjriosGzufrSnw1sfhXDb6d4e8Yw6nqtpbiNLrVL+OKwikKY/dRAupChs8szc9OM1+XGvaFFqH7S914ZeSzuX1O+gt2u0PmW5mltsu8XPzJxkfLzgDocHgbTS9E0y9k/wCElsnVLkmWyXe7+SBxhgG7cEYB/pRrGqXfgz4i6R4h0MpBdaaqSW/7sMvyb0C7X4AEQKg9fTBwa2o0bXsRUquSserfEL4f+JI5b9LTTED2Ez7bu3OHijgGG+bOeQPu4x3yMDPYfBq1+G/i7w5qGl+LvE1zZ+JdRURwtqBRV87OxVTcuGVTjILBiCQvbEuk6/d+Jlj8RxJGbSdZJ7iEuS8z85WUeg7YA966SaL4Q6xFbahq1hZRTQXDLMgkePDLuDLiPH3cZyuDnjNZYeCbdOXQxi76HGyfCrxt8NtT8PXVjfxPc29zN9iuobV1tEuItrNuDkearjOBjbtABz0r6l0b9pX4Ua7Z3Phj4hw+R440yf8AfT6TZGWK4aBEdmjkZRsD87hlcdBxgH5t1f8AaL174gazJHcRRWug+Gt13YRSqsbuscZjVzKqbsn5RtyFOfmPAFY/wu+Cp8U/CK5+KVhqlna+INSmv7mSCSceY1ukhRYto5Vn+8GIGfl46ZmthuhvF22O0+JHi/w94tn07VvDkF5pUsEs0t9jAAMig43jBK5Xps5Gc1yGrz3Ftp+l+EtTuTIyJ9ra6fqEdifLcn+EnvnIIAPt47p3hvxReeKdJ8KSazHpSauhEt9qLiK0hiXlmJJ+dgozGvUvheM5r6K+IPw3g8PxwW2m6m+qW9zp4l066+7m3jwiZGS27Y3HPQjqwIHBVpchMm7mrc6GNS+EWoa7e25i1u5upHt4ekfk2xC+VnICgqXcepAHvXz5qttPp2nCWJfKke2FwA/3QucjrkZ2jnpjpWHPeeLPC0FrbWWtXF7tR/smnzF9qf39uGyv4iorTX7nUrR9N1ayuVnhj2GN8JGoY53KeF5I68dKdJaksYdQ1GaC4sNZf7RAZFjtzGFDIHHYgEY4A55/DFd/8SfF3jHwZd6doJltrzW7mxjmS6aFfOitzjHl8AOrYY8gYI53cY8h0u7a1vrjCtCEkGbdjna6k7cDHI6dPX6Va1LxB4pn8XaZ4y8X3H9o3EVvJZCOVQotbNQxwzIgBw8rNyBjJ7dO+2hmcxLrurW4XSrO4SVLUbdzY/fSElmZnY9cYGM8ivSNDsLXX7trG9b7PJsUxeWMh4nGDnqB068enpXDamdLmWbUNFhW0Czna0YP7zZgBgrDGOSB265rpdA1OTT9UkkuSstxBZvNGgB2mb+H2wGwPb8KdgL/AIq0mHStFeaXNxE8vk4HEYH94nHDZxjkj0rik8Or9nj1fTrk2kkBIkkkcBCowOVxyQOew/p6X4j8BfFzwxbS6lr63UK3AEzwvHna0gyn3hsXjHA6HggMSK5TVtCfTtDbSWYXc5w3kqCOHxIG3HGzA9cEYplONjqvh/4FbxhYX+v3PiyTRHtJYUiwURZ9q4D7N4PPHQY5/Aer3Phfw7aPDYeJJrEuzL9nGUkedCPnYKDnDdSANq9OwFfPd9apofhaXSdSf/SUjDKEYHCzcbS3RTgfd9MYyK8o0vQotQMtks0lqwXesoyzfNn5ThgPu4J4Ptij2fMSepXfiP8AsTxfJa6Mj2XkTw/2dc2sjRTQSAfeVlAIBIyB2ycda+nfhL4++JvjbxhpXwwv/FKWtrdSD7Tf3pV7jy2KpsZ5GUOcsGJ+8SeCvGPlnUv7Kg1+yvtRlRFhUSGJfvbcYTscDPOP5da1k0S01PXLLWEubgW9rMGT7KwEjF+MIw6iQYPGM9OlKUdDSnPlZ9r/ABI+EXirw98RNG8C6n4xm1OKW1lmt7m7ld2bylDiMRux2KBtC7QQ2GIPp83eIPB0FrqOq2Es0KNp9xNbSysm0ll+Tpj2zXPfEPW/EmoahdXry3VzdwJGkFzcSM8kUITccM+eck55z+VWdQ1LQ7zT7GbT7h7gtzfLICnlzBcAtu49QcfXjNcrpvoKpPmdzCm8FahHdmPRoojFGimSd9saMcA8eynHuPStfRfBNvr1teLNIqSyKPLneIuI1PDFWBULwOv8sVQPiq0sdZSyvIzJpl7auksq4YoQpIIx2wuP5CvZND+LXwy0PQRpWq6jq05+xtBHBbWhdHXknbwMOwAAc8D6cVvBS6iSPmzXtD1fw7df2dJCRHIubd+Cjgen+FVrzSbqPTYbS2jLHYZXeM/eLdq7TxJ49bxdqMt1Dpkel6NaKpt7F5vMkjQArvdyOZWGeBxyASSAaz9Gu9O1GdoYI5Ntv8+1+BGjf3ceuOh6V0pknmjTtq8unWMu+JLSTzLp84XZwE985/L+W/rV5NNZ3KBQIcOqADAKAYH4cZra07Qbu4137dLYTS6ddXHlA28ZkbhehCAlT7epArV1F7W28Rf2ebdrCBdkJF2CheYIGUhWOU4ZfcdwDWnOgOQ123kEWgWqIHZLEL8mOWGMDd1P06DtXPPcaxpM09tpF5cRjcj3MUbMY5duGXevG7BrpPFdxbWmsabD5aSWttb+YVgGMbj6cZyea4271mOwubueD5prjdtRxnYvbP4dq1jtcDVPiLVH0q60u91X/iX3dx9puLaQkJK5YPnChiF3DcVAwSOfbU025guIRfWxTy5lcbBwAyjJX/8AVXAfYU1gxxRsqM6lhKo+VdvUfpXV+DjZXtvHpWoRzyRXW/yFt1KtuQM0gYKdx4+YcNwPpQw5rnUeP7NI/D/gxlO1W0u9G5htyfMjPTA45yPXNcdouq3ujRWxubOG7sLwOkcUmNgPUnBB5Of513Hjb7Jo2ieCoLyJpLS3g1FGg6SczB1IBx0KDcc4x9a5uPX7SaJYrPTY3iY4JZ/kzjoqkMAMnp3xnFSBmxTwzSSm4jwCTKqryoH8KDvgcDrXTWvirWvCbyeJfBN4dP1Boo7CeCaNJg0edyqqyAgcjgd84rF00mMlJoMFFZlb72SuCAAOnf8AlVXTzbTtNZ6pFJI9y5+7kH5hgHj0XOOMigD1HTfjp8Wb8f2fdahYxQSgKqNYxABTxwFIIPqM1zesvfanFIvmQ+cOY4/JEW93OPuj+Lpjjkisy+0HTrAWz2000UJMk1q8mGk8yH/XLIMruUDaRj0IOOpl1XVGeSeCWJZjlYk3DJYsOMYGM88Zx+mKxcewHV/8Ki8K6fptteahqtzNBPfW9g/2XDRRySEbpA3XA/uj255FT+KLW10PXo/DejZt7WxjNoHcgvOWKlig5wM5HY4Hp14KL7cmjQW9rPPb3EbybY0lfy42zk8bsAnAG5f6Vhfa75r0XOoSlrq3Kn94cFlA+U5H6Ugb92xt3Gj2d3q0WkanqFtp+mzqU+2SJ5gVugXAZB8uc5LBe54roLLw5Y6VpN1bWWpx61aWZkdJIc+QDgPuVdxG44UEKxThgQTzWfa6hMVe0uVinhm4e2Zdvyf7Jzuzjpn0q5oOor9iv7eS3xGC9rbwkqvynJKndjJ5yDj26AYQoaI5nXp71fBuiG2WU2960nmyEBd82eRwTnDce+M4z05NjE1uLreCwG0DhV/Ht9PyrvpfFKw+D7rwNLa2jfZZfMtLiVhHJDKkgcMrNnDINy8dVJ7HFeaQiV4ykMZm3sWGCGPJ7nocHjNa0VYYiwtLBs+aQjptBLbm4AFekad48+KZ0L+yNP8AEN1aaPNy8MjiMTu+CRv25ZhwepI64rH0uxlS0XVNJ+dbSNS7easaJLuPy5LK5bgKpGRkgfJXY3fxBv7uG4i/s20mvYU8yQy4EaY4ZgrEH5VyMkk+vGau9y4nEazFd3l/Gl5JcapqEpWHfeMZctjA2lnb7vGPQfSvu34d+Hdc0NrTXfE0H2WO1sfKbzsBWWOM5LKenGfYAc4r4c0LV20vW9I8UXw+2NZTLdNboAVCAFVUE5UheOeenfFfdvw28Kw/EXw/aeM/FOpahd6dcR+bHb+aymHyiY9nLFMRFeSBlh9cVlU2PTyy3tdSr8JrZZ/EfjpbIbbTfpzxbz0G5pNoOOFXgAc8cckZqbWG8zWZOPkPzFeg6YwPYVt/D+ws9O1nx1BZqYLSG+trRA7EHdFlnGeGySSfTkAAYrnb1xd3JuJFY+fIGC4CjpgfN9MHH4V5b+P5H31B2ooyvh1ZLqHjvxdrcsZaGCO1s7dxnjy1Bk9BnBX6Zr0TxVK1v4X1KbdlhaTfIV24whxXnXwoeWHxb4/tSMpG9kiImFKyEbnYcf7IJ+gr1Lxqba08NXTXboAYZYnLchtyEYxgkt6U5RcmrI2i1GDucl8J9Z0jw78FtOuJQkcivNtQgbjIWKlgOPvYNfSX7Pv7MeufHrXrTx34qtZLXwro04uIYGjO2aVR8px950XqEA+c4/hBzvfsZfsga34z0bR/E/xACx6bp4D2lvIvyRIfnBI4DufvAHpnPQCv00+LXxi+HnwG8APc3dxHp2jWSGO3ihA+0X0o/ghTPzs3c8DuSEFetSoxjsfLZhmrtyU2Z2sfFL4TfAW1vPDN3MmiG2gWdHk63vy5Pk4H76QHKmNRlePlwwz+VHxD8eeNP2ovGqaRN/oPhyGR5LbSSRwoDfvrnDfPO4yAM4QHav8AEzeZXvxh+J37S/xQl8yyjhsVyumRLIWi062fljEAAJZ5dq75m6OowFUKF+5fA3w/0XwHZLHZgSahNEouJjyc8tgfTP1/Diu2FNQVz59u3vMl8IeD7fwxp9vCG3GJCscQ/wBVGuecL03Y4z2HyjCgCuvDFpN9TeR2/E1aSFVIOOOB9Km4iuNoIB7/AKVeiGF5HQmpPsqg5IOQc+1SDjk9MVmzMb5m0ZPPFSWkytu59sU10DLioo0kQYiT7tIDUGPvY6DH0qJkLN83TtUH2s7duwe9WlKOuRzwDmtAI06hSenAA6VNFCztkqdvr6UB9i8Ddg5qrO8zx7VYheuBQA6W8EJMcXGOPqKzGuXYnkMAe/8A9apGgc/fJbjP0qDy8nC/d7//AFqzAkRxge2KXzCTx249KgYDzVT+v8qcMliv90enQ1oBK3zt8+W4/KmyPGByQuO3pVZyVKgYXB/zxVaRg4BYbtpOcdMVPKBK11EhG5t2D2HQUR6nEj5VM8gZxgfWoU2Z6jHt/hUg8oZ9QMDb938qOUDwnW/jH8QdOv7wHRYreytZW8vzbeSR5oFPyuXBCoGXt2zinD40eMLnT01OWy01baY8B/NExHTqOMf06V0nxk8brpOhJ4Ns4ZDfaxE7pNCR/o6xlcMy9fm5A+h9MV4dbfbFiW31GfcMDcknXcF2ZDEDjaBx0qjQ9HX42+L4s/YbDSpFA4QyuGJ7Dft29eMHFYmq+OfF/i9o5NWvINMt4owFttMkZST/AHncHdnpwrbce+axrPTooJPKlaJVAUqxAPbOQO36VfaSz08G6XAI47A89MAgfpQJl/7FeW1rDeW2o3hnBZiPtLuF9OGfoPf8eK9H8A3vjHXtdukvtXkvLLTolDxOsaIXm6DjluAe2BXm+nw+JvEG9tI0y4kGSqM8flxn13OcAfqDX0d4E8IxeCdIaG4mFzqd64lvpFztHXainuEBx2z6DOKCDrLeZvI3TKd+fXPaoPOQ9s+wqUt345ycCs7cd21f5UGZZaQt045/Sn/LPBJbTYeORfLdccFW4xUY4qSPGfTpQB534XmfTJbnR5HGbCbyW3d0Y/ujn0216hHK7L5j9egxxwOK898ULBpfiDT9b2gxX0f2OYk4HmD5k98n68Y9q7aC6WaNcDoMn60DTsWJmJBU/n3qi85JWOMcnH0/CpGzwGqvLmMccv2HagROy7emOueO1AXK59OnsKigaTy1Mg+anbiBnHQ7elAD24/h6DtTOByTjHT2ppkK43kHjntUzJuO4cAjigBh5wAfpT48Y+c9OKlW13D1YDORTQm3ng4HQ0AOJXGcYA4/H6+lOTLPk4HT/I9qYoG4EDAwR/8AWoRGb73AHoO3pQAt7NGtrsbjcePyINeW6lemaaQJwzJgj2A24/Ku31+byYtxBKorfgSBXmMOxpyeTISCfbHas0tT2MFC0bnV2cG+KOGJCQ2GOcD7vUfnX5zf8FF9TMHiX4feGYXL/ZtOu7+SIYIRpXSONz9MNX6VaBazyzKgDDcmSF6jHcfU1+Uf/BQbUUv/ANpqTSY1O3RPDtjaSe7OrTEf+P1b2PSoL3j5Z8Jb7nWCFjDALkYIGM59exP8qzPi4Vk1fSoMEpFDLcfL3aVh65+U4/Kul8A28X22e4jj8uJYRHuOSxIcHKc/hk9ATwK85+Jt5NJ4xvmwW8uOCMLkjAKZPTtuJ4/GuGnubYr3abOM2fIWKAAkqM553fh6UDzMLCqlyM4A57enHAp5WaQhmGMou/0qyigsVG3DjJHqPY4449a70eLYdErrhiPmI3eo9wfoavqCDtADDsuOSP8ACoUjGNrkJgfKCP4Og9qsqAp2J03beclTng/5zWMjWJIFVVzztU/wn2//AFcVIqgnv/tE8YHuPSo+Qx5APG0+vb6VLghgsnOzKg4GMkd/bHtUmo8b183zR1OAOcH6UvRFG0uyFO3KDHb8PbHtxSJuVec4bsfugjvkc9OlG/DM685AOeg+T9fpQAYJAxh+cE9Ac8D8/wBKYQfurhghBx0ww6/XHeng7cjglVP4MfX696STCSESsOFC8dcnn6cUAMIBZcHkk7SfQD0NJnAVw2QT2Hcjp+VNEmJQ4wQo4PQ49h0IFMfbHjJPyFW5Pb2+lADn5UEDodpHofr61o6I23XInRf3hZAmU/iIOST0BK59P51ls4wTEdu09unHtXReEo1vNWdmO0oImBXg8Atx25xzkdBxg4IAOk1CC4S06blD4989MdulZccbLMkT9x+g/wA4re1SMfZIkYkgkuWPPHHH1NYBY/bAoUAcYBOCFH9a4a2504YSSAk5KhnHynAHatSP95fQ7flKR4B7LxUaIkjMg4EYJbPVj6A061ZGkndQ+xAvy8Zye1Ym5l+IUge1ghfcXM3y5PQAENyPfH5V5Hc83Ukibdu4gY+9x+leseInijgsm3J1dghB5D5HbIwOM56dvbyLHklgpyQ3zjOQM/5wa7sMtDgxCvoWozIGj3MpGevOOnqOK0IxwHxndwD147ce9UIWUR7juG5sgLzgdh6ZHWtaJY/uPgbByPXAzx2FaSM6RahgR8t8g3fe28Nj0I/LB7fpWxGN5YIflyNnOOg6D8Koxjeu0YP3V2qMHZ2/Or6IDEQF+b5QNw7dh6cDiuWTO6BaIZP3ZTarN8+D1UemPWrOLgAsUz25xnA6dOOn0qGL5Ski7WJAXaRke2M8ipyXkcBCw2/xZ4x+P07Vzmo47iSefl5xyR0/Lio5k8teoIwWUkYXB64qYShFOWzk7OOgIHv2p7MNzbBnYAM8Y3LQBWZGRtu3b04HJ9c5x07Goi6ITFkBhgFj0O/0HY+nb19peQ0hJJO7PHPHQiovLCpvcAdWDDBLY+7x046UAIRGRlR8mdpPZdv6YqEPt5U5X+nrU0ZUMH+9kY+XhV9Mev5VE+d2/wC8GOd2MHA9R2/KtAEDuF2qqlTuyg4wR39efSot+V5Cg4zhQOnGR6U7dFnfJLHt4xn7wHt3zSoQgO8hlySTwcjseOMcYoAFEr7wxGCOMjB//UCOlTEndhAAP4g+Tg9vSqkflqqcb89SB3HA49Kk86NUznDNxgY7cAD0oAlyuBwQM9hxx0BqR2G3J+fHOBwMLxx9Kqeax5GeCMD3U+1I5bahaTcQcLwOW6cY5x0/KgCeQjJ3ZDEZUDgr6dOmKrktjMmCMkfw8HHY9uP5VD5qptbfkbducfeHof6egFBlj24WAuQ/PO0Ak4xzz2H0oAkNqdm4hTt+YA/eJPqeKqyOSGYMQYwCGwCSDwcD27U+ST5BMI9gHrzjHUe/PSoPOiR5Aio65BAzzk4/IUGY/wA3lQu3uVbBGD7Z45poKsmznaByAQq/XHrR9pCZKR5TI2qeSM/3faoDdBywVAFGC/PPPp2oAuBZ1YBdvOVZW43ALwMdhSgnIWRkUdgfukdMZ6Y4+vtVdg0jnygNgjTluMKB0z6ketTC2mX5ZpkVvlx8oO3H3R27dP0oAkyoGQ5OBhdvQY7CkIUjL7twAA8vjAz6Y4pnkxAN++aXdj/ZA9/TBNLLcbDuyiKSEHy56D6cjNAEjuEORllBIJwM5GOOBxUDPKCMh0AJ64P6D2qBrlyMv8qnj72SSOvYcVC0yug2v5gDDCZwSAOPTnPSqSALqVZPLj+VVVSUAOQ3H5Y/E1AcLgIpjIG1scfkQKe81xIrRRYWMjBVl28HuD2/D09qrY2PyoUgZXPQHHerSIbIjskyOQBgdvvfUfpSF48FpHKMGHIXI+men4e1EjSFcDBGVwQMFhx0/Pj6Ug3sNoOFByv15+hx7VZkDiPBcKdo5Zh830GOxz2xwRUiIseHRTvVdoI5P1H1z+VJwm5twyGO7IyDn2p+I/kXI+f7oXnPP90Y44NACquAWVQPV+c/Qjsf608xZBdy0exeMHknpt4BHPpUjm2ZuGYb/kGSB83AHTkgdzVqNLicu0C/uJWA5HHTHHbHGaAKjRRRu0Ydmx2Azx7/AP2PFRnDLjBwQGz/AHTk/wBOn8qdIJPPWPeN6r0UZ3BexPqentUe9mJVF42jvnHQg/gO35U0hMcGGCcK2epz/SoZwNuxkJ64YjChfWph8vzlR0/EfT0qKXcgBHDE/wAXp2x+FaIwOk8HsPszICWCy/KQDgAfKB+Qz6AV6bcMVkuSwz5cA+7gZyOW/DH07V534TgjXTbadx9+R0bbx1YDtxwO/wCFdzqkwjW/KSDeluybevYflWj2MpbnlVkEjgTDBtgOMcfL9QP/ANftStEPMDYK9eR8pDH19RSxMfKiw56Iew3fl6dvQe9NlC5fcp44Pp69RXO2dcS/BHHtyCwLKBvA5I9vSsfVVD2rucgINgBHX6+h4rVZ5mJwQoPzADgYHQcd6w9ZfbZSLGcneOv8PXJx36VUNyJ6ROM5Awe+Md6Ov3f4cewqaRN3TsOccYojTb19fqMV2dDzCxFsG4f7OenA9P8A61WUUmRWz0IB6cew/rVc/LzwMjfnjr/npVpFPrj5emBncelYnXAsggytnkjHPXGRx+HpUoyqqA24eWGw3c9fzqDBADONpUgYXngDjPtVjlhudT6tt9P6e1ZHSSRmQSDGHY4JBHG71/Cot4bZhQ25tvTqB7en0oLocb8pzjjHYYz9cUke/cxJUlvuEDJxj27UGg0zLIBuQI78Afe5B/MZ71OYYjtQABc52dzx29gaULhQi5Tnjjn9asIi7hLwpz8y9M5HB/8ArUAVmGycSMOenPI6ent+FPCYKh/mAyvA5yeRQ0e1ceauQNyg9R/+qpQI1yD8yxLyeoGe5wM0CuWUR25TOfvNznA7AfT0rKub0AeUrYyoUqc4x+FJPctMUjTKhhnJGDx12j0qpFB5gDOMDkKo6cdsdjTRjJ3Hqk0/ljzCVbIBYDO3p161YlCQxfIoCxZVQvr25pS2IvIOAwO2PHofpVGaWKDOAzdjk9x2HpVmd0gaR/M8+blhwPbAxgVmS5LDuFQfhikQGY4YnGOTz+VOReN3oOmDx71ojF+8KiFSpRMZ44/WrQtCAdwyqgkDb+ntU8ZVvmAIGOccfj71ZjVWJBJLEjALflRKXRFxoglkschkk+8qj5SCAc89B0x+XFTnJGVyCcAuAc49P8imYLLlmYjuynoR7dOOmOlOZW+6MEscgA7QfQ1mbwSQgwqklAoIznPofT3qL7y5DKNp+6eTyemff1qR+Oc7sZ6DjH9PrTG4BLLyOR6Af41mWMd2U5A5JBJ/h9s+1DHlY09Mdgfm9PbHFOdEzukI+YrgEnHT0Hbr+FJAk0+YrdTK2Puxxlm6cdP7v8qaAilbbg5+TYNoIxkLjj867Xwr4O1/xdcfZ9PtrmWGMoszQkYxJ02lv7nsCW6DtWZoGkafdXsf9rzEwNswIUL7gW5PHTaPbHavoeHxFqIgdNPhm0mwAIjSHEWFVSoMhBDNtGSRnmrMqsmo+6XLX9n3w9p4iF9a3l3M2FYbh5caE7txCgMWwccFQMdK6UfBP4cQtNaSaXdk+WoWZJpyoJzuyu4dByACfcVw3/C5W0uaKFJbm/2Bvl+63yHpuIPFatl8cPEl+7R6fpSJCgJfJASMc/fJXIJx1xzQcF63U5o/ss+K7m5eOz1awSFMYadz5m1uACoBXj26fTFVdV/Z+Tw7Ym/1DXkuY4v3bwwwHluAdrBsd+M8Vc1D9pLxLGzDTtOjtpNxieSORXzjsrbWDAkdMY6e1cbe/HDx7ekyaqbS4tpGMhh8lcb+cM3Rid3PpnB7CgqMazL+jfD/AMDXjN9o1lbaaKVcfbfkSRegBLEbenPYcV1fjPxD8H/D3w6vvB+gabBquuaxKitPbDb9iFsQdyS7DnLDbtHUbumQTx9j8YNLXU7W68Q+FLS8tYjtnit5mhkccE7XXBTPTI9+tcB478QaD4m1uLUvCegw+F9OitltYdPF29yVKZzKzuFO5gQOFH3RnJyxTRrGE76nH7ApaOPOQBgM4yGx09x0xUg3p8uSSwx7HPGD7HjFRKH3RN8o6HOMsQB+o9MVJjCJkNt3fKPfHGB9OnamdIIoCueoGMsT6cfh7U3YFDIAB1GMZGc8Dj2qRSwyxYJkAFun4dKdEscaOJW+RwNufl+7/Djr16GgBjsqfMVUfMDgHJ9P1o+WFcPuZHG1uOR6Y+lKwA5aM9MAfU9M9MUknzfeKtu6sp/hHpj6UAJ94BnGFPGM56f0phicqVUZY8DJx0PX61KNhAQsM8E7R8v056YxTNwbAC8E43Z9PagzFTl2Vlyrfe7nbjg0peXyxuBDEkbvl7+h9KbA8QdpnUHcrLx1Ax6e9PURqAHAC47KfyH1oA//1P0cy3RAMtj+H06flS7sOcZGeme2euaBtVOdrE5GOh/EDHT/APVTj94EZGPbHaugzI8jGM/Q07gEoQWbGfkIxijoAoAAXtjk+/t9KVQSAAR1+7x09f8A61ADSF4x2/zilLPz93BHp0oBHH+HSge+ev5+1AAP6f0oAGAMYz37Uvy9ipK5/nR68Z74oAbk44YfTFL1Jwe3IoxgYwcDjP8An0pM8Zx170AJ0GcY9qX0I4o6n9KTqAVx6Y+lACY9CADgZ9qVjyAPXjjFNLAdee2B1/8A1UEnBGOnb2HFABjjgZHp6/8A6qQ88nAGAOnUHj9KU4Hvj2oC+p68Ag/5xQA3ccD0U5G39KQ9Bx937mOBg0m5iOV4FOx8xGfY4/woAavB4GAMZz6e1M2nbwAHGByOeKeQWzkAnACge1HcEDLc4HT/ADigCJwecKFHpUfHy49/wx/SpAOBt6DjjrUZxxxkdh/ntQBDgKMgAk9yKYcqN2McdcU4gY7ADjH+FJnjHUUGZGcgZPT35qOTk/KucqPm7D2qYjPocDjvTTkEBcgdvxoArtnOOODjGOmKi69B9f8A61WMYLZ+ue2aix096AGc/MMcMPx4pMfwg7SRj3p3HJz0+XH1pmMdRkGgAbA4HbjHsKjPDEen9BxUhxk7ecg7T6GoznOSwHToNvag0GMXZyqHA29cDAb05/L+lIRtBZtrE427enH4U48YJxzwF9/r703K56jrxt49un09qBN2EA3uvP3Wy3+fT14qNWLIWGBnJxnt/n6VLjZsCjO0/L2IPXHPP4Um5c+WsfqeCMfT6e1UiCPCsMYPzAAduKD83bzCPkKEY49OOOKVx8pVuDjgckk/TtT2yCeNvAwM557nj3qgIuuV3Zx6DAzjGR2pvyjChSM8Zx6f0qQ8AqoLbvXjBx7fyppwSqg5QKoPpwPyH0rM0GZLKQnrj5RwP5D9aRwD+72jnj3Xv+WfrTvn28kjksePu+34fhSHg4YcFSxz6Y6HH6UGZE2McY54z39KD6gdBgDox/Ht0pTjPTA64z/Km/LjPTPXucDrWgCd/c/h+lJjHYgD04H+HSjj+HrTdoAGOPp/kUAKT8p2rywwv1ppPICkc8fT/wCtS7Rx34wee47Ug6FsfKnB98dqDQd1wwAx0HHoaMbSyOcYABB75Hb1xThjkfdU7iOOefQf/qqNEbjIxuJ4X8/8/SgnlHAjjd/DyM84wKUbSAvQ9jj17EU3I+6wxgkEDvjril3uuSrbQeR+HQfSgkkB/wCAgDgcUf75VtoXAAzgfj3ppOc/KoIBbGM0c927ZwOMcf4UGhPuwxIyCeo7HtgjsKRDjqOc544AA7AU07fmZvRRx835fhUwB+VgP9r2x/8AX7fTigBw24KY4K4x/wDXqwrEMO7KFwT/ABkdqgHyj5u2P19qVMqVOdpDbcHpzjHAoJ5i+rgZVG7AnPJyeaTduOHOQfX/AB9ar7jhumDkenPsKepPOfrWZRPkkd856+1Gdw49B9KYOgA554+tOwMc8hW2kdOaAJAcnJXj+p/oKd0AU4IzwR0x7Um3J2Elv9npz2zQOg2gLxnHT9KAJASe6juA33f8ijcG4GF7gdf8gU046kLxzg9B6cUAFhngn1A4I+npWgEuMDeVbDc7eo49qVc+YETHzDnHHy96jX+LP93b7gc9fxoOCOuABsKjqR/T0qGgH8ElSO5B5z+X0p3JwSVPHOep/wAPakIPYhAMZGPwH/16Uthdp4wSD6Y9fwpAAAGOORx+FAUqSFznjdnpgegpecvxuUYOPp6GgLyFPbgEfyP8hQAnY8Yx/IUHHJxgDAwev5UoxtPOR0pj5JOcdAeOtaAHyjt1pd2MD07Uh6dQB7+3SlyMn0PGT0oAOmM89vanAe/TA9qjwAMA4OPwFSBV2lRwtBmAyAFHVGLFemB2x7UbcA4HHUn607rg8f3QMUzsCflz1A6flQAZAHykHHUDtSDAOQO+PbBpSV7YzSA45xx1I/woAQbc/NyOi9sUnUFT7Dj1pentSMBgDoAeKAFZfvBlPygHPcevSkP3uoXAGOcDAoPbvimHBUg9KDQk+UL8vRe3ofT6U4/KpLHgAk8entTfm56g4xxgUmecnJIGOaAH4XO1e/daau1gCM89PXjjmndC4Izt6beuTQSPut2yT3wKzAQ9/mz68Ypfl3HHbH60csQME9Og/KjjvgrQZiZ5wOP/AK1HQ7T2wQBxzSckMDx2Pb6UuCFByeODgc8+lACE7dzEZwOccYpSArZ7+9Jxkc56Ac4OPekxkLjnORx6elAAQ3c5A6AD/OKTPTHQdRRwc4/D3xR907wentwfpQAvsegxzSZ4Gf8AOKQcYxj0PPFLhWAAPt2oAMnGAP8A69ODAHjHT6A00Zxlc+nT0pvtjODg44oAm9cc8U0DHyjHUZzQAcEYA24444+lOyQTk5I64/SgA9Plz6cY/L/ChgwQgkc9B70gwCO56jnHUdPakAxyPTigAPJJHGOBSH0xx2/+tS8dRjnjHcU04OFyeD+n9KAIiOowAO/FJ0zkdMY/u/hQQecj/P8AgKk6ENgHAH+fxoAbt7t6cen1FIOnb6UD7uCMcscemfT2pfwoAQgZJJzkZoyCeQCD/nil77uCP6U0/wB3v0x0oAXPK8dOoPSlH3txam5yNg59hTz0w3agAwOg9cYHFPChuRxnj2OKTkcY+h/wo7jPGeMUAIAe/wB7kg9uaeo4FNwcfKRxwPb8KdwSdvHACjvkUAOzgHGOPzp3qG6nj8qYOecU8HB6dDQA/Gce2PyoGe5wQfSnAD0OPX0pOPb8ePpQA1uBtUgHoeOaXkAbeOwoPGFH1/8A1UDdu469ef4qAExnLdOeEH9ad/Fgc0igBVUdP89aewI6Y+g/z0oAM4yF4yMZ9vSn98L04xxxTW7hjwRkfSgcgUAGcg98f5/OnD5QR03frQOvpmgZxx6/98+lAAPunPYU4cZ9h9KAOx9cU4df896AFXOVxzg4x7f0oXaAAeq5A+ntTSMcjkjv9PSndDjGN349aAJVPUg/XipFwcEcDOCfSoUbGQOh6e4qQMp+98v8j/8AqoAmAO0PjkkgfhUm0jGOMd/Sowctx17gegqUY6+nFAEgGMZ7dKePfvUY9alBxx2oNCQM3fHAxx3FOyo65GB82fTt0qPrkDHsP/rU7Hpghlx8tBmOOcjg5FKucccDtSDPy9sYxx6UD8R6ECgCQHngc9PTg9qeMAfKOOOMVGPuZGemKl79e3T6DtQA4dTnvj+H0qdBjeB/Ft47celVxjpkgAD6j2FSgZIxwRx/TtQaFkDJHXt+H+FTBlIUHqDgnpn3+lVR7DhuBxwMVPFuRt2APx7f4UATDG3B6DoBwD7U/HXJ6j06ZpBjcGzzwT6fpSAEEFeOO/T61mA4Hjgk8AenP8qkADdecj6fSoVKgcjcccgdB/8ArqwBnDZPygfTp+npQAvPcHPGMYFBAK5+b29fz7U8e3v0/wAKQ5z1wenHp3oAjwuOM+v1pMAZC9wACfT/AOtUmDnHb27/AP16YQACB90fhQAuPmxjPT9P04pQFyuO5OAPT6GlOcjPHv7U4buQuOevGDQBGPu7vT8qVsYO7vwR3H40fL0wRs5Hvnr+FJwAcjPGOOw/zxQALjoP4evqD6U9TzzgFv0qNgOg4xxnufrTsnnPTp9BQBai/wB4feAGKsrkZwM9h9RVMN8x6J8ufXkH9KmDEAZO3vgHPy+1AFsEKDtUDOKkRuSD3Oc/4VWDZXHX0xzUy7QcDjAoAshv/r8dadjkKeTUAwxIOenanZOOB05Ht+VADhk/KBnkj8qf8uc5yaZ8oKdcbgPTrTmUEYHrt9aAIGUkMFPtgVCByCOvb2xVh8deD15x2FQHAGOwA5HY+lAAST/F+XSplUh8gZ+X9P8A9VQNhVJ4G0dDx2/+tUqDn6cfjQBIc5yOmO4qFwDgYzn8vapTz05PsOOKhcYHy85H8NAFKVgQcc+3rVQDAkABOzkH2qeU/eB4JPfg8VVODwQWwMj0A96AEwNox2+70J+vFJ6dl6gDuaU7mAzg454+X6fhRgEnG7PHXGB+PoKAEIOeeM84FIvC/KRxTgF42kEA4I/w7UmDjB+XJ9sigBpHIOM4PY03HAwFweOfT60vyH5sH22+o7ZpcZXc2ep+XvQBGQNxXodoO30o7cfmOCKTOAD0GencDtQRxtPoDxxknpmgADYYYHoAPpTgflA9sU1fYcdBn+VSJx168df5UASdOeDtAPpkelKMjIByHwOB059uKb3ITjB6ZwMUny8gAD+E4z0z+VAC7j2wB098D3o744P+z2zUZ24IbOCMcUu7r6EYx9KAFJK5wRg9fX/IphyD8vp+NP5x0JHXHqKTBHGAM84I5HtQAqNzk9B6datqezdxx61VTATOQfQD/wCtVkZ3HOWPX0yPTFAFkAEgdsZ9yTSAsp+797oMen1pPlzjr2+gowSADg8EY74/z2oAfncpAxkDoP6U4/MRgYHf3/CmEYAXsOOOtJnuw3egXj/IrMCzHtHoSPw21aiA4x3AIPtVRNoUYJI9D79vwq0hA45OcD6KO1BoXhtLcfpUx/lVePcRyBgetWV6e3SgzIWGOvI9O1QFcDjp0q0QDj09PSoTjt0oAhwPy4/Clzjp9fxoxj8KTOPw6UAPJAG48dhx3pAfzH6Uznt1pyqPu847UGhfhOMDuF61b4wAQSvoOKzo2AAXHHTir8e3hRk4/AfhQAjZw3r2phxzj0H6VM2cfiKhwvSgBvYfoPWmE8fQdKe3QD3zUPPINAAeOBjgZoUYpOB3pV4zQBOCPw9KeajXHpxTs4+lADSDjHOKcM8Yo456EUD5V7UAToP8KtR/njp7VTQ9+o6YFXU545OBk+1AFhWPTHNBbuP0pq8rj0/nT2T6DpigCseoBOee3YVG3C46AVIcKOffFQ/NjJ5oAirl/GWg3niHQGh0ptmsadNHqWkyDgreW3KKOQMSDKEHjkeldRx69OKUEqwK8EcinF2YFTwlrkPi7Q9M8S6emyK6VXaEcmCZTiWI9P8AVsCPcYNfjN+29vi/aX1OzuuFa381C/RQ0SHPXpj0Ir9dvDkqeEviW+jn93pPjJn1Kyx92DVYFH2qIegnTEoJ4z8qivzl/b38GabffHVNYklfcvho3LpGQoygeMq3B6pgnGD0x7299NrAfnDqlotvZearxlCVVSOCcVgpcossUiERtbuHVc7vmX2x83fjrzXrNz4I0XULZbSGeY2oIkMoP7wY9R0Ht7dKhk8K+F7S2vrLybm4EiOVnlOCJVUBVHTkE9P0NJGUkeSw+LfD2sqttfM9vLLcu8y4PAPcHnH0xx2r0FBoEgaPSUgNo5yu5t6iQdSd54wPbBPr3zLT4d+HbkQz3dtPE7ny23SELGQDznbkHA6eldLB4E8JWkLiC3eKP548yO/BBGSCWJyenbHPGaZNjmfFeseHrmW3XS3T7VGrpdXTEDfjCDnZnjGVAAx0AwMVzV5caG9j5OkB2u+V3YJkOcAkMOCSPTp06iut1jwBptyAulyyxHYG+Yb4+nPRQSWx7k49qpj4YeTBHdNq0ccwAZtj7fLD8Ddk8ZIx+gFGnURX0hhGV063VN9tErFUzje2A2Aecg88816pq2+/0OPSUI3tErMWb53HXjg5IUZ5rgbj4dWltMLeO9fyHkUSuo3bHbjrnAPy5we3vgV0Ph3RtG0y/FzbX81ytuDvaRs5U8EDOB+Q5xx0NIDze5uYhILS3kGOXU42sD0x6jp/kVRXUx+5tIRIrJJn7uwbGHTj+Z/wA9HmTSIbu9tpkfZeOWEksePlAwApxnaAMLt7Dt0HM2OtpYi7jVDsKDYpULtbPyyH1x2GKYGDDqs0LslsN23KMjckc87ef6Vt2+uyxmO0tpEjwMA5wRjoOMYNZ8Wlwah5t0w2WyoFMr/xsMDau0AjIOMgcVn67c2Ml1GdJgjsktogo2feOVXG7/d6e3c9gAd1a+L1tZWGoiS7uBlF3HcFPTk9Nq+1Y1xqcenqs+nzpNIzfvFXqrDkkDgBK49LS/s7QXbzgDqIsZ+U/wAXsPStLQdOhvoWvpLn7KokIkDlSMY4b0H40AdTZPq+pQRWUxjzfEBcDaIVA9uvFWdJSXQ9UurOGMiSL5Qy/Jwpzwdo/XNcTd6lY214l5aTtNPbSFBuOAwxjjjC132h634a1S5uTrQKSsRlt+0AKO2CP0oA7bS9ev7u5dPJS0yuW/jZue2Rjp6Vn6reStqIvH3sAwAG3hmxwoA+mao2F9osF3ealoLPcW9ooEkUjb8BuMg+mBXoWhppVzPbIHjkkkuPMLpjHlluMZ5yBxWZocZc6TcGwjvtSUkRkyRqvO5Cf4uB0P8AnFdHY3EMMMN5f/P9oX5YjnhQeMeg4rstY1O2W/ePWJYrCBJt0ZZg8jxnoAFJwMDIGKsacvguU3oDx3BmQbHlZkETHPKnA+71IB7YoA5PTovETy3dxcbRa3C/Ij8jPHzgew4rg/E/hPTLuaW6YbLhvun+GQ4+XA/T8K77VvEGl6PMltaCS8sII9kc6cqc/eJ9u34V53qt89zBI1mhd5JP3SjoAeUx9BxQB5J4ggl0jT4PLZpHMo28blV0IHPoNvSuusJNM02R9TVniZ0KNySMtx90cdKseJdEkttF8lp8u88ZLMDjOMkY64FaWmaW9paRC4niljuXA3KMZxnIx2PpWZmc/Z+L5bacRSKr/aUKddpdAvDdOOf1qo19HbfZHim3K9zulV8Z3D7w+gqvqMNvN4sCXEZEFopPToq+nrkim6vpMJih8q5Kk8qrL0WQ8c5PO0UGZ6x4ZlgeeaW5cCJyignoq/X6dvpWb/wmqtfaja+I2kWOaRo7OP5RFH5ec7mwD6Y646dzXn0F7c6fbTLDL543xHAznZHknPr1HNYd5DBcAwCRp3DsVHOMNzng9skcUFcx9B+GtYsPBtiPHyaUuoXuopJbQweYUVViITzN5ByMDpj7pGDxkZ81le69qNtqplNxcttEw80MsG1R8rkY4TOOQM1w2keMI5G0fSNfVBo1gzQwXB4OcZ2yAAccYOBiu2n8U6bfaPLYeD7cebPLI95OV2NHjARY+3zjoBwKBpnSWvh+znYaxZNEbYXC+bGF4bj5h0yM56cCsPxl440fwVa3Oghi9ze3St/o7YCoRwr4H3VHaue13xteE6boPh6BtPitYxJKrtzKzDlSB9a8q0ayvPEvjuS3EHn/AGeOe4cfwkxL0J6beg7UDPrDwT4F8QeEF1zxRrk0Jh1e1T7Ku8KfKLfK+eR18tQp7E9O+POthYa/o2rarL513EZhPtTBGxcKrADLbGY/N3AwDgVoeKPHX9sS6FpessLUR6dDf+SD+7F0qBY9w4Pyoc7e2cGvnbxLo/iXT7w32pXH2lLxfNZlLMuOu05wMjPUUAel2XjSHX7JriW4fN6Z7aOFVygjEmPNweB+GT0GfXhtS1SLUIbq3gbyxazC1wXyGU98DGMj8vzrmYd1n4Nub6IFPJvAUI+/HuKq2Pwx6fyrofhDY2kvhe91bU40uGF5JGpblhM5GGJ44A4IHtx3oAxNF8OG/uRdrZLZWYk8hC5+9KfmzxyfY/jmvWvBXhy38A6ZfG52SXE90jwGKTqqjaN3HAXdkfnXb7dJgt4PDtxbs85RRBIg2R+YuPunGff9MV51rd6lvdzWdtvkv5SNjQ42Als/Kfl2rhe/0xQBc8N2ek3Piex0rxbdPb6drN/FDqN/GplkhjkcZ2Kd5zkcEKcZPHGK/Sjxf4f0b4U+FdP0PSdRt9JsIL1LbTLjUJ0ZjuUsybpSuG2h8AYYDO2vxom8PeJLjUxZiOY2t1INjJJ+7aXB+8eg2kn8P0+w/hh4K8efEHQJLPxz4j1DUtE0lmuI4LuRrmNrlUKIiyNgnYpYE5woYDbiuXFQvG66HTSnpY+ZPi2003iLxHd+K7qP+3DdR3Mau7IyHqiplmOApCqDkbRx2rwe4tvNtmuLwRyIqi4ZojtYHouO2T+Rrpb/AO0xtLqU1qsV1DMQ0cjHYC+FCjJGFAPHJAAq3pHh29srR9ZMa3Vq0Zbz15xIuMhV5+XJxk1x0rKNjGUtTMuPGOoz2q2gWQo6DyJrybcwOODwc8ADGT+BrV8MyePrvRr3y9cu7Hw8w8u+liCKHdAQIk/jXaD2wTx6rVLSba/uJ53TRXu7eaPaxEe4Ar3AIO0e+MVQ0HWNRGlR+EW1KRrbULgM1lbqJGfb7hcqfkHA67cVqrDRyPh7wZYSWcOrDM9oGmRo3+RtzHgjBO4EHPJroLOMaJcNqn2UixJSGaBCqkrnqp+7gehwCe4r0iD4fapZ6xP4Whb7LbxTK8rMMpbwyqXXLE5JGCo5wxxggHNZ/wBh0RJ5dDnmjuHhTZu58ov1/Me9acoHY/CnXvhnoXxQtdV8bo+oaIbW4tZbK3i8xovOXCHb5kTbVfklWHHqvFev/FnRfg48ar8I5dPsruZHa5tZkmt7lt3ICNIu1sdNiu+c/e7n4avbZLKWZnulkmhkYxzRMfmHdc8dOnsa1phJ4mvbXULiffcwRBHud3zxxp9zGO/X2FZ8o4ux7p4F8ZeJPCd7Jbpaw3mny7Yxp1wy+SHD7nIJ5Dg5xkEDJ3ZNc18ZfFR12KGwijaGztdQ/tBZzN5iM2GykWOCqiT7ucpwOlTeCI9C1e0tfCWr2cs2ptvMborNJMBkt8yggbVBY7j/APXxviTZf8I+1z4ZghR7Wy8ryyCGb99tkYF88nLY+n0NRawM8n1GYb4LxGEb7Wk8ubCsytwFXjkcVxtzHNYapp8kN29qxbmcMU2mXhsnsMcYr0q60iO+tJfEan5beGPyYs8GVuw4xwDWHPpN7rtpeGULvsoQViRQWkLcnHuBzj2reBkfRX7MnxI0bwl8T7mz1spqtnqlk9pAkjAxCZVLIfmLc7uMDtnHaun+La6R488QTap4d8O3+lG43rKsMbOjOuB+7VVywzkdu2K+ZdO8FjV7W3NpPBp7PFEY2GCSWwVclfusG6Dn8Olfdfw4/aF8daVoui+GPFHg/TdU/sz/AIkaa4buUzTtbqdhl3qxyYgGySjMuOAemTRrGXQ+F/E9vfQabp1nqSyW2p2xdDDONk0eMfeBAIGOfpVTxmbm41Dw86bZ7h4WV5Dx5rxxxbmyQOCxHOMYr0fx34R8T6t4uJgNm/8AaG9xI75KnA4xgYOffsfTB8x8RO91Y+Grq6Clmk1RHA6bYmiQAY9FUYPtXTQfQDq/C19daZ4Y1P7JbW1jf6XcCSSeA/vJkmGRCRsBCJvwudwBXGM5NcRqsDw6cNUvGmjvpJFEaJ/FHn7xx/EPc59q9p1DwfoGv+GorvwjdS/2tbrLNcvHyJvNKv5LLgHajg7Rg8lj3zXkcvh7UNS0CXUXlkigsptp8zhfmO1mBJ/vnBGOOrYBFCtzXJscz9vu4ZIJfKae1XcmwgHY7+uVxz0Pp7V6l8ENS094NR8O+K/EEXhNbNDPmZEU3KSN80UfmnLEFuVGcjsRXCt4j1abRR4dtooIYQoKFQd/3twYA5z6joc/lTte8KyalbaVPql9/wAfsTwrLJGpEMinlTyMnrgZzkAU5pMpH0jeeAPE/jbSJ/EfgfS7zX9BmlSystRsbJxELqJt0gHmfwxhj+8XcMKoz6egeLfC3jDwX4Y0bRPiTc6emteH02QW1vKZFlsHkVYfMIUYdCuBxyo9ep4E/bc8ReEfh/4Z+Bsfw7OvTaJD9ks/sV68S3+yVpI9iJCzbgrfOF44ORxivRvGPjKy8eeGFn174a3PhnVJg019DDKtxBDKCyIZGRU8tyAThkWQHj6+Zio2NYwUkfFHi65vrK+l1raVVpNsc4QmGIuPujsx44A/KqLTzjTY7q+zHMUKyRunluDH2fP3T65rf8V2MVhcaLe6tNOYbW6+1fZojl4lRs98qcYwCfpUWq63by3mrvYwhU1lVy9xjzEiaMIVUIdowc7M+x5rnizFnK2muW+qYurGA2yaA+W84hzcM+MlgAp+XB4z3rSnv4dZZLXTNLCFGYlp5Asf7wEeZl8jbg54HbFRX/gpdK0q7tUfczRKeAPL3ryoPcE8cjPFcXpeiXy2/wDaN2ha2ieNWhDYygbkcjP0HHrXUjM3rnwvJDfW2iXrTR3DYjMSJvKpjLMoHLj09faujm8LXtiZptDUxIzMgI2l/JIyFwwyOeDt9N2OMVvy61qFxrMWvadZxzxDTxDD5mENttA2yZAxuPcEbsDbkduZtNT1Lw1a3ep2gZo57iMLPv2yeYeuNwIYlgDwMgA9qu4Htmi/GP46JoEPhnXV0S/0q3EcNrLq8Rhl/criJ8x7d/lhQM4yeOT28Q+IPinWb6S81jVII1vfmspI493lCUHBYDn5cHI6A59Tk+mf8NJa1qO+18R+E9L1JrJiLURzy2vlyFcbm++jY7qNo9MVwnjXf4p1NvEQt4tMsLkq88MMpCSTbQS/7zjn6YIA4zSiU3c5mfXrvRvDUvgZI4rp7kxPNIEKnhlcqcnG3KqBx+WK5Cwtha6oXEu1VkViq5VSP93pgdq+mNK/Zv8AFHjDR9M8a2uqW6adeMw1L5wZbIRvsCxqp/ePsw38IUt0wM12ut/s9y6D4C1a18NW8sl3PFHNHczMPMuIk5eMjcEDfx/J/CMdeK0TsP2cux8VyWqN9pkuz59xO2yOcLjZH03kAHAPQg446cVp2N8NMZLW7mePcu3G35hjoytyeAMDsB2rodasNUvLe00y0kjW3jj8y9iPySylcc9DxjjHb+XI2yPrN1eiJEaYcQhj2UYGPXBrSMbkHeWF3beJtTOjXE5lkk/dQADJnPUAHsR0JPAFbGoWfhnTybzSkuJSsLI9vc7Su5epXA5MYBDDoePTjzPwFqt14X8U2mv39oWk04P+6dcI++NlHJHy4DbgcdhTNA8TW8niKbWNZhlvomjK28KbT5twT37AMc89jjtnA4AWbhrY+VGqIq5+d4m3bh7Be/rVdLiC+a6u1EiMg2ecD/CMgBRnvjv0r0/w7pvhq1tZrm91W1XWGXdd2vlYWAuwLKu0bflHHHWvPfE0Hh+PV7eXw1clkDt9ofoqluAoVv50gMq1in1V/syQ+cVywRjtdUH949fpWtpa3dmt61nK8LwkLgYPH90jn8MVQiu5IdQdbSYC7ZGiZ24C5+nSkns7/TLy1TUYbiwW5YHk8tH68YP51oB6XD8WPF0M7pLqsWm2djGEjtLaJUMjbTwo3E4zgnduJzj6edz3v9oy3mo+IIZrnV/tLz+Zkgpv+cfKrYAAxxjpwMDp9AT+F/gjq08cun6tZae+yLescpmuLift1JMY3fe469hjnxbxaLaHUdcudMkinga8KRyAniKMcA7ueM+WPXGcVC1LlDlVzB8U3Ms99pM06L5ktgol2DaASxI49sYFcfpOjX2pXd4ttblvIA3kZ2hmyQp9zXQeLX87TrC6b5kaxU9O6dcV3/gOC58J+GY9ee5hlj1IRy3cPBkhjXAjcj7wKnOQAQU577a6YfCiDy57dAfLjXKooCgAbd56gfl+FU4420u6miiJt5bdluYHOcrLH6HtnIAxXe+J7MGSO9t4gPOlaZQuNuwD5SR0/wAK84nvTOS33UZWZmB4Bx+mPapA9C+JOpyan4K8G6267XuotRdvVCXXjPcHcB+Hp0j+H3gHxL471SPRvC1kbuS1gN3N5JVBtXaWxvYZ54xyfQE8EutRGj+Cfh7rF5BDcxWkuoRtFMvmKyylcZQ/3SpI9CAa6TT/ABFqdhrtt4g8LXMmjeQJ7pbi1YxybZ1ZHXeoGPlZhgdOO/FAHSt8Gb2wjvf7T1FrK5sykMu+2lEMU0gOxZHBXyuQBlgR8y+q58DZ7zSVkuWaQus7IsuMhWQ4HydPqe2QO9e/SfHf4oyRzwrqSSWbgR3EVxbwPK/m8yAzLErMXOdzseSTivJ/FmmXOqR2qWwEbLvn/cJtj3P1+UcZxjn0+tSpAeieD73VfE3w+g8F2dlbza1DNLNZXsmEmhjLeY7b/wC+pO0dPlbHO3aa8HwY8UW7TRTXGmI1lKVzJcH5/M6su1S69gNyp2xxXKeHLy70y1imgBlV4HiXY/lsrsfvg5zlQOMY/AcjKg8U6vfI8tqohimlKKzZcxRpgZVj3PQ9fakwO01TRv7Dt7swSWz3sQNmMsUPlNj5olx87ktwePlwexFcRoug6Z4g1m5SG4lUJbh/It/ml2Q4J24GWzyB3PbPFbmkvHqD310PIllE8cjJIMLIc/cOOQpwc4x1q3cWOo6v46PiLQxHZDy83E9oqCKN1jVWLBiB84GSoycnJzyaiwrHIfaI1mM1o48vapiWQqXBHGGOMdV44IxzWle6iBZPe/KsskkeAyGNmZQBlRkkjA45A61vWWh2XmC5+0W48t2Es7/KxnB+fg87zjdg+vpXPrNbX+tSyFZJbdg3kIy7mKqOeOOw4wP5VIzUvllktvNs7AXwlXaQEwVLYIIbAyh2/N26CuOtLKDRbWb7eCgtWVXJJz0B2jqMNkY45z+Ve81jVImeSFpLTDFQq/IIxxj9P6DtVwTQw2x3xG+aQFgZ+UL8cOP6Zxz2rSOgCW3i3T9R0VPD+r2KC0bVhqPmwN5UyIEePawAywG7dkMMYAx0x3Nva2tlpkk9ncRxov75TkszQOTtXe3r26g8HgV41qGbm/lliEcOTtZMjG0dQDgEY6Z4/Sumt1P2lF1A3LDrsUD5do2Kef4e2SOf4a0GmVZyn2aR7cbAFYrnA565x1JGMc+nAFfpx8AY5dJ+FfhrTWKh2sZNQlDfLtErLtBz26E+49K/Nq5tILCN2ggWZJC4jDcPhjwuMdh+lfcfhS+1CLTYM5EGj2MUUoYbWYS4IHqFXHBGOFxWVb4T1ssj+8Nz4T2TappHizU7j5/tGvO6buwUfLkd8jArQtNClFzLd3GGSMtIioCFUKPu8/xZH9fp0ngZ7aPwVJqqfNBqN9OyxxgAGMtgEZHbHpTNXvLTQrRX1DJMLiKJEUtJLJKcKqxkZZm/hTqScCvJhTlKpZH6EoRhh1KT0PLv2forGDw74i+IWsSmGbVtTKxB1y6CIZAABwNoI4OAxwtfox+zp+ylqXxO1C2+JfxVhNr4ftCJ7HSiuBKQfklnBOGYj7q4wOM88Vv/ALHv7GkWm6BZ+N/i3aR2dqsr3tpo+AGMkpyHmwcE8cKM44APANfQ37TH7TPhT4E+HV0+0SC5126jxpGiowjBUcebOcHyrdB949W+4uScj26NFR1Z8jmGZSl+7pM3/wBoH9oTwJ8APBMbXCIFdGh0nRrc7J7+ROwzkrCCQZZSOSR95mVT+NmpWPxS/aG8XHx149C6m0kmy001flsYbdWbESIJMpGnG9j155zk1maFD4h+O/jrUfFXj3UJ9X1SYKJpFG2KCIbgsUC5xHHGM7EAwO+STn7Z8K6LaaHZLHZxgjaE8xhtcgY5Pp7AZFdcIxjsjxU+51nhTw7F4as0MrwXWoyRIlzcRRCNWkQc7R2XPbv+ldUnynJrNimWRFKtuAGAa04yG/KouZF8Sq2XVewAqePdvGDjjmq8Q4Ax0FWFCqeKzAvw9+c4qR15XODmqMcuG2t8ucAcVeIXdvH14oAXYq8ZGM9qgZo1BZuo/KpDyecD6VmXiuFAAJBOOPSgBBMkjtHtCnI+7/WrMcmD5bYzxx0ArLSKJF6YP+FSogL9eOMba0A2OSOfxx2FVG3xSFTxxx9Kepzn244qtckpgr8pFABJMY13E546DrWc07Kcnp1x35pzIZBu6Ace9QFSrMcZwPx5oAv3H7wARrwBwduTj0pkauiZdunvyPoKy0uJoX4bI4zzWyjB2VtoPHA9KzApXbbHRpB/AF4HpVB525CEhT29K2ZYhIOVU89O5+n0qobVFzsHy5x1zken1FXygZKsztt64GelWGspm2nI5GR7VJ9h2MWiPJOAO+PSrC2t8+AchR34o5QOC1j4UeEPEmsnxBrz3ct8Y1iVorh0VEUYAVeQox2AwTzjJNPHwj8KmEpZ3mp23B2lJ95D4HzfOD6dBge1ejrZmPCP83r7U1YihKg8dqY7nm+m/CHTbS7S51jWrvVUC/LbRRi2Qs397BJPT1x6Yr0jTtC8KxlZYtItVaHASR0G8Y/2sZ4qeCJ5ZdmSODjFaLWEkeA2QuBg8CgmTGzXf/LIACMcKq9KW3iLfvGzn1PzcCqwsmzlD74rQjAjUDH3OuP6elBBTLGVuDgDk05UySR+FMtiEky3TpWhu7CgCmInxgL149qMMNv8ulaGMEDpn8KdsRsn8RxQBx/jHSpdc8O3lnbqPtKIZ7fkDEsXK4Pb0/Gs/wALa3FqdrBOGz50SMB745H4dK7kqV6V5hplsNK1y90Z/lSO6MsSjj93Jlwv4BjjHcD6UAeiv6hcVXA+bJ6CiST5BjpUaHPJoAtBBkL0+lMYgKSMjbSnp3o24agCuEDHcFrSVSozjgYGKrqoByBgdKtKo69frQA8Er9zj1pFXP4UY7UcAcglfYUANUc7W4yOo7UoIDjJPBHSo/ukYHWguh+Xr059KAOO8ayLGkUBYKHYkknAwAMfqeK4vw5Er6lIEXzVzuG7qdq8j0/Ttir3xL1B4Lizt4SDvtpXkDdsbVA7YPNXPAls4mjh2/vGjjY56r5j8n8qU3Y9vC/w0e1+B7Q/2qsTxMHkMX3F+VDngMT04GBX8/n7UHiK48TftSfEfU5T8kOsnT4l6lY7ZTEoHcfd5A6c1/Rx4Hghe8vb0Dd9mDSZPT93nj8ABX8svijWJfEvjfxT4mkkE8mq63d3RfbgOss0hD+nNZWvFno4fc9A8IWuxN/+rUoNp+jH/HFeB+Irv7X4j1DUZVOTMIdgbK/u0A6jGcFfQdeK+lPCwSKz+0x7MKjkMcyLlf8AgQ//AFdBxivlBnjnuryePB8y4k2nPQMeDioorUrHytTSNR5gqqzqM4wEHOSvTFLFclwQUG0gHg45Hr61WBz1+b5QG4wx9jUkGwOMKdpxk4xtPt/9aulHkdDSUyYUSAcAbgOefTsPwqRM5OQcgbgOB074FIcjAPHHIz/+rn2qdQylfMXarMoYYzk/y6VjI0QnPAAIU4GAM9u2fT+VLyrEH5QeCO35GpmjLlwTliRjHVR2/SmAfdWP5VCnAxnI7cVJqIseeucAEnnlcdMUu4g7d2AemRzj0JHApxXb8sjcBQpwNuPQmlXyw2VxIvRcfwj/AGloAWNlDAh9x6HA/U+vpnikYgfKHBb6ce+T6ZpwXlVfA7DyxgH0J7YpMLkF26ZT5+mRjn0zjoOKAIT85Chh8uFwOw9h3pjHY37roCctj5c//WqyyMGdyVLqMAscFfQ9weKhKkna/cDBX09fbNAFWQuiSFwoAAxjv0H5V1XgSB5NSmuQPkt4+AcjDMDjnp+HriuYuCssKo2OAcY4OQew+ldh4CT59QcA5CltofbwoUFsZGeoA4OPxoA6nWyY7NYyCoADgrzyR3rk7nI1Ax5yvDD0xiuw8QfLaIoB5A59q4+9IN2jqccfhtHtXDPc6aRctyC7D7+WyAo5Hpj0qS2P7iednCF9rZ7cZA6dSB6UkCrGg2L+7X73GdpPQ+v9KsW8KrYxiYfL06chc53Z6+1Ym6Oe8YsytYWr4UpBlhjkf7OOxxXliMdu5cHOONuP09a9O8dB4LmKXgExFQD7AZ5/z0rzOAEJLuIKr93I6kdea78N8Jw4j4yzHGW/dJhn/u+nr6fkK04tiOqyDYOCVbr09BkfhWanyMrAcI4ODzyR93jFa8cjkhGB+ZtpKdgf4uc//WxVyM6asWYC5Vm3kjhVXkpz1H4elbfkbZtpbcoTB/ugjpn0/LpWXGpUPscnc+VXGOvQenT/APXV1XO3azFGkLDIXA3cA+np+lckjsjsaJxGolPGwDp3Pb6H6VIGEZK5OE5Jxkfp/hUcN4u8ZG5TtXH8A45+b8P8aC0ZO9W2qQCc/MPYfl/kVi0apjxI8RQOMAtx77uwHt/9aljNxGyvFOsaKrb8jIyfY98r3xj9KcYx+6aORTzgKPcc4+n0qo8FwwKqDyxDZ6HP+AFIZJJLNuzLMHxnIUY/3ccfj/8AWqgfLX7x9eBzjHTGe/r3qx9juZHCJExY4UjGOcDHPT8ugqP7Fcgt5cLAlTuBPJx/hQBH+7cAuvyOMnGB3JBP0HpUJH3skt8oGOpYDpj2x6VZksr9BGY8DcV+Xj5ccc9P8/Sq2y5TG+MhjIx3AHaG6ceg+v4VoAg8rcDCRkcfd4yeAelOVWY/JtG75BhcKp9vXNPWFi2xtw77eoX2B9jSktJEmTheBtPPT/PpQBL5USYJOflKg7efakkyDuIZ8EODjIwP5Y61U8lySiyBiRnpxx/9cU3yirk+aYnwGbADcj2Hp6UATL5Z43FuoAHTI9MVF8o9X5yAPlDP+PI+gpqY81iZCV6jjB57YHYU1U3DYXGOy4yM+nHOe1AFhlMgADBdpJO7Hp+mPTFR7GOCrKDgccbjn26fSp1tiUzI+Dyqoeox/P6VEIvKLfMCAQhb+nof8KAIfIZ+YyxPTDk4z7544/SlNldyKsbAKA2Sf9n2H+cU5fMHyo5UZ4yBjPt7fU1U8tseilSo557c9uDQJotPZskLMLhFRCMMBkZ7j/IpBJbx58lR84AY9sAYAHt6e1V1XJ8xerk84wwCjGMcDj+VR4lB+f5X/i4BC46fSggf5geMAknaOFQYwB0P9O9N3PhnwoChcO44z/8Aq+v0phjeM7o2Eh3YU8A5PGP7tOMbsyblYhfk4wWA/lzWgAsgI/dhW4yNo28D0HbpSRxyHKqRiMEkkc++M5H+ANXLVbZog820uWJCg8gf3RWrcW/lKGtVQb8Ybv8AXnuM+lJoDnvImDo4BYkHqQfl/pmlm3kbZlRSeSoGBxwBu9utSzx3KbmVHIUhVORj3Gc5P1x7dqiGFDINyqrZPy/KcDoeQf8APSmTIjldx975lLfdI3AdhjGMH8qqt+7GMDg7cvg7RgYz/LrjjipSrGKRovkDFgqn5vlzyeeAPw/wqNRiNCcnJYYPU56dhlR06CqiSVm3PHFGrK33gw4wD2/wpFwB8nAJwzAnGfp6cdKkRMEpgZQkAkYHP174Apg54/hdgFY9DjqPYD+XSqMyxAu+XaxxhuTx16LjI/EegrorCwjEETzFN+Mo4yjITjcAe/XHpXO+Syh5HwxwuT2OOMZ9+laEc9xbCOU5aEjmIgA89l6Y9ee35UAaBksoMBFRyONuN24Lx19Kx7q4eQ4Y7IgTtULhRx/s96ty3cLJuERjZXHJw2Nw9v1qk2JHZIXQyH+HOEHpj39aAI7aASFY1BxkEYOMKTyTjt/+qhjnMceY4kbbt9TQzTWmZF2hSDyBkEjjtwOlMM0EuxQGjPQY5X8uxHtmtDGQ6NUDlySEHyg5/Lp1qFzuEalT82MHPp7VbVGb7vz/ADHp1wP0qlenKoV+VUxuUcH5Rk8d6CTuvCaj+y7OOTA/fvjPpk/4V1urqq2usXHT/RfL7cn2HqK5nwjD5NvB8n/HzKzBDztz/LFdH4hIGi3Cc75ZQuAcck5/pVX0MG9TzGBf3QHRTGF37c8kfLwOnPbpUEYfyi65LcsQCD9cev5VcWMpGY3XGCwR0b7pIx+YHTIqrH55TcoA+bbvP3cew9OPpWHU7lsXUe2kUKGKcElHGCOPy4x9MVz+qNvsmLnODjrgj8K34lVd2McZT5hwc+393P4/hWBrYcJKHOFSTavHUY/Lp2rSnuZ1fhOXWLcC7Z9B24xUkaquDu5I4BGcmjAOTwCw+7606IsGOWwgxggdK7TgLiARyKG2ttP3SufqD7irW0IGKr8rjPPA2+/t7VVzJgu+PTBwPoM+1WkdWVE2hmxjnru/z0rnOiI6Qp5QCtnsMcE+mMVAZnZgy7DzgnkDgYqbzXU54HHqPwx6dqjWEsegwvLA9AAPbvWZ0D4SJNyeWGGNvAzz2/WtOOPbF5ajEnBOTg8U6LC7fK+TOcngD1/I1IIiAY9pIAzn7oXNBoR4AUZO/AB4zjcOvPsKMPv6AvkYP97jnA9MU10dmJjZXyCFyRjPqMcZ46VAWSGLf8+0jJHYH2I6UCZaIRAZNuflxxgfL2FZsl8fMUuoTnODnp9OBnFQTy79ilVZskjGfoAR/KrMEBjLPKOcBW4GF9D/AExQZNksFm7FQHUAfK+/v3C/5xUF1LCALW3bAOWd8YPHAFO+0ysgS1+RAMvs4OcelYty4JCxH5lGS2fX07CtUYTnYtTzKiARqfNwMkj9fQiswlpMFQcZyec8/wBKArNt8wZJGBk8e1WfKHG4Z5B4PHA/lVmS1AIwjXcUO75se4qaMOWTzPl4PGB901P5D9I8Mx2kEHjn0pVikYcxqFf5QWO48entQbQhYVLfcAoRdijI5xgnt9O+KlRcqE5D53cD9RSlApO4MmHU59B68flTiCrE5BCEsB16diKzOhD2XHzuNwDdOuSfXt+XFIUZmKoNvfj5h7Yz0/lTQcBPnUSMR5YXhctj09Pyp+HLshUDkhsHOM8g/jWdgImD7BkhE+nXJ9PSntznceGbGOv4/SkKnbjYdv8AfznAH8qe2eSy43DjjjPb/Ip2AQBZWG0Fl3q545wv/wBbtXY6PrPiCwWSDw1DEd7BXd0QAKei844yT1z6elcivmSEIAQcZ+UY9OvpRHd6lCA8Ny6HOFCqPlwep9emPanEDavpdetps3oFuMcmPbt3HPQD35BH09qzZ9c1KWBoLq4lnjfa3kscKGQ4Bx047d/1rNnM88jTXMrSv/ec4H/1hj8KcFCqZETIlBBQcYHY+38uaolxNKfVbq6K3DliwBy3cjtn8asWOv6ppn2qONhKk65dHOcgjov0HFYa75t+/L4HIzn8O1Sg8ospOcYGMAjOM1mLlLs97psu3y7Bw4+8wk4652/jWb5ed4Xaqs5IUYOB/d7fdqUO6oRGPK+b1zu7ZHTpSYiLY6rld/bBzjPHrQUlYrtwD5ewFsgYHf19vrQyYAEqn5fvZ5bB6H9MCp1SRpTtfiXKj5cDAHH5f0oKZX5SxYfISfvbfpjHOKBkRYDYxxsTB+mQRj6e1SOojCqMEMh+YH5eOeB2A9uvam7VH7teFAA54+b688e3tTSnl5BzhQD8vUKOx6Dvz+VaGY/EiOC3VPvKecDPemhQEyy4CADp26j360KGGI+F3bj7dicf/XpVyFLKAzkEg98+46YoAF7K/O7kDqD3wfQCossiNIwOzZkdGHPQDAqcIz/dOQVxwMA4pEIU71O0Y5+XofYdDQBC53Esw+ZguOOnHtSu4C5cFSu0fMPlyOOKe7blBB3AYUHoMr06dPwpG3xg5YAtxnqvy4yMdqDMTaPMJ2ENnGSMjbT0cjy952x5OT0wV9uhHSmQLx8uPLAIAZsZOePyp5Rtw4PmHaVI4DccgfhQB//V/SAEEj+R4/Skz/fOQT09PofSmnk/7WePoPSkyBkEgV0GYgPAyc4H4UoIHJ7c59BRt7cZOPxFKQFwBwOMfh0oAO+0Ec8f59KQHPXHPGR/SjaD6AfT9KeoAGxOPYcDHtQA0jjao9//AK9KAB7dhShey8dsUYGMk42jr7D0oAQjCEN0YEen1ppJZt3HChRj0FOXscDpx7Z9Oxp1AEJ9fSkJ4AUZPp7U+kOQvpx09qAGqM/eHXj3x2FBO07cZZuPpS8dD90gfL3pDlRx2559f6UAHrnHHHFN67fr2p3XB7deKb6D3OMfzoMxrY/Hn3peVzj+7wPTH+eKCSCSQfm+lIAB6Huf89KDQRtvb8BS9zs4PtStlQSMZzyPakG4MACFPf0x2oAYcnocgHAx0z/gKawB4/u/gQacTgZO3AyOO/0ppUY8puwBx6f/AF6AID3JPyjnGB1/wpjD5SeByen/ANapcnJI4GMfhTCFC/KO/Q0GZCeQeMcA4PT/ACKQkY4z0/z+FSSDO4MeFGMgdh2FRHBwew447UANI7nkY4HbFRkbSOR6+1SZBPBwOnpxVcHP3cA5x9c8UAO/2c/UY6VDwFLf0qQ554x29h/9emnG30zzz/npQaER54xjIB/+t+FRc8AcAkZ9s96nbLKQPYDtTGUZx2/pWhmIAAd38u2OlNJCrkqD3+Xj6c0H5QSDz2/Hj86cPvKSAA3AC9Mf/rrM0I+QxbIJPHBwOP8AD1pF5AKFiFGBk4OT14/kKUY4zhQMtxjAAoO8AkDO3GMcYBoMyLKBSwzwxUDvu9Ppin8ZBj2DuR2x+HFOy2V+78uXBxjI7gHpkdaac/eVVbPTg8/QcfyoARVUZ+b7ozlR2+hpg8pgFCYwA3ruX37detB4/wBYADnGOwA7Y+tKT8u0nPrimkVca+NxXG4HHPT3x+VJ1PG3npx19v6UrZzyR+FJt7Lx247ZqyRnU49f89qYQpb5QM55/wAaccAYyMjgKfbjtQ6qpb26f4UAR8df7vGKBjuAfY+1P2kgMF+UcDPc03HHTIJA9Of5UANXLY4GT6dBRz823p0zjPPsPalIJOCu3Gevt/jTcepByegPagBDkZzgjAGevI/z0pNpGexcDHHOB/IUo3HZjrk5xwAuOMe1IuwZ2fMCCCMYGOxU/wBKAFJGSOqkHj9P8mhcgAdcY+vAoA429+noDSYY4xjLKRjsP8igBeMbDjB6/wD66eCFIHQAdMfMRTDv9MFTjj7v/wCrFLtwSuFOeob+jDp9KAJV7KO+Dk/4U8DnOARxjjGfTiocjhR36AnPTpTxxt5wFzjkfpQBOO4UfN/CBx7fpSZUKABjnn6/4CouB8vT69jSMWA9uoA+lAFlTyrNkqmTgdeOn0Ap6t/wHnAzx/kVV6Ebl68D1wOMewpNwPBXOeD7jt/+qgDU6BtwxgdQamIySARuJBHHdff6VTiZVA3EZBB543ADHSrMbf3TnBwR1xj/AD2oAm9FOeRjOOg/+vUg5XIXI4Gf0PvxUY4zg4JOOnUfSn8Zxg+p7HFADcKFyxPJyR1GB04+tSbANoPU/lmlOBkj0A6YpAMH0xxQaBtDZ5KheQcfy/CnEHJ3gDOOP97tThyMuOvYHHH/ANalxwOQc9fr2+mO1ADcD+HknHP+fTpTjk9MDoMelIOMqBtx2pSAPlPP/wBagBAMnb1xzkd6XoME4zj8QOlGc554GAPp/wDWp2AMAUAMHXPQd/8A61NPykr2zn8cU/pgdSTkY4FMP5/4UAAGMZAOOfoPSnZ5Hr3Pr9Kbjn0J4JPejk7eMZOPYYoAmzgDuRwPYU3r07HFNBwpZePSnMNrbG4JA/E96zMx2SOg6cUnOBx8vpjpSEgdvaoy4BJx+GKDQD1x0PPFMHOdpyd3IHf0/ClwMhV6DOO2BTcBhzzj0rQBc5yB1HI+n/1qdxyV6dc/4U0bcBem09uwpceo5ByD9en4UADfcxwR+vFOO0YK8fKDzSEjjPT/AD0pM5+7jgcUAL8uCR931o2rnBBB45/z2pvGCy5JU4+v4UvyD7vB9+1AD1Cg4GRjsOP5U/J4UKDnGeOoHrUQzx9KUFfuhsMucg5/TjmosBIx3ZzgZ7DpScY7j0yOtA4HBzQWXzWBGEY/iPfp+lIBp6Enpge1DbSThh93t70nVeqkjgHPUfSnF8knaNhGMDg8d/pQZjGUDaAFxjGTyRS8nPUYx09+nFAIUqelIOcAEHacdcUAKOpC4PAABGTmm4wVPcdqXjZxz2GD0pcA8L0H9KAEIJPTrnGOwo55J7df5UYxn0/wpDxwRnpntn2oAPlwd3XqCOMGjuOSCP19RS85bPr2/SkBGSfTj8PagBRtOMjI5PSnDgZb6nHf/CheO2OccCk5KnOD9OntQA7I3Y7YGPc//Wpp27W544Pp+NL6hevb2HpSc8bQPp0/lQAKe5GOmB7fTvTFHG0nAz17D69Ke3J3dyep5+XtnHSmkcH0PT0/AUGgz1JIHTHvijjj3b6UvHBU5Dds45pMr0DY2njcOKDMME4AHTpimnv24AGelHBwOR34pMdsYx0oAcV6jt7cUA4OQMYGKTjqOT7UxyVU/wAJ+mc0AP49M7ecUYCnB53fnShizDGGA5OOwx0pBkKuOeOnoTQA8q20gnPr7U44LbSASvbp+VNAA4VGJ6c/pT89MnIFAC9GbPygDr/hTuRyBxTQP8n/AD6UuCOM7c9PSgBM854+UVJjgDjB5H1qMA/MfoBx6VIDzjj19qAHhjkHoR0x0pAQBjrxj04pcY+Ue+OMUY3AjnB/lQA09j06Cl9s5I7+xpduARn0A9uaXHDJ0AH5Z4/SgBS3HqOc+9KAOB703Ofm98CnjJ9/egBQQMAf/qoxz6Z70gx708DI479D0z9KAG+2ccU45B5x6HHHWk4AyfoeOlGMgqDgY7UAKOenHzetOGfqG/p2pvcN6GlAAAA/hJOPY0APBz0+n4UAYbj6U1evH+RT1wDgUAKCQOO3+fwqXHRcDAORn3qHA4XOfpxwe1TKMcdqAJO+f73HAxipBz0GM/jUa52jHy89DUwxlW6UAO6g7eWxgfy6VIRgkDoOmfyNRKSD16dxxUo6YAwMZz1FBoPQDJxgnqM8DNPHy7vTgDAxgUzAO/b/ABcAemKcPlGF+prMzHdu+PQe9PUZA2jOD04B4pBk8qSD6kdPcU8YZhjv+I6elADgMDI4zyB19v51KVwdv6Y9qYvGBjaecDrge2OlKp4PGevToP8A69AC7sLu4HuvXcR24px2525ycAgjuTjH+cU4p8vC/dIPt0x/9alEIOB0Ge/THp+FBoTR44GRu3ZHufSnpkcHtz25571EM4JQDBz7DA/z2qZWCrnjHIGOuf8ACgCYHdkAjj+GnZzj8vwHFR5B25wMYAx1/wD1U4dAM9yP8+1ADwD/AEx7D/P5VMmCoP3yeOOvHT8feolUn59pIHce3XPtS8qud2GPzA4549v6elAFktnI3cDnjjr6/QUZJXHpx0/LP0oBznpx/L6Uihuy5OPoKADK4OOQeDgc0uzoufl6j6H+tGG4LEH3X1pxXIYHO4jP4/yoAbtzhc7uvX0/l0oyPvkYY9D7fyp4UE7CcZGM9800E7RyOgB4xyPagBueSTyMYzTRlSB/kfhUmMDC9fX/AOtTBuIyPm+goAYMkAjt+g7UgC4U4GN3NPwDnH8QGD7UH5sKBk9MD0FAAmckk5z1Ht2FW49vKL2wRn/P6VWQkMcAc/hVhOh2dcYBoAtLkhvXH9KkTgg5+bFR9eePw6U9MdDnBx0oAm6ZP0p3TBz1pox029+RSjjA9f5UASZ24P4f5/pQPlB4yOo9D/n09KZ93jv1H/1/89KXqc4xxj6fSgBT/snHHp+VVycfgM/h9PYVKTuGV7cHHNQyDLYIy39KAE69OvT8PSnJgY+bP+e9Q54AJAHHT2/lTwOM4AAPpgHFAE/B4HP8qjkGcqeAQQcdcU/k8YBPoKbt3DGOQMdO1AGbIuCCOS3GSegHqarYUcD17dO34VbkGORyBntjj6VXwoPHZup4B/pxQBAMdPXtQcHjsOw4x7U5uMr6fwntmmAcjGPl6epNADiyYB6tj6YApnA2DGOeOcH6/Sl/ugDH4dP8ik6HcMenHoO30/KgBewye9J8uN3HXoOtLyFK8Yx37etHXbk5OO3X86AIT3xxQfpSsOgxTDx0/CgBDtOB/kCnoc7QO38qYeOnp6dKkXI2nHfjFADuucdutOHJwR37dqByNo6Z4o6/KT/SgBFwOn+FIshXlfYDHFO4HIwCowM8Hik+6c9R044oAOBjHY9hj/OKBjGBwMYx0pMbtu0H0z7/AKcU8ZXG0k5OOnIxQA8cnkEqw6g9MfpUq4OF78cdM+lMwPrjsKXgYxuyOcYxQBKHPHIJqXjgEfSqpLD5srjpwKmQhhzgjpQBKCT7464FLnHJ3NnnHTA/w+lRkKcD0/z0p2dpz/kUAWkIUY+Uew9KtRrx0A9MVnR7t3t6YrQjc7SAePb1FZmhbjJyPy4q0MdQc7e33f0qmhIORjH9fwq93wOuB2zQZjV6ZBH0qFvl+lT+x/LFRSL3AOfYcflQaEBAYrn7o5x6+lMpfmyePu46dKT6UAGMAd8E4x6UYJHynOeMilP6CnqPUDoelAE45Kr2/pVi33ZGSDjPAqsnQBqniI92Htxz2FAFx+Bx37e1ViOcAY9qsN0wc8dqgfk+39KAIznkdxUfHOOmKcen1NIaAGDFIO3+RTc5GAc08fTt09KAJo2Bz7c4qTjsOtQrn2/PFSA+o49e1ACHj8sYxQPReOPSj6cjpQOmP8igCzGOA2Rz0AqxGxG4ZzkYx2AqqhCr7VKvY4BGdtAF5SpA7+/t7CnMQPlGSSO9QDnPPOMcdvpTicc0ARMV9PYdsVGcdgTt559qVm9eR2wKj3c+tAAM5w2Ccdhg/wCRRgEHggjv7U0txgc45x6UZ655x+HWgDnfFnhqfxX4em03TJBBqtrJHqGjznH7nUbQ74CSeAG5RiQcBs44Ffj9+1V8W77xl8X7nU7K0lgtm0mC0vLe5P72wuPLxJBhOhRwThgQy4JC54/au3by23DgjGPavxy/bc0Ky8P/ALTOopa2wji8SWdtdIFGEN8kXzuSMY3LksRnkdKqIHzZ4etppreW787agKsvy/KDwOew4xRe+JJ7Yi1uyzQg5LgBQxHA2H07cdqoQPLbabNaplpJfKJyRjCcjn07VDdwnWbKGytwiSH73nZOwgfwj/d9KaMzo4tY0/U9ElLwBMSKvIPWP8zyMg/Wucl3ajiS1Yqqp5cUXOdp7/X8xU+h2kMFkNHWcXI84yfdIV1wFKn73B2gj+7n2zXTX8X25I/Kz55GcACPAHVi2DzjCkjGcDjApgcvdq9tbW9q4eSXP3d2Bk84z7YyKLqz0Hw/anVbwPe30aeb5SthCSQuwDkDg49uMDGKZqEV48RubgvDEZPKjI4bIXdxzyMZG4cfTpXCS2gsNPdbff5ty6KjSDIJ3Bs8cHpQZm54RfV9OtbvVBc2/n6oI98e3cFZSSvGcDhsAH1raDTXMuZ44YpIkZUde3QDp6DA5/DFZGm6Q0Vumi2eZNQvG8yTOAcISc//AKu30rp/7F+wpcwLHM80m0+Ywwobtt/OgCCDw7M2jRuy+Y5fzQVGOvHptHpgYritV0i6WSS6t9rRRr5bADOM9j+NexaHqCaeq6dfTLIGdcls/u8/LjpjGAPT6ViavZPp+uzJpo3QyouUy21X78dDux+HQUAeQXE9xZi1s7lQLaRuJQQw5P3uM8Y6e1M8RzWSfY7KBluAsbhsLjDcE59yAK9r1/wBZ3mmC4kb7NcEjll+R8gH5lHQk9CpGB6nFfONzPHbXMiTofMtSUIc7tjqxVvYn5fpQB18cJ1O1tLJD5bMglwfmXqAFPTIAFcDqNrDc31wlvlbdclBn5R3J/PtW9Pq1/ujn8z5YSHXCrlsgg8gY+nGK43XPEE0dwFtrbyUljZ2beH3HJP19fyqoxuTKajudfY2KXVlt2pH9n3Rgnrz3PbjP515jNHqUFz9ht0aSeUkRqvfB9MfhinajrWrjT45GYJ84VUAGPmHHT2zXqfwXmnc33jvVdlxLpckUNrG2Y41lPBk4yNy9MYwc9q1dPljcxjU55WR1en+E9Rh0q28OzS+brGo7XuiMAKFXEaMerBB1x8vYZxmtWfTV8PX50wlNQQRIs7gtGokPVRjoB644/QaXiq6tb+50/xFDK1tdyq6TqmPl44YcZ/iyD6cVwh0GSLVraDz3NtNE3ViSMDOR9eK5Wda0RFrs6fbhpstuLZ1+YkMWO1hwq85qC11z+y7a3i0+9Moiut8lpJt5DLtlI7jIwOoHfHerev2ECjS9TLu0kCmDylUbVRF3LwOcjvzyCOmOfNtVtbO5RmgIZZAS/mZDbu3pxSI5z6/v9T8OWEtppGkTJcSXoLifIeFVc/6rHbAHAA9Olcx4se3i0l/Klg+25LQBMx7QoAfaMjp/hXh/hzRYGNuwuDE/wDEnP3u+Dk11F0LGFbeXcyTxmQO80jMFPQc9PmGPu8VMpWDnMjWvEEupf2fYrG/meZmXcck5IwBnpyK6/xHqko1yz+xo0lvFtEkjckCPjAxx79KwbHTbu58aKrxgQyQxyKcY+bAI+nTv61Nq97DFqNvKzbmWZ4SuOpxt+v5DvUmZk6hdvePHLKd2xscdFTv7NyBVbXsrqEZyQCFRhn5emB/+rpT5rVEhL2jbl80rhseoAA6evas2Y+YhuSB53mmH/d689+ntQAkkv2WKJLRkBD7puesKkfoe+Ov4Vf1B7ezvNkACySnaHzkHp9APT/6wrAvZfsKRzHB25hkUjjyn/i9Rzzx6V0elXVtPYgSS7pHZYlP3S20DC59hjr9KAKEFzaoEgniMyec0noQ5HA2+hPHNaXh6TBiuobkxGW4YGKMkEKf4T0/lTNX057eSe9YeWiqhXP9898emeKy/Jt7qWN4Zt0oGWCfKWI7jpz+v0oA7W7hm1RPPgAF3bzAy8Y8xU4AIHUj/ParPw1u5LTVNTjOyK4vZI13ZA8rbnI+h6HH0PAxWBa6jA9pFeeb+9GYyDknPr19PrVca2k9uWlgSJHYxpNGgDq5GMkdxtNBofQK+Ak8YeIr/wAWXcs9mILbyLKCPDCeSIFT94HepyduzjPGeOeL8d6I3hLxlLpkpke1SCBpCwzGssse7YT93PT7vFc5J8TNfS007SYJfKs9JHkwbdokYAFA7A8A7SQf/rVoRfEe9eaODVy2oQQTqJZp/nlSIH5snrgDoPT2oA5bw9pereJ9Ui8NaWDvmlMku7AiTaMl29go/EYrsvDfhFvBC3ljrEiXDPeLcRiI7olJGd3HGeMdcY4rpIPF9vo3iFfFmkx288LgxxvvEbPA6hRkEADA6ZxxWfLqqXmoyWUjiSSbbgBcZLD5Sp6EE8UAWTrYtbuzV2EVz5hAYuAGRuSB/s9B+Fbumf8ACO6i19cXiI99DG0h7Rxem0r97GcY56Vxeo2MVleLqmoRfawYxFCuARAqA7l2jjAznPNLZX2mzTR2VuPJ898RrGSACAemPX6UAbVjHpl1qlvpjyOkUA+/CDhTjkHAP1PrjHfFfWuj+OPA3hvR9Y07StUkt7UIl2NPFtIXDr8szA/3JPlLjr6f3W8B0Xwte3N839mx29pb2duu65dcfeB2gj+LpTfEenfYNIhi0zMtxd2c1rPBDmWTeSCrAKDw3IboB09KipHmjY6qOiOF1vwl4a1Lw7ftZ33n6no0Zk015R5RvLCSRd7zQnLL5OX2EFWBGGHIWuXn8X/D/wAIeGHgsLW71uYQxwXD2/yQR+YVJf5/7mK9zl8Ot4S8BJ4+0vSmttWNs1jqllek75GR8OFRjIF3FAVTYo28fXlfDnjD4eX/AJ+s/EXVrLSJr5ZIU0byz9kEfymN328oyuNx3AYbOMA4HlctnYUo6nznc65Z32kRzeHWksjfbrJ0kJMIXDqWBC/Mxz0U4H90/LWl4N0fwpB4ki0m+uLiLULCye2Z9JTYRJJ84MZAJ3R43EnndnjPT33xLd/DLxPp97qXg6XSLie308wQw28hDicsAZY0OMBeDuwvX5uK+TvAutSeGtSTxXHCkz6ZDJcJazEqtydrrtJAOMj5eh5OAK0gyZQse3fEXxBpHhTTvFENvdtdTjRtLtIJrlm+0TSSSzhWz8u4qMf8BGelfGN/qU+n6VcW1uzZuWzJcOCJCzdCP6mvtCO58L/Eb4beKPil4l0u21XxN9oWKWzmujFFFbQrHFGbdByxhRiFzncUycvkHxvxnL4XjibTbWRprdoUgSIw7Hil6jp3VAMjn61vzGUkeH2syzR2kxjTyYIdhViNxZOp2jjnrxXe6fdWVxp4vLKyNtMqsCdnysnfB6cdvT8a564isrIW0yM0nnDbEEQZIGOCMdSSefwFd5p1pNY2sdhqSPZ3FuzebHMMIB/DhhwVxjGOCOlKRMD7G+EfhDwjYeC7S40LXoNav9SVXu1mk+zyWMrAGSDaWyQOhOADtHGMV4d8ZfCFzo/iW+tI4hdDU7f7TEY/mRMcZBx7cjsT6YrS+BsHwC8VN5/xA1qXTfFUdy4t4biZrbT7iDZ/yzdFJaRNrBg7rncu1W7e1fFPwDo+t+GLLU/AGt6ZejT3MVwLO5DulrIVDFg7J8qbR8xGTnGOADlN2Op607I+BWivI/DW2FjKsUoa4iWMFYOoBJ7ZIzng9AelZOi6zHp2ppYKcW93Jm5cgOURsKc/ePr2HH516NDdW+kXMs1jIdQtEcyXsQjVT5YJwQshAYYHTjqCOlN1W1ENl9v8M2SvLNE8t/bkZnjjwMEjsqY/AYojM5+U92/Zx8DaH491i78Aa48jW2kR3Mlu6vhmQoZoMtjHChshQOn412PjLwHf/C7SNRsfDLW8uneV/aO+5z9rWUgbyDkAnAwDjOMivmb4S/FXxb8L9R8Taz4atdNuZtQ+zMyalLLtiQI6nymiZMEq2DuBGK93Hxl1/wCLehsmreG7S31DSI4czafNK9rNCx8wBhJnlAOV3fxdgNoq5SieD2es/bdO1P7PqEsN1NpsxRpFwsT95FXpuXBCkdO3XA8k1Kbb4Y8I3b48yM38joOOHkU9ccZxg8HBznkV6Rrg13Wtdnt9bht5FVCP+eSm37IuPuqpI9f5151qqWUmh2N7BEYre3unt06lMXAMvyg4xgjAHv8AStqL6gbA1Pxlo8THw7rvlQhHZE+zoCsbnoJGGd3OOOemK5u08Ranp5EUkhmt5D+/t5crGN3VgpztYH9ee1e0eOPDl1oXgHTotYvLKK+i2vDDEfMLoxUsqk7DujPXaCMEEdAa8Md5kku7aVFlJjBMhTJ2Y469W5xjAwaq5Ldi6os31aJ540SJuAU+YoFHyYA9eADU+salqIiFnPE0UdxMJYfNOThABnPbjAxwBT/D2leIZ5I5dFeGB1jVF+2uIi+4nhFKkHp39sVFqUlxqurW1prclvZi0uGhmuYxv8oMwRnYLwVXqAKGJM2PDOoDwR488LfEC+urjT7Gwvn8y5s4Y7idIwpVtscwMTAsdh3A/Q19xeKfGEj3NncWesTtoOtFkmZArRsGQMjKAgdHLna7cHt0XFeFz+H/AAtdajptp4hv0k0iGw2rLHy8uMbSwAzjZjhQecjnmvr1fHv7KXhDw6kukan9ht5g1utyttO2qKxwP4kLRMRlcLhOpAwcV52InzRtY6KKTufMmpazrMGvReAfFVurresYbK+RFEjlhkB2J27SP7oznr6Dy22so4dPm0j7HKbrTr4LI23590Z4GOwxwO2O3WvcfFKfDjxRq9pqfgA6jbNZcJPcpmbewwpSLcGAHPHftgV2mkfCbwt430qaHw1qN6NZgmW7aK9Qf6Wd2ZnTbj5ivAwF5xx3ryo3TszPl1Pl+/0Vr21fU73yxLax5iXAA2knH8QG4Y6dTwMZrJOk6Fe2S2WqWcxlDMUaF2UDzBgHCsO2BivbPHXw+1y08RXlz4bsfs+kuqS2qXgCHdjZIiLJg/6xTjA6YxxWF4f0Pxq97e2uk20E96kafaRJIAfmAYFV43cYGMYFbQnYOU8LtYNU0zRdN1TRmNvG+oGCaJvmHyliodeOgU9OmOSOK5/U9V1u7ga1mnieK0mdkGBEA2TnPr3xn8K6G40meLVbi3kEpksrpg8DuSou87XJUcbgwwT2p8nhm4tNOv5NXlgDEx5UnLAzELnA5OM5GBwcHtXdBmfKdrLeeBvBlvoesW23xM+twz+fHNCY9uVUZBCgAR8xE856jGARS8TeLk8Z2On3l8YobQXAs7W0t0CpnbgNJ3YKBsH3QOoHNMthqGpQ2ug3Zjx9jg08xHCOMgR5B4xj8uORWP4v0ey+33GhadqLXE2lL95VCR+cvJTjI+XOCc8HPpViK9rNren382i2tzdW9tLvmNqk5FuzkZLlVYAnCgAkenHArpG1bxdf2M0UOsag6LFKkmLh4hsZeFPOdjLkFehHB4rO8KWHjjTtYTVL/Q7jXEt4N8M6yRIf3o/djliCAw74YDJwDwNW68b/AA41GG6W9jfTZ44QYMRsr/aimCriMZ+U445UigZjC41G/wBOt3ls90unjZ9pLDzFAyArDHIAxxXnmoRwWk0Eujb/ADElMspwQGIG4DZ0wOme2a9P8K6qlk6aLBCt1calAbhrh3wIZjubaykc8AehBzgc4qtbeJfD9xYXxtbB31eCF8CThN4OPlAyOgOB7YrWDsI8+u1L3EF/rCfZbLVQ/kuesbqfk3dhlcEfX2445tLnsGeytY5XjtlDmfbtU4PGAOnp/wDqp2tW+t67uuJ2eW4hX5LM/TbuRePu8dvWt7SLj7VaLBqdzLakOLWcE42Fh8rY6DOMVuB6H4W8daf4a8V3OrW+nrcpqNkLciXiNgcPJn04G0hsg/lXI63f6Ve2MZsbeGN3uA5Ea4QLnzCMenG3HOfwrmrqTVW1Sbw1Yq9xFvd4ikewvChwCN2MKMfQ/jUMT/ZbW8tpflm37fL984JH5mlYD6I8A+IPgjaob/UbWe01+CZZXlnhNxGwiIx5SjcAMcY2qe/NS+M9f+E3jfXW1WCW/gmjEOZrjbHb/LH5Y8sE4I+UZHGPSvlG/XyWRZHdXZyuC+MYHX5T3FMt7OGWb/SMTJbN8yHPcZyOvQDpRYadj7avNL+Enw+1WCePXtPuUW2ScXG9SxlDOGVSg27cbSgHPPPavnPVtZ0DVtdvotMYi21L96pcFIzKw3bsNgqoJ29Bnb0xWNpXhq212H+2DJFZxxlE2beREAOgzxx0xXIx2095rk8emA3EMbvFbuf4iM45PpVQgNyud34igW9h0KKc+TFII4psLjapOCcHHTr9BXoUHhW38RaNead4Uv7iS705Y45muERlNlh93lgFA5G0HIAI/Fc8B4w8xNL00XXzyRkLJtG0AoNp5/H6Y6cYrGnXw20FtLerc3HnD5Y4QdyhGXryFOcY9h0wcVstiSle6dqGls0uqiXMuYIkdifx2hj8o7e3TjFYd1BNMA8CgEL5aqnXA68dPwrZutN1OzsxJfRpA6tiGNyHYROfur0AxnlvlJ79BVzTdNe8JNwSphYcIcyyxL/D0H7s/jzxUAO1+bd8OPCEsShgLvUFiLEKF+cY5OAMY68YxWFHBdWM0trFcSTeeArRpzkMeMdB+Hfiu68XWNl/wg/hl4oQIIrq9LoMDcGAwcHC/wAIHavOLqRGsLaGRNksbsC4xzGRkcjB7j8B2rQD1uL4HfE/TfJee2jaGVFjK2zCR492Cquq/Nnp03D3xWlrGiajoG3TruOR71YWjPyjO6QZTA6AAEZ7c+ua8qtfGHitdTTXIdd1D+0QFjS6M5LckLj5iV9P1z617bcazf6jqP2rUWmmnukzI85xuaNcNjHAVemB0rkneLWoHnl94bksNMsXedWZ1f7TDH96EqMkFskYOPQdh711CeF/Cs3hqyv38RWMUpglMOmNtWUOhOELNKD0UZwgJ4xnqYPFumXenad9onkjguL5wPKCD92pzwOevGDxx7YxXDW0eLOSS5A+T7u75lLL2/8ArDFUgPUtU0Xw1pvi3wz4W0XVLS2ivtMtzqM7fv8A7PeSysJDIUAPClSI8jCqOBuzX03p/wCzr8M/DST6f4w8T3WpRRsb+5mgY2ds0fIKpFG0pkBPH3yxyAF7H4x8D2Xhi98WaRp3iW7/ALM0q4eX7XcbymwpGzxqT82NzqoBIPXpX0PZ3Xwi8LWF1ptr4ia+S+/dGTVJixgCDdGIzCqoqhwrkgnIG3Hepkjak0tzw3xjpmh6P45vrHSrN7fTbieSeytLhPnggPOx89QnRXGQyKOuc1g2rr9ohntFEh37hubHyA4wCOeuOfpXpfxP8UaDc6bYRWV1ba3q2qTbGu7WbzUggt0KhMgKd8vmZO5Rn5sADZXj9kE0mVLzVIpooGXyImwygMRyWxg8444zxkA9kialuhF4l1KfWZg/2WW2t3LK3mEL5vQhtuBnb25OB09p7aeOG02y7pFjwm1epyOevDY44+lZuqagdREEzTSSNEwAVhtUD+9jHJ4xn0+lbPh+8097f7BdN5jFxscKSeSPlPGeD0AB647CriZnHNAlhq84iRthIYB1wQR/dXjA5wPqOO1W4mkModZ9oLYlcfeGOinjpxwK7lvh7qeoxS6y01usDXG37OzMsqgYJCAfKSu8HbuHTjisW90HUPDsqDV7TyFv1kNujjh9uAX57c/XmtR7HovhTwlqKKLn+zJLqS5XfaySlwiRfxMF4jOSAcE/KAG6GvqmeW+vfDHiIanbxJcWeju0U0WfuQKwJG7o23HAOOCOBXiPwRhn8V+II9N8Wanc2WiaLZm+/dIqofI4JJQD7gbdznkD3r3jxV42PxQ1KD4SfBvTtwulaGCQRsZ5YGwG4fDLGC5ycYBz25ETi5Wike3gOVLnbsdd8NGFv8IfCNnFA99qGpW7pa20C75JJJnJC7cdBtY56cemcfpH+zh+yTaaPLa/F740KLvVol3aZYyEyRWcbbtoC8B2O45kxk5IUhOT337NP7K+i/BXwzpeu+Ndl9rltZxwW8Mi7o7aNTu2KO2WJzwT0znAryf9rb9sS78IXT/Db4WPHqPji4Vo/OG2S20UMv3nzlXuiPuRkFU6uOiNVKgovlgd2LzWpVpqktEdP+1x+2j4a+B9kdB0hIdc8YyIFsdFR9sFmCAVkumH3cIQQg5xgfKCM/kdZa54h8T63eeLviXPFqGseJf3oWdstNHG53Iq5OIogqlVVdqjB9Kx/EOj+FvgxayfEr42ajN4j8WauryaforyHz5pGZxJLNIzuRGSx3SOD82cK7fLXxN4z8YeKvH2v3HivxDcbb+6EccUcMflpa2yZ8uONFIwqDgbiWxkszMSa7FBRVkeNY/W7wVc6Vo8c8+khj9qlLygKcgv97cemP5+mevtWkakGjVEdtoJOCcgADHHpjivxe8E/tA+NfBU6W+tSy6tZhQjhyFuEQcDD5Oe2N3GBxX6DfDX4x+GvGdmtxoF5HMMb5oGIjnhJ+8JIuD/AMDwVNJkM+1bC7/dKOuw4z2YVvxXIIyOK8N0zxIssZjBONo2jGGVhjgjuBjt2r0DTdWjJ3KD5fQL3GOlSSekW13u4c9+o4rTWVcY49j/APWrire7WYBkPy5rWhuiMLnC+lKwG2zBQMY/OpbafGeQTnpWYkoYcHHt9KsRtscZ6UgN07nUfLg1FNFlcKe361HHKQfYjpirAdfQHjpQBgSqqN0I2+/cdhUtpEwB5znsOMVpSQpIM+nT2p8YAxgcDg4qgIUDRjnuO/FPeMMm4jBHPHFXRkj+n0psSxzFkYnb7UAZbeUgxkDb+FN/dY3gjGOOladzp63EbLEVTOADjj3rlvs0kTFXOCpwRj0oA0ZTANm7BA54xTUngyRHyPwzgVB/ZrS4JkTBJxnpxVmKwjgxkgnHB/nWYDhcJ1UdPxqq0u48ZyeOP8KstbL/AAjj24pPs6INxb7vNADYkfhyMDirEk0q42D/AD9KYsjyJiH5sfgf8KYRKx+bt2HWtDMZJcTY+UHdnqKoKbhsMwIxxn/61X9jKSsgOBSuseOOSOOOlAFizmEftjGPXmrcs7yufp07ZrKXP3hitO3niYbSwGeg7ZoAakrA4PBGOlSyysqMW4XHJqvM6KS2R07VjyzCcbQTg8GgC5a3iSSEMMrkcVuY7r+GPSuSt1MR7AY/Kt6GU4JBz9KANMfKCxzgD61W+3R8gZ46jHaoPNEgwMNk9f8A9VJHZMS3Ye/tQAj6iDwBXC+Kg1nq2leIP76tZSDH3mPzISe3cfgPpXcy2bAfKmR3YdPyrL8TaU+r+G7yyX/WpH50W04IeH5hj8qALiiVxgRttxncRjPf+VTKvy/d5yAKy/D9+L7TY5EYyfu1YegGOP07dq6FMjCigCtIHTHHJqAyyDpgfWp5XQE54Pt3qFzlPlAOenHSgC3GMryMZ5GKsxttXGT0wfes5JWUCNgBxwKhklfeBGenyk+5oA19/wA+3gYxQWIz1qO3j+Qyu/XgAcHI/pSt1BAHByOueKAI8HOUHueKR1kXCbOT2HOB+FTAgEGrSyDBKjBxwB1HbigEfPHxDu1fxobYj5YbaJSpIypOSOOuMHPsfwr0PwFautjeXMQbeyCPLcn5zjANeOeIZzqHizX7kKSgukgyTg7YEC7QR/tDPavpTQbJY9Nt4bfhp5E2gfpj86ipufQ0lamkdd4v1CX4d/AbxRr+ny+VfQaHfXUbH5X84RPtH1zx+Vfy46Okq20bxSF2I83ywOoJyB9a/o0/bU8XJ4W/Zw8YwxAec9mlku48BZ3QMR77DX86unW4jtord1b5lCgDgDJx+gP6Cp2p+p6OEWh7N9rTSvC13dsqqEtJJgMc5x0GMjuefpXydCAkfJDYG7coxgkngY6Y7f4Yr6c8fSeT4Bv5Fc+ZtigOOFZmdFcKBjHQ8DAx0GMV8x2yb42IAwyAdOOPwHeoorS5yZk9YxNZvu+WinBXkk/z9/pUkKxlhH1GRx14H5df0qmGZY1kyDtUgD2+n+cVcthh/Td2AxgY5+mK6Dzomxh924H5gCM9atRr5Z3fMzLjO7nC9+vUVEOFxvjC/X8P0FOJT5cs3IxwcLj/AArBnSixlkbAJzvCjPofX6VGSXbBO4r1J6YHfims8ILK5Pynp1PT17U5TAzlQpVnXHP3Wz3+v04NIZIrSEqeoHKkLyPTjpilxv3RKAv94AcZx1JxxQsu3EZAGRx7elOe5UjEuUBbIGOwrMAZJfnKcbE3dflwOgXsOBUUaptO7Bj3Y5GO3+f0q0mJw2wZVRuDdv6HIpTEVkV3+dgPlI+VuPbpVpgVsPtjL7cL0/p/SoWU5BUYUNgEHAO71Yc1cIRUYlOCQwBPBx7fTrSYCkFYxkHb8px/LrTAptCwi3gmMbip54AHpXT/AA/EY1K+3LiQ2isp27fkDEEfmP5elcrNNO8TGQjGSCq9fYew7V33w+hRTfuZI3mKD5A2dqluQcdO3pzkGlcDT8UIN0B+f5eSR+H5Vy16cTKDwoUdR+X4V1nif7x3A4Qow9+ACvsP8K5rUAVu3Jxg4PTjpn/61cUtzppF0TCC1d1G9pTztJXd26dfbFX2X5V2DIyMLjAX6VzvmGeUQblwu124OAF68VpxShZPnXOBldoOPU5HbPb0rPlNzkfHzsbwpE+6SFmkEeD0KKOv8gPf2rhbcNuOFz8w+X+EZxzn2/Cun8bO51eSeORFR2Cr0yBsUc9xwetcdkKSFyR22H/vnHbPau+jpE82s/fNtUEbMDwAcZznA4zwOh6dq12s8Z8mTeBhlwOPbp0P17GsS3urbGyZccHoNyknpn8/zxXUpPa+QtuX++6bc5+XHpt9B9BUTZrTsyS3jKtGSQhVgpB6ED+7/LtV+CKF1YTKEbdnBPzkdDj6c8/pWWr2aFPJ9dufX06datQuiH5d23GF7jB9M9v61g0dCVjc+ww3KobZwv70cMORjhcGs6WGSB5I3UKo447Y7CteVittJsyNgHA7Ae3+fpWLuZ5C8ikbm8wkdQf88VlIuI8qqyZ6ADB4yVA7D0544/WrYnEcQkLY3nHTPT17dKYEZVjGzpg4PQc/d/CpYo43R3wT0G1sYbdzxjv39uKkomW8mJyj/dJA442jp9M9MjHFPN3c5Cv8pbGWP3ht/hI46Zqtc3S2zIlvEGZRtyenHGO3Sqx1a7Y7zlBjoRkAjr2z/nFACyXcyELGuMn0+c4/CoJJZ5lzL8yo53DPAHvjtxStqF3K6+eFCKSoXGOT3OOlV3vpMnbEgbpxznB/+vWgDCpIIlP3j6en0/pUJDnqSXZto7AbOcgfSpGlb95+6XB44ySOemfT6UwjzDgqCAOM8fiR6UANIVhltxjAJHIHy/Tjjj2qHymzsJwcAYxzx6Y9MVNuLKCVPHPouBx9cCnymLcu4ncq4Gzpge1AFVuPmK7+dp28YPfnHSkt5IYW5JdeTnGOnZasIu/G3LKOpA5YnqT6elSGJVIVgGVRj6KeB9KDMVpbZgrHOMZVhwVP06e3pUBYKWwQFkOQOPl459s5GKaY04LwmX5TyjHn2xxj8Kbjfu/dsq4CcDOCvr+nvQWmIcbpN69Wycjoq8Y9c0vkxuvnOu3ajDngY/n9PemAMd6hdpLgj057cc4Haoyksa4cKzKxwoOc8ZOO/FBBZEbKfuN05OO46EetNELEjb2/i/nxjBxVbN3tjETb/mHyj0Hb8BzSk6kMqJYpCBwoOO/f1GPxrQB7RsoJ2A7RkggBuOeMfz7mkIuwQGCqWT5JAo+fofw7cUxJtRdiJCrAqNpVMjJIGOe3rSMZXYIXLAggNgDGB/D6H8elAEYiG7zclT/D8ucE/pj/ADxUsssyp5yKuxAEKE8DoABnGPxz9KEa4JLFmd8ABcbQdvfOcdOe1K/nnL53c/vEUdgOnbII9uAfagCt59yfnaQcZG0MAPm6H046evFReZ5m3cMleu4/dA+mMflnpTZHKAN5ecjKrxnjB4HoABx2oaSR87o8Nv4T7wHc5OMbTjp/hQTInadlwJow27iRiew4wue+O2OTUczeWVYlG+UbXHGcdiOPbjpTHkZgY/L2ADAzwFx36UGV8nfwjA5HTjpg/j+mMVUSSDkuTn5dx2naCcgdPbgenFTkKP3TZCcZIxu9R+eP/reghyI42UgZ6L27gAcd+vf3q1AsTs8TKd6ksGU4GcYx0qhNDYo7ZFac5j2gBf4eRzn+VTXPlSKqByqnHOMgfhgY9M1KtpCz7BlRINoDcjGOmcHG3pUZsf4Y5l+Xjvjb1/wrMXKRTxwOmwzgFV9SBnI/zgdKrPauq7C+SSSFxt7f59/atH7BchFCFc7uN3IUfUdvrUUlncqMEo2ASyLnjPp/nj0rQkq+TcwfO3V8DGMD8cjj2xQ8xbiYIDGdoOcEbvwwPy7VZkeeJQHuBE4GdrDJ+X8gc+npiqv2nzflkQDHzYcZOT1P+FaGLQxDA5CxNkA5wFwM4/WqNz5oVpmx5YB+VWzj/e/DtWgZY13x4YnHp908dKzLpIXXapXeykfLxjj/ADzQZyPWPCMb/ZtLMpHK7kx/dJzz+FWvFaNBo10V6m5GzPPPXp9OlReFIMafYeafnjVdvzY+TA6CpfFuDpEmehusLjA5x69vatkYrc8z/feTlSXZhk8c+vIxz+VTcYG4HAVQV6n6fSoV4jyGz8pVR0w4qVIvl8sbi21dzd8tggewH0rme53rYsR7YtvQ7TgnsPx7Y/QVz+tPGbYou5leRiiqcY7DOea6FAm7axCgycBh3wOtYPiVwIos7SSeoXblf/r1VPczrfCck6gyBDxgY/4D7UK37v2/h+oqNyAxOctjv0pQvyLkY4yMdPyrt5TzedFhJmCqQDnk81ZAwUzjGQSR0H+FU0ZQN20kA/Xmr0ELAhvuo4x9fwrn5Tpgy3AkkuMfcTpt/i9hnvWkkSEAKEU9SD0x2z6HAqGIopK/fUggMR6dAf6YFSqUOcdwAyccjp+HFZnSWF8xXI2ZYg47qiHrnpk46CkDvbkujbGYEhT3xzzzwKZHDJuA3biFB+U4wOnJxggVKW8hQ4fMeB2zuz6DsKDQpSzyOTuAAkO8+nPrVRpnx1KlSSuPf+dLJJzsUFiW4UDgf4YqVYoo7cT3TH5XH3ei4rQwlIWCBSd0mFC4YkcZJ/wqpcTtN94jy8Y+X+MCq1xfNLuAA8tWzGCuBx6471DJdF8/LwcEgL04/KqSOec7EUkyeXsjPyeZxgYyD7VEg8wNjBwPTk46U1RvB2jPqOnStGJX4ZgAT7djV2Ml7wqW2VGOhUZB6N7VNAoLYcEqDtIXjbUOEAQkHYBnI7mp1ijww3bSBkbep+lQzqikiwW3AKoPAyNuO3QEcce1IEO1lKsCVGCOg9eKmaOTcDGBjGMDAAb2/ChEAwzuEIG3aD2HHJqLFoiyqoUA+f8AhA6hh3A7f4UiRscRqyEIp27VJ6f1xVoRDIIxlj3Ix+H07UKAilhgZOB6kj0/wqGaFYNIANo2cjdjt6+wpybFJIIUbtvoM/0/Cphn5o8c4AYgfyx0pz+XkHOQc4I4GOnPrj1p2AqhsYyuFHA+bAwff/JpzfJsXOzqcMMEOO4pZQvkllO3ByPQY4Bz60/AQkyMGLnOxvp27c0WAqbpM4JC9HJGeSfXtQd335NxyMhW56Dt0x0q00kIVmkjOAMHsBjpj/Cmb/k2KAGBGc/O3tz6Y7Yp2GyHG4Eod+evI9Ogqbad+PJLhUUnBAHTjipY8SsBtQLtwwXAP5f0pyW1zJtZyE3YIwOeOMH8PaixDKRiZ3MnZmzjpxjjFNKYQRKRtDevJ9hV3ywVZj8wQ8lR/EP8+lMIOIsOo2huAAD+XUVQcxEcYO3liMA9lHoKlA5AZAyrjbnk4x/ntTGQERsp7g46DP09KnkkLn5W5VsNhc//AF8UBzFfaFKwplWI7jPzZ6+1TopKhU/1RJHHTaemKQljhdo9MqM4B9PSoZNiQvxlgAAPTnmgVyYeY3ykA7uF4xg+/pionQRgd1zvOPUH9c01mjLuxIjCKMnd8ufQjrmo2uPl/hzH93PIx06dee1AifGzBT5SOCCOOemeeKTY/CdOijBGDiq7TxFSqsc5DBfQYx+g6VGbhsZLMBj5RgZHpyO9AF0qpDKGB5IIXGCc5+maaZHC54HTHoQP/rcVW/dr8uDnHQHjdjnp6UefGCoBOF+X8DgdPbsKALLyCQY2gBec4656Y/wqHeq5eRcblKkkckeuPaojcxPkhNgPG1R0PfPofSle5RgN8RIB4QnlcDj0oMycxfIpwFMZ4+XBPHBFCpx5cbeaAWIY8ckdB6VVMsvlNsjZlBHHcAen9KnE0+TmAiPdjAOG5HX8qAP/1v0b4yCMZHQ9h7CjIDYbIA46ZoK/4cUm7Hyn8O2K6DMXIxwOPSkGFGf4cnqOc0mT82f4R26j6Cl6HnselAD+QQQMe470o6EnoBjrx+VNC7MgALgDHoPag5xkA4H8XYfhQBJycH5QeOnSmcA7wOQMAntTCBggenbinEkHgZJ9P6UAIduwDdgn/I+lB5bgcY/zxS/Lkg4GfX9OKbyevHsKAE6BfckU7hQFx7GolOcMvOGK/QinAgH5cAYoAfjsT+FRg9CoOM49cLS5A579h1/zimtn6buPp9KAHEOfl5A64IH3T2/CoxtPOeOOBzxTiExj1456Z9c0nJ7gZ9PX/wCtQZiEnG/ZtCken5UpH30Izhc+xz/hTBhs8dcHn+VIDgglSpXj6j6UGgvA+7jjk0pIHzj0AFNII6DBBH3efpS52kk8cZzj2oABgf3e/TjGOnFMbrtH3cn86f6BjwQNoX3qFzxzwV9OlACMxIHOMYPtTOMevOAFHT160h+6cckdcdPw9qQnd/F07dvpQZkfrknPcjt6HHvTGIGeMdM4p/JFMf5e/vjHSgBnfH3vpwMVF6/L0OP8ipODgqMgcgAYppxnnkdOmMf/AKqAISCRnsePypMdz+A9hUh7j06elRkr07njFCNBpwN2T/CAOO59v8KauGyu3cVPQdDgcD6/lUnpn6dP0po3Dls854PUUGYzhuVBP8IZT8uPX39PSkXafRs4BI4/SnYYKFQlcdPwqPOC2SMZzkDGPb/CgYDeQG6qGwM9BjoQB9KQYBY5bpj5e46/QAfSnH5lY4w68Aj2/TA70MUBHQKcfKO+B1A7dvQUCI1459QADn9PanN0yeBn5voO49DRyOhz35GOfT6035RwMnPfNaAGXUrhyS3pj8M/QflUbY6Lj7xUj02+vaphHuwCpZB823pyOPypFJOBxtznOP6ds0ARcBflHUY/D8uvagjsVxuOen932pwzsA6/TimNtbHP3jgcZ5oAZgKChIKkdP4vyoA+URg9Dk/5/pTvmUEkZwwXbjn6U5gSW2jOecfTj/OKAIxtJGCpz04xwOBTSMZ564Ht9akyWBB+Y5/AdgBTAcFeAMHGDjHPt7UAMwMEr245+7j0ppABAAGBnA6Dn+VP/h6DPTAGBjtSD5fwFAEOCV5zznoPQ/54pWyw2sF6/wAPt7f5xQeFPHUfiD/QYpD0znjB9uR6egoAN2Rk/MWYDHQYHcUh5J9uQOmPSjPy44wB9APYCk24HGMD09KAAnIPVvTtyOuKBhjjHpyOh/8A1UucHnPA6Y6gf1pmOMdR+uB9KAJVYEbgq57cZAqRehHt24/P0qAY6FsY/DHpxUoc8nA7c49uwGOtAEwOOQMDHGaQLwo28HgbRzijK5zznPOP84oHMq4BycAZ9MUAN5AGPr9aeo6Kduc8H+tMG113nIX3GBz7U5QoGDg/4e1AFtc8bfwIHGBVqMZkXdzjqMdP/wBVUVxu/DnHTj9OKtJxt56dPb3oAvsRn/D0HenL0Cn34bsKhX5h+854H0/HHSplJYl/4sd/T29aDQXnAB/yRS+ufqAKaAeQOmAcU/BP3eQP/wBWKAFHJJIXH05/OnYI5Pb5h/LFN253Hpx8ozgZ6f5FLgAfL2GPWgBfXHGeo9//ANVN+UDHUdMjg0/nkZzwCP8A61Jnjjvn8M/0oAUkElCOo+X0/SgjsOMY9vypwB+4M4HUAdR/9em9iQOMcUAN4O7J5/wpvOcqPmzxj0pWJ4JwMgf/AKqZnnocDnGfSgBnCgOuMAn6n/61P4z+Gfyo+h5PBHcD0oAwc4+XGePTpQAvBIz/APWp3L8HmoxjAA+XHrTs+vGKDMNwVenO4r7Y/rSchQo6Dr6keoFG4gHBX5fu8dPpSkPgY5wO3p6UGg3gDK+3HTjtSf1/L9KXjPIDenbp6Ug/un+LjgYxQA/gZCfdx+NJwuAcjAwPb2PtSYBHI+uOw9KbngE9Dx70APDYOSaBjG049aZ26Uo5BzjsMUABBwNvv+A9KD93GQOOmOlLjnB6A+n8qdtb7xz159KAEOcnBxgUZw3r26dqOevXjA5/nSLtG4D6j3rMzH8cDpk04cdB/wDqqNefmB4HBzTumM8Ht/hWgCYY7tu0jjpwaUHnIz0xTeD/ABD06elHBYMevoe3vWYDhkDcOf5UpU84wM4/L0pBjpjBz6dh7UZwCTjPTHT/ACKADp93gZpB6Y4Gfpg0o5+VeSMZppA9DmgBMAkLjPy9/wClL1G0jhfQ9aUgAsSRyBuA6DFJ8y9vwoAbuwcEgH37/wBKcAAev9OlMUnlcZC49uvp7U8dBkDHfHpQAozwOhOeKQHjPcjGB049qaMqM8kg8Zp3J4IB3YJx7dqAFP3sHPOBkUYDckf/AFqQZGcc9SAKMA9MYOMD+lBoNKttJA7Uh2ggD6c8cdBinbMso6jGXI+UYxxUa8rux9RjJx2xQZjucgFeh78U0EEA7fwHalHXBwAOgH9aaeQOduTx2oATg5Pbt/kUuB3+gwKb1x7UuF6D8Ce1ADvmbAHzE+2MYpudvzfT9KTHXpyMcHANJgKNg4wM80AKepBwNvUinjrnO0ev8qYANowO9HQZ/WgBxwUA5x+oNPzuBywP07VGeFGTtHfI6/Sn9wcexX6UAS/JkE+3Xv8AhTuQNx5HRgfQ1GCMcHPP5UufvMOoGf8ACgCTOSp52npn0FIMNhRwC2T3x6UnQLG2Ny/Lxx+lG7+7we3txigCcDjg0oPHHpjNRrk4Gfwp2cjcegoAeQT8uQehA6GkPQDHHG4k88UYG/Z16Y4weaMZP93jjseO9AC5pwHSkoxQA75tu0Aj/Gj5eCO/8hQMsRxn+dGTtBHXp83HNAAOVbPRhjj26Uo5XPc8fTHpQw7dv8KQcnn8R/KgB3496OuBgelMyCMgfd9Ov59sYp/yhyvUFQQB6dRQAuQwA2/T0ye1PyVKnrzx68UmR2+gx9OlKDjGB7igBQOFC9jwPYVIMfeX5c8flTM/ht9qeMcAcfyoAkGAeB0P5U8ZIwOwP41GMH2x1+lP4wPb0GelAE/XoQCBgdsH0pw2jtjjt/L8ajJ+6MZ7enFKNpyOozx6f5FAFhQB8h7Hr2py5PHoQMfSmLznuaevA5+U9fyoNByjkFQOfbp9KeOgwfUA9Kb3529Owwfypc/Lzz168dPb6UATA445U9OuKBgbQcJ8vX3+lNHLBcZ54A9PpTxnBI+XB4HBHBxigCxEA6eamMEHnoOOtKpGMjpjPtUAyerABmyoBJU5xjjt654+lWI9y/njFQwJh8px1284bjj04pVySCOm49Rx/k+lMD8AgADOAR2HandD6gd+/t+XrSAkGSM5/Af4U4YBHTg5/A1DnGcEning55BBBFAEi/dIIHOOQOalyOfwyR24qHgYC8dyPwqQE4OCMEY6cj6f4UAWPmK4HOPTg/T6elHy5Gc8enWoATng7jjJI9vanqxxtPIH93qRx+lAE6bVwy88ZHb2pwxsIOR6HufSox0A4GeBjoBUi+oHTkZ7H6UAOP3TjnP5fQUg47flSZbA+TaY+fr26cD8val5HAOaAEIPA9ePpRnqT1Oc4p2MDI6LmkPoOfcdcUAR4IACjjhQKTA6N0x26g0vUDnv2puMkhV64AoAVeOnpjmp1LD8Of8ACqwxgDO7BxxUykKQTzt69qALKngfLkcAD/61SrkqDjoSPyqBXJY5ZSfQDpUoVmyzDjvigC1uOcegX9Kdn9OKiGwY25PqOpPYU9T3oAB14I/z608E/eH69Me1MG7oMKPQ9ce1ODDpn6ZoAeR8o9D+eKhcbTx34x71MSAgII4YDHc7qgZCRhB/EcL/ADoArnPzYA3EAAkcAf41YHUZ647/AOFQfL970PWnhiB64xkjvQBMnbGP88U09MlcnIyPX/CjgfKcHHTjtR+PqOBjFAFWfltnOTgg/wA/rj2qljLhU6euOlW5iAc/7I6+oqpIMPtxgD9KAGFQOyqe4FJsGcDOKceMfpSEDjk0AR4Xqc/7oA4x3pMAgsRt7jGOKTGPfA+nXt07UYHGzHA5HOaAF3+34dunpSp8oXcpxjA456enoKZTlYAKnQdP1oAY/Tgjb2x/hURA9cH261IwPz8btp5I/wAKj9COff0oAZnrkjj8ulWYivHO7GMgccCq5AHbj1HSpYtvy5Uj1+mP0oAeOOlFFKBn2oAaTkY65/THYU7GDnhhgfd7fWg4DEdD054NJjIUkcZI2rx0+lZgMG3IwQdnbp1qRQQQpByf09KYf7xGG6fh6YoAZsKMnIHH+e1aAWQMKo5yGyP/ANXoaMk5JPsQoxjP+FIx2rvJA+7z6H/Clxklchj6CgBTlmH4Y209CehBIHYVC3TEg5496akhUFSMKvQdOaALpyCVyM44/Ck4xx+Hb8KaHU55+nrT8EY46/d9f0oAerFdqA898H0q5FxjOASRjHaqS4yFAGz26/iatx/y4/8A1VmaGmg5+XoOc9MGp17dv5CqKttyxwR0X1z/ACq6vUHtigzHhh/MY+lIRzj/APUT70DOMdOpNNz/ALWOwHTNAEBxgdx7fL/+uo8fj/ntUxxz34/EVHjgY55/L+lBoKNxIXgd/bFLk8evTim8Y69eopP6f5FAFgHH/wBapUYnavJ2+nH4VWB5z07c1KueM+v0xQBoK49ajcjp7DH07D8OtKjH73ahz0PYUAQfL+VN3cfpSk9vWmEgkHFADfbOfboBR9Bkjjnilyec+vA70gGRz0oAdkA/54qZeh9qrjgfTseKcGGQM5oAs+1MyM0D71JxQBMDwMdjzjtVlCM5PrxiqgPT8MelPBzgjjJ57UAX16FfQcU5+mV/KqqPyevAwTVgMNox09PSgCvJwSOMjrVcE4HPt9KmYYyDng5qE8857/5FADh9R+VSL1xx+XSogf8A9VPHpQBZTAyfQZr8q/8AgpVpE48deGNZjVj9u0pVjdeqzIZgw47Fdtfqcpr4J/4KK6KsnhTwN4mRGDQ3Bs5Xz8ojZoxjHTJLHnt7U07AflDpWrOxW8JwD8ksZ6hk4Yfn0/CtH+0IU8+SO3WdC24NxnB6jP4Y6YBz1Fcvf27WGoyRg4hnk4ZuNkgHb0DKBVeEwxf6PNvEDtlgOxUYxj9apGMnY6aTWdUtLWCWHZiZCpDDa3PIAYcDgjGf0xxu3fiDWIPDNtBNLHOyCPyY2jwx28DPO7dt9uuOOK4JNdtbW/3XQkS3MfliMnI28klhg8dOQPpxxVGXxYksLpFHhwhKMWAK9en0zTFcvx6p4nk0u0g+doUkaUgqNjOfQe5JOOxye9X1u7/U7KHTryBIG3CVJeQ3yH0/hIGeo79MVxCeINatII106cLEPm5RWwSTkcj1rsrCx+J2r2MepiGE2U8irFIdi7nTr8mSwBP5/pQI6wXaaHd6fLd2z3dxdful2SYdMbQSSPuhg5BKj17cVjPrWrW18uk3F80kKtHGZ1+V2GMlNx5whOAf4jzWvH4Z8R2jQ6r4mjhupIAsdtBG+MjOdx2AA7T27+4zVq/e2s3lvby1Vb+72boidwUKu1eOgH4dPpQBdgje/EyW8ZYIVUsV2lyRyMtg5H/6uK6u31ew0rUJNGlh8okqEkflQxUcZ7c4FJ4ftW1G4kDQOyxxrKin5CzOBtzxjgZ9CDwR2Gp4j0GGWwi1Sa133MbIhVVbzJWf5Svy8jjkcfSgDmPFOq3dzHb2dq0j+Q7byBhPmGcH6CuLvNA8KWtvHdzaeLiaSbbNET5aMzBsE8evf9K0JLy9u9Vkh2PvLbRGONuOp7AYxVrxPaXUFhBdrLHPIlyg8nGA27AVSOT15x6A49QAeaeObbwtY3RtLG0NrKkO6IRndGxHO44IwcH+LIIHrtrw7U/LcF84HCgdiv8ATmvcPHOiWVnLNfRzhZCN6wk/PjJ3Z7KBx714/qMVtIhIfylHJ9/8K2pvlOetHmZzV7KHhNiYnlfftCR8Fj0UZ9ffFfQdr8NPEvgrSY7HUmiSaaMah5MbhkUzHcyHHG4Yx6AVyXhPwX9su08cavxptkV+zxj5TcSqNqnJP3QW7Dp2rv8AW/HmoajrCyaugeCOMRQqANkaKvAyBub0Oe1TXraWQUafLqcPHqs15qkulXuTsTeqIcHOOR9MDpW9Zz+TtDxlZV3BM5JVc547dKzL6OC61dNTVBFcSwCARL94t0Lce38VbVrZX7+Wk6j92PvnGdvI5x7DtXOdBLJqF5eNC184dYC20jA+YjG3AHBrm9E01f7RCazEV3SO23pt2+hxXrXhz7AlyLB9NOWIke7fmKJVHB2jPVuADjHH0qh4om0zTL6x1G2KalJbOwdZhiFjIuMquM8DjHTp7UCaNOLwzbW8dxcaVG3kFWk4yFXb0VfYV5peaMIY/Iv5Ast4QI42HKt19eh6HjvXReJ/HFw0Edjp/wDxL4hG73EUUmCsYA6NxjPoKXR9HuPFz23iNGxGI22vKANgi3AHAPzAkdhxms2tSDS11dQv/DVvFbKkM8iGJpAdu6ONdmwMTnHf9K8wttPklbTA7hLqxkHmxHOSoIyep/8Ar16y+u6HqlzZeGftCW8UKskrNgFmwZPlJ4VTjjvjggY55LTdPXWrrUJrE7sOLeNRgk/wxYA4YHjPQY9hwAXdN8N3l/p2p6myfLC7rG4Bb95jI2jOBgdT6fgK4eNVMblgXBP3kxuJb5cD8RXb3l7e2Gn2nha5kFi8Er/aDEMSAs2G+6cPlfu4z0HbArmdT0+zMEtnotyzhBuRz1xwzA8AjB6dP0oA5S/d2BtIV+VW2MJOpUdOlWNPZU0mXTpFKzcXK4OFIHyoMfQZqIC8E326fYSIVDAnqy8A/WnatHBFpNnfQ5dgPKcnqOfl/AHigzNKO8njtJtMmXfC22TKHmMp6E+wxj8qyG/1z3EZO2Rgpzxj0zjt2qwZN4WUDDOMccAL6cVZGmyz27+WeDgFyMKM9Bgd6ALP2u1nKyYAmjCluf8AWKOCBxWiEtZkH2Vfk4lEWQEz04/LtxXMQWqu2Y8l4iGLFcEleqgdj6Vq6Pp0dhqkljdrJNbIjPbtjKqx7N6HsKC0T3LfYY7ieS23RqNxLgdTxwPatXw5oK6vpz3trOZW3sfLYbYz2wxHT0+lYKi7jE0F78zONjBuQu7nrz9KtxTG0t5oo3McMifdQnAZe/FaDJtNvdHtgYru2Zl+4UUbthzyfypmk6hqdpcR3eigyfZ5iyiVcxhV5AbPI4rnftbXt55oQxySbV29tnT0rTlguLcvZ29wwWQAyKBkjaOMnr/SgOc9RvviRc6XGIQttqQuF3zSKw+WTA3YAzgf3RgVxU3iDSrkY2w6dIjiQFiPNyc9MdvxFYun6Uqyea5CpINjbFwRkdcerdPartxoun3SYZE34ADNywA4AyKz5x88jtNM8Wx3E/2XUbgy2vkvKZ43xgrjjHRR78D8q7n4JfF6+8Bazf6tqKtc+Db+WO1v4T+8nbAcJLGW5whblFKh/TPT59Gi21vvChWQHAPQA9gM+/Fel6Bb2Fxa/wBlwlCmPMfzQMbgw5H8OBTUrlRqM+6PG/h/wn4r8NXF34K16K3gukkuLS4kuPNSJ/LykiRt8/3ioKHnjGK/PW98G+IL+5e31yG0s7pw32i6ARGmLsRuVUCLyvQYXPt0roby28QP/wASZd3k2jkx+WoUDcc/w47gY44FMbSNaukdvs3nNEhOHk3O/pgHkn6CuGrh0tYnS6nMdtY/8Ipr3h678PaJ4bsdK1jSbVLIXsYjcXEccYTz/OjijYtMFKtkFgGPOcivmyC2thMLSO5M32aICWaHlIzlhzxjj9AMngcfUuq/Dy8+H9i13rd8yahfaZvt7S1wUcyK2EbG4NsIw2MbT/wEn5m02S30q2kRZUg3SfPabf3szOdq7s87eemMetYRQpC/D1pNQl1Dw5NFF5FtY301tcxRH7TcSR4MMZ+8x+UF1QZyeB6Vzmp2Au9Y0u+a1uo79x9kNqUCSGYDKblb59xVsdOQBgV03geM/wDCW289tJbwxWlxHML2RdkSXceD5SNja4Xsdoz+WPqHxdoesXtmni3QUTUdRhiWHNxFuleMElWBXlXG4g9PTpg10U6fMQfHKaDq/gfxTa3rae019YXiOLO4YNMJ94KJsU4bJ2spXqDnjt7b4t0PWbPQ4/EWuWaaNqWtXYk+yNN5so+XOWWTmPey8KThRwQBivoP4fTapfaMNR8UW1tHqiSligjWN4+yk8ls5HHP6YA4f4meEtH8R6fLq8FwsOrwkPBuIdXfAUxg9BnHatvY6E8p4L4bs/B1vejV7TR2vJLCVGaxcBUEozscDndtOcDr8tfZOv8AhvwZrugrq3hPUTY6pqNgjrZNELfMm0kxXCL8u8n5XPJ/EZr47TxPo/gy3nutBvJpNVjALCVQYjIGKsjAqCMemM/zrpdJ+IdvqtxqEOpmC1nhRJ4JpGMavcn5ihLfKu4Lx6gY9q5akbl06ijoeBa7oupaxq13bQvFaSiTbJFK+wFUYqFKjO4Dbxx1GR0rsfhtPpWjTf2NcEpqdzI0EMao/lyMQdocBThc9+g6npWR4i/4RbUorhbNJl1wSJKJxJ5kc0bMucbCEChDuXgN8oFdJ8N9L1LV/G1npugxIJEhkJnuCypGEH+yCWMmNuPT0xxklYR53ey2dr4lu7Z2W5i+0r9oIh2wecrHcqoMDy1Y7RggEAV9eaL8Sfh3qng7V9H8IomgRaPp095NaCcW3nQRFQzidg2Wd2Vctyc9c8N8w6zKlzpsvh7TTJFdxzu08keAZJckPvP93nk5JPArz/xNDZanbadBaW2Xsk/eHYTsWMYQ7sfMMcnp0GMdhq4c7jseg6fq1t8RNStbLaunfbov9FiDjEbAnZD/AAAtt4zgZPAFU/HOkS+G7L/hG7+ZLiWK4/tCfC7fLzFtCHkDJDBgMDg5PTBxfB3gLXvHuvx6F4cKqc5ub+YbYbG2iwWmcgDJB+4qnLMQOM8d38V/DOg+Frn+wdEujqltbwRSzXD48xZWV/kcDlQwGQGJwMDninGpGL5b6kXOrXxF47+IU1h4av8ATdMWDV7OSS1ubaI+dFDbLmMTMzHHy4IyWyMDI7eO+KfCh8OyJbyTxuSPIuY8Fv3ynCqDnaVPclgF6Yr0jwf4k8QaHZLdWEVpdzJaolut3vKRrjaQRG6Hp8pGf4R6Vi+LNamPgqCPULdLi/YJDJIfv70f79UqzT2BnNWNxYr4o0HVh5kZsU/0vf8A8s9g2h/uf+gVneOlljeacfZpPtOXSSFRyhPy7vcDC49K7PwVZeHtc1a1fxXeSWFgE238wTzDHH2wnVhjrj5sDIr9D/A/iv8AZwt9IGleBZbPS7W2QxS3Or6d5k90XwfNDyo0e4dNiBRtPINae0NKdNSPh+08F6jffB+y8ReH7Ni0EFx5O6PbPsjJcOsbDlAvBbBUcjqMV4ndQavqthpdqYJXa5txJbhuEIHJzxk449Tiv0B+OfxP8E6Xb6RpfhrxBb3t9bjy1gtxzJYyhUmPlqoCuiFuOuBkeg1tL0z4S6Fpb6v/AGnpF1cx6f8A6Fc3l4IpoIdh8oRhDkYRvTdnjAIrjcdTT2KWzPh7U9D8UeCdM0/U0gvLHWr+7WO3VkKQhLYHd5Hy8gjAbOe3Ar0TS/jZG+nwXukar/wjmrSh7fUmDGMrInDeXjOAT33c+taXxH8b6da+GdM8P2erx+LL+2uGuZ7yNjJBbQ5YJEsjZzJJ8pbGcYIJ2hd1b4a/CT4bS/D9Pij4x1lpLBbi5SbT9iIz38EmIYwCXd1kXcx2qp4x0BYZSpoztY8v1Xxle6/eaZP4o8WX+sWek6itxALqR3gdu5RVKqHAz83XHTqa+ivB9hPdaZqnii/mdX/tP7NbzQS/6YihY+GC9OGA2MPw24NfJfxAkF3PutbSLTrLz0cWUXItVyNy7vrnj+EjHsOu8NJ4ittU1rxjpWltqGgrEmn3yeYLbbkAqYXJGGU+ithGJwMgjN0ew7n6A/CDTfAcr6xB47tdKWzmunSHxFqE8b3VrdY+VSHBT94xZkbC5IIO75QuhaeHPh7430gf2Rr+kXOqwSTz2UksDWssJgdgx8vcJPJ2oHAyDt68DNfnbZa/ex+M7GDwzpzSw6zEumw2Bn3Ri4nG4SHrlwRknA+UcdK+ytY8O+EfBOoaPpWnaT58UUubnUNylljA3yN8qltkeDgcZQf3iMig4m1OSsz4hTWrrVTBe6wmLu4lEvnxDy/9aWJ47DAAHtXHxyafaai9rpeo5DlgQ0PKYDcbj/FivXPGXhPStKGu3gPlhdQlaBY3Ij2kk26x57PuXA/u143JBJeB7x02xyBAxkITEn3cj6HiuuhqclQ6RdbksUl09NS1O2d7VUDeYAjRnhFA6gD7vBXgVi/YmnWWFgFkyAkrcM5A79Tg/jWZbXJ1bVPJSUTR+UERnG3btGOPfPPSr8Nvr0ttKypCiRbVdpAeH3ccDqW/kK0ES6IlzcahC1kwi7SOVIARuDntzgYA/wDrUak1la+IbqBwRBFFFCXiGD5wGQw9GxWjFfeI9PvBZrDbXDb4plJAiPGdqk8/Lnpjn6ZNc+wvNQu52mkhS7uZmecSDhccAL7DoOc4FVECis+k6ddST6nPdSXKufKeIH5Y+wzjB4ODmotK1LTrzxaiafbSBBbSu3ncb22k7m/E/wD6ug+qPhn+zrqOv6Xovi/xNPu07VI7ie0tIondFMJkij80qOpdA20A5UgcHpymufDmTSfD0mntpVz/AGrYtG+pXjgQG23ADyFUnc6cjYw3blw2cYItzsaezkcTpvxBGj2TaVFokPnXVo8bXETASiULtWQEhgFCjle/HPFecMIrqeGDdsdJkDybudhxuxnrj36npWzqQsbW5B06SWKOJlD7wf3gbGNucfd75xkdOlZ8+nSvpNxcSkNLJOtvDwBxnH+8ABzz6VVzM3fGeiWei6EdCjghu9VeVmluASNmDt2Rg8u65Ax/Dg9gcc5otnceH9fuYLtYR9nsw2SMBZT80Y574PIHPYV71qUcbWlvfWWlJeJbwwQ288sPmIk2CqgIeNxYZB6j65rBvtM1PRprWbWtJ+wahf3n2WQTxbLhmdVcNIrgYLBxg4+YY9qzdSxfIcr4mtI9M0XZGiRT3g3z7FIXnnuSdw4/wrz/AE3MSf2dCp4jzGFABDA5B4Gc9O/4Vt+INUuib+xvrWWKWGQk75BhCeAcY7jHSubvJfLlWZcfNb8qM5DgZ6Aj2rWmQdP41w+iaTsyGZYgWI6H+POOM54rhIhc6fIdRWUPHGflXoo3dtp46D9K73X5YJ9H0lo2OzYjKCNvPBI/X9K5CCP7F51nfjAd9+W7r3/H0roAmuI7vUbd5TKzzEgS27DG0KPlJ7A9eehzxjBp1lPMszuhYuAo9T19OO/bHbin2oggn+zXHmSPHxv6/K3IHY/rXbeHND0a51IXaDy2t9rLbh2VcdAWPTn07VmBoeJtNu7jwzoOhzoI52mupt2Oy4z9Adw/KqXw8+F138UNZsNK0Ge1/wBLuUty90vCPjeVVR/rCQDhcjdjA5xVzxRrl7LoVnf/AGUzyrPdWoycBPkABVvZQRgYBPPauv8A2bbv4dr4iDeOPG0/gqezu7e40qaEPDvmbcrCS5RXjtwBgGSQbQr+gJCc7FQjd2PonxV+xp4P8D2Nlr/h/wAS3N9qVkxbUob1USKGQhVgVduGVnOcEjOVxnFfOHiS28SaU1nJqVjNpmmPJgR3CCINLg4BU46DtwGyPSv0s8T/ABF+Gdx4htNGj13R9Xh8R6YmyfT5kvYlmTHE7J9zzSF8pv4pBjAA3n4J+O2kQWHiPSrO7Ml0sWJY7a7fzH8qbj7n+0ESsG7s6ZUkkeO+KNJv7Pw8moalK099eTxmxSY5aWNByVXJ+6mdzHqfXOTjaBc2j3CtrAmt7AHa81snCPz1OCFBHHTp+Y2fiFaa9rWrx6/HH9otUtRFbJAdoiTbwmMgjjJ6ckY4JAriPDWtXen2F9BBZWc8dwV3C9j3PHtGD5TZ+QnC8nIDKDjirRynrOu+G9M06x+xx+VGlqu8ZUiXax+RZGxk8PgNngnoK8a+yIJZmhgiijkkIjlK4BA+65z16ZHviumh1C6kWWSyxDMyrDsjO4iELyPmOTgDg+oqjp6XOpSf2fZKXkkwC2MhY/73sRgYHqO1DBs5mB5rWcRTFGKPw69SSeT75wOwrqIrtpdOa2uZMiKVAnmH5SPvbTxyeOh6AY6Crc3g3XLZpZ7O03wxKGyxG5SBnnHQ9h6iueGZoLiPy1aFn8xj0O5QCRj0X/PpUoChqttDdxpq0c4TzcKtuCMLjucH25XA6561N4W1OLSLsvdWyXB2MybiRg9Qw7Zz2INVmsH+zllhAiYbo+eDjrj8D2qot2ZInh2pi2G0SDgkHvkentW1tBHuNt8UbW3UR6XokDqkbSq93KolSds8FdjBo1PGONy4PymsrVPEV14vvBd6ksMt3HCI4IIXYQosakl1BYgkknIGMc+wHnWhiOa9j+1AmDeZDgdVHygn0Cnt6VV1WXTodZmbTkBgARVVSWKkE5Ye2eMfgOOgkEZvqfQPw5tdXuLq38N+HtHuNa8R6rL9j07T4UL75vvOSo64GOcYCA81/Qx+yV+y1Yfs9+GF8ZePbezu/H2qopkS3VfLskX/AFcCkfL+7z82weWhJCbuGb8Nv2Nvjp4W+D/x28LfFLx1cvbaTYPd6ZqrQQlmit9QiMUd15SkExwyMjzBclogfLR3CpX2Z+2l/wAFIrPWS3gz9ne7kuNLuII11DxII5IGkWdCfs8HmKjwL1UltrOwIXao3NpB6cp006lj6U/ab/ar1u6vbv4d/CG6jm1h90F9rakGHT92VMVvz89x78iPryen5z+MvFHhD9maxDSH+3/iBqCtKLZpWGwEMfOuDubYp3Z5/eOOQVBDD5EsPjR423W1xo2t/wBlC3DIVtoEDnBbLSGUv85B5IGOcY4rkrrSNS1q+vNXu7xtQ1XUN0s1zc/edn5wTnCjHTH8umsNNDTmuc14j1rX/F2u3PizxjeSalrF83mNMf8AVxgZCpGo+VEQcIqgKgACgVyRu5JLoHBVY253feIGM/hXXX9ne6c4hv4NmerpkqT+OM9OvQ+tQxx20iv5bnoWJB6ADoR6dq0OmNmjBmtjc7niUnuCoG046/8A1qxbFb+xuDd6dPLa3Fu67JIG2OpJ45BH6V2cBjhj2bdpdflA6A4wKrwRhJ5Qfutsbj26AUFuCPor4bftQ6npUkWi/EHc6oBDFqUK/vAvHEyDAbp95Ru9Qe33b4K+KejeJLP7bol/DqAKj/UsDj0U5AAPHI4x3HSvx+uLNmEaxKFVJdzIeABjgkdvbNR2F7rHhe8/tDw1fS2En3SYWODgY5HQgZ6HP0rJwM5U+x++WneIo7iSLnBVQzLnDYHXHYgfhXd2OspdKckDb3HYHpmvx++G/wC1bqdjMlj41tInfAQX1thWK55DqCR6fd5x1HevvrwL8RdD8Z2CaloN0k3k4RgHG+IdBkehx3wOPai5hys+qYpyAK0kuRj27968m07X2jAjldW2nqP4hx/n+ldjY6qs3BOCT044z0osSdpHOexx/hVtZugzjFc1HOevNaCTjrzV2MzfVzj5Tz6U0v6dvSqEc4wCTxwRj+VWg6MMhf8AvntUmhrQgvjB9qcqBWIPfsKzoJgjgZwOo9jWxHMM8GgCVSB97O0du3HByKT7Kj7ZCu7IpevLDg/nVG/umt48qSMcdcUAV7t/Jkw21eAVwOR2xWVLOycqeB944p8tz5oCuCQeeOtNt4nkWRCvTjb6/wCRWYES3a4O6QK3tjIqrNNHt+8dx6Y/rWxJpUA+dydz+h6VmzW0A3FgVwcJj/0LpWgFFLry84IIPFa0Mp+9nHAwKx3iVdxj+c59OgpqSOh5JwMcdcCswN+WVsbG6NgZ9KrbgOX2hemR2xURaWRBs4wcE+gNVlt1DFpDvbkY7cf4UGZeXacqnIFWJIGjxsHpx3qpYB2crJ0rXLksSRjH5VoBj3TjoxwRx6dKpqFL5zgcfStqWBZcbxnnP6dKzpLN1H7vBA+X5uKABGIfEoyG4wo6VpXDxm1PkEKxwAvsO/SsMRNgLuOXxgcdPXjoK2LazRdvmEk9OaAKVlFJgu2RzjFbovUVQucAcUx41QNsztFVUVOD/OgC4+o4BQIpHuaiguw5ZQARjBHtWVdIFwxbjHA96bZvtuNxYdMcCgDnPBcqaZ/aOjSrtk0+4niVB2jZt0f4bCMflXdysWGU+lcDdwpZeORNEoWPU7BM44zNb8fj8pWu2iZyi/KVGARxgYPoKAGsjRgMeaFDYKgfhUroWI3VIBtIJOcigBbe1jhDSyAEgD3xmrogQsrbQMf09Kq7yevTGMAYqaORlAy2M/57UAXJSFwAue4/DpUESFssp6DuP04qVH80+UxJTt2+lTMAOxAHpQBSIIABGB0yOaI5jGGc7QEXP4Lz/PFXWjGzaePw61i66yafol5qD8LbWs8rH0VE3H+VBUF7yR8xaKP7S1WVlYSi+v3u1J6mMvj04zgV9l/DqP7TevK4VorGJWTGMK8nAB99q/hXxj8OIWkv7Hf91LZCzEcqZCRj9c19qRY0HwTJc2qiGe+l52qADliB2/ur/nNZS7H0jjypI+D/APgov4haD4AQwxsvn+IPEsa7d2CYUR2IHbg7Fr8e9Ht3mfyEGwiM7RnGfnHGT2Ofyr9Mf+CmN/5ejfDbQMEI81/dyLxjcI4xu4/uZPHGc/l+cfhYRz6hMUXcVkVTk/Ltzxx06+/oAKVRWSOyjsa3xTn8vwdpcCjd9ov/AJ8EYyq7vlJ69scV4M6fJuQnAJB4xnHJxjjivXPipcO0+jaeB8sf2qQx9AGCqqkAH8unbp0ryUpkiNirbc5H1/oKdJWR5+Od6noO+YDAAV8YAx+Xze1XrJVGfl5VR0OP97jt7Cs7IaPaq42ltwPTPQY+laNkkpjUruzweewPYH0rWRxxNJz+6BC7SPull544/PHNTkLj/VhyMfMo9qgRQuQ7Bdo6Z6Htj/61WIpRG6sAQSNvy+/YD6VgdK2LyQWjIv7v5vufTGP6VWuDD5qqo8sIdgGD07CoZJi75RzGuTyMkNj26cCogUI4bBTOD657n9KyGPSP5CoXgkLn8f14p8X3mbjaTtxx0/yKNrkIQpIBz1/T26UK0eQ68M53EEccHkcUAWMumZR12+mMg9voKRgxVgX3dc+uO36gUyMgfunwuScA9VXsAPX3qwhZmUlcBj5YHfb6/h7UANVUDZO0HuF9D25/zikcRqBEGEch4BI4G7t9Kux28xiwQAFHU9s9T7j2prWtymTtwDgKfb6df/rUAZ+LZVUybxwRsPqPp+mcV6B8P7e3Ol3LtGpcuNjYGdpZx1/DHpXAyb4g5G4jnDY2qfcj2r0z4dDdpEDbHdjMI3P8Kjlh9Tz34/lUuVgRN4hi3Syt8x2KjY/hyoHGB/kVzurxLEg8s5GC25j8rduB2z1/D0roNeCJeyIG2oZGJJJ5Vecf4DrXI6nP9oJJGefVcAfUHHWueR100U7KR3uFfjP3VXvn09q24R8xwcBsgg9j3/D8KxtLUrc+YOVC5PovbK+npW1E3yuMBzuBAx2P+ewrE1PPvFZ/4mF2xxxhB6jaAM5/CuN3fu3mLcpzyPl56AD0J/pXY+I1Q3N5z95iScYH4CuMy+2My/KEGQSc7ueeO+D9PSvQpfCeZX+NmtDMFkEXmIVVQDuGRgdP8OMVoKfm5KDDDZt4z7/THFZ1sGwgaMLuO4g4P3vUe1ay4Xb8ygKOO5+ntRNF03YkZxEN64DZHfHpg49q2LcPtMnTLlhnsOOg71RS+sYQkduplZcjdjC5ApHnaR9xPlov3dvY9/rWPKdKZ0D3qxn7OXyzD95sOcLz0OP4uM+1UlkRNucYx0bOcew/Cs1VfdiMFpVwTnjI6FfT6dat7fJXfcSA87cKOSPQn9OKzcSzdtgJcJJuIPC88K3b+mKraheCJxZw7hHEOo+UseP4TgVR+13Xl7LYFUQ7hzliPTHbB6UGKZiZpn3M65bd8oBxz9P/AK1Z8pSY7zsnai7/ALxBJxgHocHp+FO8tYVUyZQgb1RBk88fSnxqG3FmUdP9XwQPT27UMWyFBZkGc7sEe3B/CqJIR3dV3xgkq+eT9c+h4oS6K5YgOdx74xx1HpTvKUAuTkkYwT8v+ewqyxsRbsVIJ2+n8Xp/ntQBSwSQ7JtLfLheqj39c1Ouxm2gbWbH4ew44qJQpXCDbx35AP4/pT/KcKG8zK9Tnjpx2oNBrGMKRGuChODnKn0B9famBdrCRHAHTPf6Ypxkt0TcXBRh8qgZBb1/AVXBj3EZ6IwzjHJ9sYzQA1QjgL5g56hfl59cDsMZHSjBjG+NcgLu2469gAO/uKNyCEF0LbVyp4288ZI9vanZAIQIo2jGPvFT+n+eKAHGNlZeWIXkY6bu4HoBQJLpdhG0g8qMcn5Twfr3/SmZjQKp4Rmwp7HGMHj07UxzlnVQNwz07EcYPr/XtQZio7Ao6jETbcg9fYVWLFJXM0J3ryg/2emDjp+VRkZjXcQGABA6YUDBH1/KmbnCgbCSsjYyfmXgdu4poC0JTuIJbzOXPQoOOQe+PamqAHjjxtDgEYA7c4J7DjiqjOysJl+cp8mMY4wMhs8D6VJuH7pCq42hW6jr0B68Dpn+VWBZDNjdJMfvbiR0wOw/Tp+VM2b926MlRn5urD17jjHFV1mdofNhDIVIQg4ZfYdegIp2JZAypiTYwULnnb049hxQBIrKw4IGE3L6fLjtx9KAGRyFAIf5ju689gcdvoaYQD80mW2fL24xjpj/APV2pxDLGTHjpg7WGMdjmgCIg+cE2sABzuGFJ9cjr+lV3bBRZPnKjHzfeJz/AAnt7Edac2cBRgbVwTu2g57gdP6U1mWQZT5o8YJ28gDH5D8h6UENiEzDKCUnn5hwDnrgfT16VC0kzkv/AKwh+gAwOMcEdhRI3UuR26jBC4x+WO2KrbjuDbsbiFPy7TtHUYAxzx+VaCLaYYnAIYcYA4xj0/hOOuKvqluqiRdzS7QM5GPT8W/w4qhbfMECsG6KmPQf4DtVv5FJUPtA52gdCR24zx6/pQBYzFE6xxwyE8nIIyMdDtJ9fp+VXxCq7YjIw/iAKdAOpPr7Y4rODhdrq3zIucMucqRjHHYVfaQmTzFbO6JVGB2B5rMC1Hb28chbfsBUjpjn6HvUAiSB4o/M3bctnp8pHH50z7T8yx8grgY9z/8AW6dqgTcZFckn+Fdo6fh7d6LAWVicxhJJMcHjGcen5VnlwVO3ZPnAODgjb9R60PD5eG3K2BtO4dcc8e+KrGWIuSY1V0wPlG1Du9eOgFXEwqE/mtGV+QoFbAJ9McZrJ1GXYrOEXei/e6Zz/hWiMNI4DKPlU456f5/lWTqqsxlHyjJCgep4xmtTBnsmiIixWS91tR29sfzxVbxQ7NoMbKOWukGPUjOBVvTAn2mGHduURtwv/PMDhcHisjxc6w6RFEwxvuM4zn5FXoD7AjFbIxW9jhn+WMo2VG8le+3GP0yfw+tMDFg42DDIinBAIbj5j9R0/lVWZ8qBHiOMg4J5z2PuMZ4qbcGjy5A+UKxI9c8Y46da5nud62LqtIs2Ec5GVJPTkdffGPy9K5/Wi+yAPhxztftj+daiPuaN05KHAYfocDpnpWTrnMSEcskh3Y5GO3tj8BVU9zOt8Jyb5JIHIHHpTxyuf7vTHYVHjcSeu79K3Lez+6xwG44PXH0rt5jyoxIrO1H/AC0yBwfStFH8vbGvJUkJnmkzuTAI2kcEdsUowSWI4XkdsmufmO+nAfAgykQ+8eD3/Aeg9qtQneWyBzjJ6jHYge1Mht28sgAOzdwMZHp7Va8oONiYGAFZuAVYcE49azNx3lltzN9zG0sOAoxxhfrWdLJ5hBAZEAA2kgLnqCPanXE+S0ShmVSNznhjxxx+lUw9tEql/wCFcRxsORzg8Djt7UQgQ2SL5dsglnz05z93LdCKpTXDXKsXxnIx2HGOKryyedI0ko64wCegx0qpJO7HPACgAAY6Vskc05pD2KSfJyo3dcfyqSNd4C4+XdjPrVVXYrhQCR1PbAqbMh/d4CDB49Bjt6Vqkc695ly2SJmLONiYwVP972q8TH8qDhdu0pn09ayT9o358zgnt/WmIjeYAZcHdgk0M6YxSNl5Yju2oNuQMjoB7UgljVmdsAsB9Ao/lWaIxgiIlsfeBPp3xV5LMldoxkLvJP8AF7fSuebNki9uRgyEqqr0I6ce/XOOntRviiXYSuC2Rz/e6dqjGn2g/wCWsjDcScKAu1enHrn9Kf5FmoVV+VG+8xJJYDnHtS5S0iT7ZCrOp2lwMAnhfT6cU03i7kUbFAzgdAp9Rx0qEQQEbYwjg+xyPTj0p6W6yPkx7yTgbTwuOOV/pSsVYQ3ijcNx+6vzYyvbOB0qB7mAgN5fR9o9do5xitWNAGj2KFLqVAx8pK9cDt0q0sLNHiRP4/lGc4YY446kj8qn2iL5DnBdsGaRflXhtn8I5xn2P6U+OUZzMrOQeOM9jgfj2xXQfZTzC8Sbz6/Ntyc1II8YDxeWu0cjrwMr24xR7RByHN79zAtHKdi8gjjaP6+9PUzOoEcLbB97k85+npXTK87YUfc4GQBkA9G9KYLaJm84knzD1J6lj2HTtRzlOBg/8TVVDCHDDOTgcKcfdFQ+ZqDRthFxw3AGRjHSt5yFOTlVxwCcAlevTj8KpTRIxb5gTCQQMfdHYj39qOciUNDLnNyMs5HzA4x0P/1xTXV4yX+XlRnAx26n3qeVg2yMd/y+vrUQcYYbWyOMkdB6mtTnuQLFJhSx8rA5/EcVKtu8hCxtwRs9R75/2aaGfBfgbcAZH3P/ANdTIXQttXcUztGcfUf/AFqA5h6acpL/ADM2QAADyQOv5dvakS1XYHRiNg4MfBz9KsLOAqjZxtVlPBIA+n86YkpkDK4BO3eoGePXge3Q0FEJtkZVToX+82Op7+3H5elOa1gjzwz7xiNAc8L2yPzx2qwf3cuFAOQrY3YCtkfTGBSMinapYEHBGVyvQf0AFAFNYkUGMFgikbjggrn+HH0qULycRlDgBiDnkHjHHp1oyHORnaMsw7nHTj19qdhI9u8ZAI28dc9OnQ4oARFTOVO1RwpHUlevb0qLyX2gpFlcBsn5cH1+tT7fnOCMHBO7t9cflVhcr97kgAY7YH4Y5oAqlGLMHHBH0zj+npxVd0kZsMDnOCx/vEcdPQVpFxJkbSuw8Ejvj0pRbuCjRkBsbxuHBNBmQwwnyFMjHIAww6gU7B4C9VOFDfd+ueakGAoj3bWf5Ru4GP8ACgwr5R3gnHTnGCe/tigD/9f9GQMfLkDpTeG+6fp+FL1+U/U5/l7UNn0J7V2GYo4bnkd/cfhTQCEbBwexHbmlxyXB+Udc9QPrRweexxg1mAo7e386OMt7gLn+6PwpuR0HI/THrQCN3Hr1HTH4UAO+YHB6d+DkD8RSDGVUYyT0pgUDpn8TlR+lGehI4zx/LigB6kHlSTnn0FOJxz6flimEjkdSB3owEBywAxxjigBeB0wP8fWm8Y+XB7YA9KXkdBnHH4UnoduB6Z4/+v8AyoAXgMedo+nSmgrtzwFORgdKUbScjkdqQtj72DzzxQApD4AAx2Ucf5FN4O3+5u4PvjgmkUDnp13Z9jxx6UA4GcZ7fWgB6ru5ByACMnrnsaYMLtQHHOCO/wBfSkCqDn+E4J/z+lIvCjIB3MxIHHFBmKPl56EZx6+1NVenOOn+cUmQMA9O/wBe1JkH5gen50AQsCxV1P0bvgU8nfkbcZbp7Y7UikYKLx2/z+FNbaqIzjjPI9KDQaxy3y9FHIHHTtTOdgPXHPHb/wCuKkJIbnG7rx0A7fjTBjBB/wAD9KDMY+R0wd2DgdjjrTSMYIOSO4qbJB6ZBAB9/eoTx1GMenSgBrde3HP40EYx3zwPrSnBBXtnI+tNP3eB1Yc+maAI9uPkzsxjP/1vembdvBG36kVL8q/eB9euDj19Kjy+7cRghRx6UDTsNOQxVDn+E/X0waiGwDcMYOMkfTsPSrA4PUnuCPWk27W3KvOOfq3U0A2Qcfez+dRkNnJIYHsRj/OKlwMgEFfyxjFNw2e307UFkfZi2MIRjj0/lSZ6n5ePfFPK5/i6cY7Y/wABRjPKlcAA4x6HnHoK0MyPacYyMA9h27UvY7Rj2HQcdD6Glbdx8mO3LUFgWB6ZGODkZ9ce1AAylm2Y+V1xz6im5VjkfKT82fp7elKM9SMfLlMno49+1ID1zjC9MdelABnJ4x04B6nFNJJz74IwMYzTl+Xbnt7dsdAff9Kj5HytjcW/DGKAAlwOrDgEkH8vwpnB9MDpjj6U84JHTK4JPrt44/pTTkrkAlc4DdMg9v6UANG4lUVecn06H8v8Kb8u1W7HJGOMdsU75z8qLnBX2xQdqkoBgDOBnjI6D2/yKAGEYxn+7+VRnjr3OfzqbHQDnkqPbH86j9SOe3+fSgCNsAZ3Hk9D/L/9VMwOSCMqBkfX/AdKlJYfQYHr9BTXHJC5OOeOOPy/CgCPp06Y+uKU52kblHGDzzt+lObduORjPIGO1Mye/BxlT0/CgA6nZ2xjHrinjghCwzz+I7dKbg5A7j+vtQFxhV5Y8BB19+aAFBAC5HK9QQOv/wCqgHHzYO7GABijaGODn0zjgHuM+1Az16DkflQBKoJHy8cjGafuwodOg4PYiouODtyf6U7d1x2x9cUAO29FVRkenQf/AKqeABxwT149KhJG0jJwBjGce1Ox0GM7R36f/qoAsKuODgYHI/zxVhSO5wB+HQVWXOfl6nipMgdeMfK44II/+uPagC4rYUMR17CrC5GRnqMVRRhwduOTkKP88VKrfKORjv8A0oNC7uAIHUDr+FM3AnPUdu1R7iQMfw8gdqYXZnyTkKeB6UATfKijHQ5HpVkM+cMDyoXA9v5VnDI+Xr75/pU8UqlTGuMLjBxwaAL/AAe4we46UFlDH+E9cex4qNWGeuNw/Cpup7YHBA9qAGAL0GPbHcGk4IJ29MAD2FPJzyeRnt2ppU9CV4I4AoMxuDgL78jGPoaTH3lH+H1H0pcHjPQ8/QDoKQ4wWI+71HsaAGgE9OAO1C9fct07U8gZbPPvSYXO3Pt9PagBg4XL8HHcfpTMjIXj1xjtS88A8eg/woZssenH+f0oNAHXAH4HjI9vpSZHXOMdfcChiSMHnvnsMUNtx7DnA7/SgzEwgP8AdGB19fWk56Z5x6dfandMnqeBn2puc5J9MgUGgpPGccng49BRnHoQcUmCPrxtpcnGB90evU0AGOoHHPXsKXjse/HGKbxx7dAO31peOA2F/WgBe2OnHHHSjuMA0oz69e9NHfHSgA5IIHUj9KUsoYnGOBj+XFHYbf4e9HTJweODWYBjAIAzx+lAxztwPXik524GP/rilPJwuMdqAG/wsOhPT/64qQc7v9nkGmZ+QlRjnj2xTvmztHTtQZijOTggcjJ9/SnHGeM4HHNJjg46Z6dOlIcdQQO+DxQAnXgEgAgHA/lTxwc4Ckfy/CkIIO5T8uePx7ZowvHTA9en4UAGOoPRcZ9waYMEjGTzjPdvw9qdzt+UMVGenSg5UkYPOGzQANuwQe/YUc5H0FMwoG3k9PbNHTufpQA4jj+9z09v/rUhPr+g7Untj2o5HPT2oAVc/wAJxScHr6fypVyT9BnFN4Gdw6UAA+bIOc4/DFLndgDHJ/8A1flRk8HuOMU0EhuD7H0oNAzg5/8ArCjBxxzjvSHheg+XoDQ/JI2glvQ8gen1oMxMFeOOlB4UjPA/lRn5uF7cUcD1HqaAEPHH5U35RzkA4POOnpxS8bRzx7f59KUMVO/jPQccZoAOcLhhjoT2P4Uvoc9R+Y9Kb91iOPr64/rSjgjgHPJ7j8PxoAUfdKtlhxwBUmRuyD8w+U+1Rj2yAOue1LuzyCD3zQA/cucn8sVIBzgc5GMetMGcEdQB0p4wjhh270ABPG79fp7U4D7qN3Ppxz0pq8DH5UvQDb1zx9Pp7UASqQAoyOuDQOp9uKbk9OMd/rQvTOPyoAeTj5iRk/yHY1IoK5B6gAjPSo9wC57jjHr6U4bcnsXXHp0oAO3HIHTipAOQP84qMc4/AY6U/GPw6epoATGeOn8qdweccdabkBSxGMccdj2p+AG5OBgcfz/KgBcHgeo79c0HntkYpQcDrycrx2ox2wcccigBOPw449O1KD83XpwKAOB0545oI4PAxx+Ge1ADumQeOfzpQcEcfT3PpTQR6ZGOPc+lL2APGBnA6D60Gg4Z4C4zu4+lPGMkKvUfr71HtBzjqeBn9Kk46dqDMkB5HA46evHb6U9fXoev0qMfJwfmwc8/yp69FyO4/wD1UAPUjPHpn8e/41MM4GcADp/WoAc8dVzu+lSD5fnP3Cf8/hQBOCBx1APGPQ1J2yw25B9sc8YqLODkNgHJBHHFS9BwwJ6kA7vofy5oAeMc5I68leM/j0pw9OM5/LHb0puTjdxnrhR19s078/T/APXWZoOAxkZxj24x6UAtxjjnOB0+lBXPfd+P9KQ7Vy3PTAx1BoAtRt91e5zgjuO2amDErjHzdFHQmoIwM7cfdA4/lTwx+m08E/lVLoZkq54xyOmDx+B9KUnktk8n6fSmggjGeD0I/nQSMcfUVJoJ2IGRntU6n+InG7kDHtUBOAR+FSoWBXOfT9K0Al+nI9qfx+gPHvSKOQvzcenIxRkdf85rMB4PGeu704zUgwxbbk4X0/w/lUYGe4G3qT6HpT1HzhRyeMdqAJj2BIz7elPAw3X0OO9RgoANxyMdR69D1p+F2j06+34UASZ7/mPpSgc+3r3/ACpoYHC5Bp3OB3Pb1oAMjnocD65NINyjGCSBnA4+lPyN2Rx6Y4pm04CcA9celAEXHIyGB46bcU0HGO2PQ1KVHGR179qjxgY7Y7etACZyeByO4Hb6VIDt79B09qQDnjqB9PpTuxJyON2BQA5DzjgDAxjjpVoYbrnBPaqZ+XtuG0EDuD6VZRgGBxwBx60AWF4xnoDn2+lSZO0gHO0fjioFI+QdATjH1qUbcLn3BHcrQBIPl49/m/8A1U7HGeo9h0pmT3+npSg+nHX9KAH/AC8H0qNhlcEnvyDjFPJJxzn07dKa3y7unA6CgCMKo3EA84Xg/wAIpACvA4UHp9KkOc49MHgdKZ8oHXjpmgB4z7c8fhRyVyO3UDjBFC569sYHvSc7R/s/hQBC6nbIo6DDLxk4/wDrVRcYHT8unNaLYPG1s9MdOKzS29d68Ken4UARqnYckdPagjacevGfSn9Pl6ZxRjIHrzQBVKnHB59O9NUEkbfn9F6HNTMvy5FRMoOOOfbigBp//V6UDt+HHoKD3x7YI6Ufy9v6/SgAB++AwOcdOg9+1MY7RhSSRjHRf/rU9hnnuTTf9n+uP/10AMI54GMfz+lWIhxn+XT8qgB7DjH61MpjAIIJ47dBQA/k5PH93A6cd6ZjgHGfT/69GSf4hjAHNOwCccMRwccg5HagBp4UKeQDx3p2Dgc4GeB70cbc8cY7UcgY64/hx29aAGcDn35oxt4/z+lBGRj+npR1Pb349KzAmBICsemf1pxJxUPuRwMdKVGXGdpxuOfwoNBr8YHYHI/wGKOnAzyMY9RSlTweeOucbffH0pqjjGfpt70GZKpIAUYPGBVqN88r09jyO34VQ/p/nFWYDk4A4C9BxQBaQ/w9P8KsI3Gcc9P89qqLwcr6f59qlUjqBkAUAaCHIU+uPwq8CegPHH4VnxHlcHPv9KvglgB6HFBoWVwB6gfkPwpp64wOeBQCMZxk+mKOvOOuD6/lQBGefvfiMen9KgxkYxz+n4VYYjGCeD2I7VCeRg/4e1ADMdv0pD+mad06gj0xSDg4HSgBO+cc/pU6/nVcdDjnBqZSMZPrj8KALsRzkDp3HcVJyo4+nSqa53A9h2/pVrccZXgfyoAgK459KYTjB9BT+/6UzgjPbOPyoAb+R/kKYeQVXJzwpHalJG3J4A7+9RtlWIPbpjpQBMMdV+bHBNOzn0x2qIZwBQCOnXbmgCz6fXNOAPaoQevpT1PFAEwFOFR5/L+lLkce1AEy/e/CrQ5GOx9PQVSB5wPWrKHjA/SgBHycflUAGDjj0qyccAevaoDj070AMPGMVMo6+lQ4zyf8ipl9PagBR6V8t/tx6A+vfs7TTwZ8/StUt7lTjgAhvy+YLX1HwQW9MCud+JPhZfHfwq8UeEFIWe/sHMBIBAkiG4deO34dR0oA/ng1yyXU7ANAY87MoVBBPQBjxzg8D2rD8P6RN4mN3aWEgj1C2Uv5Uq7R8jKhXPTPXHb+nQWkSGOG1uiQ1jO9nKg4z5Enl8jPO5RwB9KzvEk82geI7fVbSTyV1iJYplHJSRAVi5/hDKdpxxxz1BqomUkYEfhi9m1GFp5lCRxkyTHsMgY9OO3c+uOm1qHgLQra3MttcvLu3ffyCgTHQgDPbPGKfpOpyRXT29xGHjuuOoGGOW6fX0HpSX/iaKyBubWOOSKGLy18xtqs74J4x26Y9ciqINP+wrW00q1t7SBnlfKDvtMb7fwU/wAunpVzTvHssd/Z6FfRrHaRL5D20wAkiZc/OB7jgKenUe3O+G4PEup+TqEepLbQth0JUEnedzIicA/N7ge9auvRaDDq2m30/mXc6S5kLA7jGNu5BsxyvVAeMnk+oB3l/dJJboIVLxoW8lgBuEXGT689qyrzTW1i8tY4QIoU6yP9/A9fw9+K5XxfaalJJZS6PNepC+9HT5khMe1fLyoUKpO5uWx056VnRXWqzTPf308kChyGRMBQUAGSeRjsRjHGKAPR7mX7KymMyyx+ZgIOCNh457/hinjxRPp6jzH/AH88nlQxknADerf4Vyr+feaOraO0rSx9AMj5e5XPH41LbadpYsILy8e4NwBvJkkJ+bPp2+nFAEuv6xpps3XzJYriGceYSdjkzKdp3Y244PftWVdw+B7dGmt9Xc3Q+Tzn37R9fboKR9A0q3ie5vUN/qV44kZ5PmSGLOVCqMYJ7nHrwK5zUfDniLUlddiWujgx/ad3Hyk/wDAz26fpgUAa9noiXNtd3G5dSiuJDHvgIC7wOh4OFGOvT2rDvvh7aSS22m3Mx/0w7RsiLGJAD1HBOMcn09hXb2ln4tM0WlaTFa2ml2Y2QCIby5XB5bjLOck/XmsnxC994clttY1XE4luRAYwQrxOoz16YxzwR29eACLxrd2trZ6PommI0Wn2Hl2sUJILBIEwrMV+UsTy3qea4KQxvC3HHmkKP5D+nFbPiOSGS/n24G5ll+XoGkGT7AH0rCVvLkVsY/gOOoyPespAdJ4eh0b+2YNYurqRRCdzQyLwMZBU+uewHTArqtTvtBkhFxphfzXBEiSZVCD0ByPT346YrzCN2ZnjDdGH/fPpVySaX7O25lCYIwR7fWmB6XpmoWx8NSmJ0N+9ysQVWKySWwA27M4ON/XGML+Gaul+KodMn+w6vYWuo2/kSYkhYb1ZemSwI9jx3z2wfPo9bvJra3eWO3t4bN98KIOJHHUkA8Hjtjmp1m2abd6mBumc48uNcct9eigH0oA1rGy07xZdSW97NbNdajAIFyxXnG1WXAzndjj8K6Z/Fdl4euIvCWjwq6afYeT9tuSyRtIDktsAbALfMcn0WvEfDkLy+JI7+6Dx2ulGO7VR18yMkoQfXPb0NdL4h1u31GOKa3Rt9zdskrH+Jd24BcYzk9R2zik0ZldNAuYb86s06vFJCzhsHlpPoa1tMs9Xs44rq1dYpYJDJv5DJu7gZ/wqzcGK5tDa277miGIVHKnA5Uj/APVVO/1gIVg27POA8xWH3SvQYPaoAt3Ukk1y9zfT/aHmZFMxx857YI9APwrBN7JqOrXF0Y/LEK4IXPLDoe4ycjoMd8VTuNRvnurexkiTZ5hY8dWAP8hWhA7shfaS2Buxz3I/+uKAK52JCZgC65KYKjjP/wBYfnVSSOJLOKNwXG8hT/s+n4V1+kaVfeIZvsWmJHujGZGc4VckDr9cfnXquj+AND04S3WvO2oSQAYhGUhZjng45P049fpUY3GoXPHNA8DeLNdlin07TZJLQ/Ms05EcW32OR/KvSB4JutDsWkvLoMyy72gjjG3PHBbn5Rjp+R6Y67V9W8TxpBqumXMYsUUDyBGBHEqnaAUHYcDjp24rg2uLmWcX17cSSsT1Y7U3Htj0zVOJThY80v7i4v7kgLtk8z5tg4Y+uMfzo86+skeQwyxwg5cxr1xwM/8A1q6Ga6lv7hrXT7QC5cfM0QAxnkZNdVp3gm9trRm8Q6ulupIJTBO09du4cVPKLlPKn1G3upvtEUfn7wFJPy4/yKh8s3ckcUQZZDgCNuF6U/xXaeGdMbz/AA/qcjmMFHQJiNsDqv4VU0e4kitV1WBgzhQFz/Bk9fyqSTsdO8K30mJrhRAqEbt3A2DuPenahZ2tmyncrTmXAwdw2Yxn8RXJ6v8A21q9rbW4u2VEm805P3iP4eO2Kx9W1+Rb2CziAiVmGTtwQuOnPPOKAPQF2xybSmemXbGB0zj6Us4igvGiV98SAfOcD5jzg4qhaGSdgkQA89wsKA8Eds+hPtV29t5LZW3BTKpZehG4ocEe44rMDF1c2bW4t55WjAOSU4YMvPIPHSjSf9FuTp/LoIt8ci5APmY/Ajn061z3iCzuLy23KCJJGYyKRyABgfyFd9psLHTLSW7KwpEoEu48qOPlGM1aA7Cx8XG08hJlZkRcSOV5HBwAByccfh2r1vwD438I6F4hXxDr9k72xgDwMIXlVblcDAC8ZCk89FOO+K+bIrjK3DxkDbI3l5HbJwMepGP8iu40zU7yxsILHeEiC4+6CBn39PTBxRY2pyPsHx9oWlfFbwTeeNvDusSapcWavc2FntETW7Rpme0dSPMBK5PAHG0/NwT+at2NH+zwf8JDbTRR3rSiK7hBaRirYMcgAyD+vA7V9b/Dn4qp8P7q61DS7G2uJ7xEgaXO2VEV9xEZwR82Bxt7dRWVFcwJHNYxW1rPZXV496LIp+6gf+FI88jy1IUE9hjHXPN9XfQ2bTPHfh7qH2lRpFj4aa7s7Bh5Us84jfDFmJWMrhm4B47ccACvoLTdWvNBnu9Qt5eZowoDru57YUEYx61xt1ZeHNTvPtV1DLZ3aAIj2x2qp7dK6cXWmEQQSSYjwHIA2jK8YI963hGxDKE093BJaavqMW+GCdHlG0FpYc8qQpHzY6enXnpX0hPpfhvXPC9rqmgacmmWVx5sUa3MIkmEiY+bAdweTtGWBBFeFrpY1LS7i+sI90DH5Y2yT8vHf9AP6Vr6T4j+KmlWFvo+k6wYdPhBVYXt4pQFZi5OSpbq2eTVSXMrFwny9D5W+ItrqWi6nqseqaHb3OrSSbIX8pEt44Nxb7QQpBd2U56kqQMHHFeX22hQ6gk15LJvnMe2QkbhtJBLRtjAPHypxX134wh134gai2k6+6HUdPXb9oACieJh93j5cZ7/AIduPnPxh4fufCzW8VxM2Em2hAQTmP7wXbwF6KPfArjdOUXZo55L3rjdOh8OS32jw67Gthon2u1j1G8gTN59mDBZHICsGIBzjB6cAdvf/iJpHgnwt4osX+Hd8JrGSzae7ezleSJItxWNs8n7md3zEdDxXP8Agv4C+I/ib4YuvEZ1CDTNGjWNoTtM8s6cgqBGTsZemHXcee23dz3xLsLnw7d6JoWkyXS6dc6PFbCeSHY0q24KOC+MAkjJ2nuO2K5aklexooT5Oe2h4lpK2F7ey290w/0i5lMTqAu+FQcJhf8Ae6deQD0FakPhez1m9PhuS7MN1dRbxCsReYADO1VB+8Nv3fYCsHVdBE3hO11vTUtWXT5njlXdsfIAwWPALbhwvPUY64H1x8Cvix+z/wCAPD//AAkOsQiw8aXzSWuoT3Vnc3hFuDhjbeUjbBIpy3JI+6OM5roKOrseQ/Dt/Gfw8nudJXbb2l/PFMwuI/Ld2tlyd8YGUXacnng4AziuJ1yPT7LTrnU9GvX1DUJTc6ndSbWjjD+iIQCVUE8Hd0HTpX2D8UdV8KeM4F8eeD9djvoNAilZoFtXjEiyfwxl9oEYUdQGwMcDg18x61/ZUvhS5voLaOJ7i0vLl2QYeNYVdhEg6bAB6fNxkVz03+8LnCx4ppN5qGof2PY2d/HbzSxQyMwUKI0b5mJHQtycDjdjPAPHowW2tprhdVuhNaWxjVjsD7pnAztHRRxkjPGeM1x1podta+EPDGsxI5a+05lmO35d8R2oS394AfKvsTXoNlp/hmKOw1R9vmtGDdrGSU8wDOySM8DBx26gY9a6JtbIyOFuZJ9K8Q6jHo0Z+yWq+S8LHO4hD0AB7jgD6Zre8XS65Z+G9M8OzwRrDqOnLrEnGXSFweevyYA6Dn2znGi8xPhm91SxtreBXfyd8Y2tLHnaeeen6CuPl1jU5P8AiZ3l+biG2tVsSLkmTau7aEBPKrkj2GagRVit/tWgaZ4hsXT7UUaN4hzwDtwAOnb8MYqxrtlolpoovLmN7i6vowFkGSibNoA9tuOOKb8O9Ettbu5bCSCZoXWWeOSPdmBYlJEgb7oBOF+YY6AckV0/iHSJJ4LfQtGd9WuJykcUcUR853kbASNQTuYnqM8g8UDJ/DHhqx1TSLnRo7yG2u2SN7a32hJZSfvKnKgseNqjLMfpWZrPgiTwRPbXGsNGDJclfJY5uUUgnzGAYLjcAOMduelen2zeOPg/pOiL4p06wS7XUobprbzsz20EEiSHzHC7UeQBlCjdtVu3QeaeOvEMupatPrxiU/2hPuiijO5ILYZxGWx833ueg/Ss73NLHoPgz4XeGfGlz/aXjLUJ9K0J7oQoEdIXmuDgjLuCAp53ADd0x0NcPNq2vWNjqugafZNY6bqlwIfssjD90Y2wkgAOQ5RcMejZwRjArlLV9Z1Tal40trbwlkSIjKqHX76kkYzgcj09BXU6J491G3SaU6XHqixWqQXlumY3mERIEvychyCN3sBjbgYBFTwb4R8bahrtp4h03S5rdtD1OKX7VI4hijAGMjcSA3fHTPBIqbxb468Y3ktyzeIdQEF4m1LYMsah8AEuoGGOR3U8gV9RWPiz4b/EnwRa3MOujw5F4dKW97ol0yRP5kxCwmNQB56NIDnHIIywyfm8asvgh8U/ihq13rNpHFBbXKRLLqN/MLeAGNDjb8w68cKMc0mNE/hrXtc8Ta3LaazY2Zj1Cxi3xRn5RJCmS4GCVB6Y5wBXFaj4Ck1C4d1iGlRRSIn+lP8Ax/x19dfDz9mvxRottBqHiDU7S8gu5Ht4Ro7SMkQuFKnzQ4ySUG9Svyep6BuR+MXgfT9L8Iwz21pc2FpFfeRLPcs4lu4pwVDSLkFHU7iOBhT2zXO209BuJ8Wf2HdvrM97pEZv4zMvlT20ZaNUQYOCq8jtnA6cZrvddgk8M6FC4gTzNSmURr97aqKMM2Rz1x6YIrv/AIceJ3+FutXunT6ZNf6ZdJtgs4GSNWmVgfNLSfeAQEEE8HHvXDXGotqzWwj26RprTMkcb4meK2faS8suAC4HPGBnj6dUKl9CLI46yh1/UJVv9Nihe+STzHjdhyhDIcgnIVh8vB4A4xXLeJbGdNSuLm4jgiQg7IIGUrF5Y5AwBjawIJwOK7nVbXRfD/ih0eMXsdxHE0V0snybdowW2kr2A4//AFchriRPs0/T2TzYHbzfLX94VGOc9ODxjPfFdMSWjp7L4n+PNE0e00Xwl4v1qziYH7Pp8LGSNGdt7LGCMKMknA4+bjHSvY/B/irXta8GX0/jP/hINQvy10j3txAHt5crstOVXIC5X23c9DXzp4VvXtNemubv9xeooSxjZMxgS/Kzk4OCBhe3f6D3HwB490bRtXmj8Ualqslp5MbiLTFSa3jndmEjSLzyo2lVAx1yPUn8NjSnPSzPJrvSb3Uoob2WFv8AR7fy2AIwwJ+XCYDZ/Dik0W00O91rR4PFV1Lp+lyXtvb6jdxrl7SF2wz4w2No5GQRjnFer3HxD+DGq69PZy22szTXuobVnghENqIHOC5GQ5XqzIEz2HQ59IsPgDqerwtqV6+zRJYhLBJbDzZ2JwQf3ZZEyOqn1HTpXOp8m5UaV3eJ6V4ItPgv4Q0y/wDDvg/xZpeu2Go6jBexX9xfpHewSKiKyxoUUJ9wbWBU+o4FeU/GvVrLV5ToOl6pDPfT6yt5FdW8wn+zRLEY1hcg/KZIyCBxxkYI6YOt/AKOGWexEzC1e1FyksVsWxJE2PLY8bXcDjGcAjtxXmXh7w/ZSX+q+HNMaW2htFt57OO6DRSfaSCWyG6EnPbsOwolJPYupKUYWseb+L7S8i1uWIq+MCJpJn3STGNQCx6gpjG04B/DFczDDgPPlHZACTnkccYOCP0r0rxbp8OqWP8Abl9PHBeRSeS4Odvy/KVG0kds56fhXnyh5ZXFsEkE6FPl9R/MgV2YeV4I5E7noWuWFhpdvoxspI9UtY1LiQN+6YNnCqRuG1eMA56YPpXIX+mRztFNGq2dzd3cdrGsp/cBX4RRhTtUfKOF4HTFeg6XoaXmm6VaynbbSweXEwO070ZWzzx1G31xx3rjdcsJNNsrDTmdGkZw42ZEkW4goB83Bzx14GMVpKVhnt+g/su+LLW6ZfGFvf8A2JLeaRY9LHmz3F1HtKwlcFwGUO3yhzhcDBIpPEng3RfDXh3TNUtontIbhGLQ3DsZ5FbZhkVcnYnqcYXHY0zwpaftK6/4xtNaGt+IIHtFmC31zIJoo4iA0kXlEOj7l5AcYyOua19a+Fmr6R4PuPFWtX2o6lqOqXstu0t4DGjIesyhvn2yMRjnbngcCuVyl3Ovkj0R5FrFld6voFjBpgSWSK4nZzu2qcAcDjtn6celcBrHw/v9C0yeW5uo7mXeqtBEh+4c5O7qCOMqMYHc9+zvo5l8H20ghaKOK+cK6gojqQSWQ8HCnH58dKvaRo8ms2TwRF7SO13h552ymW4IIwCxzwBmrvoYnpHw9+Jvw3+HfgC50u38MXFxresbv7Ru4YUiR7dZMxxRTc4UgLuXAG/nGFUmPxh8Q9K+J32Fbvw9DaXa22I7uWQNeTRj5UjLRxqpRBgAc7ecYLtnzTTdGi1nUv7JsNQjNrDA3lTSfuFadThVQniQnqAM7u3pXslv+zX45hePxD4rmhE9wqmCxsQ7bFVf4mRgAQAOQzAYGfSs5KxpeUlZHA210lkUsLecTRQQj7y52hffvXl3iIWB1P8A4kccQjYMzvE4ZCdx3DC4Tr0Ir6M8QWGh+CPEmo2NtayXUsKxIrTfNGyyRo+VHBwQ/U4HGAB0rl/ht4A1j4ran4hsPAuj29uNKW2uLqaV1Fvb24by1AX/AFkj4RhhFLSYPCnBqIuxi462PE0mbSJbnPzzJAvPA+dvur9O5x1x2FdJpNzbeF9Kh1Gcbry6k3r5ZyDI3IDHoAucsPwr640v9ma6trOe+1mG4vEyYZXhbyo4V4zK4n/eYVSW44G3kV4PqvhqbT7U6RGlrqltb3rC0vG/dLI0ZdBIqKzMucfdJI69eKt1QlTlExY/ihNaaVcae9mo1G3lCyPC5jh8oAKCm/dIXboykkLgYPOBxGpNbS3CTyWwhil2mOKP5m3KOjDA56/n16Vm6tZ3WkXsi3WxpzKXdEB2ny8Bc5JyvcCrUEd9cyxSyRIJYQzpg/JuYcDHf14/wq1JMTk3uPAN86RxKFdImIRxwOcEr65qAaTpcaCCYRLKzbZJWwAc54A/Cq2jjWr8vf3cZRogIVSEEbWYE7WA+ZelEuiPdSpcSsVES4cRYDe+Cf4v8K0UyRw0XzzF9ncNAcr84+RMH+uBj8vSreu6HEgtLvThC0MSeQ20/M03AwB6EEYOePTGKdLeW8cYsA8kCpt2qxG9+OCQOAPx6AVmXMcytBcW4ACMcYHBYD16/wALDr26ccVcCS0WytJF1V5HE6gxiJQBggbe3Ujr3Hao9BW/n8QR29jKxm1a4SzWC5bdG7S8fPuIQ5PX64HWtnTkhmDNcKCokBC8FvmwO3HbtxVCCWOy1YSjFxFBcblRvuKynjB6nbTTA2vF/gMaLqkVvfiLQ9RuoA9tEZBJptychf3Mq/6vbxlCPl46KQa5u21fU9E1JdM8WQy27iIbSVCsVX7wXllK9GBQ4YAc4AA7G91TxNpul6b4l1udr2W3d1sZrtVMkKyBFb5w6k+btOCVbABJYZFY39oAQjS9SijubR7h7j7NMA8cfm5JCbx8rEk4wBg5PBJrWEzWnKx0EGpWepwm6dvtULFo41QK7Lgf6wZHynjpjGO3auc1Lw00s6NoiAgIPMR3xv4HOcYJ9QMflWD/AGYss1xdeGZd3khQ9hO2HiJICeU3CSrtGz5iHGMnJwKntPEximT+0YpYI1JiWVUaNWKjH3WA45IxwcfStVI6ITsZd3Y39rNmSF0XHyuBvUYOD6YBx+XaqhuJIjFbW0akk72fhmGeMZ9cY5FepwTQajDkuuU+7hvmxjlyMD9Rk88VgnwvqV3I0ukxARFPMGe2AdxGT9BwMnNaJnRGZyUsLRyNIr7t4BA6f4dKpFtrMhTgdCBx+FXZ/Nt1lSdQpU7ct6t6VX2NsRi/JUDDDAznjA9sdaZZhT2EZu9jfNFLtYKOpPfpxnHet7wx4t8VfDbX21rwndm0uY4jG6feiki/uurcMvcZ6HpVWJma4QDBwvy455A/Kp59k4LMNpbCt+H9aAP0A+E/7VvhvxRF/Z3i500bW12pBn/j3usjn5zhUI54PX5du45A+yNK8Q2stuJreczLlGBX5hhxkDPb6A1+EVzaQuuwqrFTwR1XHoR1+lej+C/jn8SPh2IbO3ulvbBJYX2XSeY6pG2WWNs5XcOCT7elTymM4Pofu5Z6uyO8LHGD9wnO0f8A1q6aC8DqWGSrKPoD2r4h+G/xy8LePLYyaDqEf2naS9rP8k6N8oG1QQSue3U+uM19C2PiUBFuGJEB4BHHIAz9APwB7VEmczVj2yOcggDg+taMFxjp2/LFecWWuRyqjHJUgHIroLfUYeAM9ce1MR2PmD+taNvOQF6da5iO5BU/N2ArRiuU478dqDQ66KVCuDgHrioZY0kIVwGzwaxo7tSANy81bWcMex4HFZgWBawqP9WoCjAwOwrO802shlcYT+XvWkZMpt9/zqleR+fHhf8AWJgr+PXn8qALIZXOHHB6Cq8kUbAjb3pIgVIR+dvH/wCqpiRjjpTQFVIsPgqNo7+9Z+oW+JN27G4YAHtW5FhmyMcYrKvEMkuSQoToO9CASB1WTY4J9x0z70twgK4TH8qps3ln5ce56GrsBSVvJJ+YDPPoaRmTafGJJCgXPqAKu3kAilCLnBH8qhUQ27A7iO3H6Cpb6QyRpIvypjjPXjtWgFdvvdeeMVXdC6E4ye4PXFOaZAvmdFGO3aoo7qJxITzxhQOmKEBXs1Ys0sw+nArWLEDC1mJdorfMy+/rTvt6dEYY+lAG5HCk+Y5O6fwmia2VRt5GOw9KpW10nZgu7seAa0jkgOOBwPagDPezikYCTOMYx6/4U2Gzjjmyudm7jJzirTZGentn1NNJfHTKZxxz/n8KAOV+IIWCw03WIUQHTryPznJ5+zyKyNnHoxFbsbtIEUgLGgCgqDg8D8AKw/Fmy98L6pYtndLbSbNv99PmT82UA+1YXhHxbpurabb3j3CpuhUyKDnY3Qr9AfxxQB6DgGoZVYAbRnFWLS6sb2J5LNxIqnqCCeRx1x+H0qF7jrgYyOKAI0JYfNwR2qQuAwXPTpUTOEB6+gqoIsyCUljQBrLJghh/kVYFwWzg9eOKobTu7jH+cU7O1sdP8KALJmYE85ArjfijqP2L4Z65OcZkgW3XP/Td1jI/75au0QJNuXGK8n+PUnkeCrXTQ6qt3qttE5YqowgMhySQO2frVwNsN/Gijj/hppk0/iJNOtlAYmJQWPK+WPu+w4zjFfXPiyRFvbDSICMWarLt6Yc8Ddz2UE4+leEfAjT2vfEyak23ZbgycDBJbcP5svX+levjbqev3V5EoAkuRyBgEKxT9SM1k1759HNe/Y/H7/gpXqjXHxa8LaObhvs9ro0rkZGFLkqMD3x+vtx8c+EonN15sXAlUscjHsB9fUdBj8K9y/bh1j+3f2pNcst5ZNItbeziHoUiBZR7BySMe9eP+DbZSjSxjeybbbPdXPzsQP8AZ49OKzr/ABWOuktDzn4rXRfxKERmVLS1RFJ67n6/99DntxXD+WdqIx4yBtyD82PbpwOldD8QZxdeM9RVCMRmOI54IaOJVYcfLwQR/LvXPYOGCNgKuWOMZPTGPYdqumrRseNiXeow3AwjqcBsEfpn0HTFX7eQCLaWK4Rdv+6OnSqXB4fqw+UAdfcjp6cVbQhQpQZEYO3j5QcAY9BQSti585ABycdm5/8A1VbjQxDDK2VOeRxjHt3FV7cy8iMqQ3J7cnmrZSRRhmVU54Xnk8Y/DFZmy2JQsp+VxyyHap5Gf0wf5VKo2MSExhA27OdrY/8AHqhUptAdiPMzgjvwBgnGR0Hb2pwRZdzb88BSwHb0C9hgCshgVhDYZWYdc5xgDk0L5J5YNuIOAnTPt059O1OUIMDDK0ZJ5yNqkccdx/hioyAcp90k5AxjHHoe/btQBPHNJv3RwgbiByPmPrz2pfNmXKDIOTuXb8/zc+wx9KarCNcPHtBUHnuy9vw+lWN8wyqAKFLBE7+uc+3agB8TTAhmaUrnLdiPfI6Y46VHNJKkgyzqCWbI4H4f44qdDKwfGfY5zjnlfTOPSmSySo7IDtQEIOP4sZ6dv84oAhRbuX78hVTjGDnIIHavUPh2BFYwQb2O+feU2YBRYx8+f4R2U9yPTp5NckICBnciHBUdT6flXsPw7+bS0kuHxmYQIF4xGsKbTz6tnA9VpMcTN12ZPtTBiRukYlSuADyQ2fY1zOpeWrx7VGU64Xhi3pj0H8q3vEcq3V888UbJumdlVz82G6AjHGPrWLeB9sQiYABSpUnjnqPqfy/KuVnXTIYQVJCkruxHj6CtaHMyKd5zIe3r9f0rLUH7w5BUYB7DtgdKvWkhWCKFj+83EAD+Be3HtnNZGh5drsskr3GVxvl2jd0Hoo+gFcsVbyi6HchPXGMf4c8cV02rsA8pjyCJGwpG0kMNqtj268gc1gRfdJVCS5JOCcgnH6mvSpLRHlVHeRct1nZMReXkAD5W5P4Hjj6VqeSVBOQVUZbGTyMYrNtVEbHADbRyxwNvpnv+layJATh2Kc9R90keo9M9KqZVEkgUwviLOHPJ4IX8e39KsDzFGRHsCjjsVA9+5NRqAQWTAO7BHY46YqXy+WUgNtH3vvZbsMeorBnWWQQf3mC3OMp0+X6fpSBYScFNy/e3g4wfamxrLu2K3lIgDFgAfm9PY0jEhQxILdF2Abc+nPU1Nhpk0QmUFpGVSrbvlGSD0/UVYBj2t8wyuM5GB0yOPaoFVW+fnf8Ae54wPf6cU9jESBkbexHoR2/+vUFlwSRkgCIDGOenTtimeYAcZxjOfTP+f5VE7Iq7lG/vg8nnj6VE8q7vLUY2kbwP0/OpaAuK29SuflPzHuRj29Kj+8CSFA6rjofp7iolZSOGUhQWPGAwzxUzzr5e4L8rY7g8UrAKRL8p3crkYx0A/oPwqnLHtjEYyCACo64z6exx0qx9qy2d33/lG30H4f4VDNKZGUnjOWHPp6iiwDHBVyQduzaFx0PsKbgIdrfu8j7ynqP5d+tNaRhGrDH3dvTqB6fSodxUtw6hTwBzuI7++PStLBzlpmx87N7LwAQT6/T6UBiCAGyefnwOgHr0x0qsJBHgx4ZkGN68nPpg8c9utRtdFkZGCE5BZRyMDrx37Z28UuUXOWf3eAF24Y54J4H06fX2FRvLEUMRHOefl9Oy8c/rxTC6vhgcnvu+8vbHBxj29BUM01vHmCVyC33QqgdOOCOQT26cVfILmJvMB+WPbl2KAFeMKATjqOD+Zphy7KIgr4ALMDs+gz0wPQdeKoxyqFVjKNpVvlUbeMHJJ7H8MVG0qyhMyKVC8b23EZ/+tx/hScbBzGp5UgbDhc4yMEnoOp+tKFiAGdx5AJQ/KW64PHA/DFZnnxRn7yDHrwcH0Hr7Ukd7bL1bO4DpyT/eyORzyOaOUk033MN3A24Yr0A4xkewAxxT5JfLd8Y4xyB864xkA4GRWMl4nHLsYxwVGOOBg4P5cD+lNNxE6j5WHyKOMnaT1x7UcoI2PNKgBWBYfc3LyT/d/wCA+mf6UxpIgmFwJQ2HUjgkc5AAxgjt0rKe9uvLZkQsAw4wvb1x9PbgClMt+yuPs7DccDHT17c9KOUC/wDI2cHoC2CqgZHpkevuP0pjBHPCgBvQYQvjuO+P0xVTZfn73lIchhu/vfTdximLHfsDh4guC2VzwO49vp0pWAkmJxnj5c55z+AHrUCguEX5egbPQNjH+elL5N1yY5VzyCWXOQffk/lzRFbXMkis77t/BCnZuA+nb0qwNBYW27yQX6kLyQvbj8MVMx2kFvlGAUZh2PaqA04Dc3muhHDc4xj6daT7JEmElklfZwMttG3p8tAF8zxruyVAYFd2Mcf4UG+WLZtVUycEh+q49D8v+FUBaRS7drkr94KT0BH+P6VL9ishh2AYDqBnB/nxmgTdh76sh3MzRHLY5f8Au+g9OOgpf7YsVYKX3KxxiMcAdjj9KiFvA5DiBF+brx0689sU4tBx5MKLg+nyjP8Ad/TFUYOpYgm1iFmLJ5gUHJAHU9u3HuarNfbi21HUrjAznkdPbHetAz4K74+Tl8cHdjoB9KGEcjtuC5PYD+fbtirVkYORmJezTSbltmDNkYzhXB9z05GeKJ4NSlB823C72Xbkjjb/AEOO35VsFE2FGG1QMDPXIx6dfX6UTyohBcglnjiAHGD8pyPQVZmmesWbY1bB2hipwuM/w/4VyfjZitlp5G0qZmxkYHPH8v0rroQP7UnGCBEgBUr/AHeOPx/SuR8ccRaTEyjLGVzx/u9P89KpCj8aOPmXavmY+4dox/d7dOlO3Fd0Yw4XnIAG0nk57VDsL8ZGDznHvzkfrU6Ex7Vb7gPLAc8dOKyOwATGCwUl/uhun3uB/ntWVdW8czmNd7JGM5A4JHXp149K03i/dedMURCcq2dwIb0xyPWqT7X2mJgFDFQwORyBjHTp60hNGQlo0R3qi7xjacdPYg+grQJ3MclsAAFj94Z9PQdhSs75B2rsU5G3qy47H+dKyS7Q6hQCPvY+X5vX1Aq+YXsoodFGjArKvy7SACcf557dqcyBMtzHhVzgAZ/w/AVpxWzlsTqu/PAXgcduOnFS3KpECzJmSQAKoPAXtg/4VBSSMtgvEcbbcrk89h0Aps0qHKRopG1V5OTx9KHcYwSmQDweP5VQu707UFucNt+YY+U9jz9KaVyJMidtxLsC5JO0A9x/L6UxpYDiS4XcXH3enI/lVPzo1ZWPzOQxJPOD+FQLIZNodicHA4rZKxhKYrrJPzjA9PSoNmOOnsP84q/hflG78ugHakaOT5yV/Eevb2pmPsyqEXPJHYAU9o+f3hILYA+lTBWU9ByAvAqbymx846YHAoD2ZEflHl553YI74/DtTvKO4vnH0Xt7DirHkqrOVUEKMewJ7k881LHEMqX3YUYwD69yewqWzohTsQR8tjkZ45wMD6VdT5cAnYOg4H6U4wBNxQZDY64/JTVowrtMca/NkEhiOntWJ1JFdgTskV8suCxxtAHqemeKlMLALsH8OMN39Mcc5+lL5TlnQbfn5jJ/kOwxj/61S/ZmChCBtVTtwx9uB3z9MZ+lBQpsy4Ksu0EAk4xgjpj/AOt24pojcbf4zlm4G7pjHT+narPmAqMh0wmxQeD7E+nT8qIpY0cuvzduncfLhSPr+VJl2LEUJAWVQXdySCvAIHOeR2P07VYJ3IY8NhSJc8Ar3Yfh7dDUfmZXnOFGGDDPzgdOMY+vSgGRcFRtwcgeowf5e/r7Vkxlkx723yvsySoKHnaOR7fX8KrzpMo3DIDHAReWx6k9R/8AqqZS4cJGVUjB+cf3j0Bxj8qbvgjB807TjK/J1x6D/OMCkhoqS2riVmZmYMDg4AbjgADp8o68D6CrIHmeW+cuCf3gACkYwOnTHYD6VIZufMXgqM47Hscf7PpTdwU8psDY3Adh3xjoPWrKM+Y/OVYoPKY5LZx83txisuQr8sjc7iSeMjHHT2HStGeQu/zuVf8Ahyu3kdPb/PSs25YL9wOWkYluo2D2weFHb0qomM9im2FChlLHPyhemP6Y4qNNoyAR8pAdiepHalUEHKnawByRwoz1H8qVsbN7dT0wOP1rY4h3Byrls/eA9M9D9KQPzwu4kbeSBz7dsUOycoihVA+fGBkDpx6fSkeUbYxsUjPAJ7fT0+lBSRZjUrKduD8pG0jgDoM+tKrFNgQBmwM9uVyOf884piBdnA+WQnbkZA6ZyRzjHTpigAgAbdoyegznHQj2xzQHKWiwMXnK25cchugBxxgdzULyBwVkUbVXIGCF/p+lN2mIfMcLjJJxyT3x9P5UyRJsABwAFw3y5YZPyjHf39BQHKK0ylB/Dszheg2nt74FN4G3Y6kgHjG08fw57EUnlyR5EiEuucjHy9f0FI7gOSyq8nPGMDAFBRNHIAnkH5t3+rA4PP17CraTyIGj8sSbUCYYbRtXufp2xVEjBVtueMY6fKf4c+tC/vEGfmEgAUHpx0Ax6UAWFkQAlm4DdQccEevf0pWuJJCuMJ0PHzY/P29KzUuD5hZEDsq8Fugz7dKBPKVyp3kjJAGV9vpn0oMzRWTy8OzBTnCtyCR0wKlmMTIE2EnkA56jHH5Cs1G8w7zyVbJZewHpmr23aEOSU3c57FeRx6UAf//Q/RbJCdicj6fWlO1TjOSCTk/5/KmD5VIPqRj2px4z8vQce+O/4V2GYH5ugyKQ4B4wNv3McHP09KX5kB4ww6A4GAaT/cC8cDIyMnoPx9aQCbvbp6j5efp2pPXI4A9eCe4/HvT8kbgD9327juPb0pmcDaRyPX/PUUwHcDk/d9CBj26U3PzbeS+O3+RijOf41+nGeO/sadjK4PK46kc49TWYC5zw6gcc/UUcfwnt26/hTc9uwXA/Cj5uO/r9K0AcTjk9fbjH4Uiqm5cL7f8A1qUv82dvUYweMYqM4wT/AD6fpWZmPGNoP4fnQDyMe/0x9KQ9c4HT8v6UnI6beP4SPWg0DO3JyAcYb2A9KQnow6fw47UvzZOB9Pf2pFzjIxycE4oAMqrcdM5IA5x6Y9qbhgPm53Eijt8nLLnkcU3hdzjgYBOenHTj3oMxqlucD2H1/wAKb5iDGMDjPTH4fSntkdjwM8fT/Ck69OMgDnnj2rQ0EJx09x+Hp+VIMLz36fge1KDkr9QPxpCCBtxhxxhh2/pWYEZwN2R0PCgf54pFPPGCcfrT3JI44HTn09qYeQT6fy/woMwHA+XPp/8AqqIgYAX0p5PB46c/lUfyhs9+nv8AT+lAAemT/wDWxTCvAXqAenv7U45ByOO+Pak642qQB60AMIHR88gKAfamnnqBk/lxT1I7ZCgjjpUfY7sBT2PUVoAmQg3fTB9M9KOFXsQB1HXFGSFwMc8ZFB49PXHsazAj9B9T/wDrpm0MSMnjj5evH9Kl+VgF7Uzblw/Gd5BHt+dA07DOoXbkDt3/AA/KkIyeMEdDjvn6UuAflbA5ycc9OcUoOeCDnng//W9q0ER7EXK8n/P/ANanY+UkjH4Yx/npRnacLjr1xxxig9SNoPPc4BoATb1PH4dfp6U3nHDZIGBgdvy5oHKkjPUgAnJ29v5UEEjavpwPpQA1uOO+AwJ/zigbV4jGe5+n+Gac/IYdMjBzjr6fjTTz5o+7+7GD6D0xQAzng53KuMHAGPr9KaeM8e2D0pxKZLIVyVHHp7UDO3GMc9AuTz3zQA1/uqcjb3AHAPT+VNAUZJGD1x2z9KX5dwOPqvYDtx3pc4IIGM/l7fp2oAjw2QuRkkKc9OOn5elMAzwVw/bt2/zxTyvHsORnpyPboKQ7Tkj7nPHYUAREZbp14x3/APrH0PakO0Fc5PzE4J5A6YyOak2ybgvt2I4UH+QqMAhSwAxk9vWgBoU5yPct64+nU/0pcMQcdTwOchfcfT9KaVI28fT6dBjijA4X+6fy/wA+lBoKdudq/LgDqc59/amsDgrx0yPY8dPw9KeM4VMDcSfm6den5elOQRnKkiPBx9cdfp/T9KCLBkh8qAA4zg03AC4B44//AFUAZVVwcMeAeuB3pV5KuCOOhPT/ACKBAQ3oCB046Ucjrg7eg7H0poXa3UkGl2g/LjIxwOn+cUAP3AMRg4wPzo5wRwP5e1NyRz15p3HTGc/LQBN3/LkU7djauPuc4/n+P6VHx6ZUd8dhTv4R0wOOv5UAPQ9epyOmOmBVmMgKrkje3H0+nrxWfyOasxuvy70yFHGc4x2/CgaLxwrYJ7cdAPwpgyRjjn8etVVIKASOHccZ/wBnsKnJGMnnjBGMe3H0oLJAf4V5I6Hp7dOwqZenJAxzUAznG3vxxgA4qWPrhfwz/KgC1G20e3H/ANaps7l4/lzUA3YHoAOnb0qQPg7R2xxnkUGZY/i2r/8ArpuPmH6f4UIR9eo+ij/PanoCo2k/d9D1+vtQBEV+Uko6Y75H5UMBz8uMYJzzU2OASPw7HNMxx169eKAIz3LdB+tKR1DDqOcenb8qU5y/8WVC4HT34pcfNynXqO/H8hQA1uD6Y45qEjPHHHTAxxUmMjnGfT0pv39yoR09McUAMOemMew4NNI+nHpS4A424GOn+FN47Dbj/IoNBM/NkHOPwpRgdeKXv81JwPQ5P44FAAwwuSOPalwRwRjp9abxg/NgGl55J9OnbigA5xjPanc/h+WPamfp/KncD5uhHBBoAUY64x/SkHUY65x7flR2wR14o/HHQYx+VAABxg/dPU47Uvzde/bt16H8aTg/Tt/hjtSZHX0HGf8AP5VmAEgLycDrThnI6f0Hpj60mCMjrj0pMAhgcDaOp7Z7UAN4H3htI7eue34U/pnaeAB+GaD8o2twPem5zgEfgOOlBmPHTnj3o474+mOlMX5Cu7IXv6dOlKCxUZbjHPAoAkUg8dxwCegFOUlj5hAOOi/T9KjGRgjOB1bH+fwpxOCTjkduwH4etADjj7oGRgFVHuKYRjknjGNuadjBOfX8vp/Sg9h65HPGPpQAzHHHHoBSHHT8qTPoPy70p6jGB7/0oAOvuOn/AOqk46DjsB2BpO3cUE4x9O/tQAcMBnIHcZ9KP4WO4bMZx39KBn7wO49sdMfypoYg4OF/z2oGhxGcBjkA9x/DSnnt37cUZ4wfSjJyAOuO/JHpQIT+IA4ApRkjnj0xScAn8PpSEYHH4Y9qAGkggd/bp/kUvvjoO/NDY7ZHP5UZGD6AY44xQAh644I9v0//AF0hJPsBxj/PalPGP0puPvAHbxx/n6UAB7e3f0z/ACpVBG0AY5x9KQ4OccccY9qBjGPbJOO1ADl6A9PT8KepK5I5Hp703HAXtn/9X0oHOccD096AHgjH3RkHt0pwzjqKaCxHv/Kgcc9QP8KAJB29PpTh/d7dBTeOB1Hc07179ulAC9ulSL1HvUfb8KenbigCQHCknHHG30HTFPYNk5HA59s4pgIH8hk9KXu2TnHXFADgPft0/wA9KULjoPTNNB/PAxgcn6Uo/HnrmgBR/dDEbTnH1FKBjPTAApR1wOCuBn0pcYXAX8O/+cUACnBB69B9McU5R2B68D3pTxkZ9OR09afjhVx06/8A6qAIwOuO9BHP6flTgOnr1H+fpQcY474/LtQaDfm/i5wc8dKMfiOnpx9KP/1fjSfMeoHI7ccUGZJxxnHPP0o7AEE9c5HX0pvPTGD7cU4cDPHzfy9KAH5Azg9uh7VIBj5qhxgAHGfT0WpQBg9tuPpQA/PGOPwqQfKD9McVCPw6fSpB6c/hQaFgPt6AcDGD6fhU2SPkXb06dOaqrk/MBjt0xwKlT06Z/n/nrQZkq4zxx0GKnTP8P68fkKgB+h/DHAqVT1DHAwPpzQaD+meOnb6UdMK3B9c9KMD6j8v50m3AAI+n+RWYCA/KFXPDdMYHtVoHH0Pb6VXGB19flH0/z2qdBt4HBPUkZ4rQCbcMjn9OlOzgHOAB+NMTnr6Z9c1KARnoM45wP8/hWYCFeoyMDHPTrwKcAc9Oeg57H0o4/BeR/SlGOOeB+HIoAcmCAc/KOnfP1qXIAwwJKnIA5Gf8KhXaBgkDJ6kfoPepQflzk9MH0BFACblG0HG3I9vwqYY4I91Gew/piq4bkHA46VKG7fr06UATKewAwMYx7VIp6YwMk/UfQVD15O1ecYHBWpRnaox7H1+n096AJUbHOAoVRyPf0qfaOAMjOMev0qFTxuI74/SpkbAz74oAXDfd4I6A9KjO0LxwFJGByTTgAfl/p0pV2s69BjI3emO/4UARspB2DGehApuzj5f/AK9PGGweOTnJGDSrkADHPb/9VAEZzypHAHFIPvHGMYApzdNowQBjj1ppK8P1UDpjvQAA/hzjj73tmpoz0PrVc/IxXPQZPtUoyNv8u5//AFUAWkxn7qn/AD2+lSDAXAOMH8qgUjhfT9BU+QFLHnGBigCXI4x0pT9OvTjoKbgA44/ljFBxtLZz0HFAEgwRjp6Zpp6cdPSnYI+XpnHb0puM9O3GaAGUent0HakJGfb27Uineu4A+mDxQA7uFp3YnOMdvpR7Z69qdjHuKAIyAevfsKzWyMFe3OPT/PSr7qx4J9uOMAjFVJAQpJwc8fL05oAr8enp/wDqqQZPIHH8qjGSf5fhTwAO/ToR0oAjIzjv9Kh4Pcnae3SrODk7iM+uKjZOBnrn8KAKeAF5HTpjn8acOw7Y3dOV9qmZcjcCePpj6VEVyfTuccfhQA3oORk9vSkbgj1qQD5RjoTjFQnpwcj2oAO+fenD/IpB049aeQMH07iszQUE7eoJ6cenpTx6INuBwPbNRjJwMjcCAB6/5FSL83XHsB781oZieyAAegpn+7wPQHv6VIO3HX09vSm477SB/TtQAcYAGODmkwoGzIyMMSP5Cg4+6eP6/wD6qOANuMD0HX60Gg5CWC7sFR7HPHTpx+OKMycD5uB8uOn4U3AByOCOnHXHTNHyjOev91emelQ0A4fMRwBt54HSm7gDlSDjHTtR94Y7j8yPamsQSSp6DntjPrSMxPlAyTjPU/0FWYcH5gcMo6Yzj6Z4qtg/eB3AY7VYj5APX39B6UAWVHQcDtx61NjJBGfTiq4IBHrjtVlOo9aDQuR8fLjjOAvTitBCQCPyHvVBex9+lWlOcenbt+FAF0bvUHPtjj/61PA28gZ4IHr+FQocjH9309Km46DvxQBE/LDI7Y9xUKrkY7H2qyevI/D0qNsg9OF5oAjIGCO/eoyD0HJ9u1TkZ4P8XFQ7c4Xp2yOlADeKkXoecLgVHj049h7U7HfsKALK/ez6YI/CpiPTv2qqjfdI9eR6VaB454oAib7oIxx/Tp+VNwAcA8dfzqRvbHrTM88Dk9PpQBB0yQPu84puBxjuc/SpCODz2pmcH8OMdqAG/wC0Oe35UdRntmlI46DgHp1pBjOP0FADwf8ACp15wMfhVbnp+FOD/wAqALXH1HSj1/zioQ5x+Hapfb2xigB4xwalB4qoD0/CpxQBMXzjkVHupG4/Omd+hxQA8HHTH8qkU9M9u3Soc9SM0ucYyenagCc5247deBgZrV0uSAXCC5VWiOUZWGRhxtOR0Ix+lYwlyf6VdjVuvftQB+CP7QXw6n+Evxq8SeDWEptZJ/7SsJSdm63k+YKCAOQMcjp9Qa8CvIPt2lGzkHzQRMyE/eHOAR6FSOMcDjFfrp/wUV+HMeseBfD/AMXNPiUXWiXCafqLL8rNZ3Jwp4GSVORntntivyCkv7i1vJrY4xbPNFJkDlEb5juPp6Lge1HNYzmQ2kiXlrMLlgsyrgqOD5qjHy/Xg8f0rJuLJJkQRsPKUfMM5+YdP/rAVoSyaZ9qgMEo8t2+zE9cSknYfTB9emO9cbNDqFndXSKVuI5EKBkyFxxzg4IwRkcYI74qkrmZ67Yajo2nWdpZ3koLW5kb91JkE5446LxtxjHv1q2nxB06MCG0jibexyXXPy9xxwD+n0rxu30vxBqLeRaWL7WGB2Qe/wBK6q0+DXi+7UfabqDT4zheS5PP+7z/AIVailuwNnVviSwublodsdtERsVyG2naAwBIGD6dhmqng+QeKP8ASL2OZrVHLy5OI2bb8gVv4ycc4HFdXZ/C7w9p1u1zHGdUvYEXBuywVpcjnZ91umQD6V2GiwXMN2NNeSEjdlyAFEa4+YgAALkADHajmitgNO0ury8e4bai28cKxxoBjIYdQOQCBUc2oSI0IG3cFUGM43ZHO4DpV+0utKtAqzZdQ/ysARn8PStzT7jQbw3DlbVQBnJT956Zyck4NIDyWziutdmkvH2W0UDCLZHzI2eBk9vSr+pOlqlnJAB5aSMP3p+6QBjA6D34/lkbUFr/AMTVZVtjHYCXLMg2oHONhb65UnpweOcVxGsTXb3twkqvP5eptgAdI1BCgYG0LyOMCgCO/wBf1bSke+VpYvKt5fJwFZGlHABXkYyR/TFS3viv+0dIs59XkVJEh2PHGAhmlbO7JAI2d++fauU1DU7k3RN1Jkq3yxYwE45HTrx3rG0vRdU8Saf9rtk3fZW8gu4OzHO3Ddjz0wTj04oA0tdnBvgYQjJLbqWyePu4AHqP6VixM6xgsc+aDuGcquOw44x27UOkrrLE5T7R5fl4HGGTsevTt2xUYdYxul3sWAU4I2se2OO3aszMsKqBQzjaDwMevYEY59qkuvKZ0aGQZZQrJk8H+gqiZLbBjdWCxc/Keg9PSrUEEcu5I+AV3cEDBx3Hf3oApYTyMbSwHzfrXq/wutIJdTurm7ijaysrRpS8oJHm5AVVHRuM/Tj2z5VfpqUFk13BA8Nug+dmX5WP+zn0/DArvNCjuLG1a9VGkkvIht2Z2pu+UZHT6flQND9bS1kudVW2TyYriXf8o4Ix04rjofItdMVLlNu8s0TdMHsR6cV6N4h8PjSYob/UpP3KFF8tfl5fs30rhb11vrm6Hk/uBIqqD8m1dvb2HtWYiC50e/0G0spZrxCZ3B8tF6Bhkn5uCRVe7tZ7q/L/AOskcptPAx6cDp+HSty1sZ00e4u7u586CRvKjSXlkfscnoB2xWP90RIheM7gMr7jHX+fpQBZWAW6jeublZSCSQV44K5HAx6djjOOlaOjaFe+JdY/snTF3IQBJKMcIR17fNjiuwsvDaRaYNc8TyQ2tpE6wQWz8efJJ3wOWPQ7RngH0r0jwtp1h4bmebw5AxgEfmPcXGSvygnauQOvAx2+mKqMbmsEQyaLLomnLoGiQQx25Aa4kc4aQody5Pt14qva6rB50sMg8yV9hQr9wSclsntnHFaFjLc3rzXepNHiT95jjexI6rjt0rm7fT7m7uIlcBbSJTK5zt+bnG7Hf+lapFlOXUbl777RphEkUqsxjnX92WPBx+NYc91oV7DNYatLLJqs8oS0MakKHxxJxwI1IO7PJHT2ra3rC2DR2iSK9vEjRq6fdfIwMHHXpnFcHLomuXc0F/Goil81FLs2xEUkDOfb8sUpEyO5j0GS6vYI9Pv4jexj54Rn94o6hiMDj8vaupuIL3Uv+JdZmPzjMXlZ/uxHAB292PGOBU3hcWfhz7RNdATak6tL8oygVAejdfqOK0bTx5pEWgI0iDybTdOsUa/vpZlJbAz0HTn8Kkk8t+IvgWz0fTPtkSSMJJvsjF/4GI5IHdT0Ga86uLlbCFIIoU8uNRGiYx+fsegrtvGXiXV/E9xYyXTCOG4DyfYIjxGF6Z9fU1zd1o81zf5diE2ZOePmA6A+nrWZmLZMHsvtMzBVjHmtx7DgD9K9v0b4e6N4T8CJ458TaZBe3+phZrHznJEVv0Q8Y+Y7gxGNwGBgcmvG77TbQ6Emnwk5djDHgEHys5bf0z839BVy913W9XhtLPVr6W9tNLtjBZwuSI4VB4GBjcfdjkDAGAAKAK0AkjvUu2li3xyLKwVcL8vB6AAdqyNT1OZru4jVsSibfuHct+n8sYxW1DFZXCLPfoCWA2qhK9ewHb3/AArE1iBhcJbxQ5ijkeL5R833dyjP48f5FRYDaiWG7Kbzln6KKq6lfzRWLXG1G+zu+2Nl6luqcYxUukxGKJYrpSPNYK27rx/iKybyeZplZE3wvcssiIPlCj7p/Q/lTiBBp9/9shaGXAd28xlAxjnJ5OOo54ruIru4ezPA6YTIHyxj09PbNcdZLb2tzGpTzmDHJIxy3QdsgdeK6L5Iow00pUS/e2jgBR90g+tUECC5ubS1i8+U4dR8gHUn0x2r0PSNfs9VsD5pKPHEMqDnOcDIwPatrXZPBP2CwuZ4beESIdqbQqlEUYJwBktnIJ5x+nl1tcWKay0+ilBbMzfIuflj44wfQj0oNUd6LGXSbnDyMxKLvHYN1wv4V0dxFHOkT+Z5aNmNj0GDjrx09fSqNkbm4mtUgQyyyDbGqjJYAZx0PAA+gGT2rft4hLF9n2vFNbsWYvw6uvZhxjHvQWWNCtvFOiiO0hu/MsAcSQ7Y3G1mDEYcHAJHOOec8V6HJc6fj7QuYfmTbDGu0I+MgD2PbA9a5nwvumv7hZypf7G0nJwNoZRj05J+mK3fDxtJLK51DazJfSGONG6Js4HsPp+HSgDW+1zT2TPEIo7hMxpCfuFh0yBk5zn6V8VfE6OSPxNe6brFx9u2OrRNGoiaIsvKkA8huvr07Yr7HvtQ0/T75LUcMkkbsSpbPt3CjHNfLfjz4favqPim78T6J5E1nfSyT3UjSohtCuBjL4ADLjGencdM21cmS0N/4H/F+D4Y393B4ok1O6017Zks7K1BcCdiPnCDAyq59jnOAa6jVfid4c+Oeo6T4C0bTLi1a7u5HtL+/mFuLeXaWdlUKRl1Tbg43HaM18e3Gq6kpgmtZM7UdFwPlZW6HHr/ACrUuvKu7JUlHlExjzBj5iUGdqnjB/r2NclTBxnLmMY4mUY8j2PaPE3wL8WeDxqGhTQ29zpl0DOmowsNiNGoZQyZO05XscceleOT6Jr+mBbWPSoZGKZ84fPuUgkAFe3pzTBfX2ntFpWmXk0NteKn2qGNzslTIO1gck4xyM9K9Lk1BrOBLCFGBgkjMMjybF2k9D0IUfd9qylh3T3HGonsZPhDxhJYaQ+geK7uW2s1DW728UQZpPNwqnttEZweMHjHau1+LOl6R4b8GXHhS1lS4vYPD1zcTzxJsjO9XZRjAwGDjn3A7V758N4Pg34p1TUrnSfDjX9u1kZ4pdT095YIpAzLgOwcAOqvjJPzIQMDNfLfxdu7iU+Lbe4TFzFZuskozt8rZlAF6YwcBv4R0ri5bVEbxd9DgLbwzq8nwv8ADWt6ezXEKtMEiKhQluzBFzx0O0YJ6Z7VkXGoS6TqxsIUjtreVWU5Vdo8vJBPYZBB69a9P8F+CNWvfhRZ+N9S8ROdJhjlXTtGiDNEyxMyssjZQRsvBXCydcYAFeYahFCNNGnaHa/bbiM/a5hNwyKwxtjPBKp0PUk/TFaTVpMmUbFOP+y5PD9xBf8A2u6uLXdLCkZxahWOBIvpn0x+Fczc2MetRIhtGc7Npy20dNuePTp9O1dqmlQa7cRp4Snhjc6cTcxSkxhUGFLcDO8Z44I96x0jv9G0mP8AtSJ1mnZhE/8AGI0wDuUHgYPTnNUSem6b8WfEnh/T4ba28HaZL9ktPscKxyeSFTgkiNAVIO3JXIycn6anhT4qePfFGvpq/hrwfaPeaRbSM91ZxSXBt4nUruCqU2PjIQk9yAM9OI0+1N5oc2u2ss0Ntp4EUsjqv73PykxeuOuD+lbGoePdT+H/AIXuNL8HSA6LdahHdySp8jyzlVJink+V/JAXcFXByeTtyBLi+hsrF3x9q2ta54XsbfxDp9wZReNeXN/ctuurmbkNuUgbBz90nGAuPfP8OaRE32SHV7cILEm6MbHANs+clh35xx3XPpg+2fEbRL3VNC8P6/pV1ZxacNNjLT3MqwxCaUL8vPBY52qAc5B44rjvG/gzUb+1m1+xv/tMlla+YYYAB5yfKeFUkheSe44rEk53TFspbq60+O7W4a5jf7N50ZihiQc8dflx0xwMcZzx5PpGu2mkaheaYIleSWfYJkO3CjcMFmxx16e2BwK9j0LxFp+iwPpPjDcRqEkew+X5gij2/Oi4BwjEDgAYHHXivLLrwswtP+E5jto7rRpL+WKXymy6T7jtRk+XA3nG4cDIx2ppXA9P8IeAdF8W3/2uTVrGwvLaWF4bSeRfPuYwcyfKTlEyAgZVOfQHGfTvGWkXiaxb2dn4wn0m3Rxf21mLmT7IhtzuXMTHylwRkBgQxB+WvjzU4/7Ya2luPKluUtcoZzhVBPCrjpj6++a+vvgB4i8K6n4R1CxvdATUrmDZJieJrqe+mjyCCz79sKAHovGOdxytZ1lZXNKW9g1nx78Qb7w9qnk+Lb1rO4ZP7NeKOK1wseA0iGNU4AyoUYUY6dhz3wiutb8b2mvJ4w8RKbC4lTR5Ib+9M19JdRvlZoBLnYq8qmMgsWAGV59b8QeEvDX9nNqehtJombkSRadMmIYpkyzRwhdwWOTONvRT2r4U1fT7PT2aO4tVjnaWR9pO6TkkhwA2UyBxjFcvNcuorH01478M6Z4b1OxttNaV0ZI5t82OGAZWgBAxz3/l0rxzXNP2XH9jKQtqLtZF3YKeU43DP0J4zx611VrbfFg6boesavqlqYGtJHsbXUV33X2eTbguQCzMyBSGdsgcDuKyfEK7dSW6McQEkKxSC3+4ZFJOR75PI7DHXrV03YwueV6kuoXc1xZWyzXsMEskCBABGoQkeuF6DOOMduaydeh1PSBHpjJb2U91iUvG4LbRxwB0OPbvkV3l54mm8N20+jWlrb3XmAysWwDiXAGO3y8kE9PTFcn4p1OLVrqxupIUgEFsLYL5gfcR3LbegOcY/SvRpbEyG3F54YaHT7qaW5kvY023NzGp2s4AzH2IA9QBkcnJrnba+uPJe+swUi8wh0GV5buOAccj05xVs2v+mx2V0r4JDAxN1VTz74wR0rrrHwTLqWlfa9DjnukDtHKqoznzY+cgqQBj7uOck1qScskRhnjuFuJfMuhsSOLIKbOhJBGNpwRjGK7XRfGfibQ7NNIsNR1CWCTYYY4pWSJpWbbhtxAZsD7zDtg9OPXbD9mLxldW8F94guRprFfmt4o2mcBx1dlwiYHXk1yWt+D7v4feI9P0x5Nz20cd7CYcSzxw7zklQ20s3ULn7pHtjJyg9DVQmj0X4aeKfGHjE6loWteKjaap5kax28kMbukOGVyGBBKYwxdfu4GM8muM+MOgaPputaXc+E797rVhEE1mVwY7edoFXy5lGTy4yp5PCgj1P2BpFh8G5fDsev8AhG+slXVMq0ka+XLuV93lO27dEX+Xg8Dj2r56+I+lRG3jtLaFprS3bfBctkuS4+cE91B6EDBHpjnDS10bVKb9lqz5k8QeFIdJMPiGwmjubW5TEtnJJ+8ikYguoTp1PP0JwK564ttXsrJLh7WSKLaXt3XgeUv8hgZHfGD0KmvSda8KSW3mSaXbG+tpv3ituGEwMEYHPXrXOw3l/aw7ppFkkgX7MlvJjKrwW9PT5c9vauujUVjkSsew/B7UILzXfC2kXcPnfaPPkiYgbdrqxP5bTxj0rx7W4oLzxhem3CR20dzK0UajdtSHKr8x+92z6Y9c10/gDxdq3h6y0ibQ7VJtUit7yG2Milj++baCFA/hXop4wCTxXompjRrPRbPVddaTUbm7HzSoiITLjDBlXG1RzyAfQ+tXJmmjOY1T4+/F/Q9At/D0OsWK2sFqbVG+xxm4a3HCo8gI3DbgAlc/7RJJPf8AhP4/y33h2DwZ420+XW9UO9PP82KOHyGH7mNPlO3ylyF247fWvB/iEi3Wn6dqYsbe38/eg8th8qJtI+rdunT04o+EWseGdE8e2V94ysZrzSI7eVbkQEr5DuhEUzBQd6o4HyEEYPRsBGhQVtSvbTPcfHPiuy8XaUuk2fh5YFjia1tYxJ+9tpdoAmdUO3YnYMDkDaSATXkt1b3R8PxaREzRC13qVAHO3uQMEk+vTNen+Ifif4A1XW/+Eo8P6Lcf2bk2EFpMiQCd8jLcFtm5fUdvetG1tL74j6e2ueC/Df2C0s5WsZFLwyOZcISGJZS4GV+dh3xzjNc7bW6KPKbTT7K88JSvfMkzaZAQliqrsaTJ2OSM5PPTAwRz1rQtPid8VPEDSQXPivVIm27SkcqxiQMD8gZVDfQknHYc16Na/DXXNK1m6WQ2qXF5b77yO5mBjVAAd2Ig+3B6E5GM9ODXhcFlM8KahazeaI4m8uRcRINh+UjoFGPX6dq03REpW2NTRli3Xdvq/m3M1wwkn3SeZOWD/fLN1z0PqOeeDXL6frvj3wrrt/qXgXXNS0eNtiSz2U/lm5VC2xZAuxX28/wgAk4xmsYa/wD2fIjaVCLqQFjMzN+AUnHOR0PTGPoO5+GkHhs3l0/iLULeysLWOKaJWkYS+dNxhI1yZV65AJI+Xgg5pcpMXqU9C0/44+M9YuPGmhz67r15pBW51K6nkwpXBxgFhuYInCgseBwB0+pfEXwP8W+HNFi8RNqdjeWmoRpdaalvcefKYnCYbayoC5WRc7Nw65PTPnvhj4s6noRvNP8ADNzLa6dLMGjgAjIZmfYHdWTKMVfB2442hunHCXHxE8Uaj4j0iC+1UtbaOs62kNvtWPy5mZ8SMD++I3E5x8jEhDis2je0Gcb4v0uGO7a4uI5HlZjEY8bCZQdoG3AbB+g4FZ0d5ZWSJCYjMAcvhggVfQcHBP04r0Wa/EstxqMf72Z9/kvIMkcfM6+wGR0z+dee6mDZ2f8AaNwq3Ec7M5yNmX6549zjj6UKXQ55aHueoePPg03gkWlzdXmn6lJZzSJZ2EMglEhP7tJn8nyecIdwOfXZ0rymzt0gh+zmTzz5JZzjOQ/yjbnBA4yM/wD6uz8KzfDRdKZ/iAFt7mRztSKJ5HmtlUfIJIwQUHIOcKevQDHX+KPEXgvUrHSrXwRZeXe2C3JvY44fKMUUoH2cSMMrK2xVbGWUcgtnOZkVa8bnlX/CEWl3pT3U+6zMK/aGdgFeRRkrg8/IFx0xWLaait9olraWbD7MNrrhQCiL82WBB+bLYbkAY9807xVqmp6sslxHP87R+S8SHBaEjBBRezfiMfWjSbAw250ldqyrCIztU7MbecMecZ9enYejpzdjMo3E9xLDFdiEOYsuSq8cEc5Hp+P0qGx0O7uruTUbiTyYsCfy9gkB5Py//WxyMd8EdiFWcR6XZI7yCMRoq9cZChQOhJz2/lWbr2k6hot99j8uTz1CJGm8N+765G3Jz0VRw3IIGOa1VWwHB6/Z6tNepc6lm7kg3BFzvMcTbjg47deSetaNoNOjsoLW/tQ48oSbWLI+4t06jjBPH59OOtHgHxVHpRnuLL7BJAk1y6zfJN5S/wARi+8q44BYZxztrF0rQbi4t4Lx1HlOd/dRs7njkZGCDjkVupoDnliktTc3NsnlwyPuMT5YDkDn2GcD/wDVWtb+HL7WYJLjUbRbxoImitXZo1kikIBxwRuVc5UHIXBwB319QaMaFdafbQpBP5+4yNIcbBn5MAENxnGRwemK5eHUPJme8jlMUe/zEK8ZPoduSO/aq529ilNlqbwT4w8HQQ6yiSarpAQm6ktUWQxEjpKhOVUd2Hy7T15GO88HeN7HUGgdVht7lUA8veGkXHGBkLv6dB/D6dul8A+KdGur+CDVbqOzIuzFDMz+WyxoAdy7cjb2DZC88AmvSvH/AMDfhv4o0ybxFpF1D4c1OCN5vt0bhbafbly0seRxz1TDdMA0/rKg+Vo2p1Oh5Lr3hjRPEcX2zS41Fzbt++gaMbWwBwOSM9v1wOM+OX+iaxpFqZ3tpGtUVlSTDbWx/dJ6fKOPU8VLYeINf8L/AGstHZypcZ3TwAzxSIGLHYcEgDGdrAY746V1GjeJ9f8AE8l3DZST3PkhGbywzJtfPzKOY+CvyjC4xgDPA7VI6lM8r0y2CbpGw0h+UD0B5B5x1qzPbOjr5I3N5n8J5Wu61DwrqjN5tvF5YOcRttjI4+bJPGcj9euAK517e7sJ1ivwu/ZuwDypwMqcccdvWrNUzGuAW4dMOG5x1B7E+3as426sp8x1KN+HH07VtXY8m6jijBZ5dvGcE9v8mpZrWOEGSQsxj6rtzkev59D6UGpx/wBnmtJxe2E0trcq25ZoWK88Y54r6d+Fv7UniXwj5Wj+OANSsfMO26BzLG2Rn7nX15H/ANb55UCWJcupctlR6D+VV54YhNlRtaSTBC8ZbtjFTymcqaZ+0vgr4k6F4s0garpF+lxDkbSjqVw2Mq+OVK54HfFeqWWrMgYiQbS20Y7jsQTyM1+Bekah4n8F6kupeF7650y4AwxhbhgB0deUZfVWBHtX1x8Ov2wbm1aDTfiNYIsakKL+wTGP9+EbuwwAvU/3QKk5pU7H602us286LjqeOPat+O4U4w204r5k8N+O9M1+zjvtGuIbmB3WVTC+5TFIoOPbhgRx6Y4r1jTddjDje/DIOCDgde9BnY9TjlYcqRjv9BWlHcn1UkD07Vx1tfxSoCrjLDjHpWrDcKyjacdvyoIOpW5xwDkDGO1SC7A6EcisJZWI3+npU6nJGPbrxQBuQzb+G5I5/Cptp7njFZKtsIOepx+FasMofAxioRoTRFYznB/KqlzGrzEqpwRkDFXupGOfpRAm6XceQVKjnuKEBzN1DgKGXaeWz2xTbTd5xkVeSuOPaukv4wY9gXleR9B2rHts/aAgGAT0A4pGZHIlyPnwMnC5PrW1butxF5X/ADz45HX6VP8AZx97b71WfdEcAcDpgYxWgGLeoVbC5YMPypttEXjBY/e6lB09q0JTGDliM9QPb/Ip6qgwF47UICRtLt5gT5ODj7w7elYNzY28dwq27FTgBgARz/jXUrMyRmIHYuT9M/4VnyW6+cZVf5nOFBOF3dulAGd5lpp+GuGEe0Ehec8Y9P8APFYVz4/0+JvLe1mY/wAOwLz+orjvHVv5Oo2VzKQ0rloTFG23pypPIwq8jPqRWfZTrl7bcsZIGUZuVJH1I+nb6cVMpWL5DvU8SvdxN9njkt0H/PcbD+VZ8+uaiUYvOhXYQEAxt24xyOD+XbHNZdjE/wA8krcMuQ2clfp6enFVdZ8xomeMYVhnAABH/wCvr9KjnFymhbXbNLBJIxLbs7ixIbf04BwRj1rzbwLaFtb1PQXVkSyvrmIJsxtSRmZSQc9Ao2+xPtjqLBbxivlxOdh3LtTp65Hb2rklk1XRPiTfxWrNHLqFvYXATHBVf3bk9PuqjHjggY64yoi2PY4459IKytasgYj5Y19OgIX6fSt21vVuG8/opCkKF53ev0FcHNNdTzNLdS/aFB3ZcfLn+6uAAB6VXuLqfhC0abMlt4ZgoHX6kD9KtMrmTPXJJLfC+bKm5zgAsF//AFVOGtNpIcMvThgw4rx3w/oVrc6u1xqUVpDGgBLCIfM59cjJ46+/4V6ZjQEHmWMqbf7tup2/ljFO5NjcUwBGkeQBQPr/ACrKudY0iDEZm3yc/Ii7mOBngd+BXMX01oznasrqvOCqAN7fPgYIyK40a0ujtIwvNJ064fJBurqIsinnIXOAuecAL2ouOyPWE1+xhXziJI0XjEsZjP6jB/DPvXhnxx8Swai/h3S4CjLBLdXkscil9x8koqlcjKvuI9sflS1bxdoFysV1rfjHQcQPlpY7+HgeyhsL0/u49a841660m/1WPVNL1G11Oyvoj9nubSVZIPkbZ5SkEgFdpBHAxz14BGpY7cBTTqpn1d8LYZdL8OXl3IjRtMERCflOHPPT2NemaW/kSRRQjG/aoPox6H9K4rTZkttN0/TIt7YCttyBwemfcdhXbQBLTzb2Z9sFlFPPIT/DHAm4n+dXFa3Pea94/nK+PfiKfxP8fPHms3ZPOvXFuiJz8kTOq9uflH4Vs+EhEmn+fEAjELlwMqxjOBwR+B4ryO+1H+3tb1jxCo2DUr2W4QYyQs0jcHv0A/IV7Lo88Gn6E1xOfKjs7eR5FbBwQf12j7vpwBmuWs7SOqKskfOOs3X23xBqN4xEoe6YbsbQdpYfjkc/pVJnjV/3eRnKkFcY47mqVsXMCq3zGQF+oJBz79B9P/1Wl24C4bGBnIz9OOOn610R2PArSvNtEiOzYYRYPA6/KoPGfrVsFlyuV2pyeefqB3/lVRkjKbeSfqOx9qvMA/XaP73rt9vcVI1sWLVikhQgEEA4B25z39unSraAjCkff45PQ98AdhiqK7gGkQYTjqRkdufar0B/e4bpjORx7H8u1Zmy2JQX2nbtAxx6Lx1qWPL9vkAVc9OMZJPbnNRiOMjjAzgY68e9SjaZHJU7txXrjO39KyGBygG4+XuGFJGcH+ePb+VJs3J8zB+OMD/2Uf8A1vwpCNoZk4LcjHpjjj1/pTgIgwKpxjOUYAcdu2B/XtQaEgjCAttIZMnceSG7fy7U4tEAwwZMYBI+Yn/Cm+czYQAhhwFODyOv6fSnt9w7VIXg8ccn/PagzLFjlcHbhRkAnHGf5fpUc5VzJgblPoOh4/LiprffuZkDENjGBxwOoHvj8qbex+TB54jZAW/eHByAMY/An09KAM65wIWdOHPykHryMV674IfZ4ZtbgY2vLNgLjlYf3YOOOp3V41JcgRljjBKr8uQOT2zmvaPDMe3wnp0RILLFLJheflmlZ0O7+I4wG9xUy2Kic7qrIXVcgAu3HO7bxj/OP5VXm8pyG2ZIOTgYYjHX6f8A66sai372BQSygkkn+Ef0/H+lVHG5t/y8nYeOfbHrx+mK5ZM64bCMDHtBIYDgA8g+x+nHtUyxtHax7TlgRx0/l9Kry8j5V5YhQQP4ueuau3PyQNC2G2N8owevp9RioRR4jfsp8pSepJc9F/3Qaq+WrLu2fKqhs54Puadqu6NjHh/lkBCt2z/eHaqqXmxdnlHI+Vcnp7Yr1YbI8qfxGtEVOduN7HovQ4GOlW9y/wDLMjdu6HHXpwD9c9Kyk1G7LYhtsYj5Bx0HfpxUnn36xkm1TaV+Vj98dOQ3X/61NoalY1vMYNIQeQo/AdD9OlabN5nz5Vfl3YxwPX8+n0rlwurlCAo2L+7OMc7eOnfPetCK1v5GSae5jTOdvTOcYGRg8Dv7ccVi1Y6EzWMiPgb9xADbE4H4+tS+ZFn5cjPC4+7ntjpg/hVX+y710TzL07ZF42xjCjjtkHB7duDSvoNvh3e4fduzwuBn2x2/kKyNST7Tbj92wAyCMlugx39KUXVqm4F+FRAFTnGev055qFtE05DmbfLg8ls7ic98evarMmlaTEWbyCXHTLFVGOnA6470e6BnNfWzEZuUj2coq56jp9T/AEprapaIrL5hdXGcdNg9vT2Hbit5NM0xvlSzjJAzk+tXRYwIT5dvEBvxgIvIIx3HH5dh2rPmXYvoccNagcMjHzP4gQh5A+9x2/w9Kaurq0WEWRtinnb93J6jHT/69d/HBtPybQRwdqqvHoOOMfSmy26Z7Z27W/hDjscY6/p9OwmgjA4MajJIciByGO0cY+9xgY4zx+FON7fSSAw2rFnTauSCcfl3/wAa6KaFICqxqBhScDlOex/3vXPWq7QfMfI4OB8hPGMAYxjHQZqoktWMXOtSqjCIIcsED/ewP056fhSLHqrBcuuG+bA7/wBce471qdMlzuVsYUEjOf6gEfypsmyJjIQcqB359j/T0qhGdLZ3h3ZuVAOBtCAFeOpHt7dulSiylMgjNw2FPyhkyyqemf8A63erQ+TnjbkKW9Nw68/y49qYZ90cjJkAYQO+CBzyuF9e/wCGBigA/s+2ETMPNdgfvgZ474A46etMis4Y3BBkYAbhkneD07H0x9Pyp0jErgOBlcvkYO48EDvjj+lSoscrAOzA48rav3jj6dsd+lAFJbSzjxiBtwGMfNtJ+nX8P5dQ/wCywxriNAwQ4whxlP4d3HOe/wDkVaePJIiIwF25GRnnocdCag/csm4sW+cfgv8Ad56DNACxokEuI1AxGSO7AZ/I4HTrUrXO5dwCsgO1sD5iB78Af4VGzbCOATjywp+U7enJ5yMjp9KiyPlwxyvy84xxj9DQAjFWfLAD5u/AAHHbA49qWNkXO/JBG04GMYPT09qUNIpW3I5HzNgcbT6+npjp71NFFvDlV2lQDux827OQPccdMelAEDNGSxYMxzuOOOB90/h0FPAVNzRqRn5gByTjv64NW/KkkAEefmXqy9AD3PTPoOO1Qi2lO92B2KOFK5z6cen6VPMAxtyZcr0CZ3HP1wP09KdiJZCWQBCQ3HPQYXpgADpikhtGYBcjCpvA+7xnn2wKmFvGSsatyeMqCpAHt2/lRzAUywySFKbW24HzAEd8Y5/CnD7wlRt8iPwfU+nbAoaLJVY0JETAAnnA7fL/AJNJCCCCEIjyVYMMMoIyW/zxVAI43/fYDI2hY+ApPQZzjP8AhULTRrkqA2EwqtyOoJ6H2/SpjHwN8amQY4Y8YPAI/lUJ8rOdxwW+7jCg/T0HpQIkXYwyqggcYA6n2x29MVY/5Z7ggByFPYH8/wBaRIl2/fO5U3Y6cLx+FLvzuH8IAIAPHHH50GLYlwkQC7lHXccntjpgdBVcbiw2/KGJOW6gn6cemKefKZ9itnGORksM9vTHSoS4JVVYA9c/dyex+lUkcu4oTCgSAA9Bnop6dO3vSj9zmM/Kxyuc54A7fQUzfEGIDBixz0/vUcNH82MtgAe44z/n0qkARPscmVi24fMOgJHT6cY+tSTrE8sDI2Q80asuOQSR+ec/lUIUg8Z+919uB/SrWlW8cmq2sX3h50ZwBgbkOc//AKq0GevRNjWrpGJbdwAO5+nbH6VyHjyNku9IZRu228rOo4wMj8uorrIAzaxchlwpJySfvbwOPoccVwvxCunXWYLRXJSO127AeAD/AIgD9KaM4/EjmWbhh91sLyeScc9R7DFSiaO3QSliZCB8q9OPf0xT4zFZxKC4kkYfulbACAjv/wDqrNlKoihGC+nVs44z+OOnSszrTHsYxIxUdCCBnj5h0x6Cm7myA/C4BAGMA59aVIJnlfzf7q8YCnr044z6Vf8Asy7MoCBgKVZcH2yBzz9KRSRTWLI2uxGchuOCOvHt6Vbj3MR5ZMYCqgZu4A+h5qaNYdqlsGPeNoPYDtzjtSKHLOCyRKSQir7nr1+lQkHKRKwifBQ9NqnG0Yb+L1zmo5WdjluU+VTjqT0z68e1TyMIlDO4cc/KBkkr1H078dK567vY7hGjtlIcYOVYk8dSOM49u1WkTzKJFqEjiTyYivI+fsM9COKz5Zdo+zpx0BK98jkDP+1SXMo3EAjcfvMvGSeKgWPB+b1AwPWt0rI46k76IYFPGRgjHSrluhyvG7nvx+VLDChJyMY9f4vX6fStFIRg7xuHHT+H047Uy6cBqRR/K442kkFedn1Y+tOcEh1cKgkxjPJHpk1YWIt8syqA5DfLznHQDtThulO/7rZOWPZR6D2rM3UShsdRtyGdSdpHHHv2pF7lOQqkKBx7ZFTbCoMq8r1BA7+/tQsbbixceuB9MZH40D5RpC8EtyqhdvXCg8U9URpCzKXPTHAI596eI1J2ckEbsZznHrTxGWyGyRjOBkHPYDFZjSABOZAxwencYB6fhT8HLeVjdzluvU/0/nT1CsDGAV4HQdPw/wA81XeV45vKRtqjbgBRzQalwSA/NtYoMnGdwwOOvcfWptrxgJkAsS3zcfN7GshOQsW/PRdv3cfh0NWkmBxITvbjk/lznv24FAIusrsm12BYHHOcDpn0Jx/KlAEpTnPlylh746HPT/69V3j+YIAoXruY/e9se1PM2AJOMq3y/wCyvripZoWfmQMsj78jjJKkN14HT2+vFPLoecCQdPl756cf0BqHf5YJmySDjYOh55xx3p48uQAgbh1wOcnHf2rOQEq7lOch3Q4Vv4s4wR7ik3yMmB87B93vjpx7UNtkAUqxdkGWTBKn6fSl/jCjK5H7vHVR04HHpVAJ8uRHkD5tp3/eIHT/AD0qIOm5WZmzvOdnRc+5/wAKkbovyqdvQfdB9ePX/IqLcdxVTtBPzB/mGQOg9xQBUkcpmNt0xbb97PIHGB9PWq0qoFk2kYI2tx0+v+NaIgQ9wH4UYPC59vamtaFR+6m3fNzhM+27imiZGSUUr+7w2/G4KdxOOuc8Dj0oERbIHzBey9MYwPyHtWmNPeVWGQxOBvUe2ccY7e1Ri0fCwx7Wfncx+VFx78YwK1TMHSMxQARvQBSAFXt7E+nTFTRIciUttUElRjPPQY+uasm1mKmUpkFR91cjGM/0pVtZG2wtiPf8/A78fKPTGannDlK3QKQCpXO/tnPUL7e3GKcUb5xGnDYU4429+mPT6VcW3BUNKWBJ45B79MfzxQymHCmQbicZBwCfUd8Urj5Covl+Z3yqsrFegUd8e44qZIk8tjKQBEgfpgHj7uRz9PSpZY4xGzRcRjHbGR7ZHP8ASn+WWbc67Q6KNoPbP9P0pi5CuJkUZBITYuO5APYcVFK+/PkKYhjOEPGfZcYqZ7TY+5n2NnaqjnAP96ozbozN5SqeDghu/stAuVlZAWQ73JGOATnk9Ofr29KZMV8sCPCbtrDA+U5449Kvm3AcKZCh3n+HAX0wO5zwKjWJpJCd4cqSQDxnv8vv6DFaEmZGFjcBSN33RkdG/lmlKsCcjKjHIOen8vSrMgIYImVCscnIHB6EDvxzTQN8hUfM7JgbQPX06cigzGRIhYx7QMDOCcKB7461KFjWPG5nbBQ91GOy0KHMcjALjOwKgwc54x68dae6Ax7t2Gxu2E4THrxz07UAf//R/RTPYDlh8vcUoAIJ9fl4PUe3pTThS3rjgev9KQ9flG0jvjPXpj1rsMx/APP0H0Hbj0pp25wwbAUU48HKfj+FNGM4A6Dp6j8aAAjK5xn0A4/Cm5Ix2yR0oIGB2BIxn1oOcgevT60ALgj5fl46EelOHB6jpgDv/wDWpmNucAkDrjil4ADdDznPbHagA54HHp6UpCofmGCeAcZoA9qYu3G5cnByc+h7D07c9fyoAeMHk8n268U0nK5Tt7ce3vQAo/8ArUhB69PQUGZKCCQRycfhmk4GcCmZOV7dwfcU4HkYGe/PtQaEbDC/3f8AD6UHO4kDJxtz7D9Kc+1VwOeMCouchc5wM57UGYpIHT6UY6ISTzwAeQf/ANXSmAtgjd90cZ9KUjjAAUY5OOB60Gg5SQdy5GT1z/D0xTeQiDuG6noR/wDqoG3j+H09qahXllwSp27enHrzQZgeuWAUdu+KB8xJyM8HPY/hTQOg/TtzTzkdvY+2KAG5HVcnOAP8+1Ic5X0HA707oVGQMkY+nekzztXp6f4UAMx8gyM4JHHfFRZxxnv6dKkIJIJxz+FMPsPlIxg0AMwv19AaaeoI4449valPB69eAMYHtTewxhieM4wBQAwYC/z+tKy844/GghQ3y8Y/LNJ+GcdKAEbdjL89h7D2xTf7seVJPYccD/GnM3zBcbTkH2Gegz/Km/MAQAm3AXaOBg8ZBoAXtwD/ALIGO3+HFNwNg+Vh6D0zTvTOcAYAyOn/ANenY/TqAOKAIsA8ZG39Kj4OD7ZH0qYjBwVPp07e3IH+FQMGK7umRt565zjn1OPagBpTgg4Ix2P+elGCuFKknOB/SlOzkjt6enalG4dOPr9KAGHLBzjOwdAO/p/Kk29V7cZ/n1H+FPIDdyO35+nSm7CPlQABOoHAKj+If4UAIc9GwQcDjIXHYf56Ug3qducc9uD9KkIJz6gg/lSEFuw5YHjqMf5/CgCL5iu0+4+XouPp+g6AUxgDgKflJHTnt3/pU7AiTzFwAR7Yxn/GoT1xnLdTkAcj9OnbAoAZ07AEjj0PFJt+bb6HA/HjipmUHdhgGADDH3c8cfyppi2gK3tnp26/1xQBEcDLL/CR05HPT2pc7AVj27S2RjsD7YpzD+/jIHB7n6+ozSlc4JIwOFwOPf6GgCvsDH7qn6imuAQzoCDwMY27R65xnrmptrElVIBHPPQjpwajK9APw7YxQBGQqnI7DIB6A/hzTB93gAfTv78+nSpSCGwQFHXPHb/PaowPlwgUkdOOPpQA7+LIxn+X/wCqgcHjaCD/AHeFz056c0uOxGMdvSjHB4AU44HYCgBvOFz8rKNuT3x6Cl4JJGRu7Z4/DFO5BCnnb69s9P0pO4xigBeCSQD9DTeWwEAzyMdOPX/CndeFySB27UzhgU5HAA+nYfhQAuOyYxz/AJHSlAJ4A7/lQx3Z3HjnPYfSgYGP6dvpigB3GD0Ix+dPz153bhgAf19KjzznkdsY69utOHHGOR/n8K0Ad7E8nj8falBXhSVG0Y69RTM4xz1py4XkLnHRQeMVmBOhOCM/L/EMf1p4IJHYdMCqwJ/j+Y8dsVYDDgL8ooAftBUp6jGT6VYQYTaD2+nFVc44H3s4468e1WUwjHp93Ge2BQaF1MkKcc9/Y+tKFUIPrz6Z7UIdoweeucdOO9PyJMso4wNuO9AD13kgfKP1znp9KnwR6YA69MVCFCjGDzjg/wD1qsDHQZHagBGyNzE8kAHj+XtTCT144PAHQ1JwP5ntxSMMjHbtj9KAIcDhV9yPr70wEHdtIB744z9PpUzA/fUBR0OagIXsMY/T/wCtQA7oAMf59qaeMk5FJ93pwAeDR7Ae9ADW6DHr1/u0w/T2p/T2NNGRnBzn0oAQ5I46/pRgnPXPbsM0AdcD3x7f0oAweCOACPrQAcjtwPypcDpnr09qABtJ/HpT8A8f3vzFAEYAx0/SjBx8uOMelKOvQLzz6AUnH3ePlzjA/lQA3GRgHHSl+X5s4xwBTsnOe+MDFIpA6cdB9AKAE5+XHOD39KF5H19u1LwCP5nOM0g6cHr3wMcVmApVh8vIHA574pOwGOR/SmnbyfYcds+1OYf+PcHNAAfunoeKec5IzzTCOu75RTuejZoAQ9yoxR0J46Ypn8J9BS8DJXnIHHatDMfnuTg47f57U8ckY4A9qhB2kjOMDI6f09Kl9mHuPpWYApLdBnBxSgkHgdDx/nFMHPPv/wDqpc+vc9PSg0GUmMFl47N3HFKRg9hmhvx6jJ9ADmgVhOPTgcflRk9Rn8evPv7U3PUnk9OOAcf40mBxjjODjt0oGHGPmI4/lQc9hkeg9aDngkrnPP8AT2o4B3YPGOlBmOwf9WcZ6GjORnP145xTeNvy9D+lHv04C4A6UGhJnk+nt2ph6ZHG0kfQUeuR7c07tuzyeD6Y9hQAmAh2nG0fy/pTc9+gHcccUDGAAQAT09BS8ntk9Pw7UAM5GSTnByMDA/Ck6ZHYYH6UcdKDx97oO1BmAxz24yBSj2PsfoKTqFH/AI7S85PHXGfb2oAXuR9M/wCFHABJ9qOi4x0pRnJK/ewMemTQAvqSRnG7HbHpT+49+p70zIAKj/69OPB557j8KAJMnGOMKR+OaXIxk9ScflTBgYA5I/UdqcGweOgwfwoAf9fwp4PTjvxTc8ErzgZFP59MY6UASdOvrR147Dt7U1fl5PFBz0bjv9RQBKMq23HQCgYz7fypvAOCccAU/lcgjHH50Gg8Z/hxweccZFOAJzjsPTtUQwSMdemAO2M8dqm7Z6AAflQZijqCMEjkD1p6bcfU/oO1N9ApwAOMdqep46ZGOf8A9VACnsfamH7v044p5x+A9O+aa6bfvHGfT2oKiN49sjGMcde1Nxu9MdPpjpTs4wSAMZoAx8vHb2/CgcRoHPAPB6+1H3h0Pr9RSn1YH5fSk+6PnPTnHtQMfkAYP6U4AD+EnAFM7gDjufpTuMYzhfYdqAHgkemR3p/t6gAelQqfvcjbjrj+nan54IY/gTQBMOSe54GKnTB6ZwD+VQDsG+Xn0xkexFTKBgDnC9sY/lQBMpxt44PU9BUy5xn+fH0qIbt3uePpT1yAWJ9uf6CgCUbSdwOQFPC0oHY8MCPl9Aen+RTfmO7GflUEY65pSD0+9j/JoAQAHkdePwqZCoyT0znPfn0pNuWPUd89Rx6AUKcAMv8AgazAmQqD/Dz/AHTnj/61TqwBx0+lQL1xtA9MDFTKOnoK0AccYPpjqvapADgZ/i5x1pq47/dODil7euOB6VmA9SEC5AwjZ2/SkBPJx/EfYAGlOMEnr0AH6GldMfl0JoAbj5emB0OKcDjPbjpj/OKb6jP+6OhBpQc+vHbHP0oAmXP+f881ICCOlQopI+bG3P6VMuMnJ5AOD/SgCYHnI7KMDpwKmAHPpgVB9T1xyO3sKlA77iP0x9KAHkZB5xkDGKTKNnA9NufWlYkAjnGMDHYdqTPUkg9AMdBQA7JKgbfl6Y9OaTlcHPI4+goABHqe/vSHrxx/hQAgQYUEDv8AU00h+o69hntUmRuwBz0/Ko+vCHpyCKAGHOOO44x19qFDZVOuD06EH3p23B29OOPb0pQpABwRjI4xQBPGRjjHAz/9aphnHAHzEDaRxUCgZDDGOhwOlTBckAAk54wcYzQBLnqVxgY/SpcqM7cYwDgVEOQRjA5PI7U8MD8u3AAwO35UASZ789ORSdAD044FJ1xjjjkdwe9GQflAIYdhQA11Vm5UE+vT86jB5wD93gD8KkyvfAA6npUe0A7VUr3IoAlBycnGPT2p+cj0B6j09ajAxjHJ7gdPpTsYJwS3PSg0GNgEgqz7cHjrj/PpVOXsem7oOmcVodDgDp07AVSmHrzkfjQZlLPAHT+dO3HqoYDp+XcUmWYcfjj27elKo2rzx6DHegCXOMtweBkDOfamOMZTGeMcdee/4dqXcSp47fSkY8kYPQbR6igCAhTnbk+wPOBUOV3j1446Yqzx/FwMc8dAKhcF1GRnPoMVmAxQCg3g/K2QOn50jZ2nkfhxUgUKvoCx+gphVj91eD36ZFVygQ4ZTjGOMqo4/wAinp2Axnq3OOKbgDLqQe30AFJuHfoemOD+lHKA/hf3bcrndjHfpk/Wl+bduY54+maU/L8rDI2dPp7+xpjdRyC2BnvUgLjIyO/4YAp/JAPfGB6UzgHk9OgFOOBnJ3HGevSgBhwQO53Z9sU8cHKkZHFNOMHDDOM/Qf57UZDH5PmIAC+lADqaT/Dz9BQQQM9yMjPftQvB/wBkDvzn29aC0gznjHA9O1JnJHtQc4Geceg4FRk9Sf8AJoIJkIyM/Kc8L7CpUC7f5DvVcZ2/lj2/KrAOSOnX0xQBOpOzbwoPJAFTJ1AHQ8e1VlyW4HPseKnBZc/T8iKDQvxvhWIH3Tge1XE/hPp1rOT+6MHHboMmrsZxyfy7UAXozjjsMDHuakHA6dB/Kq/XofyqcdD6YHI9aAJDx2GAPxxRjOPY9KO2cflSY24/zxQAzBDEKA2e3pTCAPkI4PbtT2UEhzjj06/hTCv3crnBwMnmgCI8cHqD27UcsQwOOCOPelOQMDntTeMEce/agBxYY5+btUyEf7wPGOmQai7hh09BT1bDbc0AOJwPyFN+XLNjPv3Ax09vwpx5/D05pg6D3GfwoAa1MH972qQ88U3n8hQAqnJB/wA4pp4JAwMHPpxThwB3/SmvyB+dAEee1P24qMY7d6cOBn1/hoAlXPYdOtSenDfh2qNe+O3FScdvwxQAcbgo4yAcdetPU9j2/Sm87yRzlSo5wR0pFPHfAXn146UAWSRUZJ/CjJxzio8jvQA7Ix0P4VFnP/6qcWUD29O9R55oAtLzgHpWinyjgHpWbH14x+NX42Bwcc46dhQB5D+074Yn8Vfs7+LrGy2s8Vst08bDJaO3O5goH8WOR24r+eyXS7u60yLWJFwtxI7EkjA83LEfQ+3Ff0s/FLyk+D3jbztv/IEuv1ib+uK/nOtYbKSzh+272WF3i2jpiLK5wMemPpigTOO0vwemr29xFqNwLSzSNoTMMEjrtJTOMAjrwCflHzdO+8H2g1+xtn07Sf7TvbSMWty6urMJIF2+YeFKiY8qCOBgdSKk0+2sWuo9QW1M0cT7hCAMHkHGzGGXqDxxuzyRiol8cX3hTxVqGqIVtzrcUWm3ERKrLDcBP9HnXgjZGvytknOQD60GXKd+ukajpwh/t0iwRsfuEXMig9CxHAHr1/KobHWImlmlsv323CxLlAu4cHI4O0MDtx/dry6TxLquu3FvbXt5d3lxtEHnS4HC9R/D+eMgd63jpi+H7a0gtIy007qXlz9xxyFAxjp2H6EiqQcpZ1jWJb3UGsEwJ12hnPDK5HP3eB7V1flXemy+RbWj3sOATMvVnx1JGc9xg14z5yz3ca3kscbm5bzpsBDlWzzgDA3Dtx6cV6H4f1G9XVb7Qtsktu0U19EZH3EsGVG2nqVYYOD0IPWhIOU6KeeyaTasRRmi3SbhkKVHQcYPPBHtmsWCC2gv4g2EDspjSZSEO/jsOFOQM9utXrqSb+27XSrqPAEgid4yBwp+bDYz8o/wq/4ktrNru11KYyCGItHIpGCccIeB0H/1qoki8Wa9dR5sbS0kWMSKwuGwXkdDjhDzgAfL1z1rzPVP+JfqqNZtIkUmFcAFgsnYN2z1x1xXapqNzd6vdve77bC7YlH3AgBwOPu4HQcDtXmegeLNIlu4Lv7RN5U8yu9u6ZYpkjGfujBAwe/StAOE1iZ7m9u5LbzHlN3IYtvVowxwR6kiur8NeJLjwbFqEVxG0kE8AYW6ELhugbH3eO56/hWX4rjt4fEV7JYxm3EcqpGvOQrAkZ+oPv8AlWFcSQkxi7w+18ucYxnnn6kk5rCaMjTRt8l1I8ZCyykiM4O3J3csMDPOOB+lWkXfbNbyAY5Kfh7+1ULUu7qiruTzX91ZT7d66jw/ptrrV6Y5mWK2iJW4csFjT+HBPYkgfTIpDLWh+C9X19I7uyg22k8xiF0w/dfKQrDHJOz2FdxdaN4R8GXMEsl7Fc3LygHthG4O1ec/0rW8YeM7fwvoum6N4XeP7BZWLExqOEnnbcS2cguMsd3+1+J828CeDbvXdRPirxbmHTopB5Bl6TMOA2M/dBx2AxwKCnGxY8T/ANra7bQiVPJtJbkRQRFdjumOD9MV1nipLPw5oOmR2bM88U6tO8X+r2IhyuT945AA9MHivNPiJMl7q1/dQSz+Qk7fZnzhEAxs2jkfKBx3J54NYmixTX9iY7u5eYGT+PJwpPODnjNA4o6PUPEt7rVi1mhb7Mt0JkMgG/GMAce9RbjJLtiBaPdkEjkADmt61itomwoVBuwiEcEDpn8aUQQiO4m80PcudwGDhNv93FZkEOjpp1xeRLcr50eGf5vu7wOMj2r1jRvh7bx6cPFmuwLeWiSNHaq3yRzLhtgZVwSCRz2IXHINc3pukQQ26TajD/qUDq39937e/NWdWv8AxR4kt1XXLp7DT7P5bCGIrH8uMBR6gKoHTntQVGNw1lb/AMT+J/Dra3YbrITXBWBQVXcEOzzBlflj4ODgsAR83SvQtD0+PVAtjNcTJDukBWI427O34cfSvO9c046bpNpNBqtymoWSCQrIGbJfGM56LjgY/wATXY213qWnWtpaTOiSxbZpVVhlWI43cdWJJII71obJCa5HBZPdfZocrb4ZE/iyFGdx6H146dK5HzLS3snt5rhnvpt4+zluG4HzDsFHX6VuX9zrL6TdXt5CHt4FHzIuGKO2SyfwnA59q89n8M/2lHZ+JWk2W6SGGWAKN5hyT97OM4JyD6VXMBxEEd/rFwIb+SNIocKCg2hR7DnknH/6hXp0/heGLSJG1O9uGjkCgxrgupPp1wOPTHTiuW1+OxlnOo6Y8UdjFEd+1th+UDAK8EdD/Dn61ykmv2Noxe3BledUCkNiGHjgcYGFA9OBUkNnrF5feG9LvoJLa5hh8iBIYLVW8wLgYw5+mPx6+632lTWF4ZdJslCo26RncBsuMlUz0UZ7dq+U4baWcyLBvlSdznAZsYz6D5c49a7zU/GOoXCppuqMpt7fYyqCRltoBOfU859O2BxQQpnU30j3mr/2gGBijhZd/H3ucgY9PpSyJJPabIyqNIVxI3PXHXjB7DjpXD6cyebbwW5MouNzEdAcDng8HirGpyan9pghhkMto+10VV+UEHhcD071PKSdtJLpmkJFrHiJluS86W4S3IwRjqR1PQ5qnrV0kviiO0s1CWVxZ+aIVXaq4B446Zxj2rjZ9KuJNYV5I2c4M0a7vlHoO/p0rV0vVLvUrkX13CqNCPIVIxtyn4+//wCqjlA2b6Ux4khxGRjCjrheuPXFQW1pfazqUOnJmOPiWeX+BAPvSMQP4Rx/vcccVdsNLXUbh7VZ1cwjfJj7ke44HPr/ACFer+GNOjkllsZ42tRZ+V5ERH/H1IM/MzAchMDC9Dupco0inc6N4YtHuUsd5toxHL5jYbyy4A2njjcevpnHAGBxfi6z0CwkT+y4gYTCWlfPCsGPOB0z2Pb0qXxnZ/EjxI/9jabpP2OCSQC4njUbpI0PyMSvA249e2Pat+9+GesHw42nXM0cUrBvNmdssrNtwARlT09SO3bFVZFWR5PfytEsMmhQSySSZjZEUsCQf4j0yASMj+nEes39zZvawTxtDICZZVk42Dqo9ORz+WK+rfhv8P8Axv8ADTwzus7myXLTTXFy8kZ8yOR/3agN93AYHJxlvUcHltbltL7XP7Z8bss+zrCExG0JTjhcttj9OaXKLlPCfBfg/V/E8E9/K85inuHFlbrgY+b947KegxgBjjGCMendp8PGgsPsWmoYb6wnKzzysNrRHJbfj5eARxkDC/hXqWl6huufJ06zhsLRLRJ7OGPlBDG2VZyCQCc9iMAgHJFKL+eS2vba7KH7S6PI8iBBjj06l1AxTsOxT8PT+GJ/AsttLdLY+KtK1EfZ5DlGkt2ZSrIOFfCBjg9CMVDNPLNJNNc3CSTSsGlwm3tgY/AV5v4ltLPTmsr2zVklLlN7kncgxz14AHsMV6Jo15C8gEmxg7bHB4Owc5XHU47fhTNTVkit7lt23bKqZiyCmSPukcY29hxWc2qi2sI0ldoYlL+YFGRz0I/Hivo3xZ8JtNig04eH7vy2l0l9Qms2CzzwxKMxyHbsZUlzjpjcCAMgmvnZ7SW4xaO0d1HIheNgDhlHB69PpQBxNt4okmmm86KULjCBiAoKn1+ldFNcWN/pqSJG0iakpL8ZHptPtnI7Vzr+H4XS5a2d0mtwWB43SnjAOOPbpVOPVLHR7IwXH7uWM79rNtyX9B7Y/D6UAcd4q8DGxaO+0y2URvs8yKPH7oj+L/dHSuFt7WUxma7iPBaNejYJ5B49BxXovifxA3kzrpZDKABIc8gHGdtcRpgMET+VcF2OPMj6jJx0/wAazR59Tl5jz7UZJLPUYriPiS3KsxzxuYnjH+1Xrn2qxmgjvYgjwS7QD1IToAQOmOleReI7aRLuX9wztczIY9o5xxnr9zrt7V1vhueVftOiXsqqYzvjDNtGfQ9yOa2qxvG5ENNjs9G8beKfB2n+VoF9KlhbXbXLWgO0JI2EBPy527RkDOFbnnkVoeNfEX/CZ/DvXvFepzNLqNvpixyJwPLQTIEwE2qRtzjjqc1pfDj4feJfiVe61baQlnbQ6WkT3D30nlKY3BGR8jblIU5OAo7kZFdB8RfhF4g8IfC3XtZGpWlxpt7Y7iLceYsqedEm5JA7DH7zOVJX5ABwa8ucVc7YKTWhR+FturfBLSNQMFthLu/hgtXiMj3UqzMuwDdwNq8kggcdsCuRl8G6pqOq6vKlzYGfVrH/AIlzWL7LX90wV4QeecH7xOM5P08w8K+PPGeg+GB4M0nVn0/Tbi5u0mSJUkaRGbDRrI6kpHgN90A++MCvX/hNc+Br/wAKXGl+Jbi5stV0h82CW77Be2Z5MeMN82dwPHyjHOSM51qD1mjc4nwp4RbStjX1uYry7le2LSAY22+c/Mvy9h9cCvP7iSW5ebXE3zRyJLCCAdp9NgxjaK+2Nc0Lw/D4DubnSrnNjLcJcxQ3CnzDNkJ8jMARnbz1yAQCM18zatBOvg3U57F44tKs7kpFHEATwcsqnoBzk5HT24rmhJrcU42scXo3iy8j0P8Asi8a2g0GP5ZxFF+/cykKdvP+sI6du2McV9A+Dvh5b22tpeeItNktNJ8Tae9ro0t42JUlQbt5Td5kDuuDGSFJX7uVJFfKuieGNW8e6zaaD4dxNduS9tECF8tot0i5y20AY6nPpjmv0gkufFGreB7HxF4isnu9QaQf2kYNnltIoVJdgB2jBG0YAGR27aSq8qErnzlPp2zxangdTBr2l6FEwh+2yE28CvxJ8oBjDttBVtpCqeBxXL/DPwT4k1LGvmX+zbaR5gqlWkgltLZ3BCjglVCnB6bVHTNcvpuqeHk1PZ4kkuY/D0l7cyzRgMw8soxSLauXwdoD7ecEjjqO20HxfqI12Lw9pWszv4d1Bv7LjGoWy/6Fpl4PnEbHY+F2hFXI2hFXgDhDO00W28G654mTw34sEcOmTRyy2mqxP5XkM5ChWVsgDfxnIwPYcUz4T0PQPDF34b8L+JrbxBFaSFtQKrmBZ36hYw2BIuwc/wAqh8b+F9S0DxFb6K89jf6fLDJA6Jk4s+GPmR5BhkKnkdQy9TXgvgtLa4/tBIR59nbyeXiL935kdLoB9Q/D3wt4HuoB4h1+AapDHIdMms548rBc5Vw21Rloyh+UkHsMA8L12v6fqJn0fWfhjaTx6cL6TTJtQaAWtks2yJjC8YVFVU3D59oDsSv8NZvh34S638b/ABBB8Q/hfqun6FY6RFaxauL4ySQ/bWXd5Qt4iWYIuz95heQSucA19NX2ry/Bnw7beFtTtTr810JpHhgj2Wb5YvNvSTIKySMcAjO0gEGuOv7x3YWktWeC+OLi5v8AQFtvGOs6P588kfnR6QHco4JXMagZk+QLvxgJyO4z81eF9Th8YeLL3wVZaZKftTusFxJbEssUQ6TLj90SBgkkAHGByK7z4qfEXW9XudOg06CwWwtfmmNpCq/uzL8yLx8sYwASAM4JOcGvujTfAqF7PWIdPs7ES2H2W5uNMlV0uNNOxo5XLJGzsxXLH72Bt3NjjK1h+y59j4O8Za/p0f8AactnJ52pwR2Wm2zSr+7hwojfys52gDd9CeleKajrNyHhtzIspjyFVwFj8xDznHqcHn869D8U6Mvh7xdq2k+el2jMbkeS3msUI3hicL823AzyOteQv9ruPnigmVUYspcAFUX7u4dTkYyfXjtitKUTz5aPlM6/v9TvbYnVYttyrhsKFURDA24AyQGA555xWbYfaNUkFrM0UMMa/wCucY2J90gc43HIABx6jpXf6vphuD/a1iogMUcYaJPljYScrgDHG7JI9TXBLbYM7Squxzwh5UOuRntgCvSpzVrEl2w02+1AXM+nKLh9KjITnBEfQvjqyqPbpjitTwr4n1Gx05dP8Par9nWSeSUsyggHj5+QCFOB1wPUZ6bXhW+i8P6quqXKm5s7+2+yyALk/wB4kDoQdpGOw6A9K5jV9MspZfM0Fo1huQY4ozjcsZJwrY6Enp6Yq7iPYT8QfGeu6sdO1rWLmT7VFGMW10baEgfebahBIPA5YDngdx6tN8JtV1yTT9f0fVJNZubeBbS4klUh4Vj+5EwB3EqpA3Hk9RgYA8n+Fnw2udUubPXF1jT9VvI5Fik0tZhHMkargBmOcFSPulR0OCcYr6U0/RbXRpbiLXNSk0i7CG7luIrtoGhhb5GcfMFDBc47iuecUmdcEmtT541nwf4k+Fklp45s7hZNR0zUX85JIt0MWzOxX3E7xIG6k9fukHmvTdS+JnhnxtojSah4h0+0v1sZWksypt1MvWQhmXZvI4GOWwBxzXz1c6zrGtXGqJPqNxeaYl75cbyltl6gY/vJFcmTJ4kAYkjdznrTbzRInv1sdH0+TUrgsZglum5gq84+UdOc4GPyqUZuo1oizMLtdLkv7CZHi+VlXO5GickbO2OR09PeuA8Wiwe7XWLF3W48oBoic7GVeTgD5jwM5wOnWvT/AA1PqGi6bfQanbLLBJKfLtsgMjHnBGPlI9M9+vr55qVqBZXN+YGgs7pnji3fNtYZyvBJ7EZ6DB9BTpO0rGJN4ZtoZJfCcMlytpE06NPcSuI1jiZtzDcxCL8rEdeK9E8dC1i1G5ttGJ1S3WFHQ27+aokkABKlSwzhR067a8t1CBodP0q1t4y8hhdUVwJBlvUdCABT4dRmXW2v766+zXKQLbQQxsFjYKpAOPYk444zXTNoRuf8I9c64dMt/EpmtNNtpFE1zIViEUGOQu48dsluw6gdPR7f4JR6N5GzUP7U0+a9Sd5LfIM0a8NjbnoCOB6YBzXjZstR1Z0028v5rybblllctHGnt9On412Hw78Uy+DvFPlRbrqGFntzG5Jt2SZSGj+Zvk5G8becrnaQCDBcDntbtX086pYWy/u7HxAXhXcTiBv9VvzznGM5/iNULXxxf6ZLdW+kahe2BmCGU2MjxAlezKGG7HY9u3HFdX8QNa0rUtQ1fxhY24tbKa9gikjhP3pkhAJABA27/mGMA9cZrwRvkUzlvv8AXHTj8qpRuEmewfEBpNSvRdWx1CZJLZIftF5cSSyXDmPncpbHCphgPlyDhRmt7wZqUPiDTrm0vDDFNHH5XkxDHm26jBm24wzZ64P3QOK8zg117vS7RLjLNZb41DngbuN2ccnaMD+QFJYQxrtUIRnKrvGDjtQ6RB3CaBpusahDp0N3BpPmW7CJXJkaScZCJj/lmvU4XqeACcVT8L2Vvc6XJZjQ7zUlsmeK5uhCWWGdmVQQ6scLjGAygbdozkfN5fqBS01KBYWDrDGS7xvuVSxOEzkkEdwa9A0fx5qOl2Uen+GJb+yvZAxkMUqrbu5J8tyh3bjyN/3emCDxg5QO2+CngbxX4n8dvZ+HraQrpt2fttxJAwjXY2NjkHjnnGQRge9fYdj8PrXSPD19HrejzmfxRPNPeX0du0a2k0WRGsLYY5fZnk4cEfKec/APh34ofErwbdXEeg+Ip7P+0bj7TqUUCxRxXD5OSQq/L9AQvfFenRfHP4u+I5hbP4j1VExhIZ7pLmGPgYIXaOfQYGKznF9DWNWMVZkFzbpY2kBuEQ8yxKuB5ce1sNwMd/wGOMV5ymoTXcU+hTQi5tpbnZbp12kHb0ByoXnHTr6dPQNB8aadpOuW/hPWYIp9JnkSA3EhIa2PUtwBuX5uh7YORmrfxB8Ez+Di8uhX4kUy+SwC4K7vnRg4G35kGemORjgg1zardGbd9jpfhh8Gbr4r6fc+ILi7hNvpV/8AY5tLg/dXg8iNQsr9T+95QfJ0THbA7y6+G3hzwbp+oXl/NaaNPeKLC5hF0ty9pcvu8kBQeTtyJBkcHIGF5+NZbCeaaaJBK88bh5nDMMd33FXXgevPXAAr7L8IfBD4eW4s9Q8Pa7Y35mkQz/bZhvbGN20ldwBP+yQOKo2p2atY+cLrSUsbKebTylz9jY7SVYFkGBvXPP3QBgDOPfArm7TV9QknjuJtkYZf3cf3+wHXj+IcegwPSvbviRpMOk6hqOseF72DVorSeN5MK6RxIxKjYyFEeJW+USKcHGMEc15fL4a1HW9XjEtzDEk9uryXDv5MUcGOTv2k7emDjoc44OJWmhlKLi7M1ho58VW0cuh3UaX0UkSIEbM0U4+6dinzVGeEPI6Y56ew6DdaR8MvDqv4vtZdbvGvJHlubKeNrxGYBo0ilctkJGASCcZzx0qjaal8N/AmrWOs/BxJtUkislj1SPWEeGUSIwKNHI3lRRzN864DtEPfqeP8VfGGPx3psWh2fhYaTBaXC3cLJeJPJkbvMErgRgqzYK4+6BjtirJOt1X9o/VXhmuofBtrYvNGLe3ub24864ghJOzjYDhBk7Gzz3OK8N8N6xdXE8sU7gJCwZY44lTfGzDcwcAcE8gAjgY+nSWElnqUUfzZkYtIIxn5VB6dMZHXOK5e8a50q5mmVttqsnywnA5Y4+YdhuPatIsp6o6fxFpVzcWl1/ZCwTNcHfKjv95Qu75SMcg4+oPbFeM6aiw30dnchoZDMAzOp+VeOgXk474GT2r3Nriay0221kwqbNovPjiIVdyREbvXuem3A4+leX+KPs+v+JDcyedYwXDxSFpY3kMFvuwrmNNzHqTtUn/Z+XFaYeWtmZRHvpdjp3iCLS9TvHuIrlo40kt4AQm9mBO1mcFfl5IJYEKMdK7TVtA8J2Ze6mu7cG3mMVsssv2lRswUVI2lODjCgKPlA7Y3UvxS8OeCrG8tLHwtfXOt6s8X2qaSNlitre1ACr8vy/M55AVtwUejCovB3g/4eReH5PEPi/XzYONTm01IQhRlZIw3mZjywyCQWYKnIXOcZ2tdJlnJWuoXuk63ZazDPDBd2cEjyLCFZQz8BX/gJCkjj069Kr3154a8V2w1q7gbRdZjdJJZ7BfKtJnRjh2TcNsjBuXBzkZB610/jq08F6Zos9l4Wu7e8nu9iwvE5l2KXHLuB1Kjnk43f3a81haOM7JMN5smWj/hRjxn9OnbpWyZr7Sxsx+MddhNu2vXYurdiqJPGRvGzqchFL7RjIwD8y8k5x6doemeCdctbe8t5bySO3YGaJAq7yE2sA4GQvPIzk/XmuQ0zUPCdt4N1OxFvb3GrXMhjQXBKr5CgZaI4z5gYlSAVwDvwduDxFi9zpiR6rZrLYiVsJH83C87QSVAfI5yeNvAIPFaxkbU63c7zxB4SVbxr/Tp5NsYKgFCHUDop3AgbTxx2xXOywyxK0M4VXQBCjEHaT/CcdxXR2/jN5oV/tEx25Q7lh8sJHIeAxyDuz254+vSutTRNI8YxNJFFJHeYDw33lqqOW7EBgJMcHIw3GParUjdVTyCWJFK/IuXJxjpkVl+XHd3iWkDjCyB5JAeI1TqMDqfTt9K7TWfDd/4dvH0xpI7mI/NHPDu2I46gggYZccrziuQ062jhuZLpsIkY8r5eVZu5/XHSr3OiMky3qNqwJdyeefoTxzjjgYBwMdq5ebTmELw4Ul+Nvptx6V11yx8hVIGQ/XsFGPqetF3CoUpEMKx4X1+tRYbRjeHPEXiHwvfQ32lX93CkbEFY5mwndcKW28H+tfV/wAN/wBqnXtIlSx8UM97alR+8Me5lXgZOPmGADyu4fSvlua2iERgcgru3dMdvyrMvbeYyweQZQsZKAJwMHAPOQQCM/XH5Bm6aZ+0fgn4r+GPGllE2k38chb5fLRhlfTBwOnPXHava9M1W3ZY1W43Y3Ng8E7QOhPXj/8AVX8/el67/wAI9qkLxSzJbp8sgtH8uR1wdu3kA7WCnHcDFfb/AMFf2iYm36XrOrvdhWQW8l2o+0xrjJ3E8Pgr3JOOBxgUHLKkz9T7O/EnzNs+gPPtx0rWjuOleMaZrtveW0VzYTLJG4GxkP7s9PTPP6dK7m01hWLQScPHJ5ZJ4z+n5UGR36zLt3fqO1TxTdsfj7VzcV220MCMdj2FX4rlTw/3vagDp4pzkY4NXkmPTqOa56GVSAPTvWnHIoPHQH9KzAtyNwcc4pkVttOBySPyFIJVbhj3+n0q7BIB06Y69aALKLKv7sA8jiqNwCsbKcdefatZSGTnvVd0V+D+HHStAOTMEj8/M2epx0q1b28xXnj8OgroIYVGCfm5I9qsOgByV4JAGKzAxDazhVPGenfn0NLHpUxkFzNIg2ndz39PwxW0WG0l8hPp2+lV41zH5r7QF7DkZ9MVoBxXiDwFba3NPdy7JlSJjsZz1x/Ce2OOR+VeMaPaR3JSeMoYQoLDbhYx/Dgc/ln39q901fxRHo8yRyYMQ5mUnaAGG1QT0FeP+GI0V5IR/qxJICB93DOfLAGcYA7dhWUy0dIN7NgfKP8AZ+U/rmuX8c+J9G8AeEdR8Y6xDJLb6dDIxSMbidnzAc8D+vT6doy4Rz6CvAP2prtbH9nzxWzfO15Hb2sWOoZ5V5/TH40lG4Hgmmft06PdJjRfh1eTpL+7Rpr9V3r6sAgUNjG706Z442/GX7RPiSWw0D4r6J4Ts7Zyk+h3VnNcMwhkjbEOWVR95XdQMfjjFfBHgOIEMxAH7yZcAY43A89sfoK9/wDN/tH4XeJdNlfyobPxHpF+zdkSYLC2ePSPIHGeKzk7aGDO+b9rn4m3KmOPS9Gs24XdGz5UDjlWO1gAOxB6dKwbr9ov4030QjsdYtLbk4ItYpAoI5wvXj0yPrXmatp80jQ2xjnC8ovk7QO5xxwc5zj0FX4pltQJwixp2KqBnPXtjtVWMCjqHxN/aJ1YN5XjfUdwPyi1skt4j04wABkdOQelcfcP8fdZwb7xZrPznaym58oHjONvGeB0Cmu6m8Y29oH86zbUOQNvmiIAD6DjNc3/AMLZu4MGy8I2Sb3wTLrEznsC2PuZHAOMHsMCmoz7DUpI4y5+HPxJvSp1XxFdyhTlPtepErg85XcxwP8AdGDio0+Ct2wVb25t5uThmvXOceqkYBHtmuml+Kni2X/UaV4YUNlWyk8rbfYk8e2F/AVGPiL8Q5Dm3m0iwRSNogsBcEDGM/vSPoBihwqPyFzMxB8DLRopGe9tZJpF2bIjvcHPUKRlumBjBPrX6A/Abwvb6J4W0zw7ZoXgt43AjJwxMkvmMCemQQMnoGBNfCz+OfiBLG5k8QTmUKWCRW0UCEg9FCDCjHt159q/TP4WWpj0LTrieQzzLEgeZvvONq8j2549sVlFSU1zHu5Ur1D6r0WE37edIMLCCwxxnHYfpT/i7rx8LfBfxxrlqP31toN6VZuMNJGQD+dbGjW2zSIJAoUAFvThuf5V85/treIrjQP2a/FE8EnljUvK0089VnIOB+GRXdHRnuUvjPwd8PxkwwMq5+QSuCcbsPjqOMc16x4sf+zfAWpRJMqCWCKN0AB3jzQABxxyd2R6YrzbwxG0l1DHGpzFFnZjBOxvun0ycDNdp8QpJD4UiigV0NzdKCVAfIRTKEPGRjkrjGdvYEVxylzTSNpy9x2PC1XP70R7Iiu4ez98fgAOmOKsoyygBTuUe/6YJqs1neMdhxFubqWxwfoD1oGn3MiYuHC4JK4x16fQ+wrqPny4roPldgvJ39yMc5/pxU7XVukcZhUunBZumPb2x0qBdDX7z3DMv8BX29B7Veh8PWgCyTPJs3biGxtIHrjkA9O1Zs1SHC5tx/y0VW5ym4Mfof8A61WE1KwhHzSJyQy89P8APpUlv4d0reMu7BWGckBSCMngDoPY1uDS9DQh5LKMtGoULjbwo4yBgZ9+tZOR0xhoYL61Y7ZA0nAO8BCPbp+XSqsus2cZKKpZMDGwc9sjjAxXVyWmkM3Onwj5vmLLluepNTRpZwKvl28cJTkJsXj8f/1Vl7XyK9mcedcRpjGIpMvtG0jaA/fr0x/jVZtRupQRDayOc4wRz7Yr0AzMcLgAp328DjHA9O1QNNKrnbheMcAAgf5x0NHtfIPZmANJ8TSN5CWHlbnCncSRheM5UHIHqO3TtVpdK8WQ5jhtYsIzAOCSGH95d2CARzzj6Ct20ndVWJm3LE25Fyf0znr37eoqRR5OZEwGY4JUYKqeOPT3Hp6UnV7B7M5j+xvF0YXa6L8u4nqyEkjGMBTwOwPFJJo3iAjZLfsq/wB0ODtOfQAD8ccV1e4FmedgQFC5z1HsP84FTKEGfJ2uB0PH3if6VPOPkOIj0FwWa41DzIolZ8FMAEDt0Oe4HT+Ve9aZbiw0W200El4oETcepIJOfxz/AErye+Q+RIIoy+dq+UeN2DnB7/N+HtXtGnQGOwthKd0iWkQcn+8o7fp9ad7hax5vduNsb7xh8Zz8vOTyahkwd7YBZlAP8OAe47HNPvw3lqg2liwRgFxkk8U5wC4CqDsHzbj/AJAxXNI6IbETpxsGN2VCpnJBHXmtK7bGwA/OsUgwOrbRj+XNZyhDf24X7mBjjnPv+NWL2Qbyi4KIhRvVS3U/lUov7J4hcxybJIQoDqwGe/05xilgVwvzclpPl2AHA9ecjj6Uy525Ofvu7E4x69h9aePmHC/N1/u+2M16sNkeTLc1Ip2wFZz5g5OF4x/u/wB4evY1JJtZsMrZHy4PTB6YpIBtCqoPJy3TP1z/AEqb74GBtI5wevy/0/lWTZrGJUcnIPz4LYYpznA9fr+FXrWV1faQH3A9ex9Af88VUdJN7BBtUrg56Ak9u3T8M1YKbWzKD90FEB6r93j6d6RqjSgLYVyrMRkYxnHoPfirL4THGCcgZ7cciqsKIsh/eNnjGD+X+e2Kt9XO0bjnlT2NYtm6AD5geuzgZ54POfy6U/DCMIg5J3Jzzn06en5UiBMByhUNyOenbj+WPQVajMYcbCT1wDwM+30/SobsMmVUKkqoCoe/ChgOg6datRqinzPuBFB2n6Y/Cs1XIUocKCFLLjOSDnPf+dS/aiG4fc4wE288/wAqgDREWwkgZwfXI3fxHA9OmKeyfPuufuZ4A5OewA7Z7dqykkKuF4LA7wR/CR13Y49BUizDPQsWBXOeg9v8PyoArz7POcIR5bAYX+HjjgdcelVBsJCp/Uj5eh/p+Q61aleUnzjtyM4A55+nYD9PSqhOQV80NsO5uOw69Ow9ugrQBcHOdoLcHHQccEDPHSo1jRM7FLEHZ8x42dAPp7UpmijTqdytn5e46Ajp+A9Paq4niLbCpfJI+YbR6/pwMdP5VoZiDzkUwqBLlcZHIHThgfUfTFQSQ7clQfmyuB1XZyBwepx+VPWXrEr7ZCCTgcg88e2Of6Uqj5cvNGjZG0Efe4HYdQCAB6Y6UARMkpkXzcyDkgoOmRjgjqB6cUkUC7y5VSW+VipJ3dOmMcdB6D6cVIoB2jIXnGGwenTpjGOnHAqUOshBK/OFDLn8uBxjB/PtQBXZfMJBALYLoOgI9OmOvtT/ADVckJ8/zYZcYGRj8/SmsciNSASqkDv/AJzTc7R5ZGAoKlmb17L/AI4+mOKTdgJgr+YY1jTBTBz2Pr9MjA/P2qKRMqZDsAyvy44GR69P6VMgiKlgpwBznlioHYH34pqxj5iqBTk7fb+6T2NLmASPagx/fwQBgFgDxt7fnSxhFIZspHgjcGztHpg+9R5GCcg5bHI79xx0/ClBZCzwjJAx8pH3R7dTUgXd+Spw2wYwT2Uex7Z/z2qPzQiKyH5mHyA9OP8ADt0qJ7jagLr8uMfKAvzfr6c1HGGwPlVNx7+vTr9PagAluZshd8Zbcvl4G3HTn6fpQTIZZUyZNg3DHG1zyQMdqd5e9l27Nu7aoA9c4bvxxijyJ41OP3crgAlcAccBfT8qAIpVwCclnBxuPCD0I/iOOme2KhwWVmc5Toc88f8A1+o9KlkjXJd3J2rsBxxjHIx1z/KkMSpKRnaxUDJPBAAA/wD1dqAGPGq/MoLrtA4PI79feowN2VBzt6N2554/x7YxS4K5VxkqwXZ3pu0Mf3YHYnn0I/D0FWhMeGKkFMZyDjPcDrke1NZssG34GDjI6e2PSkYNuIyVPsOOwJ46CkfaBnhmGOAcc8YpnPJAp+TczlgflwRjrjkD+X/1qTMm9yzjdyBHsHOO3/6qQFMA5AKDAboR9fRewzR87bgNuWwOPU/0rQwURzMXLIqsqjA9M59j/KmZyGk3du/BJXjp24q0sW5fkZgxPG77oxzn8OlQMy7yYnUDqcjbhv8AA0F8hVUfIx3/ACqNuF46/hW3oQD+IdMg45nCINucgrwCMj6e9ZEvmFWL/JuXC9sDPOfb3rd8LROfE1hG2VZH3krgbdi5UDPT/DgYqoktWO6jMKapfyTN92UY4HVeMgfQ4rjvHmx9QMkhhdvK2Ky8EAdAcY6Z6nn8MV1wxfalcWUTobiSUthjg7h1DYHQVzHju3lS7gmfyfKRWXdHIGVzkjIHBHpgA+tWjNbnCMrEHe6hmGd3Xg+n0/8A1U9dgBjGcxgeWenbkfhUrRySAxqhUPjPy/rz0H+RT/mZRsQA5O0eq479yf0rI6YmgijYjHOAoVvX6/j6VfWJflWRTJFjC7cZBbqOvasa0dgCwj2hV3DPPDenPPHetmOcmFGMgZnOflJ57c56Y6fhUyNELOiLsywjQDAH8TY75Ht1qi7pCHef5QTll78eh9DSXl59nhw4wi8JgYwD2+mK5rzPPci6wyKOBuyM9qqMTOUlEsXtw8u/d8qqcMqgZwemPesUkkeV1UcD1yR19KbPctcNnoMY6cnHpSiPO7agbGAcZ6egA71ulY5W29QETjDKehxnopx6HitOGMDcpwAWBLMc9PTjqf0p+PLjChlJUYPqmegHp9KvDyQNkWEJAPPB/wB32zUNmsIDIrdpAyNt6DheE6/1qc2u4mV3+XjhuM5449P5UgV2xFGQhAGQvGe3PalG4bd4weTnGPw9sYrFnTGwJCjzMjfJ14J7dOvHX0HFNkhPkiT+4cluoHsOMccURYAZOPpyAV/z26UhguPLEjf6qMY56fUjkdPXmqKFj2spww3MdrN6qPTtTdgPQcY25xSSRsx8srjbn5Rx07+mPSl5O3L5VMlsHGD2P1oAREAmCEA/dB5wOB3HHH6VaOERXblcA4HXPv27cYqsqyOvHygjnzP7o9u+DTiRu2yP0GcgcHnj06UAVpGGcgEmQEY4yeeMn+lVCVIMYOe7AHkH0+lXJAJFkCnOBklcYz2B78nsKr5K+VuG3GVHGBk8EcdRjtQABpMjciyHaFXkce/4j6U5GcrjITyz1GePp/hShRjBw2BgHHHp/wDqqzHGZWbcQqkZwRycen+NAEUe/f13pkAAthWx2A6cfgBV6Qb+coFGz5QuSB6E4+g/w6UR28sCOoRWBO4qeqED5QPoaeq3OAOEIBQsPmLE+g6giobKiKjPtADbIx93PTAHOD0zjgBqmTzjMRIBuUDO3g4I4/L6VFszIFX72csxGBnHXaf0qcIzL8x+8MEn72e3zelIoUhULLEQMbcgLz6/mKURpgg8r97OMc9MEZ/KpWgniQSFo5MnK56j+Hj2qsbdlVjubAwpDYx+fagBzrbkZfCHI4zuII+917elTYKBJJk2oWyeRwei8jg9KoNdIifKUwoO9eeEXpj3oF0iMPKVFwAwGMvgcjHp0oAtMIwPNk+ReqhT1I6n37cj6VIsxKnMabXON6LglfXj24rJeaOR0aVgrA/KCfu+n0H06VbW6hXeMGZXUZVf9k+v6ccUCEaaQtJnjeNrLjHI4498/wAqRm5+bKhmCFcDHc4GOvTHapPtkUp3BdhJxljz/dxxjt3FV/Mtn24Zdu45LEk7ug5Ax09RiiwXRIJWH3jwD/dIzjkL7ZpDLuQgngFXbA4wOvT2pvmx7PN2gc4wOfYfnio2mR2eVI1P3Qp/hJ4zjA7jjGKCB3mo6jGWU8FtvTbg49cH+n5MMhY8xbl6gNx09KaT8zsg243ZVBxtHGCMdOvNAlkSNEZTtCjO3lsDpQA4xn5maPA6DkAsOwIzy2KNhcqShIZcjHGUPQgZP5UwtgMyKj4HTJCjtyo/n7U5txXZJKy455OeT6HoMDjr2rQC0sLSHhl8vqzBcA4xnPOBxz9KFwGd8Atj548DIx904+lU5GZ/uHazJtIJwu0/0/8AQenTFAD5yXPykrlsLyOmPTjgfyxQBOv3vKUrxwOhBb2zn+XbtUaAySJ5nBU7+Tkscc/TFQuyrI29dhO08cMvHr39P5U5HV+VUBeoBHPU4H/1qCJIpuu75+OSQBjuP5cYzSbJFJCAh9pHzfewcHGMZPp7fhWmVxvjdvLLDYrN93Pqf5ZqtJFjy42hKFuEAwSeOv0457DirRk4lfAVm5yABsAPTHAyeAOKkbyhFzgMAUAxk49PqKc6uUzbgALHu2kd+/6elStzvBG5yPl4zn/64FMzP//S/Q8cEKo5XH4+nsKQcttcjjkL3C+2KDycjGMcdyO3PYe1OPGSvZePTH4V2GYcbTySfbjA6Cly3XPLH8Of88UnzMMEDG7+XYelJkkdOnt/n9KAD5CMdePSlwQcbST7H16UnPoOAd3vSEA8A8HuO1ABxkZ/hX8fanZCgk9845zSD6kZJULgfLjpzim55+o6cUAOznGOvUf/AKvalG0ngcf5/KkwSQB24AoHzYOeg3D6fT2oAB/vBiPyo9QBn+v0H+RTd2FOeNo6AcCnN1AHQ9geaDMTsVH8JOOcUOrY44HB9R9aXae4+nPSmbfmDY6dcdx6UGg1+SMY4xn0p0e3JA4Ax196axXO0D06UwAAjHUUGYvJ2kAZB/KlDYDEY542mmY4we5/AYpeG4yMddrD2/lQaDjwMcc4/DtR79+n1pv8OD9Pwo6Y64HbtxQZjiCSy9SMEDpz7GjC8nAYtjNJlk3Hg8ZwOCCaXp8i8A54oAQnjaOR6e3tSH0/z+FP4DYHGB+FMxt2jHrxjH4CgBOh6cAYI9f/ANVMIGApHAIxT8gHvjPBPQf/AKqT5vujgnOO1AEJJIPfpjtgUw5B4GAuDTv3ZA4zxnn27fhUY4zt5wPxoAToMe1IV5YjJ5wvr71Ic/THYj86aQehH6c0AIAclBwNp68n6elRrgqA3HT6D/PFPAwCoOfqKb8uQNw6Y6f5FACfwjZjB4zjp/ntSntxwGz6cigdPlP1BoOMdsA9R2oAjPJyoyOvtz2FRfeyODjJznIQDt/nFTNwDvyVXAx/nFMYfu8E4Hfjqf8AD8KAG8Z4GAegPQUmejF8AjoRx+dOxkZAP0/pS9RyRj17D/8AVQA0n3AwM03apwvTnr64/p6U/LHADZXv7EdPwpNuQQ7AsflAI7dvpQBF9wq+ODgHPTHv9Keg55Oduc7cZ47dKThWyo/iGQMdvan7PkJPKtxn29/r2oAjx/Fj5jnhhg/5xQBgF8cDp+fI9uv5Up6dRk4HPcf0xn8qVlG4n06YHX3oAYeAMYGG5OQMDj+VMI2sw+6c8g9R0/nUh4VhxnOMnkY/z7Ujhw+VymWCj34oAj27uEAyeD9P8/jSfL8+flO3kAenb3NP7BYlONxzjnHoPpxTdoIOzgkfN6D/AOv7UAMJyR6d+OMH09qh7FscZx/s8Y7f0qfHJAUnjPXAz6e47U3+E9Dzx2A9v6ZrQCE7eeCMcf8A6800htmFxwvHOOnf/CpmUAj8uKQB2ztyfm4x7dAM+lZgMGM4HIHr/Om4ypBHX04zinnO0Z5A5I9B2xijheCR7cd6AE7gKQOPlB4pOCvHqBg+v+FO42hcge/YfSg5O4HnoBjoCKADplsdODj270gHTAz6ZGD+FKCMLjPbt6UxjnLE5z3/AMKAAjA44HQChRyC3OD/AJ+lKw6qeuBtpeOQvfgVoAhLZDjBJ/P2/ClyM4X9O/8A9ej5dpC/MR0+lLlsYXA/DrxQA3g46A0vXAJ/IUdABR0xkcUAOQ4wO1PGGBGM4qM/4VIOig9j8pHGKzAnHGMfdxzg9Pan8spXcTxx6A+x9KiBxxuXn14yakXDMFGMgcVoBpl9+W6r9OOPUVOpaQkv6ADP9apowAP4CrOCCynoAKzNCVQAMHjHpxin8qc/5AqEcYzj/wDVUpOcAgHA/DmgzJgyk7T3HHHWlBz8wHGc1EH4+bA/uKOwo6jbyox9KAHMGwc8jtxUZBJ+XsRj0NSEgnOdufWmnJ4/u8ccUAQjGPvHj8P0ox7/AIVL1wPwppHXPP4Y5oNCE8Hjp6U3aMcjHNS9cEgAep4C4pnU54GfyoAaFGc4J9MdqUZY9MZGArDmgDaT7frTgCqNt+XOM+lAAOFyMcdRij5fu9R0P40p5IO0HjgdMUnAwAcjv/n2oAjwDtBye2elKzZb5vl470oHy8Dd3NL8/wDeUfXnP+FAEZ+YfeH0HpSg9wOegGODgUvLYUnHTsKQcjPAU5xQAh4znG3oD6U3JLseOVC8D096cVGQenpTSMdwCOmRWYCf7JHTv/SjPUn8qdz29Pyo9MdxQZilfnVv7vGM8GgKP3p6jOcnnj0oXrjjPtzSfTjOB16j6UAKW4Zc84/KnH2xgADHT8KYQwyAeF74oYDu4xwOmaDQbjIAA6+vB/L6U5Tgtt47gn34/KjOf0z9f0AFNYYxkg45wvU/yxQZj85UlenT1/KlPHB5wB9D+FNzkkrx2xQPlIHp2PH69qAF6cc/TNJ935j2oOVB/iJA9vx/CnfdJwRnig0Gfy+lNPX5uPr6U49CP1x2/pTeny8jtge/8qDMRuvGRyc/h7UHKk88/wAOPp/Skb7rMQeQAuOx7igrglhjhsc9Bx3oNAPyjj5iBxjoPU47/T2pQRn5SGRMDKjrgZzTeVOCCMHnNHPA6j7q+nt0470APQYH5kD+VOyCM8f3eO1R8Y9e3HtS5O7cRjJ549qAJT15/i4/Couq598bT3xxS9+h9scUhOMgkDGM+3pQA1uRtzn6UcY4GB0IzThycD6cc0zt+FBmL1JPbA7egpfoc4o7jtjikGCoz0B/SgB2M84x298U7nJTHPb+VJx8vbnoOaX68D2/SgBQevI9KB1xg8UHkHHb+VNOOw6c8UASDtnHr+lO57Z4wc+lR+u707f0pwx24wTxQBKMY9B2qQZ6Z+lRDt2x0NSgDoe3QUGg/C9GwAoHbNOHOMkdOO1NGOM9B0478U7jkEZBH+FBmOCgDoDj9adtHCjgHtjsKQcMGCgEdfwp/wDU9KCkxO2OgyM9zj/63Sn8ZKqaEHAOcZ5py/eAzxn+lBIZ5+hyMdqepwwI5zwe36VF90/hzUqkj6/Tpn0FAEwOORyQBQMLwOvv70nTbx/+ukGBnHRDQVEaVCjnoOtNI9ce2Kcc9BgZGD6U0kDpjg0DiJjAz1o5HuPp0/8ArUvb69qTjPfjkCgYAnLEnjAHp+X4UcAEDBzx6flSYGMsfelB3Hk596AHhufyBqRTgk9QePwqBTwD0POMipskjn2oAkGAuOSB+mKlGOBjjtgVFyCoz+NSL6/0oAsDB5I78inY4BxuGeBnP5VEuF4zz0/z6VOpc9eD0zjH6UGZKuFdjt7YB9KcOeACC3X27VGCcqeDnoPepcEEA9Tz+PrQaEoH8QHUYHI/SlAwVI47U1cgLwOvTHQe1O3KBt4wWyDz92gB6sRnOCf5VPkDA9en/wCqoVBK7R09v8asD5Qpzkng4+6P8/hWYCqu47f8/lTthxyM9uKVe4AHHOemM9Kfn7o7A9vUdfwoAQZwSOi469f/AK1JyOMZJHrxT1UHqDkc+gx2oK8cfXjj8qAGbuRt7dDjpTg3YEnj9fX2pQoCtsxjP3ccjPr9KeMDkdxxnjigBAO5/SpNxLdvQAD/ADimjHfOO2PX+lL05xyfTtQBOoI+ZR04PfpTgc4wcjJwVqBCNylc/f6VOQVIPTHpjAoAecE7R6c/j/SkwcY98Y9h/nikU7R8vTp6H3px+Xj+H9aAF4xknkHHHTFLznqDjjjtntSE8ALjpwD1pucEMSAexoAcD/d4A9KMED7wQKowfU0KCAPXt7UjFl3HjjkfXpQAzoo2/QZ7elPCdSu0AY6mmj+6W5A7U4bc52jkfmKAJl6DPQ1Jjg84wMD2qENx86k5OPl4/wAipAc4yuR09CPrQBKehznGFyfU/wAv0pwPfpkEdaj4yDgDJwfoKcp79cE9OKAJQwyMEdcfQUgOMDPTv7UzJ+6vfP4YozuHP8XBHegB/TjtnoB29KjP3e5wc8/SkY7Ux+WP50zP154Bx6UAShlz8p+ZTnHP/wCoVYXZ2ByvOOlQoT909Bwv0/z2+lSjnj2oAT04LZ6Ht9D6YqhM6qDj7oOF+taR6DsV6Z9KxLlv33PRTkHp+lACMVbgY4X6cUmV7A5Hv29f/rU3kgk7cnOO1AOcDG3nuc/jQBIu5uF554454qRuFA6DtUKBccDHORzzT+Gwx69AKAGgnPHXHA9/8KTbg8tk4HTpmn98fhSYzgJ0+uDge3pSaAcAFXAGBk4H/wCuqhCqRz16cVeKbRhiAO2OmP6VRlUEjHUZAx+lFgI2w2MkA4PT9KPm3bVBIyCfak4PUYHA/GlXBZc9d5GPT0//AFUWABg5VeM8EZpSBjgZGOg9KUZPIAIBxx/P6elNx0A55I54FQAc8rjAPUf54p2Seg5Hp2HvSHaBwPfk9KawwAvH06HH+FABkqfl7AAEd/YduKXvjOOeMcDH0oJHTIwOcfT+VAPJJOOmAe47D0FACDA6Y/pQApK5yvHXPSkPBGCG96Udhn/61AC9fmA9xg8e35VCM4BHOe1KecbvmOOAPT0o285I57jpQBIgwQvfv6CpQRhsfN6np0qupHHb296nDZxk8jp6UAS+m7HHynjpVlCGPHzIvr2xVRWzzswT1Hb8KtJztz0zig0LKfdAI7/zq0jAY4znjFVQw4PBHY9xUwwFx69qANSMqeVXpx0wBVgHvx6ccGs2PDLkjjORjt9RV1WGN3TIH+RQBOP8+lLwOG6NTRx8pFOGP89qAGnqNwyM5/KoWwBk4HPH1qc8nA69Kbzyox9D0oArkZ5H146VG/GQcc/yqZxxj09OBVY4CE44zg49KAJRwOMfSlBPUDt27VH3+UYFP5PI/SgCQdfl7NxRwuAPpR7D6/lQPl6d+lACd+38qb6YHSn52jIGfUU3BAAJ6Dd9c9qAGnrz0opPpwKX9RQBCRj3+nYUoIOOSBnt29KX7uQMAdKaOPunjGMUAS5JyM+nA6VMDwP5VWVj+VWFx7cYFAC46emab0+nP6Upb6flUZ6/gaAH7gNuOhHSkLcEYz6A00kYAI+mO2e1Rnt/npQApJfO6pBx19ulQj+7xUiN+Ht3oAtfdGfXtVkN0ODxVRWA46/hxU8fPGOnT0oA4L4/+IrPQPgV4uvL12Rru1+wwbF3bpXzgfTAPtX4JWVosFpFDnARN7ODwN3JB6d+fY8dq/WT9u/xWul/D/w94Nt7vyZtSna6uIFyu6JPlRy3TCENx6kdq/Jm8SO8t2t4x5YeZYo2z0UHA49x1oEzCuPEEVrNKYSSkQKx5zmR/cjHAHTHHTtXKG1S9t/7KvfMuJiNq7evz8AD+86tgjjnIz0rrNZs7fSL8aXYy/aookBkLdI3IztyQAc+g6DGTngbfgeS3udUknmtkVdKgM6KuQN/TdtGVyMcEjKjJHpQQQ/DXTJL5X1DV7qMX+n3bWM+nINkwkT5NzgnoRyGHBPy4GK9E8QxRC1MMCrHLNKrRYBypVlZmPrjaRz3wMYrhtZM2i+K9P8AE9xsRdbkhtbtRy0U6D/RpSMZBIyp7D0rq9SnnvXngld8wptLg44f0HbAFCA8ZmhEuky35hfzPt5EcwHyoAwO7pjHO3sM/lV7Qtel07XYb55Aosx5SW3lZMyNxsB+8PmGRwRkDsKn1G2B8Mx6dp0mUuJfMUSnBITazYxjA3Djg8V6H8ONUCXp0i/CMkVuX2rHn5EbK4PXjIUc4Ax7VoBfeW38m+vZQ7XUISaMZP7l2JyOmGwCOpb2rnNc167/ALJgfImeZnjG4Lw2SCfYfLwccCug1XUbC9j1FLJyPs0pF9Eq7gGcsFDOM9MdBn3rj2W41RGhUFrW2g8slh+683B2gEA8jjA7UIlogZ500aZIJA8htvmkYZO3JztHUcZryAwyadZgLDJG0aqMMuQQCcc455Ar1u1thY23n3Lcm3YszMWbcB+WExxWj4S0ye60WaIWSymSMkNKQMyf7O4c4GCcda05xWPJfEl1NPfJe+TgyRqRk52bRn8x3rKsbRLopB94yMWZicD5c46dAePpXsHiXTZf3X+jG3iaJkmkKgBWGflyBzv9MDgV4zeyf2bGzLzNFkoU6AqeCMZz+H4VlMho+idN/wCEL8L2a6tDCmtCdMxOjBkjKbchuMj6459Kzb7xTp182qanql3aQyajDbRWwToiQE4UL14LZwc546AAV88eF/El9Z6TFYRBDJb3bi4EykgxvnAxkdMH9PcVqaFYadqOpRpqj+XDG7vcy5AIVeSF/wBogYAAqCTpdL02/wDFXiJVgXzrSCRZbhducwwrz8vAHQZyepGM5xXpHie9vNTijW1nWK08sNHHuAwCnBYDAUBjgL9emKr2Pxf8GaA4tbXSylhI8aSxCIJKUAxuJ/iOOxI+oqp4ustMWFZbLy2sZ40uIJlI+eCRMBsDgYYYGRnpQM4DR7W9NnLaakhY7t3zcllB457e3pVzTIIYdVWezOI4o3EltjKtuQr16KQTkkdhjjmq2iXTXcDyXT7xGRCv94IOme5rore3iWaa6CBPtACIp4DY4z04/wDrVMpWHE2v7IutPaFzELj7XHiAKf8AUMw+VWznp0zW/p2mwpBNebGaHTdqysV3GSQnmNBxgep7da7fwP4T1/xFHbXqPGmmxOy+bK3/AC0ReFwMkgnsOgqtptzeXmsvY2i+Tab3j3ABUM8Zw7r/ALOeB/eqijM8nU7q9Q29v852HyJ/mVS4wOAMDb6cdcV0ayWi6jHbeREZrJw8524Rdo7DtnC//qrD1XXJfDxubBHW4upB89zEMiE8AAjHJzjHGO1cnbeJ7Y3stlcSXLX9wpkYuMh1VenuABjHHAoA9H1u10y0tINejuRcX2oSicwt85Cr/AoxgAHAwex44FYF54k0E3zzQGS4+0rvuCwwsTLxsJbGCh4wOn0FVH1m2k+xGWxyrCR7Z4/mYSLwQIz8uN4B44yOOBXQXOnaZY6XLPqlkjT3gWSYzShZQCoDYCkMqLn7qjjvwKDQ4zz9W1awfVbIyLaRzgd9h29NwB+VFPAFeW682v6reXOm2lwbZUODwUC7vQDoMDHvXp1t460/whp994fsk/tf7RCQiW5GyN+qM7DIynGQO4/CvPk1TVdcluZ8RxqwQMsafLuPG0c9TQRIw9K8HP8AZ7t7o9IyuScFmzjIBHOMZ5HQ1o69ptumn2GlWlkZGSUEoVIGwDc+/wD3zyM44rr49IuLe2s5b9sNbzObgIvzhNvyNlR0XPOO1cf4j1W+tNUEdjAbq5nO/HODkYUbRjGAMcelBm1YrS3SRwTXKXqJIORY7FQOox8qnOe3UDtXWeGdR0zXdPguINLhgukkMMmQvQAZZcgH5hWJaaXaWcyXVxEPttsAoQsAoDfxt8v3s8Yz2rQ8MXF7DJLDaeW6yybBI6HjcThumMjHQ0CMZba1XxhPY3UIj2yjyRGNpClSC2BgDJxU9yqaROIMKpLFOTkEZ/Wk1fTGME2o6XcSXGtX11/Z0MMY+Ty1HzMQcsAABzniu48O+ALQR3KeKrol9OgB+QgRIW7d849sVXKaHFC2mCyapkJbs4hJQ9xgcL0rtfD3w3vr6xe5vZ4dHgU5jyubiTOfuqM9KXRpvDPiHW7/AEmKNmtNGsZb35MgPImBhVz0x9MV1V7q6a5IL23EiCKximunj+XZkFdgHH0o5QJL3SrTw1pX9maGiGS7RZLmaXHnS4659OB09T9K9S8M+AZ9U0XSfF2uXUOi2MhkKwgZmaApmMgD+KTgkHHynPXivFb2fRYo4RbRSFRs/eqSsi7jk/7OO3tziuot/Etw51DwhAHubK5R5bacMSYvLTIiRj0XHyew496TQHT3muymy1Gw8O3TNfW8H7syRqykAEY5GDjPf2ryPS9UttA8IW/gbxFdyR3LqL77YDzKkjMBC2STlR8vJxjHA6HpLfSnfRnt4WaK5vYUWKVh8oK5JBI5wy7hkZxkV4Z8TVaPVYY5MK6WqRsI+QoiyuB+P6UgPpTSvEGkaZbyRpZXBjlsopI4ixMUssY+SJh3KnGOOOTjpXHz3lrrzy2ptDdapqcTiduClsWHJReOU64U5xxzXhOieL5Id1nqbTuYI1+zShv9WEyuMf3TwPbAHSvWLHUJ5xYG/vkWe4gjnsJ4hsUMuNwZ+RkbhuGMYPOKDS52emWGm2c0eno8l2bGzEbPIpibhhsGw/dB7D0pdd/tG1gLLEHmuYlMqEDYu3BH+zwv60tzNbQx3eq2l4xiuZbeG4kzvZ1QclMcLxwAPSma54huHMrecsyNCvlfLgYIwxb9T+NAFRfD15ceRPeyRq0kDRxxFiSFcDcfTNYHh+0kZ20O8ZUudPkYD7pMkDdOn92poL6A3cCuXO1TtAbcqkjpXGrbSxWMviZrgxXUMubbqfMOSNhA7HpQB9GeBr6/8Pzyajpk8VpJEVbY7lPtMB+Z4WB6hiqjjG04I5Aq9PZHxNaXuqSOtvqazCRUiARSem1FyOOPyriPDfia315Ir5bcnO6IwMF+UgDjK9gfUA11GseJ7Lwr4euNZto0RI1ESI3U3HoCT2+uPSgLniPjPx4skkOl2drJp19p/nQTFjliw4y3C54HbOc9eleJwXM82oJq9+zt5YKxPJ/F1GfQYHRQAOOlbEfiWTxfc3/iG9hW1uEVY2CNuU9Ru4AySfQY44FZ8t3JN/o9woZABtbIIK9Mj3/zxWUn0RyVqmuhFqsto2mH7Hgu8wDZ/u/j1P0rBjttR2IjQvled3dU7jHr7motZjmuIrdocL5DbpU7ew2iu6EoAsbu3bzJEXZcq3QBen5Z4p/Ccxn2lpJBbxQ3eWJUEMeynoce3Fc5d2F+BN9nUCXABk4GQxxkH6Yrq77aiiMFiIk+Ug4zngD+VS2cL3NgUmBV5kPlk4HzD7uKPaGh6z8APDXhD4nfEb+xPGLXVpYQ6a9oYreQI08rGNY8tsf5AC24YGSV5xkH6M/aN8G6d4C/Z78Q6DoY+z2tnDaoLQSy3CF5542klE0gG7uSFAVW4Cp0Pyz8H/BXhjxDZ+IYfFFvqD3+nxG+3w7o7MRf6srLPEC6NzuCZUMFPUjA7PxX4FXTfhfrfhvTb43LXaPqHkvIXeOyVCu3JY/LxvAOTwO4rkqPU9TD/wALlPjbwfpt3ez6q1lbebJ9tlHlgA7VZlK8dx0+nPYV6f8ADvULuLxVcS6OV0+eCDyHiYB/OV+Su1+MZUe/Hbt558PLo2M13q0M7xBpCGRU3b/mwmBjjHPbnOOlasuoHRpH1G2muFuFWRHvJkO8l8eWqA7h8pA544HuMKcuV8plJ2PsTTJLXxFImi+IrnNgUYSC3IAhl46Y3YAO4FeQB06V5DqEWieDdI1zw1qOLq9bVnMIljCo8bMNsvUDYyDJ6hQRxW38CfG3hLUrF/DepXXlX1mkjSGRsG4DNuaRCRk5bkqTuOemOln4vW8mo6Rd6noltHfwsw+dfnkgRcAhz1VyAuU59awqQX2RvU+jPD37MfhfRdRN34dmtvEOpW7rdwbp0jt3jUfI2yMvtVjt2n51HDHI+U/Mfxe8K/G74e6jBa63fXEVrIJNQsYobhJbeOWXMhiRecchs4yCBngEV8xaw2oXOjfZYYZRJFnyY7YMJHyerBWAIX+IlegzxXovg7VV+22t54xuL+NtRtBbx3MjvP8AYVPQp5jP+7ZuGC4+XH0GDpmntPI7/VPhj8M4tNsXtfE7alc3FnHLqKEh4reaVFPyMOTht4cZ3gAAkHFcd40bSdU1vTI9MuxqNhZabDaN9nDRgyQFuu5ueo/Su2uUvfhlpN5cTf2brY1aWKM28DGSKaFSxZNuMjIP3/urjOelcZ4h+Kfw38SaJJe6XpC+HdUt51KRDbLJPH0YtKo2hV7Dj0A7UkI4DWdY8R6vd2nhDw5pH2e91CcXEl3GxmfZCDuYjB2gZyT0HTHNbnhbQzZ3ceh6cEa6W4lsVghIZpCpxngnByM45zxXeadpGpa9aW2v/DhrnUptSJthHZ/LIsqru/egcDlcfMQOPUV7h4C8CL4G0DTtJ8WWFnp+vXd7JqUGpSFbq8M21FbcSrFSCehO1iDweTROouXlSFCLex59p3jSy+GEN3aQ/wBsWGoglZiHaDI2ko6jIJD4xxyo7EjB0Ln4jeIfFrW9pe6hc2yW1pM8XnFZH3p94qxzlc4IyO2O9cD8YfDuvw6drXiXXZ4DLp11ZDZGx2TWly21do2/eDYOPdhjgZ8t8WTT6re/aJ5vL+zRBrIQ5jSJCvKoByAcc8+nQcVz8uhd2j3n4V+J9Jt9SsPBdlZWni621q1nu1sLwYljeMb5VLA5QyJlgDn7hPQg177qfivw7f6tcaHoOg6nay3wSA2OmRYmgt4gqmZyvyj5mAf+Hpk9Wr83dOul0ryb/SriW11G1uIp7Oa2yJknjPyFcHk57d+lepeD/i58eNJ8TW2o6dHd67e6t/oKw6lZmNSvAXAjMY64+nXjvXsNL3HTqte6j1fxro1rpfxM+3SZWS5tljcsCoyqsu7acKFzjjI9q4OylurbVi/9lxXYiKQGCIhNxcZ3AbT8oODyMAenWvdfGXxN8UeEdSm8P+NNB0yfXNKtBNevbyh4FSRQ+6PcAfnXaQCM9q4/Udd07/hH/wDhPvh7aWkKXqmGaC7+T7LKzYm+RcHzOBtG7bt55UjPPFuO5jPSRja34DvRb28P2Ev57osE9v8ANCVK5XLcYU5zkjjHODXgF+nlIftLojwSyxTFxnOzKgcZHrXfaBrHxW8TeXcw6zcLHLdG3jKqkcZEeUby1RAMJGAOnTiuY8SadfX1wSkFsos72ZJpogVMzg7c7QAoBPzDPHI6d+qm3cmoUb/RrqbS5o7eAS+WgMPZY4+NxXPAP8x0riv7SstN+zQwYkmWT97uLCMqv3lz7joa2v7K8ZIt3fa3ZyNpTncsu6NLdNnyrIwDbzgcAYwDXHwar4Yls/KvWmg1JM7JFHysCSR7kdcjGT2rtiiT0V9J8ORGTVTdSzj5jsjcru34yQwAYY3dVIrqbLwDq+oPb6PY6re3EE1ssturxyNaGNH3yYywOAFAU4JOcHHFeRWPid9HxbWclvK/lOyrIPM8knG0DH1zj9K9Tsf2hfiR4Y0Gx0HQjooi0q2W1trx7Znu2hH8DEOsYwowF2Y4GMdaJLQ0jIxNX0/xCtvc28ixQon3FIC7wOn/AAHHFen+BPF3i3SrWx8Z+EdOnGq2Yaza3hjZ7a6WMFSdgO45zx3BGelcv4gTUtbS08a+JL9bybUUa4vp4I9ltH5yoEiVcBhtY5KlBt5B5GT7x4C/aH1L4XnRtD8QafaaloETfZ1awjWO5hAUchR8j+WB0KhiO+a53EdPl5vePe9O+GnhT4r+DtJ8ca/dW8fiO/szJq6wSLb3FpcxsVa1+zjGCpyql8lgAQQCK8S8ffCbTo9NshoVjHfWUcdwbZpJikJ3M2Jwx5Eoz8yYG0D5cFjX1F4T1j4YfEuWfV9CutPureOV7qa02iGcyz4J3xAAuQdoOSc444xXx1498Z6lPcXmgBodM0W31GWKNbWR7iQJvxuYnJPC43YJ9PeTul7HkPnbQnuLlbOCVg8kcMr5b1LFR1HP0/LjFNuNMh1Caya7hW6WyAx5PXtkMfw6/jXYeLfDttpGpafFo06SwXJc20yOrkLgsFGOAO/bjipF8LwXklrLY34sdQeER3FoxAUt0G1hgAH0wT0rZu55zXY8/wBX002PiaOG0leGC78tl2/fZQu7aoHJyeOR2/Pe8C3ev6Jf32mNpjyab4hljeSR0ZZFjhd9mM4UA/dZSD2+7xX0V8PvBHhj4dTL49+IcttcTwzg2rT3S4jlA2o3ykgbf4Qwz244rQt7/wAS/EfxX4k1b4b2zXmhq1tbrqF2Vit4Lh0wBCz5y+MhRyWCgsAMVPP5GsKV+p8h65prWPh7WdJ1KN7TydW83y+N6xkZUYz/AHcYGelefW2lxS20zz4bfA33jlVLdGwOOAOvavtq9+HL+MLG8Gp2Rl1uG9uYNVuHmWFri6s+IwsSkIqJGEQFEQNwWPc/OEGgaWoZtSbc/mNGfmJL44x/ujt9KqNW3QVWHLY830bSdbtbyKzaEs93brIhJ3BRyQdw4xhT+HOBWvOjGWWzVTI9muS5bCAN6nj6CvVdGtrO31IaTYwsI7wDdDbIQ8xQcLhcHJ6dRxmmav4cm8Mxl9R065SK8lM4WYfvSsYG1Tgg5Ufnzj2r2/kYnil3bE22xYvJUEBiq8NmtiKE6TKGQo0vyhvlJxGB2J/+vxgV1OqWt+kYSSKOyhuVWa2WU53xABuCO4/jXquOeMGr9zoWofY1aWSLc7iNNhG4H37rwG/LB7Uc4HkMqJeXEt1nyznBzjHHTJOAP88V738P/hf4nZZdVv8Aw9qBgiXyYSlv50rTt3AjyFG0jv8AjjFeWa5BY6dcbJ0aWKeQcKw3YjHHPYHn04r7g/Z8+OfiO6uf+EVNjFrEN3dSSfZ7u4NvLZxrtykYCPmFiVOwLjqRSk7rQqMYvc+dfEnwvjknW016a4s9ZClotOWHzTIuM4bap2YDc+g984ox6prmoWg0zULkqi9DtLySyLwGLegHy85zyT0r6N8SHQ/DPjLxV4+1C4hjmSe6ksNMmnWScysGCIc/MwUYUbQx5PXGT8+aZNcux1izZGut5aTcp3Eu27v82M8c9h14rlY5Wi7IfL4Tn0Ow8/b5MMrIgkC/O2c53LkkHjj8B9PetD+BWl67pFle2GpJfzz+WZI44gzqIyGdTGr7wAuRzjHXHSvNbSCz1K/li8X3otEk8vyLkq5hgLMAzgp9yREHyZ+UHk8VJ4/8Cal4Sl07U9DmnaCfBh1CJ9hgkUbcCSF9mCoUhuMnOO5OXtLBGVtz274kfEXw98OriTwJB4Tedfs8e6OeVI4m86PrKEEoZTx82/eSCCePm+e9E/tS10945z5Ol3ZjS6v3iBYRNIqlU2sDtKnurfKeMcU28l1r7NpviPxlcTa3DczIHm83fIqwZQK7MMkFSoTJ6IV+XcMVX8Yz3uqW0+mWe+xWQDyRKUXH8W07dq/dPG3BPXJqudMJzctyLUdL0e+8T4sgZrGNCzRDILKq7jtG9cjOPlPzAHkVlP4XsdMLCcKt1q3zpaI+/wAmMECPPOPmGeor618DW3wt+Jt3Lq9td6hps/hxAdV8xTYx+XKOY3ba6y7VjOxF2njJOOvDat48/Z70G6uGh122uoJ2M32ddOneZgwxkTPGigHoQCvr2waXkUqWl7o+ekH9kaiblVkUlBCQwCoiLj5c+5HtXG+Js3tzNAwMl4JDnHz7IyBlgQu3btIB5yD2r2LQtW8GfEFL+00GK4sryAyS2amIvMY1wfl3YLDAOcAHHbjB5Hxp4W13wbPZ6XcLGJL2M3C+Rt3bQedx6jbxkY79q2hvYzWhxdt4jvYLay0/UiZLbT8m0t164Y/MG45U4yB2A9OKseH9Qhj8VQ+I/E1qL6x1G4QzJ5zottCjgrIVX/WLAPm29DjtWPqekXgg+2o26J2WOSTp5e4cdOp4PTHArF06+Fla/ZUO5wzKkq/Mqt3K4HRlPP6V1RiloTY6PxvFocXii+1PwXeDUdPupUlWREdI1kkOXT51+ZQVwpxtxgdRXJXunyWQmeUKASu0zN95+v3exAOAenGK7iPT9FttAiez1mGO4SRnMbpuYz/LjbCPm8pMZD9PUcYDNJs9Is5pNN+IVrqMFzdrFcwPHKI9/n7SFMa8ccEZJUIAQFq0raDPMXSDH2mAok+4iQIoUbR6qOCw45479e22LZks/tPz/dKrLx6DH1I+7nvivSdV0nwzp9vawXF+lrdXkIlw0ZlQIfu7uik847DgYGOvKazoEt3pQ1C2YwWm+OJFPyb8ctKckIAuTgAZPAAGMm4iscqllF9iM5MrKFOPm4OeuR9aqzedLbiIy7xwqq/Plr7E9AAenatmzNm0/wA4WdEXCKpK7sdvbNMe1OpXrNJGI4wVkXJCjAACgn0561QylqWoi1uDHGpeGIJESTtAIAOVPVW6fMOn4Ctm08RahpM9rMk8yfP56RBisRHQDafuD5eAO2O2KI/DsNuDd31xBLEkYAS0fe3mDoQPw6HgDpUnmRThpIYWESp/Hz0GBgckDjBGf5VpzR7msXY9Z03xn4e8Th7Wfy45/leWNwoZUJ+YAr8p7H5OpNSah4H0PxAxuvDsksN44/1agqBx8pIY56Y65P0ryG7s0mghjG63bAxsbI+b26D2Ixj9KZBrGr+GGm1GNJhahkU3UcjOfM9G3Nz0x90DPfmi66GsahLqmla54fm+x6vYyW/Zp3I8h+NoKuCQfXGc96p/wv8A89Ocj3HBz717Jb+I5fH32bTLm6EFqsaXKo4TMjL1JbJUdsLg8gGqOofCS9kg+2eHry2vDn57IssczLn+FjxkjgDOOau51Qq9JHmEi8leACOnXj1GOPb8KrXMjCQ26HzFPUNj04HtyO2KszRXdiWiktZ7eVW2yxupHlhTt74AG4gf1pAiXFw4Vd/4/wAS0zdO5z89tBPIZJSzvuwoJCn9OO1Y95bFSJ4wTLnghiHUeh7kdq7c2iFhuwNvzKAOoPT6elULm1RpcrhuzAjHB6dOtaBY6PwN8cPHngW5if7bJfabGWPkMVRiWwCUfBYEYxjptJ4BwR+hvww/ac8LeLIhBe3O25lKny5iqMpAxyOhOeQeF461+WEkYD4iIckfwr1xwKoT7hIJ7ZnWVHKo6Pt2nocbcde/TiolC5k6KP6ENC8TW94kL2cqz5JjCjqTgED06f5NdvaalBJ3IPynGMYDdMj/AA4r8Mvhn8ePFXhqa4stQ1cWqPs8qSRd6FVPKFcMpX6/hX6K/DP41z+JrCL+2oYY7gTiMXFrJvgl3LxuySYh/dGSM8cYqUrHJOHKfasVyVwc5HWtJLngNg8ivLbPXJiR50wkLgl8DGwnoMdzgD2rq7S9juF3IemBwRx6d6ZB2kU4YZBHBH+cVox3GAc9RheOnFcdFKOvf0IyOK1IbhjyoPpgHjNAHVJcgLj8B2qysqseeAMZ21zUc/AKjvj0q8knzMTwQBQB0Ecgxgn6Z9O2albkbgCwB59QPasOK5x35HoPyrQhnXjccZ5Bz2oAllidl3IevA9earRfJFg/KM8j3FaLcD5ueMjjnPpXMatdMLSVIWwSpAIHrQB5HrkttEdQuWuHM+rMTbwx4VgsXGSTxj/Z7jjHpY8P2sqxhpxtZsHkd/b27fhXHxTSN5VvcStNGrvHjH3QDwAevVfy7dK9HtDut48DCqAoH+6MVmWixLHG4KNn0+XgGvmT9tCVbT4CTxqAqzalYxnH90Pn+gr6PluUR1Q55O3I7N6dq+R/27NQ+x/BPSFc/wDIR8SQRxY4+4hPPthD+YpoD8+vAylYTLhiWd09h8+Tt7Drz+Ve8+GpQ/gr4k24CsZPD/2jymAbYLN2+bBGMrnI7ggYrwnwKS0ExcM0e4lVGNychvu8Ej5sjGfz4r2b4RSJrnjPxJ4aLbBqfhXVrV/Un92Pu+x57dCK4asv3noYM8SstcxHCx3O0kInzuLZLHPXkfXgfjwA651oTRqPn8wdWY4HHA/KsbTtOmGmWxUzzPDbqn7lAyZUleQMHHH48HPp2dpohuZBm3uNiqB9pS3kSILgnkbiBnP8YXpx6V3cytcx5Tgbq6kX5cEnHAxu5PTIHP6Vmw3kauSpD4UsVHAA6nqccD8a9Zt/DdnIuyXSrlxIfkVmMakevTg4xxiujs/CS3Ydo9BtJQwCN58nzZGOTnqOn3aj6yg5WeJb9r7GjUbApbaAduRxnHHI6VcjuZpNymM7fLLoSuflXt8uQfYnrX0BbeD9SgJkh0rS7YKwIZyd5AGMKxG5uPbArcj8C+LLqIJaQWUCkcHazL7cgA8ehGKyeJX8ppys+etPtr/UpEFvbll3xrGCjBz5zBQEyBub2AP6V+ungy0it1jso4zGkA2gcYwoGAMehr4k0L4ca+NYtb24nxb2E1teOYk3+YIGDFV4QAnGBjHOPevvD4awvqmsG48oqsk6RjjkqBn8l5Hp1xUxnzSse1lMHG9z6ft4/ssEcUhy6ReZtPuBhQcc8Dmvzz/4KOaxLZ/CLRdHOduqeIUYx/wkQxE8nsAduPqa/RB5vOV7gjJzsBA/hHHy+vT+dfkx/wAFHdchkvPBHhdZW82Tz79owcbI1PlhueASVP8A3ya7Oh7lM/PvwnE8eoiQEbYswgEYLlRkIMDnOO2DxxWh8TJ4y+lRRZZx9objjhVC4x6jPHpzTPC+6W5dCcQud4BAHzZ49yePTC4z2rN+I91JcaxZwAq32W0a4xjq0nB5HHQDPbOcVyR+IKmkGcNlsAgbs8fXHcfWmJ98MMPt+6Mf56dqRgVARehHBH3ST6H1p5YKu/JKqQPlPGR1+ntXQeVY1VVVGNhVsnrg4x71aVRsHy8suMdM/T8Kg2MqAbSSGK+gP09qsKxAk3EqRtAI57d/Y+9Ys3ii5AzKqjb8wHCgYP8A3z0zU3AGAwkwcgjuKrhOflypfj2yOxx39PWrQXGQzDA2hs8dPYdKzkaRHYXj59uODkZ4/wDrUDGcyOSeucY4I+lPUBduSeBxjgn0wPaoxjI53HbnPUBe1SSMJkEe1jlTw3cgdR2zximO8SyHzmUMoGFzyBjP1/kaJ7iK2QOoJfIwAuB19fwruPgz4S0Tx348h07xLHcXGmR75Jra2fy5ZSEfaCcfdyvO3HYd8UFSdlc4K31WASOsfIypXg/XgDsMVuYYhZMMFzg5G3r04r668YS/BnwrcTacmiWwu44naAkK6xFgo2kKS28AjG4cj6HHy7q+pG+fzYbZbSJAqrEgGI1CgbRgbV4xnHfisiYT5uhjIT5bqoAbPbv/APqNBXexXGeBtxxx/wDWqQNBt8vqARkf73Tn8qrsUG7YoCgcq39PxwKZoRskt08caMo81vLz0zu/DHBr2GSUiyaGLdGVRRgfeAHIHoK8ZDgTxhSspT+EjA+UEgfmK9iuy6Wdy6/fHlk++AARj9aqJMjza9uFbDv8mz5+vUin7wuJCQ2VHIHPP5VU1BBlGGASxx6EHpVuQAbJOnTOfwGOPSsJG8Nh1mX+3AMjMVTK88gdM4HtUeoMPKvp3IYJyB0LEAdx0pLfzftRKRphW+YE4PpkVS1WRYrK8kIbLsAoPXj/AOtUx3KqfCeUXeY5GU/OOp2j7p7Y7UWuVUB06DBwOcfyx/hS6htSbeML3APXHt2+n0pIHGP3akYOAncfTt9K9ZbHk9TThJhIaMMQh4Pdvwx2xVkOi7hjd6AcbeOnHaqojxsbBULnjrzn/wCv+dXEWSEdRjjcMcsPTp7GspHREsDadrNGCcAcHpjoMVct/lPyoysTtz1BH938KpoV3DBRQoBUZ/u9u3arkfmR/wCrVWO7PHHbkY/SsTcvxmQIY3YHklSe3Yj9akCp8rqo9gx4AHr/AE6VBGrlSMAhf3Y47Dp+VO2qyDzmO5hnOMbfYe+R0rM0LLBZDywA6jYM4A55/wAPWo28tjndvTdwAcYH0/xx0qSM7WREWNcjceMHb6be2Ox4qMyCTy8tu3ZGAMZHcjtx1qZAPWIDp1XG1T19M88dP6UigbCoAbawcngAfiOOn4DHFPaeLyQGZGcYxk4x2B9wKYbhTLk5x0XjgY/z/wDWqQGnYiY8xeWBHv8A/FU7Yu4rjeqjll4IOO2OOnpUfnAjb5YUFsHcOD9MYx0p+flIz8wOB9T/AJ/KgCDa2chQZGJ3cBfrn6UwqFPzKPThePX9akkaPjDF1/iwcKCBjg1G7sGHloWK9Bxxxx9c1oBUeFtw2KM7uBnDBRjH/wBeoyMExNk56Icdeo6cdc49OKnb5XMajocY6qSR0JHPHvUDlEk4f5lODnoAQMn2z7UGZEOqu8YAdeMffwOnXr/8TTWjVVjZudy5J68j5T+GMdKsc48qRVfPIXB3D6e3FTIJ/J+Xg4AKHqR9T0IB49KtAUxb/wDPTG3y/wC7wNp6D+n8qQxxL9yXgYyueh7bT+HSpTG0bKCjH0zxgd/qe1Em7jleq7Q3HI47f5FMCBlGMhSTJt4J4/PvUiybJGaTLLnG3byOOSPTHYdPoKRVy3zbkZCGUZCgn0x2H0qJkUMG37lwGZQMBePXoT2+lZgSNOqRjyySBnKE53A/l0xTF2hgNw4C5GCMnsAPcfliogCAVLIcd/u/TH5dfpQ2QrKrHcT/ABLjp6YHP0FAEuAHKD7ynGem7uN3Hb6c0HJG/wBOnrgfT/IoPlyHaNwQBQVB/g7D8+KXduOw9eBgdQR3+goAaS0R+ZV2gbkAbIH0HTGP/rYqQsqna33UAbIGeCPu47fSnGH923G3auc7vTAxgeoFPWPLqMhgCc4HGcf4cf8A1qAK0k5LnoI92d/ZeOn6VF9q27WIctIu7IAJXPoB29qsG3Z1OCEBBjPqo7fqMVWa0a3AZCi9V46L0547itAFa4VxgHAVuD/8UO30qKRsFVK5/ujrnsdv1OMU4KANqr5Q/hx93AHfFM2F2IJ3cKV7DJ/XFZgO2uyYk2yxqOEA+g4PX6EVKsBZWO9wNgCqOoKjofw/SpYzI+82+eo/2eD2Xt19cVcjt7tm3PsCEYKn7wyMHOOMj24/lTTsBD9lgj52l14754xnaB3x16VXMS+TtlXeTgAAYztPYjnB+lXvJjVJZlG6VAQuQCvbBHvtAxSPGpJfbtWTg4Py/j9Pb9OlPmGkZRYDcFXMeCW/vbMcfgB9elOiEe2Jjy33d+dqgD29/wAOlWfLj/eB3VT2IHyYx0+g+lR+Rc4aaIJvVPlTnj6fQU+YjkImuIFUENuzlsqCRv6dKo+epGQo2ElOOvPfn+Xapmi8rYXUEADhf9r09/5VBcWysQysBn7/AEDD3wOM1rAxmV5bhghjYh1HyDkcLwMEdfYVdhnudNMd/ZuFKjG5hvUDGO/I+naoYdOSLFzcA7gcYA4GPce1RPcLO2EztH3jjCjjGePrTRk0dnpN5pEdlLa6p51oZJGR7sy/cMh3BUAALA9TxgfpSz+GNC80y2Osp5ZIdQqH5PUAemOhrkobf92AJBjaeD125/8ArdsUqlwMKSFcYK4OCp6DPXGafMR7MvT2rwTtEs4uIVxtdMc5xgYP06//AK6gXO9Wc7RtO1c53ADr7UiguuyNBhkxtB42jjk/l+VSwrEOoLHqdowowO4Pb6VnzG8VYau7cGyFkHJ/yeO1JPcxxIZG4QZbHHYcCpotqeWZNuMhWXZ6+3Tiub1S4+1XfmEKscfChcdO2PyqoakynyiyXPn4nlIU9QMZGPb8KyZX3JlMYzgcc4/lTD+8k8w9/wDOKftfZvZv3fcjH5Ct0rHM3fVkiQDaGA3D1PTnvU8ajaAr4x+BJPpiljJ/difG3H3eOMcVYRS2FJC7vm+7gD6+1MuKLUAO/aMfN2Izkj+gqbKfMeuTy3B9uPbtUK42EkkDGfwHXGPQdhUwRCm+MAHGRzt3L2B9qwZ0JEsWTldw2ngKe2en0xVgsG3L8zDgj1baMVUK4dt2Np+YBRjdx+dMIXAjYMu4Z4OMD+XtSGascyRZctuZl3/K3CE9Bjv/AJ4pi3dtEMB+VA+Ug498f5A9KysIMv8AKFCZAzzj6+vapgYyUO4lNwPXJBx0HWgtMtsIUTZHlgGBJJ6YGOabBbfuhOkg5H8QwcA8cdD9aFPkjLFVbJXcBkE+mOnamkB/lbOR8pGc4B6EenXpQMvY5EYwv7xT8wyw3dfbHtUcgdy6x7XdV7qDyT+h9BVMy4xlgMHdhhg8DNQSy7mJUsWYhunUeuP4cdqALUtsAzo0e0lt4Geo7A/54pn2GVlO1MBR5jHkbfYEdcAdqh+0OylAvzN93J+VVI5P0NaEdwIkVw/mbMldv06H8+M0AQLpd9uGAI0OAuSCCDzxjAB9On4VPZae6x53YIYh2PzIfTaMA9ulaVtJE0g2FsQkkg9AOg69CfTj9KsDaNgJ2/MX2DHfGOntWcpGkYmULeTyZWlbzH80FGGMMAMYx2X0prwNBwGDcgqfu/mP61qSoCCflD9Ez6j/AD6VkuEKnzzzu2HAA/H6D8qAEkkiEW0EO33SxXJBxjB54yOlBu5W/dKABgBSV/DhePT6D6cVX2+XteLa4ZSfm5244/Pj2pcwso3Aux+UH3P5AigBroWJnm37V/u/dwOOcYx7Y/8A1IxRN7TOMuACoyFwAMDvnp+FJISwRZX2YJUHHO4e39enakRvvsFV9p7jj5fp0zQAx1t32rGBID82B8vHuen4YoVI0/cxqcR5Tjrk+owfw9qleKPaNnUhRyMI4HOfY54/D6UxvvsNwbuQuQSR2Hbj2/GgRGIN6g7vNDHn+BwCOMKcDn+lN8tYhvz86gKGXKgfU+3vSGEB/v5yO/I46fT8PSlEbJhdvy7QWbnA/Dp7VoYkZjGR5mQMdOmdp9e3HNIjCPD/AHO+3nGM9h27c+1OyGPzHzOSJOe3QgdgPepBuCgEH7mMdfl7D+mfagRZhjaRXDLsGcxhgCTj+hFMWON1SNxgh9owTxxjnuO9SfuyqrIdwwM549vpgU55Vi3FzyFAIDDb06DjgVmaFpY0QZK7WQADkE89A3TFNeGPY0UhwyDc+QeU74+lVppI2XY0a5+SQNnseSB+HapPNSVncAf99YXDY/Ueh4poB8kcQkXLKisNzHqy+gUD61BJAqLkNvRQQc9Tk9M9geucj6VamgMqGESYbOCo64/z2PSoSga5cOykRrHkyH5QRxwAc5OeCe9WAhESQI5jUxrgbh/Xjt1HamMqsYsbYywZgFIG0DvjoBgY701wIlyjAycbiVORtxwCB2z78dqhkfzApHAVd67Pu479OuOg7+1AFsxb42VuCwKp9euMejYAqKZSSSnynqGAOVPTH0OKrebhl3uVbjnGMbew7bRwKm86ObClWUbf4jwNo6YHbFBMh2AUMbHILByT94Hoenb06Y/kTSMc7ABtwAcfMD2x2HHbpS9QrcMO7jAGOh49KdFjmKUn5SCGPfHb/PX6U0Q0Nh3MWLdG6H19eKbKx+yyPtPypgDpjP0/TtUrNG/7zG4j7uOqH6d/btTLpEjt23DfhCOOBkfoKfMY2P/T/QwZKhIiu3HY4FA46AgZAGfb9KTB/u9B1GAMelPAyByc/wCeldhmKFO5e4z0/rSA84HGD+GPag429COdvXjI7UhznPTgUAO4bCnHLYPsKXd82SvQAD/gNIPw5/T6UgHGOnY+woAXDEbTjAORx19s+1Ge5xgZ49fajjj5d3TIH6UY59/fqKAEQlUxjjIAzzwB0oJznjk8+pyB/KlweMfWjttHbrjgY9KDMThRnGOlAGdu/wCUsdq8Ue/HB6UmE5B5U/eB6n6f57UGggOckHn8jRlV5DY9Af6U4sxB3d+exNHzZoF1GYB+Udqb/FgfeGMjrilYE/KATnnOccUzjsPbI9B/hQLoLz/d/wB0UdfmGPSm8Dnj/Z+npj2o4zyceg9DQSKMEde+MUmRwBnBxx7UpySD2x6Y/KjkAjHAHrigBRwQc5KdM/yoOBu6DgdKdkABP/rHFB3AsShPAwOgP0oAM5ORjngdvypv3RlRgY2ipBgDk7R2Hp/9ame2ORwM/pigCP1x1x36jac96McjB9yOvtSnGMhWB/2v0phUjjnPIxjrQBGcEbdvQ9P89qYSSTnrUpVlwvtgHsMVHjuoJAyPx/woAOe3GPu/T0/CmYUD7p/L/PAqTHPAyFHGOee/Wmjk4Xp1POOPYUANBzkgcdMUnbkDHGFxTgGONq9/mHHIpo4IXoxJ2j39OKAGHqcYPAH1FITz/uj/AMdFOwdvYYAB9OOvFNx+X8/XA9qAG+p/i78/rS7OCCMZ/l3pcjk5xzjGOtJ/7MckCgBhwAM4GeB6/TFGDkKPu8e3HTGf89KeSByuwbtwORkN9fSmFeqJjoPv5xz2oAZkMNsYzg8Dp0/pSHkYUqHOOH7VKyEs27Dc4Hp/ntQV49M+nXigBg+U/wAXXHPPsOn0pevIHfp7/wBKMkDhvr2I9P1oYBR842+/Y/4UAJyCScAfXim44yfyp3y4G05HvTMEqScFl6ADgj0oACpOdpAwOjcflSYwpXaM91Ix09u9OcKT8wztHXtn2H9KTG3Cn2z71oBGSFy6jAYj5TgY7459O1LtK/uyOV6j1/8A1kUhLmPdkg5Abb/s9genf8qU8FjgL7YwPb2qWgI+cZIAz2GcZHTg+n5U4c7gDn6H/IowM48wYHA9P0/lTSch8jcSpH0x/gKkCNlx8ijnnf8AqAB9e1B+8qdcDbk+3apQBt2g52j5ccYHuBg5qPAYArzxj8RQBH8o4PPYj+VIdw6gNx19BUuQmSQDhcLxwcf4Uw46DjPT6elaAMXv9MUoY5UjHHPXGe3POKd97ovUc+uP4RTMfLjj1x3/AM/nSAUfLt3dQegyRtPfjj8KZtBUhsY54Ax9D2/Kn8D2H1pnzEYAyf8AChIA6/N3PH5UgwTtHy/3s+n09fQUvrt6fT9aP8/h+NMA+uecYz90j2pDzjPAPH0xTslVwDjuB6UDg5ByP89DQA3IxjOffFO6ZycCmgnHHOO1O/2QpGRjmgA77QBkgYB4/KnZH3em3qMUw9Pbpx0+gFOAI9z2xxWYDwxIJx269sdhxUqkEeZg8D9faoV+XB6/3h/KnqcHGf8ADPvWgGvEMDcvJ/lU64Uj0xjbVC2c5CMeON3fHpV+PG3I5DcY7cfyrM0JYucEd/w4oGOmcD0Hp7UL5o+UsDswR/hTuMhaDMafullwpU5xjpUv3WKAjbwR/hUWAR8xPrx1p47Y+mfpQU2P5IyR7f5+lJxkdz/hSDaQG6ZyPxFPweB2IoBIY2SSu3OMZB6fShhnkZ7denHanHI7ZHT3/wD100lR8pPKgZPt2/woKGccjrj2xnHtSN0+fnP4E56U/AyR14GQKaFHOef/AK9ADGwv3+56delJnr6U8dCVP+H5f4UnPGCCDxigBcge/HWmnjGcde/b8Kb6jt+WKBjovI46UAPbDdOB/LFM9FBAJP0pewXseeP5Ck4ZcMAR7DpQA3GQexGCB3HtTcFjx36FugxUhIAHpwPw9aTKqGJ4AHfvmgBg5Ix1Bx04pMH0/CnnkNxkgceoP+AoIAcAHt/TtQA3Hp6fnSY+Y8Dt1/zxTtvakHX7o6j6D6igA9+pHTt1pPYYOOntjtilwp6AsR29f8AKMk9gC35fX9KzAacA7sEfTrRjbkLwFx24pQwAB5Jxj/8AV+NISDjPb/gQ/D8MUAL/AAvkfe/p9KYG2ZJIAI655pxwVIyFY4wT6HtxSNnHy4yoUNxn9KAE6jAwfT+lOPPDDqefbimZ7547/WnZPcE9uP6CgBeDjd+Xp+NIeBzxjpR1HHH/AKEKaOD7D/P40GY7uFIB5x9P/wBVN/2evOD2z/8AqoPfjOT2703/AHSCF449KDQMZOVXtjHrx/IUEgtkHgY6dCaMjhVA/l1oA4yoyBxx7UAIoBOBhe9EbYPmcfKaGwM8YOOg7ikG7IJ652jpjFAAvCjAznrwKOnyj+Hv9ewxQOVB7Hp/9ek6++c849KDMfkUgwB0xs+77UgP4dPwp2QDxx/hQaB06mj+XFHTpR+OKDMdtHTjn/OKTGBjgbeKcOm3rjpj3o3dPag0AdcnHTkD0PFA3YHHvxRzjkdOScfjijGOB36fjQAvGcduCabnjPQf0o4+7xz+VPy+eO2B7UGYgKg+tOHGOeKD7Hg9Pb/9VKM9hkBsH6UGg8E/73r7CpB2O07fUVEMdup9+31qQZ4I7UGZIoIyON3G3PTj1xUhB2tyOF447n0qMcKAOOTkAYzmpAe/G4flg0GhLjGc9OKUdPbPb+lMHB4zjmpBjHOMf56UAHIBB/wHNK3A5AHTgd6QsAe30Pb3+lOCgH054NAETMF4xkHP4U5nCjgg5A6U1uW4PX19qFyvyjgg9u1AFxMFN+cj19DTzubhsFh2xjFVVxkgjGfw6VZ6nHQYH+eKAE57dOoqMDg8cdfxqU8fzpoB/r+FADOuPalGeg+tPwBj2P8A+qmFRzg8cZoAbj1+hpCM+nH8qf2AIzigAZ59M/lQA0d/lAFSjoDu2/UVH6d6cMcYAOO44oAkx1Gcc/hUq+lRAL2HFP6dx/8AWoAlHBzzt7basL8uQO/f1qspHzYbPHOOnFTggdMjBGD2oAlGCoGRx2x6elTqOdvY+w71XOOeRnvj0qYHbgAegzQBNgD37Y6YpwweOw4OPT6elNxxjNO+bHJ/hwuOw/woAsAHbj2x6HFOU9Aox7DngcU1eu8FPoPpj6Uq9Afu+mKAJlK5+U4A7gY/KrEZI+70B/L/ACKq5Y4A79e3Spkz/hWYEyKSCCfl/LFHGBxj3NIq5yeOBgCpAQSvPp19DQBGf4dv/wBY+maABlh+H0x6fT0pVzu27fvdvcf4Cn9TtX6Dj/PFADDkYz3P04pOhBxgUY67eQePwofpkY252/jQAqYHHPUkfToKsAAZ461WQkHbgf7voBVnBH0PAA45oAfzjp8p44HpR15bp7dKPm+X0HzAZ6HtzR/dJPOcZHpQAJkHPyk4x0qUDOMDk/7PpSKgA3eoGad0HYE8ehXigAx7lj1zwDUeOvoOfYelSnHXI9PypG4467hwD39vqKAK/wB0nOM47UuMAj16U4LngdO9Jw3znkA4oAfxg474X6Yp4Iz/AHfb0FMXoMe1SYOcDt60ASc8jAJ4wO3tTwP84wOPaosjBHOBxwcH8qXA7Hp7dBj/AAoAkH3snb8oPTrzRjJHuOnp/hTc8gqQevSjjAHAx29KAGsVXA5PYKP61AW9R+XFSliMDHfp04qsRnp9P/1UAXI357+2T+v5VZVl4Ut05wO3pVFSec8/ToR2/wAKsqx+YEZ2rjH05zQBNn93g9+3TFZsqnfggjHGP5VodfxAPtj2qC4RlGMnGPpg0AZZUEEds/iKbuB4zj39u1TsnBB6jGMdqqNncfr+vSgCwko49e/HpT8kdO9VBn2JxkY4qZCB3JyOR35oAk3MwyefTHy8f4VHySCBkj8B9KkblcjB2jI444HcVEcNsZASHXPHb8hQBZLqR1IHUY4ZR6YqGRSp+5t6bdoweneg5ClCNvPQdfzprNu+QenQ9fzpWAgPCFemDnP1pB0weRjHFB6HbggHGeMUDn6UWAeP7vYAY56fnTiTjtndgrxx+VNPQEY7DHrQfuDHr9KgBvT5vQcfWlUKHVD8uQOeO9Jxk5Ix198/4f0p6MR34HTjAx/n9KAIewYY4PrwB6Uo7Y5A9OKXv7egGKaeOD6cfWg0F9Mgf4ZpvUkUcY6jI79qcQe4OaAG9uPyzzxTT168cfUUuBxx070nBzjnaTnHoBQAucbVB5GenpTgTgY4X6VGTkY64GB9KcMEj/Z/AUAShsDPbHarkRXaQBn+77fhWdkYBz7/AI1cjkYgjIPAHAwcDrQZl8E/e9/pzUqdueMg+n0qovsMjHSpdw+VQQo7ZoNC9GegBrQT7u49Ony1mRZJxnpjHatCNjtB6Y/nQBc5OBnOOM9KQEcDABzjFNBBG0enSjcenQ46CgBc4/D0oxj5fXke1HbHtjAo9vTigBjc+/0quQcHjGP1qduRjOf6YphUZGcD6UARrzkj9P5e1SrnPsPwxSDHAHfPTtS4XqP/ANeKAFGQMDk4/wA8UY4yq7ufWl7ccnt2ppwSSoB+XtxQAq9A2BlTjb701iCCwJJzjFO5GVxk59Kac8HHfp0oAjUfL6f/AFqU9AB/nNBHp3xTT+g/yKAEPXgdOOlR447+mBT+vA//AFUzvQA5Mlhx26Gpww4A4x2x0qvx29enen5xtxQBNkH5V7Hp0qPv6YHSgn5fam8ZI6elADuoJ49qY3OOvPP0pw45GP8ACkIxyOnSgBo6j3qQEen+RUP/AOofQU8N6dqALKt6VesY/OnWM9GZR+dZasOg+tbmkTQ21099cELDaRPcOT0AjGaAPx1/bR+I0vjr4wy6BGfJtPC7yabHFkMCYiGkJwBwx555B46AV8Xa5qMME0dvFKyFtxUx9B9T/hXZ/EjxIb3x34m8QBM291rrOEJ52OMbfQkAL6dPy5DcupOPtKRwRo2RggMO3t7f/q4oJZzAlXcv73zJJHJf3zV/T7SeG4tXi+SSRv3suM/uedy7Tw3A/So7hore7hggjA8/lS2CcD+n+FdPHa3FpbBXYYlygZjjYpHYdu34D3oJNrWWtvEOj39lPFhWhdQIxuLMQDBJgDOFP3hycqPQ1W0S/wD7Y0KWF2lbWLGJ7a/ySp88fKj8HDKV74xjtxUFvOV1G1tGxLG+FWT+HaUJYjHoFbrxjtxxw+pXMei+KBqK3Re1uAtvPhivlquViL45wB8pY8ZPNAro6VrKfyY1gVSYP4H7buQenoB+FX9PvrTS9bN5ayPmOAmWOMYG1uSoz0BIU+2PwqLdc6lcz/YJYrezVNjXEYzuyOiDOA38vyrD8IwtJr2pWU2PLEG2NpyNrTxbSg5BG/G4gegPbOLTGep+Hjpl3cT2FpaKUvS0827LvJMzr88h4xs5+X7o5+U5q/qt7HpNxLYKrXBaQOREM4YgckdOMAccfjmof7DvIb+3120umsE1HZ5pVfljdwGxjg/MynAzyeSc1S1fxjCsWoxaFb+XeSSgIW+ZtijLFgw/i2twOB+dMDL1fSVGnnUtnnDacIfuDcfbvz046YqTVNe0q10K3a6t7y0u4wqt5a7F5IH5ED09u9Q6F4hn1m1Om3lmsEU58pXV8ESNjouMYOccH6YOa6TwlpXiPTZvK11ba505WaOMu++X94Sdu7J4XA+XHHHTGKAOD1LxJD4ltF01Zbia1jiAkkAJO/cAjNxnGccHvj2rjdU+Heu6wsU6wzw28SKbi4dCiIiLyxXtjjjI4z6V9boulaPZCa58iJLx0lUQRhsRAfLyo54rzf4h+Pre41dPDguGntPLUCKJdoORwG6c9e3GfyBNHlvhj4X+DBvuZNYfU3+/LDEhj2/NtypzucZIyQenI462fGPhzwt4c8Lww6dazzvLcgfaQ/KuApyf4SSBtHT9BT7e1huHxBL5FzndHFFy0SLwPmGMHHHBq3qM920DpNanbBtkUN90bAEPHBIZevvSaIlE8G1XS72305rry98DRlN+CCMdsHHHsa6Tw3psQ0kyk7jcoiliCB8rcr75HeumumuLjzNOvIxKMAhVI+XOccjA9q3NI0iW/uUtLaMh12qkat06/wAl9agzMyG0s7S2MVvFtMnA28Bdv+e9acKBrKcQqGkRN8W3OQe4A/pXc614HXTtPTUJJ5SsUmxlJBIz04HH51h6FaCO4ZkDyR42xhVwd3r9KzNCaL4i+H7HQ18Hi+ubP7eEuHdU2wwysvzqXx8rFODg47VpWq+H9b0gW+kXSSR6RmUKj8+R398jIwR+XQVla34IS90x0d/9JtX81RH/AHW+9378Dg14lptnby3rTxvIkcjffTKFSe3AAPHfHNaAemf2h9pvb6G0tnkEbRpEoTKbFXADde/Sodb1O38N3NtemCO4vJUV5RjDomMEcc8jjnHFUNR1We20p7LSyysgCmT+Ixrxxn06dq5HWY0geHUd6/Iod2c5d8Dp6njp0oMztbn4vW1tps1kmkySXTqwtjIQ6x5HGGGOPpWjoUFrqugR63fL/pck48yZmZpWnBxsKkenTb1xjArya00+C+1FdVjiyZAoKYLAt0GAPoOBXocWm3Ns1tZWiMktlcCdvMbILcfK3uVHB7D6igFORS8S2MOg2hs4ZGiljZppSFKllk4X2yOgFVNA1FI7Kwt40kLSt57rH8reb0j+ZuuMAgCqPj66v9W1m3gkTaxm8tFTkYG3dk4BxjnJH6A47Tw3pDaldT28cixrbRruuAQPKbHGR05OPpjqKC0zXnsr6Hy7iDU8rL8rmXDSxH+63OfyAHH0qnv03TLiC4jcNFvMT3bckSN8vf8AhA6Y6DilTSZ7SW0b7Ol0Z3MTvG27eQAdxH3c9fWul1f4fwwol9qS+SJI8pbQnA3jnnH3eOpHAxxzQM4O/s7CbUJBYStcswAORyeM5Hrx9K7jTwLCAQRNtLbStuVzsGPlHHc8HtUuiWfh6bztXtZUu0YCzY2wysMo5Ysx56dx2raOo6Rpb3Hh8TxzyXbRCKRBnk/ebeOAFGOKAMfRNKXSNILSRpHqaSSsZ2AbCsMHaxBC7gSDjtxXB69BrQa7tdJmeGF1R3VPvSjYc5OcgAEkgZruktLPWtMNz9rLabY3Rtpvs5B82UDIB5OMccYxz7cWNRjew8VeD7Voz5U/2/7dbuybHSGNfL3cYO4sR/TirTAh8D/D5tMtJrvFz5lxF9ovJCNpMIH+oUjAy3U9zz2ArufCltodnql3o85wur2yxxxzf8szhsDHJJPUc9qtf8JPeILeG6UiEt5U6AD5M4ZGQdjH27cdK5m+vYfDutDVtn9oXNuV8qZvlRW253Y5/DHbvTAu61p83hfTRbb4bmW9x5cSxldhQgsef4Qvbjrxis2/vEkh03T7O1+ziSdWbbg7yqnGfoSay7P/AISS5E97qdwJTDDsjhZBH5IlcNsUAAMMd+D061NJotvd63Bct+7uYoVkto0IUKR/CeOe/IA/KoYHRyanBealHZRKQMKYsttChRg4HHPFfO3xCimed7zd+8WWW38v3QcH6HGa9oudLvbp0itbW6ubrzA8KRj5iQRnBOBx25rPk+FPxB14yJJ4fkgkXcEWRowBnpls4NIDyzwt4V0xITc6whE00SKEeRkkw2CxVVwSBjGOn49Out/CvgdreRtOtr2C9SJmMzSlfJC4BbbypBzjHX6HBG9efC7W9H8XWmoeLrY2CpbKVjWdJlkkAO0FlPyDAzyOcdK9N0/wfeeJbe60+zmgs4Y/L+1nlndPvMoA4+78vbmg0tY8E03wUv2LTnt76TY8ztM6px2CZXd2Xpx0Nd9FolpZ3AuGf7Uqx/PJJ91uMKABwO2OOld5JolhpV/Da6aXeys4gWReX81920c4q1eaVb2Pg/UrXULGe0uNRf5Z5h+7V1IKkNkEDHt1NAchyk02nzafDHBaW9tKR5JZeHZFXCs3cj0z17V5p4y8C63a20ekwWk97LAPOzAdsTB8EOx5xhc9x0r6qvvEunanp40zUore5n023gnkaKJQjuoABjZgCBjGccYwPXHmWo6lqtz9o8Xef/o9vKIwjHG9gBtRcDG3ndj6nnmgPZnzf8MNdufDXjF7LUHZY76cRyRucbZCThuMqCM4JHGK9t8fvpE2iXGk6nbSl5p3mt5Uby0C4Ay+ccY9u3pwfQNV+AvhTxFbT+LP30GpfYY5M25RbY3rR4zsPKruIyAc+4zmvIvG1rd+J9F05Yraa51bSp3sbyJchlZBjeVznBK8N68daT2MpQaizwWylF1a6pqsZ8rTbdNnqX/uKe/H6VTtp5LuxhmuSiRDDRlRggf5/Ktl7BNNXWfDd1FIkNxtYZyGXcev9aIPJghktlRRBb2+yM/eYqOh9OetQchjKsNw00SqNj8ZrVkLWliTbBh5igbT1wvVhisjToomM6zbvM2GWIg/eCdBika7udOguHvCG+2IZISo5BPYA9qAOphEJsBqF05AdRhQODt+UHt1Paq2iXv2q5uh/DBMRHgZAT/ZB6A+nFTWlzDfabHa2h2JFENzj+ExEchgAP5UaBDFbXN4EBUN0UdCeOn9ay0GjQsPGHi7wjdN/wAIrrlxpsU0y+dFFsKSD/aDgqRtJA44zXQr451nU76eO5gt9Re4g+yJcRhIGEaKQylUwjfIxz8vQcGsA28a6bcMkYAYbUO3LZPBIz7duPSur+HXhTUvEXi3QvDuhwxyX+qysrpIQqxokZLnIIAwnOMZ6DBJFYzS0ubq/Q8Y+GPhW813UdZ0LTuXT7U2M4fNtcYBGeu0NjA559BV3xD4f1bS9TudDht7i6e2iWW481CqIAPmLucABcY5+vau3/Z8fQ4Pjb4o0XXdQTTra2fxFbwzGTy43nW6BTD44xH5hH+6Mc4FdbeavpdxDcaXqG+WfV2maVwGJt0xsBcMAWDemcGubGStNehpLU8Dlhmvdej1bSo/LEsSBJoo9xtmRMBl24Bw/aum8IXWp6Q76Hql9cWME4+VViH+kMWO3Jx8jDPIGKonUY7S/t7CzmMtssjJMIU2hgrcKgYggnB4OOlR+JfEga4vLS1eSBIjDFucZzjBz06AHp7VmB7po3j/AMAaRo2l6NqehMmr6feSpJrIt45JDDIX+YuMOJcN8o2uNqAg8lV8V1ifSdS1u5s9OmlfTdsltA978jMSSVG1eqqMKBgHHJ9KwWPh3UtbltvEl+1vclEaCVZfLt1EajbgZbBbHdjg424OK4+Ce9uCWtnmjtxJuiaX963GQC2cdlz07dKAPo/w5pEbXdnqtzepfyKWTyBFkRKwIOY1U7SVHVscDuOniOs+F20G+1a0m0820V1dsdOScEI9sXPK5HKZ4AzzxnsTq+D/ABDfaG19qVgt0mpT2xMRaMNbTxDsd2QxwcgdAfyr6U8fW3gXXvDNtby3dsl/frp+m6b5r7StxeMoWUeipk+b2AHPbDijbdWPIPhB4h+J/gi/n1TwVpsV1ot9KbPVbNRujljj+bdkA7WTeduB3xjFez2Pxc021vrabxVo89/NYG6ijmu5Qht5EdiAgYnzWVMAk7SXAIGcYk+G37O/xG0ObVH1/wARWVpY6ZaG6Q6bGblr47vuYbDRhQ27JXLEquNvTyTxvpNzd6jcW9puWTTGaQPfL9nMgl2kPIOMNtHYDgVnVklbQpOdONjqvGfxE0Lxb8O9f0Oy0K5ntPNhisb18Yib5WAbOc7CDjnuPY14vBpNxrH2a83L5EUJia3cj59ufmPTOffGMceleraj8ZTr/hEeB77Q4ba1jhVY30t1hjM8ZU/cO5S5fBYZI6V5Pp9pb58wwy3M6gLIN2zy89MADnj19KxTMZts5/wjq/iLwR4p03xH4dmtW1DQ72O9jhnUujeUeki5GUYHBUHn1yK+y0/b2s9a0270r4pfD+31S8gZzHe6HIIFZ3B+d0fLJs46Md3fHf4G1KDUfDupxwtOjzQHzFKkhJe+Jf4m46ZPHau2fwx/wkWiT69pFxA15Dbede20OAiRgNyCDhn+XAB5zj2rZ8ttRwbWx9DzeNF+NF5eeI9M0A6VJd28dk1xeXQmknS3QRs8vyLkcDpnnPc15X4d1OL4SeMUu9X0o6ujQvBFZB0kUzcfOQdynaPukD+mPYtdg1n4Y6taT2tlHdeDdct7WPT55hGbmIpAsrmNMg7Xc5fzAMsARjv5Trfi2xj8Vf29c2UEt/LaxmK2yNsNxENvyk9yArH9Oa44tD33K3i3476zJeSad4e0fT9IZ2Em3kmF5DuKBBtUEd88c9K8ntdd8QLe6jq+oXoS4VTLNBIgWOUsOFUDgA4xx+VaVzp1z4jklF8yi4u5xczSjaqo3qemPSswWVomrRabdNHMDK6SSAEqsbLu3ITnGP6V6FKKRm9dz12TTdPvvBV7Dq2rSWUmp6bNNBpU0e2WPySC7BS2drdU+UA5+XNfP9jo80Nhp9xebprbh/LRcvvGeWGDlVPoOnb17PxzqsOpSWlzLFNINOt1tvMc4LqxB6j7wHY8VR0eHxP4n1AReHtOWS30+JRO5H7tTIeCT03fLuH+7WkVYDjP7Iw1yltCYbZNj7nHziNhjLY/vY7cV6l4X+DNzqX2qXxF9rsLZJUitfIWN3kdhkbuWwG/gI9D26M8YaZHY6PeaL9rKXtlbrNcSIeJEmBIiYcEshKsG/u8fT6J+F3jnxFqrWNv4qsFis7LS7RLO+ton33UkKKPmbkdtpwMDttBwHN2RpTjc+ebnwr4S8K+IdPg1DWZLjSJ53n1GKA5lKxgZ3FcEZfYMptYLuK4IyN7xxplpCkWqWjTGG6vpGypwsdrIoKxYVyS4+Uljj7zfh9RWf7PEWu/2x4s11fsWhf2b9pt1lhInuL24LN5CZKgrGwJ3DuyqBnivGtd8HaTpekXekXOswwrptqriR1wEfORk5XczYK9c+3K5yjO6HKJ4JPpF2C+owRralGDCZi8bZHXlSCxwMBeMDp2r3bwzq/gPX/CVxJf2VxBHEoVFiGD9p4UKGwMsSBjjG09M8V41fWUFxKt3JLLcEYMcZfMKK2M4wMjIHb2rY0WHxGL19R0R1gWztyphZgqlTkl8H+LuGPA6HjILlBS3MWjcGj/ANsanpUFmwtchhAxID7uo64G71HH+yOMVrWXgP4g3OqyppllDNcW0ke+dJtipvzsVZN3LEDCgHJ+oNec+H9S8KabqWkzfEOwu9S8Ootx9utrSR1lSN2bZIrRlSdrYzyAVz2r7Fb9pf8AZ3Ftp3hvwVo+sXaI0Jt7aytTA7ScKpILF3ZT0z5jcnBGc05U2rcptBLqz5L8V+FbXSWuhqNtJcXo3ReSZDIsTEDdwCQm0e5weh7V3/hX46fGH4e6PH4Y0e502XSXUzyJPpcMi2TryAkigbdygbs556feNdF4t8Pa5qWqXWpXWgjTZrkvcGCNy52sTmSXL8sc8nCZxkqCcnzq78GajPayx2QTypnAk3zqnyHhc5GcduO/Ss46C5bGzqvxK8d+ObX7Zqt+ks4H2dnt0EWIm6qcckH/AGu3HYV5sbLVDImmwxE3Uh2AY9vwA49ccAcV2fhfz/DT3dppjaaBPKoMt6D5MbAEjhuh4wO3HevozTvDXhP4m/EaHQPCs1vaxWtvHdahf2rlrYzTjDeQ5+7IxbYODjphT0GilHmPmnw7r+rWT2lzFJ5V7E3+juiqezZOMFSpCnHGDgjFegeIvHWj+IPDtrbanFbRarbf6M8jq0rzLxiRNoOTu55HGTjg19AWvwdvPCbrqeoR2MEFhJPGt5d3sSHZcMQrPggb5EPDEbmzkHmvmr4meGtFh8SWsGja1Z6tqSIYG+ygZiNseBIVJRhtyuQPTNS7dCnS5Fc4nxVoE2qwvqxupZ7ayhWCJT9+OQ7VJC/KOcr6EgDrxVjwvp2kWenxWkt28OprCwkM6kpId2Qi9MEcDCgt9cVoeFdIsdV1eTT73UF06aOUEGT/AFRHHIJO0yAkbUzk84GRW58SPCGleEPBl1fSXSX+qTSwrDsYErFkKSy9Vyx2g5OOMGkc5zeseBLqa2m1ydUiCYeBJAPMY5OyNCMkMeACehxnFeR+ILRtOSzul8+xdfliEUoLqVwUZCOhB55IHGB149z+I3j+y1bwdo+n+HTm/wBkc1w5TyyGjUGRcf3d4O0jj0ORirUOg6R4z+FZ1JrGF/FGmWe2OaUyCPfC/wA2f4GOwh9uCoyfari7AeV6TrE/iOaBrnT0KeQ0Uk1qNzGUA4YE8h39MHkdDjjptCsdHN4rGW4ng8uNQIE3ZaQgIgGR1bA4B2noOMDyzwrr/iDw1Lu022s1lnyEmuFbNuBne0abk6qcfMp44HGa+3/CXgTSNd8C2i6xexa2t0zzTS2EYiVLtmDEqyncpTeFCyBGK/eXnjKt7oF3Ufhx4R/enyJ3iaIRGB3ZI1yP4WHzZHuduOldf4a8HaN4H05bKxhN1p1/mZre+UzxuXCqwZCdo2qoIP3sgdhiprLS47BbfQo5Jpi5EYM5MjmNOVGT/dH0rr9WdWu40JVY4mRQOoHsMVwTl2A4XxdH4UtbaTRbbRYLSadCVeGVhCzLyiGM8DcOea+cvGvhjVNPL63qWY7eTyhLsYbFlwqxxBeSBs2ncF2/jX09e3mj3s62EthIb25vFVpjJmNI1XHJJ528ALsAx37HxP4r6Bqth4itBb3b/Ydb1OGKaCRkl2bVOAo2lwPJAC9DjjJrSmB5pqSxL8Mn0DSCYtRe4M1xKD5ivGflaNyfuhhxtI5xn0rwtbSS5mbbA1zfLGC82WjCRoABtXqAFHQD14xXqet+LWtdaudMjRrJLbbEbaWPBzjq+RkScg9ShHc4yeOttRuFvjc6TbqJUJcgnd5mBnjGDyB1BHQV2042WpL7HDWWpazpWorqem3UlvdW0ieXdKRujJBx8pG0kfQD2r2zSrjX/HSadqXiVZNTlVpbb7cijYkURDOrAcIxLbRkZYjjOVzkWVjb+J9fvJPE2p22lDy0jjhhwkclzIcqxLZBOByWdWJOOABu6jTfDWt+FJo7Cw1Se2eYm5hjeRo1knHAYEYjOW28dxitAiN8Y6fqll4ZEc6/ZI9TvGjt0eI+YbeHARDvK7F7jjn8TnwfUjHA5tYVWOJAodlTady4yV9+D7V9U+ItW0/xnp32fU7v7Rq2iKHnjtQqIZMqGk27dz7dxy6/Ln3wB8y+KLe3juX+wuxiJMi7stIpP3l6Y2n0P59a2pstqxZ8EyxR6x9qKmW3WN2Me3c7BeSVB7DHTuQPSvrTWNO8N/GXwlb3Fkv9n+ILSVrO3EuPM3RhRtmjAVlVs/LwcEcHkivmj4V/Y7fxCl5qEvlWsSMJG3Kp+ZTxhshgSMEAZx05xWz/AGhffD3xt/wk/hqWGeYSTC3kuomdVW6+4RkoW29MEnPXGcYqQiPX9A0sagmk2TSS65aTSWl0LmRpHgUfLtkjYjDjooXbtGR2GL3xDs00zR/7OdgUhCQ7EXIUhflEgI6nG7PBrzfVbfUdG1K08TT3iHUr6ZtRa8kbY0U+7fukjVcDzCwAHbkBeMV1Wu+JpfFltPcqYmnllWdiAgiQ7AoT5WJ2gDAJwevU0AcF5VsNjKuxhgsSNpK9Dj8cmrVxNseIQ5YsMZToq/dGc8ex9K2ZNFOleRd3csdyWXyowg25ZumQewGfrXXjw9aWEHlmDdLPtyFyM7vmU7T09hTqVoQA5qC2it1e/mCSQgi35AYNlfX5RuOORwMdOeK09L0241C1lksUcJA+3cAGIPU+nH6dq7yPQDB4S1KOHEd0AzeTsLHClfmByOoBVeOvHTONHwhezG6t7a2sVa2ulBjVzkxB15O/nIBGGDfLzzxxXI8SpbA5W0OVu/h1caVpFlrUyLI96RzuUqhckAFN2FDAfKeigYPTFa3hKxsotVm03UIIbuyukELW0wYxDqpODjJKk8+pz1wR3Osa7Zy30vhCxtLeaKaeJCE+XEinDMoAAU5+XPT061aGnx2V3Hb2uPLQjLHjc56sfqec9unaslOT3MpTscl46/Z60+aGTXvhzcNZ3DsxbS7jJhk/65Mp+QjoF7Ada8Oj8Qa34R1BtO8SWdzplz5aQLByh2qApZZHJVuODyODjNfeWpXsmnaHbzWw2FFV/XPye+BzyB6Z6VwjS6Z4u0+7g1y2j1WwRJCYrxc7ZCDhkYfMpXOepzXZh8Y46T1N6eJtpLU8Ug1Lw/4kMUU7QzbgA0eQHh425x1BHHtXIaz4FuLCD7RoTC6t0aRZ4y/75F7lUzhsc428eo6CvqvxP+wd4sfwfYeOvg3riar9v06G8k0HUWEVyHcFtttLkIe2xTgj1r5XTxZrng7ULvwv46sZdG1O1Zt9ndwNCwO7aQh6bGHTgJxkHpXrqm7XR2wrx6HHQv1DFQUIxjG4Y45/zz6UyZUKNGuDtY78j7vtXV3i6T4huBLYRLbTHjzN2xw33QTGBs2gn644JrGv9A1PSUNw6+emD+9h+6jdgT/temMcECg61JHMiENcTSqccbBnqR2qjqFuV2zBo9qH5Rgjp7VtxyML1YwQqAgsMKcZ9/rUd9DHcRblXeFyTt6YrMo5KW0Qr8iYYrtLMPl/LnH6CtXQPFfiLwRNLc+Hr5rdGC7rfO6J88HKk4+nHGfpWhJChCzSMy/w/KMjZxx07446cVSu9L8kRuWX+LKkDaV9R6DGOMVoQ4Jn2b8KP2rEkl/sXxRKbC9ZVW2nl/e27yMcbSeWA54J3L9BX3B4a+JWj6h9jhu7pIbiSIFW3qqySrx8mD8w7/LxxX4eXOlbkYjDtjIxweB8ox24r0PwF8VfEXw+b7HdWiapo52iS1u8OyoD/Ac5GPQY4GMis5QvsYTw/wDKfvVp+tCZZAd0hjUMSFAGO2MetdHFKSiSDOHUNg8fpX5gfD79oNks/tGiXSatbRq1xd6RMcTwwJyzxKSPljLHPUY57Aj7G8E/Frwf4ztYbvQdSR3iVE+xSt5U6u23aHBGT7soIx1qNUYOm0fRlvODhTWrHcbQQPbArzXT9eszuiMyBlZsoG3cDnIbAB9Pwrq4rsfeQ7hgdPQ1ZB1KXPRX45zir0chbgc8E4rmYrpW9v5fStaCQjHOQCf/ANVAG357lOvUY+lchq07xyiAYVAuTnuMZ47V0g2j7uT7V5944vdVgt0h0yD53z5kiDlVGMfr0pMEeVXl7Zrc3DxIZod52FRt56EZ9K7LSL0S2P2bedyjqewHvXmt7MkMotSpZoj8zj5Rx04+ldFolzL5UkjOCWAwAM8L0H41Bod7CiG7QsCNoGz0BHXNfBv/AAUXv5h4a+H+gxShEkvL+5MYIUBolXa2enRsegr7i0qVi0rswZ8AD8/0r8/v26pJNb+IXgTRYVWU2um3VyYmLKMSsqnO0Z5xwB6AcUCex8meF4SIEjhyzb0JLudp8n5SR6Bm+7x0x7Cvqj4OyzJ4y0+1ZYjBc+dHJ8q78NC44YAEZyQfbHfFeS6JosFoFhjiTb/FHGDsyTzk8ndjjJPYCvf/AId6TLD4s0CQQhQbxS2xCflw3VtvTHrx9ahQV7mfKcTYzRosVlHBHbkSshARV8sAnHOMEkCunh+3y73jDkbgRnGdyHK8egwCM56dquf2BfPqupLZW8l15N9Kpa2iZxuMjdwOcDgcD04rorbwd4yu3SNNEvuRnmB0P4bgM5/yKrlRcYpGPbecxKygyLJtaVWC4cpyvGOx5461rLdyb9oIwCRwqr+AwBxjt74rorb4cfECVUI8N3akDiUsAi/iSOPoKvJ8JviJKNslrbJjAO+4THP+7z/KjlRVkcvDKxkDEqMdii5z0JGAevrVxpoM53Ox3dBjOfXGB0rtbf4KeMpyvmzaemcZfzztyO2FHb0HFWYvgr4miCI2qadheVaMszbj0XoM/QUcqCyOENzJc3EdvGX3E7Ny9cNy2MdOBivrH4YkC8sAONnzYHQlhgflXgGoeDtR8K3lj9plinknLzSmHdtWJGG4nIUq3zYAxjA619H/AA4i36qNibYYjsbr/d+Xk/WpS949vAxSie4aknkW7DnzAjAfXNfh/wDt/aj9t+PFlpq4L6Zotumwg5/eEuQfbDfpiv3K1lsL7hRJ9T0HtX86/wC05q0+vftGeKp5XZzbTizTn7m2PIH/AOrjNaVJWjY9WFkrnK+C7eGeXy5RuZETjpnJPb6DP41xXjmdrrxfqBlbDxpBCQnAUFM44H+TXqvgq3WGNpnIfzcRug9IgflPGOp5FeGX8kl1qV1dynLyTZzk9MnGOf8AaxXNS+IwxD9y5UQ5wDyBwBnPT8ug5p8OFYZ+br17+n/1qazMuGYHaBhQMAA9+mKkg3BQrEls4U7TwPc9K6GecaajaoUKEG3YvYfTJ9aduKgkDgjGCfQ8cY7dKYsbtGGHG0nqeM59/pSbd7CMdQrE7u2fcfSsDQ1gyLtJO4gYKkDj3GOhWrId+A+3lfllI/L2BA71lCRR93L4wuVXOe2fTn2q3bbyuCMqcfeA44/zwKiRtEtFxjjho/m3bcD+vWot0aRlgeDnAHGB/dqOSbZIBKXbqcYyvpx6f/XpUWRzjZyM8k459uuf/rVJI6SXcVjT5/l5VuB+XSn6Tr194eeR9EEtnekkpchsuu7Ebpk5yhX5tpBzx0xTWAGGbceDkcEL9TUAaNsCFfvA7wOSNvH88UDuTqN8hkup5rm4mcmWWVi7uSOWYnqSe/Wpkkd4/mDHbgYJ/Xmq6MEf+EfdGCMke1TbblsHeuBzye3c/nQO4sWc7/ur0OOPpkcYqy4kZd2A/IycY4/qPeq0EErOBLIUHHQ8c8CrskDoVTgbR9/ovT07YoDmIbBPO1K1j2F13EkJwcEYP+fSvVrybbps8kuOHVfQngY/GvK9GtzcazAJGJAbdgHGNv8An8uK729bENxnOOnzHIHTbwPb0oJnK1jjdSUhbdcMAcn6f5xxV9pVMCKApbggH14wf8Kp3f7ydMZfsMd+54rVvBEqIYlACHBx/AAB09a5pHbDYpQ8O+SvZQVHIK+x/DFZHiAL/Z42g583O5jknIPH4ehrVC4tt2Dt3Z3Y5Pp6fpxWR4qzHpsKgjLtt59QB6YNKHxIVbSJ5hfbzMyqp6EDn3/lV62txtMSkAcd8fPiqVwYwzImzvwPSrkU6SboyB91QVPFeseWa8abJcDlgPLOO3H6VNHlUCbfM3cnnHTn8uKoB1VRKxHzNgjHUd+BSfa4wF2jknaCOD6fgBWMjaJpuTgK3yh+oC7een4AY/OrX2qPawmi3DGQd3BK+nuR9KoK0aHe7E5+VlY5cbemOOnY05G2jH3AuMoR0Uc4qSi9HJJIoDL12kDr/kccVCJHUqepxjLdj9emQOBTFjeTLOcZHBz0/wDrAc0wsgO7uMHBA5GPTiszQkS6jyoVCDhcrnIx1yD9Pyp4uwyksrKQ24H04wKqn5yuzOM7cEYwSM+3FSCLd+8UFiOWJOBx1H5flWYFz7SVJXy+i5QnGWPb8v8AOKaLsnh93AHyDgjpjngc/oKhdWTOCNynjJ3bSO3T/Pao8gYVcYIUHDZHPX8aaQ7lwXIY4j6hs4I/TA4H+RR5iRDaykhCGLHHX/AVVjk8tGR3LKvQKoC4/Drxz07Uqokka7GPzBSckfw989x249BVcoXJRdwM2UCqOv3c+ny/jjp+VMaYkKuzBBztIx+OB3HbNI8Ue7dnysrnk+nQY7+36UgSMKkccp6dzx2/x6elFkFxpeVv3WQU6DjAKkdeo6VEETY0XzHC89B+VWMRl/lOFU7dp6n024zx+VPTZ99drbV5JHT8umaYiszSbR5XyIF2KTxn6dvpimlnYHaRKq/MQBt2r/hUwEPyusfGRyF49v8AOO1JthO4yAuDjocHH06de1ZgQjEaACRlAz90g5GeefTHrSqiAKFxwp/X/PGKjMByoRGX5Sqbzg8HkenfpUyhw3yxjbg4X0x6foOwoARVjUffXYQM8fc9vypjgMpJG75c9Oi49O4qXypHKlpNq8/IOMAHGP8AI9qatmFGxvlI+b28v+72wQcZoAreW3CkF1wDkjI2/T1/pShGbg7lHTCrnbjp9QPb0qwllBEQu8uwwD/d56D/ACKRrPPA8w43E7MnbyOB9Pb1oASGPeVY43MxjIXg8+/T5TzwPSrixbB98HYfnxyN/wDMflxUCRFNp8shiCrMAfbBA7Ajtx6VD+72sfm5G0ZHO49MEd8enagC0LeOBSYiw+XkHqv0PakTBf8AdkBcAMMYAwewHcgZ9qasLEA7ecjJbJGB/LFSpDv5VSeNi8evTnHGMUAQFdu1SzfKR0HBH+cU2Q7I8kcZ4CjJx0Xgevt61NKkkK+a67TkfKy9Tjr6CmTIVBjXJ+VenQheCBj6+n4UAZmCq5aJs7FBHbKn+nHFTiCYxqVhIOfl+g56e1WUllbDZBIYtsz68cHFODfdyvmAjGF6pntn+tAEEMt2o2GEErwoOBzyM+/TtV77XdkkrEiqWx9B3Yjrx3pob/lk53DccYOAwA9eMY6Gp9vmIUQsI8/Kx5Ixyc9P0oAqhplEp3KAG2n0VPb26dKfIsjf60blwNpHr60q+WZWyUEaDcR2A9aVUiQ5MjkjkKB03dhWY4kap5TYL5XGSuOo9eOOtP8AtHlglz984xj72e3tioXK25LBsDAJAPRvTP8AntVeWdXjBx/CflGAMdsc8df8aqI3sE7C7w3zLI+0nBwuBx1/w6VHDbruWWXkscbV7behx9KWNU+ZnyMAAr35qvPctxbxIqEc+YD842/3cdCa6Yo5pMrXhDMy5KorlQRwD0H6e1NaMsXBAOMn/wCuMdv1qRfK5ZWIzkdh17j2zUoXkxjAwBwAP3een59KZkPREEfIAyoGRx8uMcdwPQClMXlYAPyMBg/3QfbqPapfupvzjsfr398ikVQd6KcqV2ruOQpHv/QccVmaCRxsWQkYY8qw/utxwO2P0zTTuO7yVOQNqkenb88dakcKHaMDaw5x0OSPpnA/zxUG5pj5cDZkBz8vcDAHPAxnGR9PSgBHfA8uMCVg2zaj5j5+bOf9kDBFc3eLhjtUIM5YHB2+3H6f/Wrqo7MclCvydT0BOcgD0Hp7Vyd22Zmf1kbGMhcLx7cfyrWluYVtiqGIZgyjaobj0xVmFvmD8ZYbSBx0qor7QxwcHjnv68+1XF2DuNo9ucn0FdMjIcVCcbhx1AHCj3H06VcOASUbnjkcqR2FVNi8bMZcDAxx/n2pQGjb92cZwBx6cHjt71nItFgg7QhBK89ABwPQf54qwjSKGD4wSDnPX0A96q/uxgtuO49uBj0zSg5O3JBznJ/h7dPpUmpb85j1IA9c/dJ+nT+VH2l9gGw8DonJzj+I/TtVVSu1XGRj5QRwePX2HpUyNC2Vdmzs7cKSDj8/b0oNCyJmCkKiuOQy5wNw6Ef7Xb8KjkuT5v8Ao+1VwB93rjr+fp7UzCIm7OOmMcDH06dKhCHy9uf4jtB6lT6jtWYDzLIsQiY7SGGD0C0ok8xm+Y9eeg49vTFN2tjegGMDOMHjvj6YqMRYjVhg5D5bGeo4x34oAl3tucgjJGMjpn6d6eZFQuyZV+h6HgDgD2qLByvy/dH3h2xxTPKUsDhiBnkN6f56UEosCT92kRU7Byc99vY9se1WIJxIWD5H8Snvz1z7E9KYInZdudxQZwRxj/8AVQiv55XaBuAyWPZOnHbiguJswCEjaF25AbqdzE91/SryN5ZJjhAHG35Qp3ev4H/61VLedQWR3y8e3PmH5ec7dn4elQz39p5gitpd56r8ufqP8isXE6U0W5ZTHyrDe2AB8pDsOPqPr2rOaTbI4kOxwQcDH3j6Y64qGXUYvIbYWjlBBKAD5l/vfgO3eo5LiNwoJIAfdnuVxgcDpz69KogcPLkZwmS3BZugw3oKF3uowvKHHbHtxUDM0m1SN20DBxtO3PPPpjFOE8bHhUXhsHr8uccDvTsLmJfJSQKseB6Z5Cr+PQfQVN5cTEAqAFALbehHQ9OBtFSf635nXk4VsfxA989eD1FNXcM7NrODxsGNxHHIOOPXFIojkWPhY/3owSitkbe5A7dhUTb1iZz8ypjHqCOPqf5VYdW3K5PzD5kPTBbjHPUVCNodQi5kc5O3pz1HOenHFBmV2iGxnZyAvK4B49/r2qJtxCYBbaw2nBHPpgmppLnzDjKME+6QdpYegHp3qu7jaVk+ULjaf6cdK0MxmfMQMyKIwx2kdt3+fTip1hZWTDFiRgAHg57+mKgj+/ulb5eAoXhT9BUpfyiNq/NgYGPmA7gAcA0ogaEioifvjkY4CdVP1HSnO9ssiskDdlQ/wDI9OQDVVp5WmCxx/fjyQwyw59KmSJSD+6O3pknOcdPl7ClE0JJIE2jAChRuYDG9UHpx+XFQRQ25LFw23q2Cchuoxn1+n0q+uwEN5e0lTluuR09QMfXil2hseaF/hCqO5PA9Mf0/CqANvmPtRV2kEmNOARnO0Y/pQ7qZWU24+VdoBAUhSOckcY/lUTLywPGAGGD3xnIP6e/tTiCfM8sqoIDAgHcOQQOT6j86AKzfd4AWOLPAJIZgM4A7KP600QPGVhVtp2qQgxnPPHOccYxViVkQbevmfMyEYYZ75Gf0FJOxkTaCF3bQD2+Xjg/XpQBXZAFA2lQu3aQfbp7gelTMFwvkgFscH/a/3cZz6Uxc7DJFggYJX+7t9u2R0xQSSx5ySMZI/P8ADsMUAKyooLAY3bsFuM/j/Q1EISqr5JA3Lk7uo47EdMdMDtUpJfIzhAoxheCe3XvT4vlEQJDOV+YLwR7n27UGYCJIQGjOf7209fSq985EM0fBwrYXnOfpVwtGkYO/YTwB7j/61Zd7gRA+WzlBnIOMAdOlBkz/1P0MwuByGIHQjH4U4HGST9FY44/+tQMvkgfe4/8A10gI4Gct6Z6Y6cV2GYqjGQBkId2emRSYHRjkd/pRgD5mwc9D/T8KPr19PX8v5UAO5LE8HjAx6UZAGP8A62BR84yRjaOOf89KQcjoPlHAHcfTtigAzx8vPdf/AK/tS89PxOfX/Ck6/cby/YjJ47Y7Cj5u4z39P84oAP8Ax32+lJ1PGacc9uvamnGMD8MUGYvV1RcHIBFJwyAgjkU1uQA3bkY45A/+tTgUXCj7vp0/yKCuYQkE5OM9cY4x6UfKOSw57e/rThzzj8B09vzpnQHjk+1A+owDGRjO3p24/wDrUhHGCCcdMf8A1qcwYqQvUjOAO1R5GMZ4x1H930oF0Heqnnjbt6fSkBDYb6D67aUH5hjGA2fm/pRyq+nJwfSgkM8b/wADgdBSjoN2FB6DPUU3aQMeh6AdTTWLKC5OaAJDwMduuMf54pVHAJJbae38qYRxtAPGAOef8Kf3zzk9cetADyCPuDv044FNOG4TnrgE8j6UnC/LwwJ/H86UjB//AFCgBO24dc9fVRz/ADphUcgrsz78jNSEHnp2BHtURIYFSOCuO+RQBHgFiAcHHU8im4DAbvbDDrUhGdoAC88qO3rTM9D+FADT/EOBx09B+FNYdN38PTilwPb73TpSZ6g8MOMeg7UAIV6jbnI4ApDtztZwB0PbB/8ArU8DAKgj8R6elKMhc9R26UARFckg/MFPHYcU3AGD97GR+BqbB3AjrjP4+9MAxgADH9KAG9CseOoLZIxyOgU00BcDAP8AD07fj9BTsHPyknsMjp/+ughWbKnGAoIHAb/64FADeO3+FI205/L6VKRwAMKP9vkDt/8AWph3AkYPHAB6e+Pb+lADAMYB+7+vFIcBTgdBwv1/pT8E/KSCx9P8KQHAJB+n4f0oARuG2Z3oVBXI6fT/AOtTclBlc5XsfT2p3y87emQ34/ypvy88j5MdetADTwMcZ647j2oIC5OM8Zobb/H37dOKQhQnlhvmUBiR6en0oAQlUbltvIwME9RxwPp9aaccDoAccc4I7VL9wN6g7vRe3Qfr7UhLlsr83HVRnBp3AiKqAxwNuMn3+g9BScspIJABAbPf8ulKBtI8tt+AUJAwCeuR9KNuxsMcMoxx/EPXPoB6gUgG/wC16jLfhUeRjj8sYGf5VIrAliAxOfukdh68YoXkLgAg8nH+e1aANP3zxgYwfpTAY8r/AHQcY6GlCsVI2ksvVcYPsPypvO1Tt+VvlB/lQAxgBjPrxz6dh9KQjdgg49acTlmJPXHXnGO+KaSQBuGMgk4447c0AHH8B46fXik9dvPcL60p28BiACcHHy7R7CkO4BSw5OR0/lQA3KgqVPAP3cc/5+lMOeVwc9OP6VIvRgF+Xruzzgd8f4UHLY/Tjr7igBrAkZxgf5/L6UYC8Ej6Hj/9VGBkc4I9Bz9D9KQg44YD68mgAOAM469P/rU7j6YpBx2z2FB6c44xQADJB6D3xR34INObHXse3YU3jn8OnFABgjnHQ/5wKcBxgfjTP9nO30FKfmB7betZgKDjHpn8KlX+52B6UzH3u2F/+t+FSDHI6bl478f0rQC3A3vyvT6dx/hWlH0IwOnIHb0rPTO3ZvG4E+2fSrinaPl6e3SszQsnIGFOcduv6UmAW5YdPmA7elNAJY44I/zxVjzFYnkDpkYHFBmRjBwMdse3HtTsDoc89u2KUk44wR2P9KMY/IUFJCqOFyM5B49KdkcdP/1UmMNgHAAx7ZpwJ/I4PpigGxuOp656Ck3PkrtGTtp/+yf/AK9HPc8dDQURYUHaCcA45GKNqnEY43nHTOPf/CnZBwRwOlJ82M5GR096AIxhjkjkcED1H6UhBAGeMf56U/6HavsOKZ25wvOAfWgBnXvwDnH0pp7j8x7VIfmPUAHnPTP4+1MHToM+uPSgBenHHHt1/CnfN0/vcewpirzhT65+vSpvu/L6DjtQAgyeQVIHGPpQWyBnjGMZHHpijK9upAHAxil/i5P58AUAMOMqGx8xx8vTgZpuOMZ7dP8APapCcDjCqp6nr/nFBAB6gDpmgCPbgnr/APq9KaMduh/h/wA96fjGR9Dz7Unr7DigBgAPDDjn86ToTt47c/pTuRgDk8VFnj9OaDMd8wVRuweeTyR/kfrTSenHGOff3+tJ7fnS5znHRQD+f/6qhlpC9Tn0XH5en4UY6YAHzjgf4e1IMEYYZHp/hSghckcY6Ejnj9KQxCf7uMflTcnvxt6g8YH/AOqkI3KQf73Tp/ninNhmxweec9vegBMkDPUjuO4/xpP1+po49ePbmkyTxj5vTqeOPy4z+NAC9MH0/pTOuR2JLYHGM+lOG04Ix81B4U4xwB7UGYjZxk4wSKVhubJ6r+XvSEc4AG0Ae46fpSqQOW4oNBOxyOq4AHX86XHPJ549h6dKCOAMfTP86YcLt9Dwc8defyoAcM445A/I846e9N6e/T8gKMgnjHpnpxSHjr2H09v1oMxWOP4fmYZz6YpSQSuRwem3t+FMU7ccHAOeKUemctzyKDQcMkfdJH+FLkHsc8YGMZpvy8E/QYo8ztwNuTzyTnpQZkh2rkkjj+lG4DPA6d/amgr0X6Y6DHbil54HTt0/KgBV+X88k9vy9qXtlj/gKbwB9P09qeuVPJ2jHB9qAF+XIPUEdv8APakGORnr3+lICDjoP50bhtY5z2xjHSg0Hdjn8qcoYKv58HvTOM+vy5yBgYPSnAAEY5/z6UGZKvH4cnH6U5V3dOtRr044xUoOPr0PtQaCxuWZv4Y1wQOn8qnJwVA6D9feoI1KMcHjHT0xU/C8HAyMdP0oMx3fPqP/ANVScdB021H0bB7/AORUnoR+GPWg0DOTyQRjpSjoBnPYc5wPakY9fUYyPX8KfljjgHH4UARnkc9CO1HzAAnoPu+9PwSMrx2POPwphCH+EjHIGelAB0GPT9KsKSMHv2/CqucEr0wM81IGxz6dPbFAFteRz39O1Jjkc/lTFbgHOAelSZ7YwazATdwc4PGB7U3uBx/SnY57UhXgL/L3rQBg3Dkdu1O4xg03nPTnGOKdgd6ABj0GaaOuP0oJ44Ap4GM5Pb8qAHrwOOnanggY9ajAwOcfypwJ6bcDFAE6j5gvbcRUiMBwDkkAfgKhHGeB06jrUwB6cdOo4oAlXHTv7cYqUEYBzk9MdKhUMPmQ8dvpUo4ON3Q4waAJhn5SOhz+npUg5GW9R2/T6VCpIwTn5Tj0px+VS3GF5HPp/SgCypPcYx6YGPapQwxjPI6ADpjioQBv6defXmnqdoGTnPy4AoAl5Ayflwe9TKeAOwHH1/wqD5VK5I9vQD8PyFSnONo4rMCccE9AccDvipSRx/d4AP0qBScll6cDntin5yF54H8x6UAKM8H0OR7Uo65XqB+I9qU479c9qcSCxI/SgBgG3hep6Y7CmO3y4OcD7vsaex2ncMe1RHPbqTnH+FACr98A8+ufT1+tWemGP4f41WU/NnjBUj6GpFbgevQZ7e1AFheAMDB6jsB+FOAHTOcHOcdvTFRqWwBg/wCzx+QpylRjPHY47f59qALAIbA9OfUU4kkHjgdSaiX5SF98cccUbuQfvDPQe1ADyTtO3nfgc/w49aB97jnt9OPT1po+b+Lj73Tn2p2c8ZOBhsCgBgDZ5wDg8Dvx6U0A446DvjH0/EU8Ak4AGByMcUg6L6kn8BigABXHvnkU7jGMcA0g649vyoHb0HYfxMaAJue3XtTuR/u9gMDIpg3HkDK+mcGpF5Ax0FADH+6CQML82BwTkfoKjWQDBUj29OKbdcr5YXqVI/DsKpRyfmTnA9uP84oA0QG47D+RqIAjAZTh+MjtT0wRjOflxj0oZRzt4AH1xQAzOB14zU0eASM44x/9akUrg/wjIx04OKlUDp6njHB6e9AEyt0UHHCqePugUk6gjac4Gc+nNImOcEMMdulWdpJ2+2B/hQBhTgptUnpzgdvrWdIxY4xyevFXrksRv7k/lVEjJHXABwPWgB8eCAV6qMYxVlAM4X071BGMZUenQdasxoCwIUnA70AOO0D8Bn23c/0qM88D8an6Ak4x905/x7VAdpx5h6e2f88f0oAMgJjsOB3NKRh9vHGB6/h7U5cpgkgH2PHSk9VAzxu46en50AQgArt6YJGPSkVSzAA/N2A4p3BG3HcfN/8AWowGkTKhgTyf5dKAJME8kfKWx+XtULEhct/hzmpnO0heSMHn1+tR9GBz079azAaygfMBwMfXnjimnB6ZPb06fy4prMBw3I54Bp2M8dcdAB6Duf0oATrx7dOlH4HjjHpScY9c8UpyB8vVVxj60Gg3AcFMbhjp0pTy+eAq8hR16flSnHHQ57Z+79ab29h2FADPbGRkc+lGc8Y69D3xTj7UwfMemfb0oAP9kgrx/Ojg4z+XfikGCATz/nigHoCeV9KAHfeA2kew9xVgbuSq9QMc5/I9/wDCqwI2AY6/lipUzuyO1AGig3A547/T+VSgEcD0z9BQgHO3n19QfX6Uvz7sEY/9B+lAFpSBwB0q9GeCR2GKzVOenQY4x0zV+M8Y9aALndVzjpmlXkBWOOSOTjp6VGp4CqOOmKUYUbccZ/SgCRSG5HT0pSxHsD+VR5HT/wBB7U7JHTkelACHpkY47etL17cdRgYxQDjOeMfjR2Hr0oAbnj+6CP5UvHA60DI7jA6fSlxtyQOnb2oAX3Hr0pvBwByPypQDtwgOOwpM5Bx0xjA6celACLjgoeQePQdqTt/QcdKOeO46cd8f/qo7cnI649PagBp9ug5ph4/D0pzdefp9KjJxQA08jgcA8U3IGQabnjFQluM9s4xQBYDeo/oaAcY7f0qDJIxn6DFSL0HrQBPnjH4/lTDz+GMGkzgZpe+Pc/QAUAKM9eOKYSB9MUowMH/69NOQNvHPPpxQA3cT/KnA/lSenTHT8KOtAEv+7TtSuUtPDOvXLglotHvmRV6krA5wB+FRr6UmraRf674Z1rR9In+z395YzRWzBVPzsh+X5gRhuh746YOCBAfzsPD9sed5W5lummIY/ICrYBHoSBgn0FULq0htxHLdFVCufqy89B+Vasyy6RcXlndxtHd6ddPDJA4wRvZipIIBwy4x9Kx51eeV5L0kTMuVyBjb6ADNHW5Ejk7+++zXMF7JHJJFG42qeAFPbP4AV0WoeMrG7gXHJ3jCY+43bJ9MAipooPNi8iaLegwpBXJXPv6ivP761S2O0kZ80rx6Dpmg5zXk1oSNmU7eAoUDH+V/lWLLG12zaa7Ft27DnksjAYxjurDNVJzFJhvvFR93sf8AOOldnpGjXl3Yi7zHceajMFCcRseFGRzwe2Puk0CKHh/xA0ZMN4MSRyYIUdZVUqv+7uHXHt2zXRyJq7aNa2n2WaSJrkXSzAM25gDg7vur97GOCMHjmuJ0HTY7vxTB/bjLDZNeR2t95UnC7y2wblxhd4AJPA6V9EatrEmm2gGjqYrchrcIVBZIxnJGPTpx6evNBcVcde+J4/tWmQ6m6qs8AuYpG+ULuACrnpnOce3WuW0YWsfjC5gkaS4guLZvL80KN7IFYjOOFKiQD04zTb3xINU1PzzHFHFZ23kP5vOVG7jOBwcn7vUcdCAE+GumHWLkTXUkgNlH5cBi4wW3oPmAwOMjLcCnc1PO3Oo6dePpsVxcRx258iNTgF9jHZwBxlR264r6M09bltOtba+08rb3DASS7So8ybCgt0C7uB2ByB6V4P8AEvW2t9esZ7SJGk0mWEyRTfMjvCfM2uufutgAjPQ4r3LXPFdlrGiX+qxXLaf/AMJBBb3ayxnAjktl+eJtvzBTtDArk8HrwDYHW+Cjo63E/h3WpJLbzGnFi0w2pGEAMsbbsDGCMHJwTjuMu1ix+EWk3cl3fCKZhkN5TZnR1XGFIAyMfKOQDnjpz4xeatH41t5LHWIComeC4gnjHlKJIEKyOCc/LjI2/wAIb6Y4W9TS9BvBaXUk91C+NuzhXRSDsYliGGRnoOVoA9E1G50wWU2raLtht5JEDgsPMWKPkImPmVskHOc4ritFm1jxtc3trd3MqRRxjYg2Km/kYHHTjp+uao3viO2u4PsOmWsokkLLGuQSCwHbnjjmvRdE0qTSrKG0htvJn8tZbsgYJnYZ255BUcdDj3qXKwGengjVb2SCKC38y4kCorSyCL5UIyxzxhcV1Vxo0Pgi/Nrlp9UcqwML+ZGFB6kZGDgn5SoOPbFb+meIrTToLaHVL1YUyGeRiSSAeFLZ44/KuO1vU7V7S8vNGmeWV5t3mbFKujbvlUtk/NnH+HFSRY4/UpdVa5n8T67CtrMxXybOJ+Rg4+ZSOS3Vj6dNvGOw0jxjqMYnspLJIfs0aSOzOq/f6DgEKcdBn8uKw77xvH8SvFeip4jt/sdvp0a2o+yAsm0DeWkdm4GUxwBtB4yav6omh3V3cro08UwlUKDB9wbQcdehGB0HegEjA8R/Emxm0gWOihzPfN5cpYlBGOm3sT+g46GqksWm2Wn21gYlSRVTzx95UyuX2ryOeQPaprDwRbxXl5dXcm2S4G5S4KLa7+Q2OMMO2Tx0NVEjMdw8dg/9qSxE7gxwCqnBO48Ht+HT0oEczfNJa28yQRGMuVCFyD8jHH06Y496zdSlsb6N4bjeioRGpjGRuxgfKRjjHFdNqd4sNiuqPPHdSySBLmIbfk3cKpXrnjpjsfSs6LF9aMNOj8yVWbeAvK9+Aent6UENWNHwksU4doyUjtISN3IZeAA+Onuc8DpU2sahrV9JbfboYoZIgY1MZ3bivcj1/wAa9A0SyjMFrpi2iQwTBRchcifG0jcxB4U9cVxvivSrDSrrzIZhPCFEkQ6pjP8Ad7+hoEYgsltb+1MmHuJrdpW34JQcY6diOg7fy6LQtE1az0q309WjP9ryhjJk9BjZk/wooyT161Qkjj1LVP7V5EVzDGqlDuKKoxsXjt+VbOseL9f8O+HrqPSJFhhlhMaRyJvaFgOXUn1GARjAHOM80FRPWbm00O18HxeFtC1BLzVobzzZJ449sMIj5b951OO2OK8n0vTgviLUxe6/LqSSRkNHCM4L8jPXH4Cua8B+K79dP1bUtcLy2SbBNtiwJ5Dwu1hjZjvgYrelvJ08TW+o/YU0yZgn2d4hmGRCMfORgH8KCihoOmQ+EdHa/urma2FxdyqLaPeBKgbagZcYBA9ag8RazYJYh9EjDbXHmKxIO7HQc/oK72Ro9ctdtxEs1jI2Wn7OyHDEDGR81ZNh4RQia7nSS4s7XdwinJB+7uOR0HYUAXPhf4evLDQ9Zgu9rJf3i3CgZc/PGN4XPO/HXin+P9Y0x/7H0GwSSCea7SGaeZOEjk2guScfd7Vp+FdQZkiTToPskcV0zQuWD8n5djDg7iBWP8QdBudbtpruOZftFrG93Ps/1aDKqF69efSg0PXtAsPDuhRX+lyFdQ3RiNNQchnWY5HyYztA4OVPGPSuQltbpdTeK8mS4DKse4Akn0HPc1c8Nagl14XtdeuYRaQGHy5yuG86WI7Uxn+8AeO3tkVraWukfa9P1Bx9uLFrgRJ0O3nBHGdh6r/LFAFPU/D/AIkgiNzewqYREYmZeWbP3Tt/HtWZpb2rG91C1he5udMhWMMThWdxtVVUZ3E85HbaPWush+I2uWd3cTaloa3MQj+0bFbynUNxhty8ZA6frXk2jSrFHFqvh+dolkuhLNC5/wCWi/OVPY4BOMUAfQXw+8RwLpUV1LqawXEEnlSw7QHjJZdqqrAkjoc47kZ4rXn8V6jfSsr3ySstw3ktbII2kRB99nGdnHAHHPrxXhPieBdJ2+K/D9zEdRhT7aYnXcGV+Tlc9Qcd+OKTwlf654413SArW9jdTyP9pWE/K/G5zt90BOOxFBUXY+obXw34b15LnQzbLLcQIZmupjvuH+7lwwHG3IwOleaaqLLwlayaNpcnnTXDuJJkG5UbnC5PoOT+XTptTX9/BdahBFdJY2sLsly6fNJt+5GgyPbOB6468VxPhnQdautLF/pd9Fq+Z5jLPsMgTY3lkheOoXpwT2yuKzsVcsf2JeroWma8ux/7SDxOYuAZixdd/Tnrz7Yrr9Rt9R1zQU0/UZRMuGeeSJh0j27cdB8v0/WudbVdYufBlm7wtbta3k0cMKhVQSEqd5XGCRlgD257Zzzv9uJHNvnmcPFwhtWypzzlg3yHPoBj69tAIZ7ezu1eFJPkj2hAcB5dv8LE9Rzx6Zr6J+HWnaDr2h3EFxYWzWsVzHKokQOGbbjnIH8ORn19hXiXgTxd4f1XVLvT9W0BEjl6TttkUFP9ngphRno3p9fqHRpPCmmgf2GYUjaPaFh+7tzv5A75P1HSsakrWKjG5z+l2kKzTwTIYWmk86CMcB4udo9MADpxXhPxYvIPBPipfF9pbLJDc2xSZQfLSS9hx5YOAME5xxX0H4i8WeG/DWoW2o6zKYPMQxoNvbPAwPX1Iri/H9t4Z8QfDrX9Rt5Q8lrCL1JShKq0RwAN2UDEnHy1Nxs/ODxDql5qTz+Ib63K3V7IcwLn93nkgd8/5xXPyzD+xpL5HC+cFhCkc7xjj6ED2q5rvidtRmtbsRKZLdMOYCvzuCR26E4AOBjjj0rZii0rVtLu3tGz5m6TaVwVcgfLnGDjpxWh5MtJWOBuVaHRpZJHU3EuYgQfuqD7etdPZQxano9k10pZ4Y9jdDtIGB+lczvhvovstyufLibGGBP4gentWxosyQWy+YybHbAJBLfJxzj+lAi7o8Ytbg2wl8yNztxjB46nH17dK3rWLEkmAp/unPz7j78Agelc3rSXdlp/mxxiNpDtlMa5f/d9fYnoK6HThcXenWb2kM91duibIIlMkrtIPljWNfmYkjooLcCsqhUTZtw8GYpOgO75DkqOpJzwAPz9q+jfgHrXgWfUj4Mu/N0fxLezfbrLXII0M6W0XWEyNxAvl5Y4KgjIPOAfG9J+FfxNuEtPM8KalFFOQpkmg8mNfUszY2Y/2sVxOpXelNr8FrJdfZ1ERtJLbLLulR2G1xjBUk/kelcdS1uU6qUXucP8DNE0nV/2gtf07Ugt/aPfa00TZykstvKGVgR/ezu/KuduJZ9asR9tvv7PuJnM87KS3m5PAIyAuCMddvA4PbovhFBFdftERRm4FtHd67qSq5k8qM7oWCRlxjAkwvTn+71Fen/Fj4V28Orate2U2mWdtZ+Xus7S6LtG3lIW2FkAy277uOXyF9KnEK8ovyEj5u026kuroW7kt9olVEnztO5AD+ZA49/0tp4am1bUJk1Ocqt5dRxIUckxM/8AezjKcgduK7i28M2N7cLYum53jaSG3tm2Q+Ynv13KOeTXrvhH4QLd7ptVmlu3f5toRWRlCgbC3G1wBx05x7VHMi4xufOuueEyJbnT4rmKe5tcmUpHhZIwMgJ8zYO3GVJODlcnGaj0KaXSJJIpJ/Mb7OyC32Z+8Btb68DPHtXWXunX1nql/o1sIlYzlo5bvKvKD91V46qRzzxmufuDpi3UulRbkuowxnuX5ffgYIAGSvoBjIprYTVjodN13VZP7P0IW6QMOvHmfu/u5IXoM8enHPApvw7i1PVvEOpT3iNeHRomt7cjOxNz8bAQMZXgDb+HaufiXWLe0llt7QwweU7fbm/1+0ABm79cZ2noPpU3wwlj07xDZ3V6W8+5cyJ+8K/Mw28heGyMcNx7cU0gTsfZ/gf9oDwP8KfB7+EdY0+90nUWcvJqVon2rfJkdUBUqNg+VfmAPUHtwniXRrP4h6tq+vaUt5dnWbeK/it5BgIm0YBQEj0wDnHSvHmhj1HWtT1PVG8yysWkVFOP3p5BUewxj2rvfhZc/EjxHdXh+Hlki6PboIbq4uZYgLJ9vmhWkkVmCkDOAp444JFZ16V0rG/tnJKLPO9Etbd5Ljw1fXX2O387dDIUG9Lhem7qMED0/lSajotxot2yw6haXe8PKfskhY7c/LuXGASOwPX2r6A8bfBnT9H8KLrAuSbnbEymNGCsrn72ehG09j6V4vqVt4W0q2tLHSIpLXUHkVry/kUmNVAOQibvmYnC4wOM1zctiZU31OXj0S0v1iu7hEEb87iuS351t+BpbcW+uaXdWU9295ZtDpVvpyFp7x0yTGFAzlflJONoXPParOjadoenNBYaybq+0ZtQt2/0aEyXCQMymaOIBh87qPlH0IzxX2N4X8d/s7eCWvrvQ4rvQI/sD3tveXGnXE88DLzLE6KkrBu+5Rt29z0NIulR5jw7xtp+up4X8OaD8TnWy1q1sp7tY7NlaWNJNoCOQCvm7RhlHAzjNfOmp/2hqQGn3CR25hkSeRuhcBcKM9uetfYF54r+FPxp1eyl8L6xcyXlhbSTAywG0W8jbIOxWy29TyB2FfOnia08IHW5vCWvW+oaDNbt/o+oNE8iXCfexg9N3X5QOnXnjjT5Z8pnKPLKxzmkaSJbG6ub9YbeB1K+dMQoU5+8M/hj3rz2W2aJbqbTWlubZlZIJSmA2OGIB+6O3vXfeONTn1mwg0LRIWntkaITzJBnzAi4C/7JbhgOwFcjp1w9jamG9ZViB8oQvkMQOAMdB6E+9ejSZlY5FNI1DUfDltr1xOxhe5Nu0e0kxxrnLheT8vA+h4HFd54O1DV3jvfCWk72ivIyQy5WSNovvyLgfxK23pxxjHOc601+4u9COhaTYpp8UzAyOrFm+VlYEE9egB+tZ9jr2reG9SbUNKfyHgQwtMxDeZEOqEHjk7ce49cV1gdZHoFnfxv4dS+kS7vxmaS4ffK4RduDnsvQemMDjirfhL4i+K9HQeHYLm4vfKi2adbWluspE+8DygUjLNtHzAn064xXP6dq6+INUlv9W0iXT5pSxEiu8aorxt/q2I5G35SADw3JHAr0Pwb4AuPEvhEX3gZ7uDxN4fmN3NKsW4zCVv3Zt14VyqAkKRuPzL/drOe1jWmj3fT/ABB8Zl0S4g+IPiK9k8PQ2iRw6elvEJp7qRRtjjmWMMixsMkqwz07ivk/WYboeKrvw/rqSwtYJGf3xy+0xhgZGGQRggDk456HFfpx4UvfD+laZZx+KvEdvpzmTzLo6hhV/d8kRMNse7eVyFI5ye2D8W/EPR/M8W6v4j8M6hZ6/ONQM3m2rYCCXO0YOQVKj+LGOuACM4RNqsFFKx85XmoSR6dCujRS4Uum5fmcDcTjA+Yc9yMVPYeI7C1vY7jUbuRIjtaQrlo2VFb78a/eC9j0AJPFd/q/ibxFfXUVtHdRfZ0yk5uYgqRuqjI2/KTzxjnBHGB1zvBHhyfVdXvbhLEazf29vLPBMY/Mh8yML/qwgwcE/L8o9sVpFnGkUNfXTLi1hu9DtheWSwfPKJDscI39z0XPXH4cVzF3NJYxwR6HcMt9by/a0NnOR5GwFgsbA/ez90ryCO1dP4h0PUPCNtZXOoQ/YrmYMg0+VMFopGySVYfdYkr7/hVPw94Vt7q0n11EyyyeWIoo8wjjkDkEDJzxjtnjFdKYylrvxS8daxqN3Bo3iDVDY6kqOVuJS5h2ArtQk5QZ+8QSTgcnGT6d+z/GNf1bVdImS5uBHYpdTPN+9hVixV5TGc5Z324/HpXll3oWniSFdOSSzCoRcvcqF2oc7WweMHoP+Aiuq+HFpBNrssNp4jvdJguoVgllgxmaHcrbcDDKGI+9uVefbFZ1UuSxrN2PTbvw74X0Oa8/4Ta2vJrGYrJEdMROJCB8q+YQABkndkA9sdD33hpY9DF/p/wa07e80Iubm7lud8MsaqSV/eqAmeAACmCCMAZNXNdWKWfT7e4xNGXdWMoALBYwFPT1z6e2K6f4eQLZJqtxaRxxRtCqloV2FmUnAIwPU9a4ZzsrgnYxPDPibxd4sXOv6XY6nZttZ768QsVgh+RAqbNgZAMKCOOhG2vKfiF8LF0yR9e+H9qi3Eu4XFvFlvvEOJEGOmVwV4A7DtXsE3hrUbXUPtnh7VP7Nt5ZlkvbPylkj+Xlmj3jCcAjjH+PsGreHG8Pade3l1bSXF75TS2ZhUiFWjTfh2428joQDgccVgql5XQc0paM+SfFFjc6T8Of7X09IYy0UM13OBvksZ32g7XOQGyTETgsv3eCOOl/Zu0/Q/iD4f1Sw8V2kdxeW85lOrXM4Sd7eTYsUCja5JBBbG7HPTNfNmtaxfSwXGjajfTx6RezPNPBE5SF3b5w2FwGyAASRxjAPFW/CtzdaTa3WgPN9l0+7WK5fsxTJPXgg4bBxx2zxXYoWMtj3L4m/DjwbptnJ4g0O5jmht7dpLVZpiJHYk5ijAK7tvB3jGATxxXD/Day03UNSA8RSyWdpbo0lrDHJ/rLl8Ydvl24AX+IDnHasC7t7S+1WDT4lV4hI3lqCx4YZDZJPt9P0r6yXwVoWn21sqQwysYwdwQIJDgDc3GcFcdSfT6KpaFrlNnz38UPhrELyHVPCxnvbeeBJHdDv8q5Tk/MgUMX4I2fdJIPSu8+Bd3rKaRdabFpsFvpwuJEnvPOKzQttDAIp+WTI5G0Arzz8uB7EsgtpmSKNFjK7CqqAGHuO/Tr16Vx974TubVLr+yr6W0W8XZLbBnVGeb+M7Sq8H1HTiuWdRNe8Sdj4Yuk1bX7jUI2PlWqkBTn5f4MZIyee5rV1J/MYXPqcKn4d6o+E9N/4R/QI9MRRPcySu8kqjbwpA7jPQcAcYNXdXH+iBvvbG5PY59OxxXK/IDz263rdu/zcqOQQB8vpisfxB4Y8Q+LdPl/se5hS9s5HvRPK/luGWNgcE9MqTnpxznit+5gkubiCEbRvdVBXqMnr+HpXQ6RZX8Ud7YbI9zWzY3oGVmK4IOzd7jODx1HYaQdgPj3WPDvhfSrTQn1kzXOra4smoX88M5aUA4ZVwP3eCzANu+Y87D8oFeX6rLqNnrUkWlxJH+8f7NaKF8yKEgOCzehzk7s8Zx6V6t4t0G28P6k2oXMOLmGCOKKKEfupuShZsAHtz07fj5DZC6PnX9xMwdp33tn94zAdM9woKjqAc/QV6MXoS0eoajN8PtCfTtA8Q3Ed1qM8JuW1CwcZgvJPleNvK3KF+b5BtA+UArjaT7D4m8GatbaHp66nZ2jWOFW1uJMqjxyICAS2GCnPynjp1r5v0e/svCPiTTPE1jaQ311bbWWCaI+S0gD5d0UqXk+cEd1ZQeelfo9D4jk8V3llc63pCabc3Ko0kMji4iRgoPyxlR5flA8pxsb6czM1oxT3PiKXwh4H0b4Zt4olE17r15dLAkqeZbw26ozBiqIxV9yoeeMdOCPm8yj8M2uo2l5f2jBks41dnuBsOTn5T0yXAIUkA5AHcV9c/EjwJ481Tw9JcRRxTgzi7M8DqS8vcsqZUZYBio3Lu7814EfCFy+l31/KQmuRjEFrJFIkaoMqQN2MOykkZ4BHHJFOEzSUDzXwsun6Zdpe6rDNdIkn/Hv8hIEfKBuo5Yc5Hb251fFkP8Awk93ANIs/Liubcu0UcYRQkQ/h24UODnPzZwwB6LTL3w9PApgaaODUC3lTwuTK0WOMeYMfw9RtIzxxXaJa/2cbPw1rPmea8PmnyQXUEZIXk7s9ck8DPoCRv7RMy5Tj/Cui6h4QvLK9udPgunix5cV6qCM72JKs5OEKZyrEHnnACgV6LqfhhbzVLq7h0+zlnuZ1eVNOwLSBSo2AscDzG+82MgdcDNcR4sj0uxsC/h69R7hZdk0QhXeFzhGBCZw2ATzgnGNvSprHxiUl0ubxHqMur2elKJBo1vCqiWXYdhkYYUjdguxywGcck0pMTVj0Hw9a3/gm7TxW+mvNYxSR24kniaOKKWZTgbgFILKCFzlRxwSAK7C8a48T+I01VtNhtoPJ81Y4XDPPEAG2tGdpLHG77oxtPBrsfCnxW1340+Hru18VeGxbaCJA3mmVdskqfKAiHHO/HzDI9sjjvfDXwz0uz1KO70LS7i/Fsd6eQ5mgTzAc9W6kDHOOOcYFeXOcr2kI+O/HMFzpNxqP9nRyM8kCGFSyEJGfmcHqMlRgAc9e/Nd78P/AIf+K9L0fR/EOqXbQW19Gv7lAsvnBiy5baQqpgAodu7kZ6CtP412EyasXurdY7l1+ZE+URbxtjO4gKdwxjqMDg81z2gwa5ZzWli/iC9j02wgQNA0mYxyR5agptUBcbc9OCoxirhYibsYusQf2d4mvbu7maKJrli6IuJdhyyoT2HIJHqMcYBrsFu5bxopXgUJIgK+X0HJB+vTjB6Yro/HmkRajBp1/DG0V35LKzKu5iIgMZ+6cr97PGc5zXmFtNLMILeJWxGFEZjJGAR0x0ya3irmbZ7v4ihu5dF+wIYY5RsV0A+TknOMeuOONvTGK46G1lsdJlt5g8ciW7BwTuwATtA6YGSeucfhXol7fGe2tHtVjjWeEMHjXlFUABQ59gOPqKwNaCrp1yd25ZI9gJOSCeB+QOazoz94ShY+9dJ8ZQeF/A3hmyVma9OmRWkcUC5meSLbgqDgEBSHGeucDk4rnPFHwo8N/FmNLb4z2ts8bbvskEBfz4FxgSecpB8zBHOew+XtXW6HoFno0MOpNM99q91y15cbSUGBiOMYwkca4VBjtVy4vZZNVgG4yGBwNxPO0j/62a++oQ/dowlJp6H5lfFD9jf4gfDeWfXPhNI3jTQVLF7AqF1a0TA3bUGPOHXDRfNj+HvXz54Y8T2N89zp9wGS/hbyltpgIZsp8rK+4gBhjBGO3c1+4sMs4uCwlaIAliAfpjA6ZOMc8V478YPgd8JvjmznxJp40vXAqi01vTTtu8jjEo4WQD0cZHZuKyqYdPY7aeNlopH5d6t4OsNSD3UdylrcrF5jRgARKzDO1sEFcfdBUH6V5Nc288MU8k5VpM7eCvOeO3Ax0xivoj4kfs6/GX4ORS31zA/jDwxDtYanpQaSa2CdPtFufnVOgYkFOPvA15r4R8QeF9aM8F88apcr8yPGPlLY4YjGORnOOMdq4p0nHc9SnVUloecwRwS/uw+WjXBXpkevGR09OaivUeQoFX/V8+mBXd+IPALWEuNNZ7yGN1BgjGThwSHLKBnb+HX0riPJm85V2sRHGjKBgnBOOPf29Ky2OhSTIEiLDocRDc3l8H24/D8Kw54kkjzGclyB06c8e31FdXOqW2nPtO4yKWK9MO3GMdv/AK1Y9lCotYnx16+xHT8xQUY7pLa3gvbOWS3u0O5biBiGTtxg9hx+mK908CfHR9D1myufHNqt2tpdLcJfQIFlfbyFmCkbgSOcBT3B458keAfunHDM+FY4Bx0I6VQuLLYAgO3kkEcZPbpRYzcD9hfCvxQ0vxXA9/pl7Bc20w8tPLU7kbjKSjqrDHK9Olex6P4tIiiEkkR83YRz0DYIGOm7tyOBivwe8P6nr3hC+TVfDF5LZ3ob51GGikQdFkU8FfTj6Y4r6/8Ahv8AtSae99Hovjm2On3Eu1BdRMHtiygYJJO5M475A7moscbptH6y2+r2k+4q5VA4AJH8x2/lXT2l6qAnhgxBJU/5FfLWj+MbO5EVzFILn7UfkeP70ihc7uDhl9MZ7cV6toviSIGKC5Ysz5+6dvt0xj09qRme3R3qSLlOQT/Ca848X6XfalewtaTxxJKuCsr+WfTKk8cfTPtWhbaoqHaG5A/h5zg9eB096reI3CoupxKPNt0LZDEDjkdMf/WqZAjwXxFaah4b1mXSJ4kLwhCJVkLKUZcrwcc/UfhW9pFx9mtoi69UYfu/4W/+vXLeIfEf9q6rdXt/H/pRjQmRioOOE2jggjoO2Bx0qPTtWtyzO7hI027O/Pt7VJoemWd3Msy7jhVAYdunHTvnIpGfSpb59UvdMtby4CLH580aNMqc/KrFSQuSTj3PrXORaxYxviWQBmI+XgkAdAM9e1SzX0calwxBXDZXkZ7daAOtW/0eJPJ/sm2RV7BVAHrj5cV0Gma5I11BFFDDH5ThUSNdu3qoHHf3NcRp+maprpMoQQ25ODM/AA4/PPTAr07wp4fe4u2kgVjBbhMEJt8xsHJweeO3NAHmvg2bU7q2vNL02FYYbG9utszHy1kzKAN52tlgAxOR8wx3FdfLaeITEYpZ7SNFyf3bt5u0Y2gtgZ6dcDnqcV1fhDwNpcmmTxJNMqvdTXLKrDly35EYXpj+ddKngHRoZFm2yuwG0KzAAj3HtQB5hYf2k86h5ROCqv8AIWymeMccHFdRb+FL2eZTMhRG3SfvNq8H/dwTmvTLLSbCyIEERHQfl27Vde3VEBIB5ye5HpRyGZy+neDtHtGLSRiXeuWUsWU49j/LpU82h2rJ5Nro8R+bnCBU/HBAro4ye1TLNtbj5SPyz9K0A+Rvida21l8QrXTZ9plbSUuGjVDIm3e6KOMKnQAEjbxjrivYPhNp91JaxN3uE8xj0+Tog5/2cfyrxH4l3R1L4y6xPkuLW20/TP8AgEgMjAfnnt0xX1p8ObFbaHzyR5awOmAMBCuMUppXPo8Ov3cSHxhPNBtVB8sEe6QfdBKruA9q/mf8Xa0fEXj3xT4ku5JHlvdauJS3XgyPj/PYV/Ql8f8AXrrRvCes39p8s0ZSOEf3mchWHt8m76V/ODYzGWGefO8Ss8qJjByGJAI6c5/AVnVXunoydoRPoDSz9h0VfOcxlbaeZQhw2CCUGMc/wj6YxXzXDeptiWNBGSuRu6AZOPbj+WK+gfEclxp/gm9jRirC3jBYL94fKPX+8w/CvnU8Yb7qvGvygbRvHasqC0bOLGT+FFlLh237hgkjPGD9OOgq2rCR2iw474zuXjrwPWqiHDLtGwn1Hy8f41cjVS/QbVIBHPfvjp1rY5DRKmRvMweT1OQo9h1qdUx83BkTBYOMKPQknjjtVbzGXcY+B27gH6dvyFKnKocj5OeR0H9TjpxWbRaL+543/dru6fdzt/w6elWokZtxI2D1I5HOeOKhibbHhyyHJPC54+nanIMuFDcEbm759P0/CsWbRNOaPykJDBs4BwPw+nSqwhuOFCkdjg/w/h0p0ksnlhHOeOjYwVHT8hUcr+b8jsPm7KxCkDse3NSIXG0hnZ89Du9PpTXk/dKANmMgr0+Xtt9qjjd3YbsbWGevQD8qTn5eOTxnp/kVoAEsMAYX0A4U9v09KUOyJ5ZyS4yMj09P8KrOwYNsU+x/lx+FSIgxlWEmcNwNp46UAWDNHzIHOE6qOvHp6c9qvCTenX7rAkZyNp7fSsxYIyFyu4rjBzjnrir0K26KCx2cH7vsOcegoAn0lUi1u0gUNIJZRHsj5fHPPYADHXI49q7nU08q0mdI8KswDBjyMdupGenSuX8LTwjWYlEnlMYy2NoZXKo7FPYgDdnpxiuouf3ulxg4XzHGScdex4A/+tWbRL1kjlNRYxyRMpDAy5JAwemB+Qq3NLHLas8SlXOUPfgD/P5VS1WJsB05JcEEEY2jjt/ninzTE2Lts2FiBj24/pXFI9COxZIf7LENwHIIHOQNuF+gwKwPGUmywtE/iQ7sN16Af41vSDMQ2gjKgc+4/pWH42P+hWr5XYyIhXBDuTzwfujjjn149tIfEjOu7xPLLyUfaJMNlS3GDwV+vHPFadrGQu6QKANoT1x/k1lynOWfCjHOzHb24xWwsrrGuG+6FB4ByBj8jXqnkwH+TJ5Ug24bcoz2H/2PbAqUIynh+VG48fl16e1GyFvmRmxgKR7fTt9KeoHCqSMkBuMEcenpWZ0DduOTxjKEevbp71oxQyDazkAfdAON2BwR9Ow/ziRZ4+GEYyucZ7Mo449K0BC0sayrkBlDYUDqRn9PTPoKzNCqZGUZOHVGwp6fjn0HSq0UiMuExIDnf2wPXn1qxLG4Ru68MWb5RtHsO57VQk2FnaPOWHb2HzdfSswJkd9jxqnmE8DJ4JXjitgWLsgaRd3Ixt6Y68AevTOP0qKOAW8QhGDIvzFkXODwMqMdBxVlWkcbtpwO0fU5x+nP8qDQqXFncIDNGwUr0AHPyH7vr+VUeMooBO0BsEcdjjj/ADxV03kgQ24UTMmBz8uO3J/liqrOS3JCbl3BwO/f8u1BmMkRODGChwSijJOQM4P+cYqRgWc7lU7E4VegPHHsP6fhUQC5PlspGAU3dQe/pjp2qEO0ilmd8KSAyjqBwMngnHYdqBplpV65xIDht3t0+7zznt6cUhVFz1IDZAUYIA7Y7D0qnvG9o5ADtUnPQkHg8jg8e30qSOWJZdkOXK4xgYGAOme+BxQVcn3KcpuHB3bcfMD7c8e/apFO7aSyL1Oc9P680wCN13FXQr8gA/l7fyp/yxpmReAQBjHU/l/hQMcuxVRTNuwcthSDj6cdP6fhUyjGPnGGbgjjBPYfhTYwyIeQzt3JwuP73uOnFKkak/KgwwKqen4/p7VmBM7hE2yHIzwgA6Dg/Sl8wMMhdx6jGOMdM+2P1obe6jcDhuqqeoX/ABqM4+bB+UAKBt7+mB/nNAEc8sm0GRFG04YqOnI49vwpsreXhymUHIIXhST09c5pjDhmAzx0b+EDGB6AYonxsaFj8nDqB0we/wCFACxXG07HicADg7R1PX2+lVw8gLDLMEOQy43Ie/Q/UClxDna24PwBuJ/Ko5ZIdmxic+Wp3AZOc+30oAUJOGLMWXK98fw9Poec46VInmHaFbO0s24H7/tz/wDqFQqI15BUDI78cDPXp39v5UjuvCIFkGc7Vyxx9Txj096ALStIgO7cpGMZGVGT046j09qUzy7yiS+WJMIoPLcegHTvn0H0qpIGRGWL5FG4rj5uBz+Hb8artIZmdfLEe5djN0JH19Me1AGq8spjZd6nzNy9egz2/wA9+nFRjcF2HABBAxwo/wACapqmz/VoqhRwOvJH64FTAtggx71I5A4AI479On4UAWEADIS3BPfryOKQZjjAUBSM+3rgZ9Pb0xUayBySV3keo49uP89KlKwvEdqfw8nOAp6DrQA+ONgMdDgLx9zHbHbNT7N+0swUjAAPTA6/SkB3OcAjdk49ccflU/APLZ4OQvO3b/KswK7x4PzYfHIHf6gUxowPkJC4IQcbg3cehGKsuREhEvIA5wPmAP4dPfisyaRJnAt96LLu3MThVI6fQE8U0gHsZI/3aqCQeMDCgjvnuPaqhRLZGuiFXYcrgcMT29h6DtTnRbdB9pG0Y4VTyxz0H41mys00vmTDonRchBkYJH4Y+lbwhYxvfRDZ7ma5wZGUB+wH93g/p/KmxIpYjscjHQfLS/Zwse1VID5AzyMr29vTp+FXoYmG2VtrKxOD0BYcYHXH0q27EkwgUp5wVXG1dyD7vpj/AB/+tTxBJIdibYoxtyvQIMc59cDHSpBEz7zjcOcgcDAx+R4q5HC0W6QISq/MMDJcfh1zUDSMuWF4nkQoTuPbH1yR2P5VWd9gTgho89v4vp09KuXc6Rly539AUX5m9gcjjGMAHGSMVkwxTak7xo/lwrgZfJLA9D04HqT0/CgQ0/aL2Z7c7mVmG4g7cYHT8TXVW9okFj5Tx7FEgckHb8w5GMdh0/8A1VPa2sFvCkIjxEuD8hGH9j3OO3r+FaFxCW2tIwMg+8qrke3t0FZuS6GsaZleSiXQMMaiNeueS27vgY+n+NeVyuXJJ5DMW9sk9OK9blhljhlmZeAhTB7DgZ9sflXkBTav+zn+XFdGGe5zYlWSHFegzx1OPy6f0q6hzGPMwOMZ75H3QfSqWFwp2gD68/l/KpyVwMDBzz9T0/CupnOWmwD+85wwPuMe1IM8lwSzAgnOMg9//rUuCk2QBy3r2A/w7U4AuzBlG4DPX+HsKzkWhnlOUUkDbjaQT+Az71ZAkyRhevI64H+FKRnb1243AHjp7dsfyo8t5VZ3OAo+gBXp0qTURdwCCIEHlRjnLUcAja/IAUf7Lf41MqY5BA3fMVUYIbpxSPnYd+CWwoA55I6AjgelBoNklQqVLhl68/4H6fhRv3DEY3Bl2nHUpjnAHT61YXbuOAhYjBPqR15/z0qFw/IUFSp3jaM4Yntjt+mKzACmAe67SAAdoO36cYpigfJGr46MAvAzjn5v7opwXhjDhTlU9dg9OelWyI0fyUCnYMfMuemBkDt/KgCiuAuCAFHQZ7f/AK6mWThsHGFHcMOT0pH3lcFEAbCnaM5+mO2PyqFeVZGYnbgcgBcdMZoJiaKtJn5mEvTavTZ6ZPTHapJnYAEHCLwAcc468+lVcFFi3mJuOMf5xgUstyh+ZAMJzjjCkdAMe1BcSrKASUUrnhgOnTvxyM4+lRvuErSbVBYZGDzxxkfn9Kc7F87sbQvO4/5wabtUj+/txvTo3sR7DigQOqsVc5YKuORj2JIHXHQ0ibFj2nO8v8v145APalLjePmPI2r2HTpt9s8Z/pSZXymLPgEArjHO04P/ANagC4CdpRmyxXZ35Ddsjgenf+lXVh3YD5GzCrGP4VHQ5+o/wqpBAr5Zg5OAycj5fcY6f7P9KvqEhBjy7kAZ3HGN3ATsMd/0oLRIxjRNr5UAkbiMD5RwOcHp2qIOhaGZxhBnPPzfU4zlQR7U12ZPnIU4AxnjIIxkev1FQkhAyoeRx6hvQfj6cVmMSRlUIuTvOMc/njtUJYOCDjJyrcYyP5Z96R5WBMe3CxDcd3zYJHQY6CkzjZGrKqqoByM8k8Db2+tUkS2RDglf7q4+76elKB92VvmwwbHXHocd+ntTQ0+cY/drySqjBxwcjpz+nahpkMJKKv3iQM7SR6jP8h7VRI/qQxx8z8rj5cn9M49KQ741yvHJ2ow6Dv8A/qqWONhHtUfu2yeeuO2ffFVpZZI2ym0cD5xzj/6/4UogSwhyPMz8+35BnGDwDjt0rT+bLFMMxUL17Y4UDjk1kiZX+XeWB+Y4wMnoMccVfV3+/uVVA+YbcHjseoP6UomhZaT5SVUBZML13Yx27dPQVEWZti/Mqk7QwAwF7HHYcjJ/+tiolwd/zguOXATGdx79u3GKmVpTIu0tFyNoTp05z6/lVAWoSzPjfkjCDZhdvqBn73AprqpLI2IiCSG7AA8YPv7Gol2iMAHgHnd2I7cfhSF0GB2bAIA24Pqfb05oAlMm75TtK5+Q9CuOhHHOP0pu4sqg/vCrcHgZ+gx7c0Bozyx2+X8gHOVHTPft0o+UkZICjBPJ4A6fT+lAEscjZOQiHlTyOBjp/wDWqTanO4HgZJTsT096qo2XaT+Jh8vI6j8Pw96mDhgsoYsxXJEeNynIHPt7dqAIJEXBRGUn7q9QT/eHt/kVMiMWOeEAGDwDIemMdccdP8hTCQwjGRkjPux6/wDAvp0p5EkBw+2PtjaQcDjjr0/lQJorsF6u2cHIBG4H39gKpX7pt8tSG38bQNuQOn09Kv5T7qEDeeT/AE5/lWXLiRgCDiQjCnrsHzdvcYoM6h//1f0KUbW2kDPTA5BqUZ6dcfSokfbyM446Y49OtTcZAHy9umen0rsMxo7DPGT97nH09qXO0jovsePwpdrEdwMDjp+FISB1Ax2z2oATLg8dc9OM0ZXkjt26HPrmmf8ALNmX+WPwpxwePvDA9qDMTjBz8uBwMevvQwzgpwOmQe/tSDI7A/XqB9aUryMdTx+B7gUAOyOSBjA/rj0wKQ+mOfQduwxjilxncO3ANNHT1APt6/5zQAHjnH0wORQMrhscHA98GkwA4P8AERweuaeCVww56DA9qDQYu3bwDgErj/D6mlHCjOckgqP5mjC88YB4wD0PtTOhww5BH+fegBhUnBJJIbIPcf4Ufe+8CM8DP/1qXGeM88H6fhRwNy9sfTFADT98hiOgBUcY9aZggD5sggDJ+8AOetO+8Aq9h0AzmmYBGflA7+3agzHcn5eygHJPAz2xSk/xD8+g4pv3MkAcjGP5cetJyQQpByO3sP0oAeTt+8cDFPyS2xuGI6Dpjt+VQHB4/iPrxwO1O34ONvA/r/jQBMeSNoyPX/P0pM5G5lJOTz/s/wCelMJOcquSAV45GPfigdN3O5l2nsM/pj2/KgB2f6/L3Apv+GffFHt+I/8Ar03rQAnU4x0NNByEOcckelO64z/h07Zpp6SY5y2f8igBoUfL2PGO/P8A9elx0QEAL2/lTvc7fu8DuaXGOQM5AzgYz6UAMAyy5GCDnjsBQuflbbjGePQg4peQDuHUgL75/wABTtuDtGOuF+vrQAzHfPGOh5puFwR+WPT+lT5IyBgZ/T8O2KZhQ3pn8APX86AG5GMcf7QppAJQICMLj/Z9ePxp2ABt69eB/SmttGMbhjA/z70AN7e3XP8ASjbjOOB7dv8A61OBAwvvnjvjtRtwfm6UAMbITI4K80nC7tnHYYxSlTyuOf54p2MH077cCgCHDDkkZ7HHOaCrNyFHyrwPelPI4II+vWmkLwce20daAIwR98HIVTnbz14zj0BH8qX5cNnEfyZUdScdMEcH8Pwp5Yrt2nbufGOnSl4BVuM9R9elAEIwFGVIGOF+tK3TJ7Yxg+lO552kZP3cjt/9ajoD22fl9PwoAZjc77/ufLgdPmb6fzqJTGFbj5R8w/ljNTMAMtnA2jJ/H0pM/Pj1HbkcCtEAxs7gyDJyBgfl3pjBSGVScqdo2jjP49hUgHAcj19jxRy20jPoBnB/wxQBCSAS69OvH6/57U0x85ZvxIzUwUjr7cDFMC8g4HXGD29P/wBVAEJAOApy3Xik+XIdTkAcc/5/KrO1tpDZyBjd39Kj+bDqSNx9evP/ANagBgxg9gx9OPanABJC+CSpyP8AZzTlJ3DK+/09OKjyqqWyoUdj3x/npQAhAJx824LjPpjp+VNwMFT97I2mn/c/3QgP+R04pNp5Ue3B70ANPIxxyBkjrTD6kfmO38qlfO3P+zgD0pGGHYD+HAHA4z7HigCNgV254B4Gf89KZzt49alI28YwQf8AgI+ntTTwM4xjn049qAG8d/4aMY57/wCFS7B1G3j0PNMGCSwyM4yP8KAGc4z+vpS8dOueKco6E8c4x9OtP2jbg8fMM47Z6UAN3fK2DtzhceiipVIDbfXnHYfXiowAVcfL2Ax7en4Uc/d6emKALgL4HKsc429wParyMNvsBkZ461nxn7pDDMg5GOAO9XIz8wyRhcFs85X2xSexoWlz06fp9KnjOACcc9cdR/8AWqrETyzHOSc4Hapk3bEJK53HJPXA6D6VBmWOxJA/ClAwwPJAAGPakzzuX8PwpB3wecdfTP8AhQaC42qMY5/l70uccfhmjHB6dKQ/ocYoAPb8Py9KD0Ug9OmaXoADzztpB/Fk7VAGfcH0oATBORgdqONvTb6U/kD3HHHNJgDIz6flQBHzwSOeijsccUwgcqeQeCB0yKk5PAweMUzgdNxzxtA6A9cUANGdoweOvPfFNVd4xwdwGB6Y/pTyTsIzuIyp4604qx44Hb2/CgCMbuF6Y5Ax+dOwfLAPbHPTimAhsED5WGOvf/CpAckvjkcD8KAAnKtyCpxnjHSjIJz+WOPpR2Of84pp+vTjJoAU4IIUbW6Ae1IBjoMAen8qkwduDTGwoOOw6ds+lZmYY747+1NwB7duafjtg9eP8MUc9cdscitDQgYEjjnjHtj6U0gcsw4C56Y4qYqSOMADOQeuKhdByd3H3cHnjFZgR9v5Cjtt9xR1ZcdV7f0pBxx3J9P89KDMd0IYH7oP40Dgxgdd2MenpTeAOfl/+txTuhz3GPfmg0I/4OMBd5XAAzT8dRmk6DHy/L82BxRjacew6A0ANAwP0pRx+C8H09qUAD2weR7UwflznFBmLnH3OMf56Um1R2B5zn14xj6U72/H0z+FNoAD97d2oP6d/wDPtSdeOMfpS9u3H4UAHf1wAAfYf/WpFDKysuOvp6ikI5/Acdv84peWG4LuB+UDNAAeOOM9cU0j+EY9hjn/AAxTsD8PukfTtTeDyePQew7etBoC+xU9sDtSZI4BCgL1xS5z+QJoIJ+7njHGM0GYmAoI6FTnjjrS85OF20pGDyQd3GR3pueMrnPovOcdhQaCgjG7HU8D0FO+b2+mKZ0/z/kVIeP0oJ5Ref09PT1o+gyBR2wTnJ4pOMnPAxj2oKJBkcHGMc4Hp/hQuB2yB+dN4Hzdhjn07dqf+B4H5CgBwHzHPORzx/OkHb9R/hRkDOANvbmlHtgdxjsaAH7TnHA+nSpBjjgD9OBTcdM4I5x6Zp2Bhew55xn8MUAOAODs5z2ztJHbHbFWGyrDjBbHHpioPLU8Mdwx2GKkB7sQM9FA4/D8KAH9PlX8B7VL7Dp1x0qLoMe+SKk75Hf8OKDMcuBk54IHSkIGOB2pSRwf/wBVGc8duoA/z2oNBw9D+OKjfLLx34OfQVKex45ph6lcgAjt0zQBXOM9e3Tr0p3p6dhS9vT6D0pp6kDHFAE6HYDnoBhf8Ks8YxnnGPpVBWAzjv1Aq1ubGT/KgCYn9MA1H6n0P5UnXI6ZAFISOuMc/KKAFzk47dCaAe3U547ZxTOn6cUZB79T6UATAlj13DHAxigHGc8cf5FRqc8Zz9PapR6Y/wDrUAOH5cCpACOnTpg/0qEc8Y9BUw5JPt+VADhnggDsBj1p4GT2Bx3pg4wMccYzT1+XC9QPagCVeUUMRwO3apl6FSOD0K44qEE5POVx0HWpR6ngAfln2oAmXOFBxgEDPp/hT1IUjPr8v4UxQDkDGegOOx9RTh/eHIwM88ZHH6UASp2GcbTUqY2qTnAO7jioA20/KcNjoOmfarCcsehyB04/SgCQHnjHB7jNScDbxwSAAOoH09qjAI9OV7VIo54z9wcjsP8A9VZgJ94AD+9xxz/9arXA4XOcdP8AZ+vbFQDauFAPPQev/wCurfzKoDHt09CegoAaR0Az/d4559Me1OHy9znsAOTj+lMLcY5469vwx7U9CyZx0FAA2SRgjkcD0J7VX7+xqwcYJyCOBx79KrtgAUAJ19/8+9SR5DgLzgDsMY9qhzxhh3/ACpVAwO2D1H+eBQBMm5wxbk/Mx+npT+B8wHYZ9qYOvUfPjinoeMfgPwoAlHYj+Hkeh9KAQoGQfX8qZ2HoCOOlLjKkcA5PHQYFAE4JPPHHYdPagbfl29eg9qYowd3b0qUZBwR6f/qoAZhm+XK8Z/z+VLjqvY46dsUYVd2D1yPypSe/XIAxjpQAnVueM8Y+lIOAp98Y/wA9qedv3l59fx9KbtwV9B0oAejYGeMfyqX5SQvTOPzxUStxjHUnt0qTJYY5H4f5xQBHI3BIGAD3rJkGA3HIOfTj/CtobMj5sZ7DFZs0YG6RgecjH909qDQerY/ADirCYzjPHf3qjGxHyYAAxxjkj3q5CSMMduM8YHTtQZljDjtkDauPpUgBHAwfTmosAAEDkDOOhwTUuMEKB7UAOyRwei46dfxp+cLkgcY6cdelNGCPy9s0jk4xxzjA+lZgZV2WHRuB1XHXP+fwqkTt4OPx6A/hVu43fM2ckjjAzz6VUAGOQMfQcf5/StAFUYYL2GParA5yRjIJPHtVccDAHv8A/qqZCR9Rz9KALRz34+X0/lUTFvujjHodv50KRjC8imseST780AIdvIxgr274pOox05ycelPySAo+ZWbGO4+npTD1IHQ9DQAp3ZB65IIA4J+lN6MrDABPHPPHY0rjk9gOF55HHt/KnAFuBlunpnP9KABTnlckYyAB/nIppKfdweDyPT8amO5VRSSecjjkfh9KqSn65BOc/pWYELbXbK9PT0HvT0x91uF6Y/wqMDHHAx+WKco4xwaDQk6Hkjj69aQdiBux0x60g9AMcZNHIHHYZ49KADj7pHDdaOnoQRgYpemVAwCOnfFNHTgE7V4oAVss5LHOePQcdKhwOCTk9MjjingDr0JH603gHAGccY6UANHGMjHbHSlz8ue4xgdwKa3Df5NOJJ5xxnAyKAEXGAKsRgcHb0PX098VXJO3pkZxgdsevpT0+Yg4GckAUAaMe0/I2M9R2qxjuOR9cVQjcgjnJwQOPTtV7I+XGcD16EntQBKvUA447dqux/Ju9yMf5/CqcfXHbOce/wDkVdU8dB0oAtoenT1xT8YAxn0H1qBTx7dhU47E/wAJoADxxnntgdhTgfQE49Kb6H1/SmDj5VydvQLQBMD6Z44pGJz/AE+lR5z25J6H3oPHfp/KgCXg+/OMUHHYZ7emKhHp/wDWqQMMfyHegAwoAIyRjrT+cbeMjoKYSQAD3HSlPy9eaADk9gMAdKYR6dxxS7hj+We1MZhkjHb8yKADj8u1Q5AOO+enpTyenGSPToaiPGR7fhQBH9OnWosDj+napjz/AIVG2O/+RQAg7c89qlHbvj9KiU4HXjFSDAwOgHYelAD+xo9KaenFHp+lAD1Ax3/wocNkAjkgH8KB0wOo/SlLA9R1oAgDdSeOelSrgfTtUfyhlUcAGnentQBYQj8qvWMnkXKyJncrAjHaqCf1zVmJgoz0I6Ee1AH5m/t4fBjwZ4b1WP4xfD6e2gvLt5E8Q6Uj5kKsVb7VHEnzcOcy/wAPQ8Yavz1eJ7y2Ooq6PDt3RvHhty9iAPWv6JND+F/w0XxhH4tOiRHVSrgSyHzI8lSCdrhss+SCfQ4HGBX8/nj3SpNC8feJtBNtLZDT9Zuo2tVURLbmWV5PL8oYVQpbaABgAADtQJrQowXMVzZ+bOzQpa4JRMDIPAZgMnIYHj29K4+bRlvtUW4u7s/ZQVkmYqN8YPGBtyMgegAHXtzpeQ19ixj275h8zE48sdie+Bk/SqV/pMOhy29jbzfaZrhXklI/1aovA74P+e2KDCx11z4dtLOZY9J0pbi3KbhITuOccg54xn/Z28/Wua0TQNZuPP0m0Y20Mi8rM4jKk56LnJIA9hjqDgVvW3iG/wBiRWlvK4EgMqxLuLZ+VUGPujjn3rrfC2qw3moi7OnIZbdzCyE7nhmBIww6H5PY7WOOooFZGP4X+H9nr8Q0O4gexsFQ+ZKDgz7FxuVcY35G8HGTjFYlq7waXq1lrVxFNrWlTz21zChIAuLbIR/mwWWfAboAR0x0HskOka7JqSazpscZlt5g/kbjGgEfU8/LtUc8dMetfD/jzWm1HxX4h1ixD2i3dzkqnoB6/wB0nnHFVGN3YpaHqk99Z3du+EAuZ1XzU24jVk6evXtz+Fbfg3xPceEbyWBF3R3HlMV43Mof5lUH+LB49+1eaeCtbt7aCz1C+dJooM293DIN6vGo4dBx859BnAr0n7dot1d+ZpsiMdikugxsVBxsBA6kjORxjrSlGzsI7Dxb4J07xN4lm1G0ntYhDPtvFk+UsXXcm09sr36E9OldTD8OXhszpzrGUSPzrfbIZFQ8ZCx56EcenpXz1rn22BnntbiTz5myTKcnaRjqOvH04r0Hwv4gnn0K2vdUjkuLpZmt98bbJFiiwFyPQ9vwpplphqGm6xpl2LsI8lqhPyonzJwFIX7oCHHbvXGeMdWi1G4tb2S2ktgbnJibHIVAPlHH3iOeB+Nemz+O9KtLpV1GKcLFKzvGRuV8jABIGPl+mKrQJpniq+i1i2sUjt7CTdIZMcnPyheOM4G7pjkZ71QyKOyi8H6VqWsssLajbygrJww2uERcDjnLEnsPSqkOr6jbat/ZF+7TzW8QmuLjGA0rj5I+RgqI8AlcZwRwa0dSkfU9at7QlPsGnf6RMxb5fMcZRcHqQMNxgDPqKzrq+a5mmaRQIGJ8yRFAZ1HABOPugnGPf61gwNnU4tBvPD02s3KvLKVMNum4MsZc/dA49SwPUVxcdjqWmtFcQTW8sckWQmcLnGOhwDj1/I0ulaSmo30Oj7zLPKGZMNlIwFJOfQEDGevtxXZSeFtM022GqanCyO8iwJbZ+UMB8xGf4cent60J2A8o0yX7JrkVssEk6zQOi+Spf95ycAD+Ljrn8OmN7xQH0bw/a6nbQSWMsjRrLuXYTcMvPB6LnPYV1PinxRoVrYQRCCL7dazeZZwWzYA245IUcDjmrfiHXPDnxL8KfbNWnbSL/T5PtT2ssgIlWNMYhOBw/oBuRu3IzYonY6fpS67otk15KBcXFqI55HAx53Dru6fe/pXIanZ29vbvYJexN+88p5LdDjDDPDD09qg8M+NbW/1I+GL+4i02K+h+1R3MoCqkh+TYwbgEqMDH4Cus1XRdG0FX0m5u4ZZlt1uo2tyTCUmLCPcehJKH/gOMUEHglv4cbw9qWo/aH+0wmFZFHUMe3tnHSrGgJcz3qPbSpbmCEl8g4JbtwO3euuPinw1Y2JjRTd6jeExP0K24TjAxkEelcz4c8PQ6mLvVL1za2bs0cRDfMVB4wMYOaBNE1/LBbX/9p6hfiHdCqxpauQXm5GD1H3cDHT+uNqN5PqN7dqX6wsMuB1I+VeBgBBx6cU/xHoulxajpelad5lwWkM1xcKDsjjVTheFwWYqcYxtxjnPG/pduCsl/dRpvuLjaisvOAPlI+ntx9OlBBNpl9faDYwadEEleSDyd33/3+CVKk+hxkHj0rfsPAlrrVnAt3cPfHeVuLiNs2wkPzFQR1KggdvpiuH1vWLnSFstUS2F1CkrKhJ8sbsEHt0GK9M8Iz+TYz2/iKOS1t55FvCgbJErDbv3Z+4QPqePSg0NJn8F3Omaho97ePBDDb7I7e3QRzMyNj5Aw2ueh2+nsKfplvc6mlu81sYrCLyolSY7m8tAEXJPsOTxSf2F9st2khAnaaEC3uY87Vi4wpPGN3PGM5q3Lc311exDRreSMaewR45TnzOArrj7owO4PfOKALeh6XHo2qahcX08cumXUDtbRAkpbAtnGDkD04rjviB4kl/4QK0h0Hy4Pt0xtp+zKF5yMYGeOM5Ht0w9dZure+ksZoJLaN3ZDGwB27DuIXPb/ACK434jRxG8tb6LGy6jYR4P3X43cDHNAHQfC5bvUdD1nxvfAGDRrVYEYHG663fLkdeh+9+del6Z4utPEEUwsQDp2o27Q3heLAV1B24JHJHO0Y5HHB6eAeDR4q0bRrrTNNvmSDULlJI7bCkMsX/LUnOVUk4xjnHTGK9BsvF9/4S8NQ2lnYwzRzs9xMspYh5fMHzptxtGQMg/05ConY+D7ESaXqWn63/oyWmLt1j5V0f74UAj5sqBnsKr+MIdH8R+HYv7BBhv9KIe0Rcea4bGV7dslcHtVFvG5vpX0PxPYfYrS+CTqYWJVGUfMpPHXgn6V5zdy6jpkz6voF5K1jHIfJkc5G5AcgBiH2rjGQMCgo2vDfiDUoEuPt97NJISxkgnw78YyQT6njnitdPJsLdrhrUruJCxxINluhI/1nQbmHTjNUtWisded9eiSWKW5gTYkQCosn8W8Y5yw4/PrirNzcXhsRZNDM7cNNIsO4gYxtPPPYqcn6UAbN5rkUPii2nv7EmwCIkkJUSCNMfKw7HyyM8DPpziqlvYDVNQudS0q4Xdb4u42UNHJGFO5QuMHcowBjABwK5m48RXuh6cE1aBpbWacC1YAGTyc5JPzAqAo4z34xjpmy69Jcw747WVki3PayxkK6A9DkdfwoA73QPEGt6NqlxczS/2joc8YPmPjdCpJB2scSErjO3njng1zd/4ju/D2sR6v4Mvrq1s5H3b4wRGxIw2N4AA4wRw2B9K6HT7TSNc0xJbHzTKoCyQ7cbVUcrgDggkEHPI+tcDrMUlrrNvYOzC3ij3eTnAyRkFvqP8A63WgD2fQvHviaRJ7W6l09bRIZZ4WKpBi5bjcAOpyWLZwuTz6Ge3iW50yI5jm/wBHEsckRyikn5QSowAuCD7D8vCdM09Nc1e10qRQLi+lMUbAE4YDptyvUgY7A889K047rxX4AuZrLU1CWq3H2YxoQFYsGYEegb3GPSgD6h8HaBqVp4ts7/RL3TnS8hhS/hulJZABl2jUHknOFX354BNfTMGkxW1lqpWKLzDHiJbYfMqqpIUbVBznGPU+nFfCGgeNdH1eSytZ4ltnHmQykSfvIxGuAf1zuB6cY9PYtI8R+JNN8aeHfCUWq3N82o3ImYoqun2PBZskndnYh6AAfhWU6dzSM7Fm68L6t4+Mb6gskkscO5IWxHH5eAo5JzvXgkYHXt0Hp/hvw9feFtLI165U2Crm6afAC8DlSOP51iO2seC7i51mKI6hos+syzvco+JYldikkflt8zY7HoSOccV2/i1oNa8A3xsA1xb3MasjbSMxHDbsEBuPcdqhLoaH5KeNNAtdL8bavp2i232Oz+1M1oJMBxDIcg84+TnCkZ4IFbOmG2ht/wCyomJaMYfJ4yCMgbhnrx/Ku/TRV8bfFHVLPUj+7NlFFkKMq0Y+Q9v4RiuZ8YeH7nwxp8dxFdvPHOZI/MKASRsuCm3jqe4HQdKuUTzqsHzXPNbaH/ioJ7BE8tTbHaq54GeTS2V3DY6nDsjhW0k2BklBwW5wSB6VTtTMt8s9xKTPCnls2B8yPjAzjpirRitTrRDIHREXygDwCg5HHWmjA6DxFrF1cXUGnTrGBIjR/IvXOAScHjkCtTw34t8QeCPE2k+I/CzqNQ0aXdADGpDZUow2uNv3SRnHHtXG6ifLntPOZ2kldAmeqq2Bya7vTUT7U85Py7hHuHJ+UdcdQD6iom7IaPqKP9q/+1rm1tviB4ce5ubd2knk0+62oS+AD5Tgt8g6BZVGTkYGAPj/AMd2/h+217ztOle+gubgXavIu0/O3zIyj+XtxV9baWbW2mgYRCSNEc4GeuCMeuABV+W/0CfT5/Cl9a3EdxFN5lrdQkD7zZKsuPlT0Az26YrhlSvJSR0qtLZni7aRZX/j6SzmhEy3UssmG+4W8oZ5A4wvpjp6gV3dkNCmjhUWyWjadJsiTd5jbW65x157j86zprYf8LjtII49gdZGVQRji1YMBjpgA8etehXFpaBpmtY4VaHYu5gMrngbm5OB/Q1tXjt6FI0tF8NW8/iTR9Ssbj7PbHg4BkYzfMdxHGEYYB9OwNej+MPCWoeDdfWLSbj7BfamXuVtUbdsgQbZHjbPDu2AVwcEsAwRa7W2+F0Fro8/iHwt4jgvGWESbC3lSoqqS6sqZKZ5C84bgjg14JqPiL7brun3txfhNV0iDbYT3bZhCncHgcH5ehLAjgF+mea82SsbxjY5q/1C0n8RQTyQG5ZLiBSkow0aA/Mw69CAf06ViR6a9zq2seKNHu7WyS9u51Mt6RsaAnGAvTAwMdOODXq/iw+Fdc8Mza7olxFPr32fzZ/KRo8oBtcCN1BU5PfsPSvm+6X+1LS0kVHCWUZZ0PCPn+Ie69Rx0rSmyZIq6vr+qa+iPrbLa6VFKI18n92LlgDhyOP3YIAxgrkgj7orm7OaxkYukLXLJKjxqpx+6jcZ5B5VgCMYrtND17SdOitbPX9OaZ4JGliueHxG2eCnHAPPB7dKdqfh2xYWtrpO37U8KMSkmO2WAwRjjnAx0rUyPXtT08+JLQ6nobolvF5ZRpXB3ROuThF+7jIGM+teGWeq+M/AWvaha+Gdcu9NgcBri2ibdb3O8jaZYSfLZgB1xkD6mu88JXep2nhu90bWr6KxFuzTRIJP3gQ5+WReOCcbTzlfpWRr2ltZQHUdQtHS+2eaxIyHjXGeRx06Y9avSw0e/eAfitr/AIp0K68MeNr6xtIhGfsn7pYfPCBQQAMKm3AJAAyOQMKSM7T9Xh+G2uWGs+IvDsWsWnnzMhmbMW8jCMnDDevDKGA3YwMdR2Xg34b+CPB0vhrxr4mvrrX0161hn/su1MMotXlUSANtYcdFKkr0K54rT1zXvCuq38unf8I7qlraOziPzx5JijU4R9mWDOAOBlgBxzXLUt0OlRujM8UfGb4LSqmpeFbyew8RXkyi4097QssI3g7kbDRK7AAbAxXaeAO/l2rfEvxhe6hqd5HpthY6ZcrJbSzFJTPIkikIdzOFJ+bIHY9OOK9D8IfBjwZeC38Yz2zQyWF9LLbTSBpIJ47QlW3wYAO369hwMVgfFSax1E6HPf6lskL3AX92qBwMYzGMjPygd+KiJSg+TmPnaw8I3dtpcWq6Tq1patYgCIySlJoVU4Uuw+4wYgfjwDwK+jfB3iew+L0un+HfEGsWOgaxYxzCbUb+dLWC6hj2pvhdsjzH4OzgkbjjArw7UPD66VfSslt5yzfMso6Zbru/wrNg8N23iV7vTktY7hrfLQZwFIXAc4I24Usqnp96oqUoztfoc71Pt2H4NWsX/IO8QaU1rHJ5j/ZrqN/tH+27J/8AEV8bXPhi81DxxPo8MAsH1LUnWFL3BS2g2+YJHkBJIEeOAckkL16c1bQ+HtG8Uxtp1qtodhScopRlIy54zggenTp2ArstF8XnxTq66fewf2jfKrNa3jyfvHhGeJgSA3YqVAcKMHKjFbQViptStoHiT4OeLfB92klja/22HTmewGWhlzja8LFSBjGCvHY15pJo7W1+91d2rQNHJ8lqTjdJEOfXofUflzXvEnjTVtJ1SeS6ub86cgV7l4Z2LRsFyMbuvHb0/KuavEXxlLfeL/D1heXFn5iCSF4zJM0jcOwjh37Rn5t314FbKZnyrocvceJ9YjuLcSW1nsuo8xptLOCnJHYdM4H4d60m8X+I9I8RW17Za5f6dbXUsUFwlo7ReZCuDjbwN2ThT1GeKdbeC18QWKayZH+2QEhLSFM7Anvn6E8Z/MV3vhHT/Dmrx6g+u3iC5sgsk0E5VNmQdiRJnLZxlgoJ6Dg1L1NImP8AFmxW61Gy/tL97alJUUyHdvZhuU/wnquTz3+lZHwc0W5ktNX022tRDHPJA1yc58tfmxgZySxGF4xxitn4k+Gbi/0WwsLTUdJub/TZiAPtKlp1mxuVBy24bV3JgdAfSuR8IfDjV5Ly71q/uJVGlGOSW0tp2jPkLkpNvjZR+7IOFByT6Ywz5fc5RvU67RvBNr4lmt47ySW3TVjceUHK+c72o/fBBjaMLk5bgbewFN+H2mz6f4vuvCdq8+jX9ixufPlD+YroyqYzErBHjKAgjLB1fI+X73P+JIPEmh6loU+p3K2i6ZbyT2hhmVZLSKLbgqgIJkdgodud+MetUNM8ZaZqupNN4mWS8vMIou5ppVds9VfBXcOFG3oAOBWfIQdZ8bb6z8U3en3dre757NUsGWbHmMibj5jHbt+YnIIznPHpXhN54k1Hw3Z3PhzT2AFzKs/mnHmR7SVeMDoC4XGR2/T6f8bWmh3mj6fqWmTtd750gkPlHeH271U5BMbLzgDqCa+Zr+xh1u5juLqc2a28025Am4jcxLDPHQfKMfhXRDSKQrGx4e177WmoR+Jy18lzCWtt3zvCYyWjUMMHbhjn+9jnIOK9BstbPhbwAw1mOzmlj05p9LCxDzo2vmK/LICABuBJ/i3ED0Uec21u2lar9ptkNxbeWr25RMI0hGVVhjCLzzxwMcHFb2tjVdV8O3CatdzXUNt80JhhEcaKnzSjcoAYbRgFuAwHfFVLUUnqeq3njGO6TStA0e8i1i6tFgN9qMJHl+bINrxqB02jHTbjGGUMSB9C+FIktvDjzHgPMNz9ioI/+vXwTpl9PaWV4tlM1tEJbRVKjYUhJ6gcHJ3cnvj0r7r8LoX0SSElhBHKBbgfc8tSAdpI+ZVPU9jxzXBi42iCPJvE3i3V9JnkNvKHXMnlhlU7xnj5gAQuP4Rx+JNen+E/iJpfxB1G28IpY30L20CTMHuP9EkkUYLRR8YZgWweMY5OevJ6z8PbTX9Te/uLsr/CqOPl47rkjHPf0rW+FWnL4H8XXV/aWtrqiNH9mcXgzCGU8bGyCTg4DYKrzkH5cKm6Xs1bcSep84+N/Cun6b42g0uRg1ja5uHtApBwu5gDg4J7YPbP0rD1DURq8j3l55FnbO+I1K73by+oJHTkAHtxwBxXtHxsgSX4g6trctsunzajJFDbraH93F8ihgpCph/487evBzzXlHhzQpr+WLSbKKM2iuzPI4UukLMN4VmGMsB6D9OLUrkTfvWOp8EaD9q8d6NaXnCXc8ZZQuCEAZypHb7uP/1V9Walc772QSKqyRAqQibeF+UfQYAI68eleHfD3SZB4/N2V2Lp8cgtgMhZGCkA9flGCMg169fyEXQAYMbjDYXoABjtx+VYYuSukUTQhnmEZXBUKw46dOfpiuhMbOnluM+Z1YdTzxWFBLDNqtvaRErK4wGU/LjHH4+1dXfTRaTatcsRny9iYH8XrXFLU0MJdiXsdqDvccyEDGOOBn3qLxFJyyNkQovPscU/TN8RLs4Er/eB6j2qlr/HlQbgd53MD1yOuT6GoA5Zy0rRhx+8kKR+WOpbPygdME16v4etLi7ihu7h9qH5pGlxkbR1PI7DGfTmuAsxNY6xFqNuVEllsliICn9+uCMbgQSCPToOle0P45n1q2+0XGn6dbXk7HfLDESzEYG47yRkhQD/APWq4OxUT4p+P+j38uo2ut2xFxa+d5Fxz0+TazAccDhlYdRyK8x0bTLVdZhbxFs+zowjkhhcBm4PO5Rkf3gCQfp1r7G8T6nDrLTaFrFlCbU4QbFRHUJwpRkHT+IAjOeOAK+a9H+HnmeNV0+/aWSxt5DKQWMapEfR+dobAHAJIyBjqO6FTQho77RvDGo6dE+ueAL6z0y0ZY47uO9hHniEYx5JKESYA4RnC54yR09p8MW2hXCJ/bF+AVUxC7kicJ523cW2LtwoGQEHCjAHCiuZuLTFnZ2VsipbLkE7cLgcg88kZ79Pxrp7ONk01grbh5oX5RwV+n9BWNSsUtA8daDoL6NCmleKYYth8yRLRXLyAZ5+aTChcEjd3HBzwfF9YtNF0XSrnWoNavPEEqsqCATHaC5yD5mwKvbgA88YxwO58V6fHewiVZHXylZY3jZlDI2Ny+46ce1Y1rpsMmkvprwrJaSQsDEMhcOOTyRznn16U41AdSx51aeG9O1HdePox0uYZZrUSiaXCjO/aF+XIzndk456VznxNhjkitLzRdLNnFcRGyb5yWi2biGVicruUhTnjivbfBGl6j4f1cyHWNR1Ey24t/IkJESDORjcW+7gFMAbT9a9Mu9Ch8Tn7BeRtNCiea7BQCWHTJ78j05qvbOIOofnXe6FHpi2Wm21z5n2qIOjybYRHIGx5ZGRuGMAfL1PfIFUB4c020uRPq1159o26PyYiS3mcbQeg29T9cDHOB9c/Er4T6jJHY3+iWQvbu1gmYwBfKLpIoBBHB3gL8mMjjHBxXykljqepRS3V5HKEhuvJ8qQLvVgMkbQQVwMAADGW/LqpzuRJo9o+GXjUyappvg77Bd30LsyC6M3myQhVZgpB4cZ6dCK++NI01/DFvHcWuswt/acKtMYPL8j9yDncxlUDO48fKDz2Xn82vhvp+pW3jG3h05EjIbJcjOOoJXJGNvT/Dt9Va5BpXmh0gRnkxIvmRD7jDDc/wBOg7Vx1t7mfNZpnDfEvQ/+Eo8TXc2qX3mGG4d8wRKRIHJ2qdrbV2rwQMrnocYJ8l0LQdXNzI1yZbeys5mRYimM7M+WCQQWCDrjOOK+jLKwivbOZdscSsgQbBt2+nI6Y7YrnDp0kSXd5cyG5FnNwm7LMGYIrjIwoGOgBNTTkZSd5XHazcLLp0PkljEoAjQ4+6eMc/3uM54FeITK1pdmNFbzEkO1UYrtUkBWUdwN3AA/IV6ne3M1zYAsnEeSecAs3YH24HvXns0MN1qSyxR7ScBt/bb1AUcc12U9hHtGpx6fZmKHT7YQqPL+ZuThgSvzc/dwPfHBqj4ltzFoqsTh8BmJxkiP5unTkcccVpahZOtnYSSsRGYoieOm1So5zk1U8QqJrS1RFy9w8ccajrkHkfpXNRX7xGh+h5BXEMZwscMaHPTOwE1i28avqzTfN5Y4yBwXHAA9j+lbF0pX95N3AAKryDtA2/X+VUrFH+0ebIzFMY7Y3Cv0an/DRxvcdeymLBXbkjj0Hvj9KxLMxW80ZlOVXjPOR6dK17+GQ3flsvOxcKOa5qXU7ewLJFG19d/w28eAFA/ildvljHGOeR6EUwR1NvrP/CPyS3eoXAt7ZBkknAyTgAAZJPbAGTjpXyr8Sv2cvAXxs1W41nRdLl8D6rPBlNYgj8lbif8Ai+0WanbJEcg+YPLkbr2217jp+gz3F21/q8qXMrOZo+rwwsx5WFSSABhffj2FdaGRUjjGdp+VUP8As9uKlxT3NIVJR2PyJ8cfD/4yfs+yRQ/ETRTqHhxW22+saUfOs5Nnq4HyM3dZAvsCMVyy6n4R8Sxrq+nuI2nZImeRjviIGXDJwAq5zu+UHcTjgmv2vtr0xxvbzKJIZhtlhI/dyjGCHTowI7EH2r5R+Kf7FPw28fCTXvhrcr4I8RbmkAjV/wCz5n/hDxKf3J44kh6E/wCrJrjrYO+sTto422kj8wtU0PUFiklhjWaJWdozF+8MqA8fKvGSCDlc9O1Z1utu0AWOYFIEVWwCD6A7T0yTgV6n448HfFX4M6nHpfxV0Q2MMnmJa6vAPOsLl1zgrInybiRu2sFcZ5Rc1z0ulw68yazFOtq2xCZYtrQsSRw6hhwM4ycY9a4nFx0Z60KsZK6ORMaPcn/nmnA29PrWZPF5lx5EK9FLNn+Guo1bwtrGjv8ANEtxDtDB7cttw3UMp5XgDBHH1xXNwkebKcjfKCOmCPw9+2KRfMRJZho85PzkgDHZf5GucuY4bmVo2LEbuAeB7HjrxXaSTRC0L7h5JUcd+fTHQ1yoTzYvNPyu/wAuPTB7VmSdX4B+KHjn4aXMb+HboXNkrljYXfzwEA9jkFD/ALhXmvvD4Y/tReDvFpfS9WJ0K/uNqslxNmMuOhSXA9OAw4r83Sjb925QAc4/z/Sqs1j5g4VG29Rg5/HGKCHBH70ad4sDKbiWcPtjZh5bfMyBeNv8LHGMYr0Ky1mG/t/s8wV1MK71kwSvAU5HRl9en0r8G/BHxd8deAjFFBdyXtkGBNrc/OE290yfTP0r7v8AhR+0PpPjdfs2sfZ7G6ABWGGcrvU7V3MHwyEN3HAHfnFSzCULH2svw00TUN4huJo2kbzAkDgxGRuhJb5h9AOK1YvgpoEa7v7UuvM6lY0AU7uvqcc8AEAelcJoviCP/j4gkYtcAblEm3GBwR/C2P8AgP1r0y08Sq5AJZW+62Sc7gD1PQZIz+lSSQ/8Kg0a3XzUur+bC/cWRN2B06IOcdMU638N2v2hbW08O3ThiEW8uhuVT2bDZHH5mu007xFZTxqDIAw4PGBx9f0rpV1ADAUn/gLcCgluwaToyWdotpIqHZxgcj9a7SzCWVs8Ue1AQPujH8q5FLvIwRx1xVtZQYSwHp9f/wBVaEIzPCbAaYr9d7ygcnGA+OgHtxXWb1HVu+a4fwh8+hxP/C0k35b66gnJoGdBFLHg8jNRy5kGARWfA+VwvJNXQWIwOT0oAjVOufTjHHSrkODIN33V5qHcoJA5NDt5cbseE2n9BQEfiPiLTriPxF441/WIHVvt+qNJGR18qAeVGenovHp1r7y0GK00rw3DNcBYojDyW6ksAST+PSviP4GWEU86aiyBLZjNknH3WupCAe2QoH4Y7V9XT6i/iO5iWM7LC2ACIcjeV6FuB+Q7CpnufVqKSSR8K/t5/FDUvCWi2XhrRoRFNrkU0kchYEhSvlviNoySdrfwspHBFfjlbW5tLcRbfkjifg+mctjjA46V+lP/AAUk1OKT4n+C9ARg82n6DPdqBwpa4mVSGYYKgJGW/ADvX53xWrbtmQQycZ5HbtUTOiau+Xsdp40nkl8KXTJtUG3ib5l3sRv5UdAOMflXhmXU5IJRD8xY4Z/r6H1r2f4irNB4bSCIkJcNDGuePu/N2/X0xXinlokZSLGBuHToD6HvRBe6ebi1qh9tEYhvc/M2c/jzwO35VPGvlyRswwu75VHpjpmooeUzHjKjIz29Af8A9dXYkRtrx/MuPu4/l6UzmJlbO+VRsfjII6f5FOGY8LtyW5Ofufh0xxT8A7kf/ZZeKVR0TcQeT05H4UGhbkckb4pCylefQU+3dWGwH+Hp2wOnuBWeSrRgE8Zxt6BgOmB6U6Evu5U7UbBPQn2rPlNOY1h5r4VflG4DJXd+VRyyfKxQ8gsJMD5gf8KjhcSIZdrGMH5dpxnj0qrcZiG5/lbjHsOgqLF3HJtZgrcBs/P22j27VOrnZneCfmx746D02/WkjhIy7xZUIMfX6d6l3RYUIu4iPHPTHXH4UgAbixPyR8ZL4xjtwOoqwdzDDAbh8oK9z/niqriRkDfcUDjPIIqwgQJGRlW65zjPHBx2oGSskbAbzx1KjIz6f5FK7W/k+W2792B7AjPGP50hZnkYkhT95VA9sYp0cqpg5H3SB7cdM9qhgdN4ZdG1aMRfuIxblCpXO9WDYUemMZ7dMd66bVj5VlAkabwGKnjORjrjisHwesrT3EzfLstdwfvklhx7cVrawpltrc8hMbRwQASB+Q4qZbAl7yOXvULQrsI4UEYGCN3X8xVe6kLW0cMeMKM9PTqM+ua2buB2tpN6AkALuU7emMflXNwnc6sXzj5RnqAeBxXId6Nl2Hy7QQQi4Hpj/wCtXPeNph9mitgF80tHIH6ABRjpiuk2OZI1YFskrkcDpyOOBmuU8csGkih3ciJRtXjp/LFXT+JGGI+E88xgv9xTkgccitKDyRGN7KWZDnHGO1ZnyuCQo+YkYzxV6OFX27mA67sj04xXqHlwNaNFz256k9RkYPPqPyqViD8wB55BxhgPT04HemQMvmxoFX7owM+vb04Fa2wxg8E44+UZPzYI49P04rBnQjNnlazSOZdpGSDkjCkdM47kdKjj1G6abAZjEow4HC5zwSPUVpGCKeGSCF9qH7vHc+3+zx9aiXS4os7Zt258tkYwfXaOO/TpwKVzQtLPcN8owTt5VsdPqMYx2x+VMUbCSj9BjPfPTuOfrirMewgpFHhCxGR98jv15I//AFdqa6ygMc8KMBjjcT2+oqAGQyG3YOyEtkBcnj/P1/Kpmlu5CoVTEUGW6EnA747ZpRJDGEKDfhN43HGTnnnHJOcfpTklU5eP5zwBsGdpPPp+Q/8A1UFRKkiSyEmAZyBg+mOg/wA/hUHlXRXZ5QVsjlscHsBggDHX+larRybyPlQ478A49h6f5FNxOVBV+2NuMfiPr2IoDlMpraUb4tp2gAcdRn9Py5qqybVY42rnseNo4Cn29uK08AMCeGwEBHTnrz2xxjp9aeiqQQWy3QqB1A45HQ4oJMsOr/vAN0j/AO0c4HQ8HAwOO1WGTKLkZbOf7vDdehA5x3xV8xxKxjbCgY2gDGD65pPLjYDy1ZWfA29VH+f5UAVxCXJLxuHYBV7qAOn8qJYQyFeEJ28P2X2q5sjiT5uc/IecfT8KQZVVUn5lXLDqB7/Sg0GsuGZDhcRqi4GM7evHQDt7VPhsbNqR7iFzjnJ7enH/AOqoCi7GGVXYB168/wAJHcYqTdAkY835huYcLnjtj2x/SswDEZx5bcE9uMqfSmsGf5ApUcAL+FV5LwBHEbewPbHbHbp6Uju/zBsYKDrx7fy9KAHMBzFtPzAArjGTnqAce9NnBj2u5WPtwcFRjnsckDGB3obCgCRuUwQ7ffA/D17UTCMbc7WP/feSvTOR/COnvQBXZVIUKVJ27gdpGVxxj2Pb/wDXVSVPLPmHHTCgDHYenXjpj8OlaPl5JV94JyTtP0PH8qQrtQbmARQvCn37A+jfpigCplEDjjHHToCev4e1IA/ygttKjG7bgYOMenTpj0qRyY98akHc3J6kcent0qFgCWO0sMAkjoVA49McUGZK2PLB5AKbmP8AIZx69Pal2um9Ax+Tb3C/lUsbNIrAAhcFR0+g7Dp6UCJvu7DtPOAMAD0/LuKAI+nCA5HQAYxjtjpj3qURKszSNuXeoCg/LgYx1HoOaf5TxMqbcqBu9RtPYf0qaQSNGsalH4OP7xx/gKCkyNcsDvLfIF5J9+vHpgU9iGPz/dXqQOOcYBx1H+FRgSjd9zzBnBXp7t9O1Ku7JcnaD/AvU9M8dDQUXFXY+OpXp7ZHQ+1Oy+THtO0rgbex/GoASMjkBwO2Nv1NV9skpOXbbj5Mt1b8KhIBjy+Ymdxj+Q5bdheO1V3EZO+XBITOB0bH3cU29dBI4kYLj5UQ4HVf0rMGGcIoMko5Zm6AD/PTtWyVjGWo+byGkLYfodozlUHt6DkelTJCSSzsWz8pGNoGewohi2sZAAUx8wXrg+vfB9D+XFWE2bX5835QuU/h446cZ46jpWpCHGESdfmQYAi7cdFHtx+VWRiWRpGK4JCnoBgY7dff6Cq3ku6qnysN2PMPPy8E4PHT9asvd29pErznb5mSrYJznp6lc+lQMs+dDEf30gWNWO484K+/8vxrlbnXZ7mVo4GMcTrgMflyV/mO2PSqWp3U08QEuY4yAFTooA7kevSsu1BuLhVQ4VSvUZwv+HbmrVPuZVKtnZHaXHh+9n0T+1bP97FEi+cq/MTuP3uxxkH24+tWNFkIV8YZiAGUgHiPk7cfXH6V3sRZfAeoYbERt5MRjHy4ICge34V5lY3rWkUUkq7iAPmztOOmB0z65qKiSRpSud2oRmDKuGVVyq8AlhgD1qwNp2FnQgkbBtxx7HtVO0uIHQSEgRbfLY5/u9ORxVqCZZCZGQbOhY9R2PT8MVxM7SlrMrW9rLJHn5gVJ7L6Zz27Z6DArxl9n8H3T3969h8QNt0yTYxY7MbSOvTHt9a8hKjCbOQAfbFd2D2OHF7IMMXIbqMdvy4qdeu3Hz+uOmfeqp+VDkENwQfcVaG4pt45HHsO1dkjhJkXJVc7sZGRx0+nb0q1GsaptUFkOM+tV4cO20nlBjgYz6flU+Qf3fQHHAHOR06e1ZyN0SKnCMw3CMjG3GcZ9ewApy5HlsrEZLsc+h6dOOPammUSDbIQQ3pwuCM9ql8zdmJPmMJDLtGDjuPYH2qTUaoIIMfUcAHgH+Q4/nUp2jaxQEAgjaMYwenHH8uaWSLhSVHAx8wGF44HGBz/ADp+yL/VMM+VnAH3R6c9OPw5rM0IBhcOGyWyrYHPHt2p3K8R4IH8JHGKkMYb/lmd/wB7JPOR2/lTdk0fKrzv46dMYx7cYoAmDblfZywwH5A3j88ZX1qtIAwVYsnzF2gD+P69gKuyRFAcfvOjDacEN34zjiqjPmTZ/ebOARwBjv2xQBWeSIYJDhpOcY4z6CkXylQnnIOCOx2+o+tLK4dUWNzsUkccd8D8aaRk7cbtmCWbq3oPejkEWxvfnYihG5Lcjd7VHImV+UZOO3Kj0XGKqtK8jSFflVSCcDHJ+nbjFG47yWJAUHB/T+dHIA6V48nYyh8cAA8Af/XqHawTb/FnaO/yEdj04+lWAqRMq4DqfvMOT/kVA7JsHlb152j3z6UEInX98uEBKoq7k7k9B9KEWVMjIUA424HI/wD1UthMYJWCgu24J0yAfXFaytDJ5jw5ICkgBRzj/Pag0TIoysKAKUXILY6AbTxz1/ClV2PG9iXT0HGepwPbjpUuYlKgYYAq2c8BGGB7nj6flUcIjb5Z2OEIGNxAOOmAPQUGhEGVlCncpB5CrkKw7Be2RUfWNucFvUbcFOn0p7SMrEtt7ksp6jsR3qLeEUsoyWBGzPT6VmAvG8/IQSB9cn9OlQBdyBz03BeP9noMimGRFQZGc9Bnjj0H0oaUZ2/OOeGUcDPAAx3rQzH5ykgOfl4znuOPQZ4qPjYkbqpVcEn/AD14ppZVJAZQi8r6Z6c/0oEoXBQjaxIx/H9O2KDMUjDZkw2VPIbIOOoFMQAOIerucjjI5Hbr16VEFHmsHYfIu7kc4PTP0poMZwC4GBwq8gZI4oA0reODKqyDYhYKGJ5cfdz7DoMVckb90VRQETBIBxyO2O22s2OYCYJnbgfdY9sYGR0oSRfLEYKjYuckZ5HT9e1BZOssJbcrYJXryAoxzx7dqWN0VV2jcNzZzjlsfL9ARTGmiB5eNsY3DbjJ/H0AqN544s/vQcAd8BjjjjHagZbWVSpjb3J5yORw3TH8qhkkLDfuKknALAdh1HtVQ3VqmNpKtjHABHP88HpTHuFY/NIGJATLjnA649BQLnLXmRkCTd8rjqeCPoO4H0qWN4tgXD7jkHb0OzvWX56bmaP5sYwDztA4z9Pal8wncz5faeSvHy+4oEpGurKx2yZJ2leBnGOmRWooj2LPMC3ljHUcEDg4789q5tLpSNqoSzZC7TjAJ75q6ZJtrIybVUFsdsADP+NBaqGjJOgtzHnMsnzse524wQO35cU+4yzJOgLbgByfl+YDO0cAVjq88cjIg/hXggZO7n8PTFTGa4ECR7MsACpJBxjnBx+VAuctySApjaAVORxgMcccduKzpGVpodn3i4TJHGB6fj1FOdJ1Vt2Ou0ds7iMgVBDKRPDhT5ccybflyRggf/qFNGVQ/9b9BgSDu4HbnnJHenK3THX09P6VBkY3Lzu4G3gDHepRkdsgehH612GZYBB4yM4J/wAil4xzt/DnB/lUQznkgcDjsKUZx1GfQDFAD8buVH3AM/8A1qj+XjByT27+1PXqR83I6DpgUhAQA4VsZG7+LHpjv6D+lAB/gf1p33enRabvw42jI6AYwcnjHp9BSnP49iOM++e3tQAmDjA9Tx36cfyoBOS3Tj7vfd2NBJzn8uMUgBx68DH5UGY4dPQdSKZn5D8wAzjBH6UchX+Xk9x2ofqAD8qgcY6e1ACEcLn5cD8ePXpSZGSVXI64FOwG7fQev40wlTlW3EDp/X8qABhhjvHQfpTMDOB+GOxpeFyFz6fhjuKUgnp/Djt29PagCMqv8WemcD+KkIGBxynIHbH+NSNjOR3Ax7H6VGwUYVAR6e//AOugBR908DP8z2oI5OSCcduvt7Uh+XIkAK9Bj2+npTfl65Hpx6D1/pQAnbnDYONucYx/nijIDYUjGcDGcUdtxBGfl6Y+7QMgjnoR07e1ACoc7cYGCeOxFPU7s5X7wxt9B9ahzjj1/L8PQU5fnwAQM8Y+n8qAJCRnrjjA+mKTC8D2FKu48D6cDrxxTR2PHr9ewoAPXj25GefYfz4pCcrhTwe46Y7celJnDDPG3kfWj+E44z/nFABhSTuPQAHjpTg2eQeDjOP4abkDbxkAkenPanBfmXj5gdvPbigBNrgfM25h36jkdqccbj82MHpj9RQuAen0/wA+lAyBhccDgdPagAPI44HT6Ef54o78/NxgZ7UcnGBtUnp7/wCelHHAzjPTHtQAmf8ACmEYODwBj/P1/SgsAuO49eKcRjcTz2IHHyj8qAEx1XPX+VIRgHjPIxgcjNL6A8Z5A7fpRgZCeuBgdaAG8BdrDgevoOuKD8pYHt7f57UDltq8ent+fpSY4IyM56H/ADx7UANOQO2R/P2pCCVOcZx19PpQcHOf8iggdB3FADG4yw4BIz7flSffPABwfk3DgcetSDG4uoALfL7AU0BTwozg8bR0NADQD0LZHpjGKMNnnGSMYHGAP50pA6ew4B/SlIAHsOME9cUGhHxs5AbAHbr6cUMwGA7bD+v6U/kL/vj5uxwOn4UxcqPlHHH5elBmJ931Az1xgU0Lyo24OeT7VJz3Jx9abtZWYH/x2gBhJ2nYOnTilKIDjGP8/wCeKXCkkZxjrj26Udztx78/kKpMBjRgBm/iVdoA596bx0Y8Dpjvnsv0NSnaMnpg9uKhOBIRleOgIxj6VQDNv8Pcep4+Wl+dvkyB64GSPw9T2pM/dJyN5wvHC+3407vjLduv+HrQBHlSNzgHOOvTPv0pNzDk43DkAjj8B2/CnDCn5Rz2C+n/AOqkAwAOoxn2x9KAEPHHrz7U3GevqDUmPzH+fpTevTrj/PtQBGcjLjr33dKTOM/Mp4/DJ7U4jBywGB0x2NJub7xGAcYbGRxQA0LgjOAqjvSr06dMdOxHf/61KQMFVzwOaDglgQBwBx3oAcBkgsB8uM+4/DikIzndgDqB0yQO2aU5yduOg4Pp6UAqSNo5HT6AUGgvU5BEh6f3enpSZ2kkfdwNpxlfpS549CvYD/ClyE2rjgEYA+XrQZioApUHG3nHP+eauINqhehHIqqFAGc5x1boMew7VZT5SCnblfpSexoTg4Xtk44HSrSFevGO/qMVVDcfLkDgZqRVGd5PT3zn2+lQZl48DI/D2NIePT29Dio1bByfXHHYU7oCegXk/TtQaDs8+4xx/hRx79ehpvHQjA9O4zTwDyM4PT2HvQAuOmf4ecU89CSMnGSO30pBtBxncD2PX/69OAAGc+nNACncAN/zE+2Ka2CPT/PFO+b5do/iPFIOF/vDjGOMUAN2/eJIB9cUHK4x1/rUvToc5wPXj2oZQc8beKAKmB2HQd+OlMMb8Y52+hx07/0qyRlgNuOMfX1/Cm84B9PSgCEDoemCOMdvSgcY4424HtinYON2QeOQe3tSem1h6D1/zigBMfKACPTjpxR3yh6ZIO7j3X2oIJU84zwMdqeR7dPQfnQAz3PIFH16KKP8O1HPB+8PbgVmZhjjHU9ODxyOP04oIUFypGQi8deRxTTtK7cFdpxgZz6UmTlG4wCM5HOR/kVoaDzt4Jxj7v5etMb5jnjKnH4U0fdAHc9KCWb8OgrMBjDJI9V7Hn/63YmoyCoA7jGD/wCO/lUrZYNjrgZHU+maa5xyOPTHT8PwxQA31A79+mPb6U3pvOQOB+ntTiM53d/TsB7U0scZGB355BBoAMduMcemMdqM456HfjI9u1P4DL2/H07CoxnH3yR7cUAGTg47cij2z93/ADxRjnAOSemaTA78heaDMOMZ6Dg4HajoMYPU0dlOOpxj0xR2I5XOKDQOuAf5UzGQenHrTs9CO9GOwI/KgzE9hRyPmHy4/Cjtk8dqOMY/D8KDQQ/L8xGPftShsYIxgj8x/n9KbjdkEcdO3T0p4znIQk9zx+lAEf8As+nUe1JnOc9P0A/pS8DrkkE+o9P/ANVHPT2wQRigzDoACMjoPajBXaT/AAktwOn4elJ6Y6du1LxxgYxjv60AH8O0+uc+tO6cEEY6c/ypmBkx+2SO2P8A61P6cpyQP0/z6UGg4/L/AHtvY+1KOOARgZ7dqQY4C8heOvTHajqBj8BQAoHtjPI9KfuB5PY56U0Y67uvG0+g9KcNw4z07dBQADAH04/CpQMn5flHt/npUeOAff8AzipAOfwHt1oAdztyRnPpxipP8imhflwfpjHWn5GFwMADp7UAKOm0frUg+8FA9cf59KjX68/pT16H09v89KDMf14xg+3pTuoBPY44/wA9aj+6vTAxx9fWnDauMc4P+eKDQmU8BgB0xTgQCB0/z6UwYHJ/WnqCueMcd+aAEx6degxQc9enP+eKcMYB9/xpMdcgAggcUARk+nOOwqEYBwOx6Ed6sEH8eOtR4OOvHegBF57hcelSrjHHPp2qMcY9PTpTkIORnaAaAJuRxxRzwenpSdRn1H+cUzI7e1AD+nbHfj1oAwMdcYzim4DYH6Uucj9MUAKrfwkjr6VL3xxmohyB3HapRjO4k4xgcUAOzxgenFTHhtmMFRyR/Ko8DOevQ+lKBtweKAH8FeR9B7VIuRhSDwOai5x+GOOtPXA4HA647/SgCUYHB57nFTDIHIwuB7cVEMjgkDPG2pE445JOBu9KAJR0PAyu0KCP71S8FiV7fpj+VRRnBOOeRnIwePb6VOMY5GNn+RgUAPU4ZeccjJ6cVKp5ycdwCO+OAagAPUEkZ+lTJ8vr+I/p2oAsKccf7Pynv/kUAA45wAAfbNNG05HAGOnpUmOnbp+lZgP+Y98DsamR224A+Xj86hCnJ468n/Panrx0I9u1AD+f16/59KcOn8sU0Y/pgc8U7jP6enH/ANagBCcANvH09v8ACqzFOFGMjrj07Ae1WN23kbc4wQB/P0qH5lP8JXGPcjHAzQA1RzgcZ6Y6f/WqYZyWPH+HtUKj09OntU46c8cd/agCROmV7cY9BUinjauCuajByNw4AIX8/p2FOXLDJU4HOB7UASADH06dv0qTPfbjAGB6+tRdMgdMcdqXgrkigCboAQcDP4n2+lPGAMDB46fTpTABuBAKjqfYelPHTjjHY0ABYrzg56Fhx0+lJkEY2keo6Uc44AG05wPenY6l+p+b8KAFztwSOnf2phOSRjgen8vypec8ndkjmmHa3T5sY9qADcQORjBwP9oDp+VTxOQD8uTnofpVMlRtOOCcEVMh45HTt9R/SgC3x1UcHsO1VJ0faRjktuB+ntU6EEhB6gY6HHsahbJ7HqcDrxQBR+YdCMAHNWYeTgDvz2xxyf0qLao698dO3+cVLGqnjn0Pag0LoY7ctxxt9uafjjPp2FQxkYx9Ofp04qcKMAKPrj6UGYh3BeSCM9sVESp+XPUjaKV5AG6Y+UnPp26/jVTncy843AHp/wDqFAD5wGySN3b0xissriMj0I/XqK3HBY4bAyfTHXtWXOhUkgYHXqOPaszQjEmPmbsOnp7VIONoHQ8dKrDjGByefw96kVsnLDqOn+FAE68jn04B4FK3r90en0oTPcZ6YP8ASpAMhQM9c8egoAgzgZ9Gz0x04yfSnYPTOD9O9GOSvtj8u1AIyMj3GPSgBvP3V25PtUkfJzjv+nSmkYwcdMA4HT60IWxjjrkYHYdhQANzlSxHsPTH6fhVaRmzz82Py9PxqaRgAe2R24+XpVbhgq+3Udsf57UEIYN2MHjHHrUu0cZHftTFGAVI24XAzxTyNvzccnjFAhOB9MH8PagbT8h6k9P8KXtj/PtSks+c9W4POP8A9VBoN6d+nGc9P8aXru5x6EdM9qdnsMEDAwv3Rijjjg+n5UARnP3fyprsWzn/AOsKkP8Antx2ppzjG3cD6DoKAI2UZIxjt7/hSH+83zYG30xindRjHajEY4XJHbP8vbFADMKPf8Kk4zj2zSHI5bBJx07GjoSMZGeR689KALUR2qwOD0wfYdjVtBn8OgH+e1UUYkY4A9qtoT1Pfp9AKALQYAY7dcf4j0q0pY5U4+mOR+NUVb/6/wCNWN3egC8vDDHRRirCsFPK5yMCqKE45/DFTg8ZHNAE5PHHc7aaeSBydvTHFMBzwBj/ABpuV7/l9KAJB0wDxjGPrThjIwPYCo85HrSg/wCfSgCT1I5XscY//V9KPb8xUfp0pSaAJM9hnninZ4yM/T9Khzj6j+nFOHr3NABxwCefSmU7uQfTp3qLtyO1ADqj7Gl4HT0po6fhQADn3OMgdhTPb0pf84pr4wdwyMdKAIsn8jg47YqYEc7T06Cq+T8u45/SplORgnPt34oAm/x9qaadTT/hQAu7sOnQUNjBOOg4HuOMfQ02jd7+1ACHP046U9SBwfao+e/0puQBx+VAFobuMcY49qsDgY/SqqOBhQBirAb5RjqOwoA0LO4NtMrgZMZUqK/Hj9tX4d6h8OvjHca/ETcaN44Y34nkVN32mMlvLyoVV242qD1HNfrvnvXDfGH4PeHvj78P5PAOuu9vPBm5sLpDzDKqEHoD8pHb1x24qogfz9QQ2UdzLdSQMpBAVWbu45yemMc89KfdWiI6zW6gNMhDDGdm0f3ufvd6pSWj2V5qOiXMonm0+6ls2nI2eYsUjLHLgk7fMRQ2MnB4q09zbQRySo5DQKPlBx14B/PHtSaMGrGtaXV9pttGtrCWI+ZyEyQ2eOSPb37dqr6bqFlp2qXF6vmTStF5sjRjBEuOeVwqhzyc/nVmPUZrGJGvpmmnnATy8KEEbYB3HA5/EVj+RbWk9xFHhItwkJViEUt1AB4P+GPSkI9C0jxn4h1lZ7KCNtPtynlXLvhmVTkBFJUnqCORXimt/DaxMmp3NndzGFEV3jn+ZzuzjLcDoemPyFeiaTJdND5cNw0BujvVgcBY0zx7Hbzwa4fxXe38euva2UryReTBuiH3ZHRcncO+QfXA6dhgA88stGuDZfY7SJCsMmZACR8wON21ie3v+Xb0PSpNOhtZVmGJmIWIRZII+uNoXPAHt0rTufD8WmSWTNIqw3WLW4lAIETyYKEqew+6egGeaztTtRpupTWx/dvAR7qQVDA9uo9KbZKViDUYjdxQFR+83eU68cH2+makgbUtGjUi58mNN3ynHzM3HT2xWRPdMdPu13/O37xWXtn09BWzoGlL4k1fTbfUo9yRRBmO4ct12n/gIpFHXDwZfXNnFc3mpIzXaZOTxFn7uT3yPQCu9mtYdK0SWygUFY8CILj5pM9hxxnqc4GK1UgSGSGeODCQNJiKJV+UgjO44xjrk9u2K5JLi+8SONTtrd1iiLbEVcsztjOewHGM474HsAZ9utumlw28jyQSSsJZpMZzuzw3OcnryDxVO8it7gLpEDhIWYL5rNtLOR/T0p2veGj4eSG5jmkaa5lZXXgx7wBtBxwPb2rnds08RjlzG24LuHHA5OMe3FABqOg3miPvF+8blRGZLd/mCnkb/bv6Yrg5V1q/P2OfUbhXjl2bJJSAEPfJPTH516npF3p135GkXYkhuJZwoDdJPTJ7/wB3tXSQ+FJdSuZoLiwjtgJgiNcgZLbeQq/xD5eMf/XoA8RTwxqEQeMW7yMqrvkjO7tnP5VuXWmX7adcavqEDR2UMapES3JZjjpkHGa9ohsLbQLz7NNcMJJMRylo8RKO2wAYx2qv4x0tLjTptOs4ZLi0+acbD/FH06DpQB5h4f8ACI8QzXMl1Hi1WBY+P9Yqjrgd+PapbLw7rLa7NYRKV02wgEQLnaHQgMoIz29cY7ipvhprU9n4muLm8h8xY7FoPKOOHZk2H3Py/Xr9K7rV4L+bWI4LOMXU2FCwIQpmKoWGDx8qqePSgDyDQvCuvXLzWlvagul2ZVvG+5tbPzqc88AY4rrby5sbO2DG5823sikSqn8ecYYgdzk5GO1dxdXFn4hRVik/s6PTbV4pYoX/AHqyp2cDAwp7YrnbXUo9L0KzgksxcXN1PtEMfEmBnnbgkgD2oAfH4g0zT7aPVYopGgC7ZnK8bfvcrg5Gfb8K45dfbW7661zUfLt7OL/RrO2hXAES8kjryx2nIPrwBiiW2uLlNT026Jjj1BlVNx3N8pzkDj8cfSteTTo49Ni0+1jjby0UiU8YaPgn0B/xoATVdPv77w3JBLpvnxArLbh3Aba4wjL34zkr1rkNU1TVINMsrK9LvIZRZRxfKjKAMAswySRwBxXWnW57XUIpGP8AaNuwKvBG5SOJl2jKDGMDsPw4FXr7RNY1PUWudPENvdRwNcyREhRChABJLhQC2cnpgE5xQBpeG9XuYfFreHFmlXSI7aOWOGKPeiOAMbyBnBznLd8AdAK7a48M29oHafUri1ubeUSCKMCTJkIMbMc4zkdDjjtyK5TwwbrQo1u7dvst2tvJ9pv8CQSIpzhem45wMdgO+BXtUumXOmaa11rDL/xNtMjnlcgc7P8AUnAJUEqeQOvYDoA0jocGkdve39xp+sSbb0jCzYCAA9AB3OOnt0rhvEXhi/17UreGxspI7Sz3DBBVlJ789AQO9e02ep+FbX7JNYBJGvAr+c/7zMsajaCx6D0C8VlL4ntNS1SVdXjMEV4WiVj8q5AIC+o/2aAPOT4d1WySMXircxQtiYQgebHGgyMbf4cdfati5jlubOW+msFFndIwiAI3NGOCRj7uAMjitXTZFtLe3sLq5Vbxpm3SMflKA4IJ53Dj8q6IWei28FtaXN8ktvBuifY21PLzkBVBPrjOelAHP/2Xp2r+FL3Trva9otmLi352zKy9B79AAcY+vSvNbLR5IfDmk6DqSg/aFkkO0fvIt2GUZz94p14GOnIr3P8AtrwHbyQ28ZjjWMvt87BQ7+uQR+uBWd4lttK1y5ttTdY9PS0gcL9kO3e4xsReAowAcBeQeKAPE9YtrvT9KuraK4uGiXEEXPzbyRjdx0xgdquaf418P/Y7S31O4eC8gt1juGztzInyjjHLMBnirSaJDZXSakkxe0uXUyeZ1ifOF687c8DuOK8r8X6On9r3Ml8q20zSBownICgcYwB948k8Y6CgmUrHs2m6l4Q8Rwra3vnXkcReQNDhTDjB74Jx14Xit5/DXg62CNZyTeS4O9pG+YhwCrLlfqCMfQevyjY22+5RgJCiFgxQtwcHr/8AWr0fR21i2tEna88j7ONojuCWD46ZXOMY6Ejr9OIUhKR6tpXh61m1JdXF/i6bdFbhI87gMIP4h8xX2IrK8Z+GpYLeXVWuPMf90HEQKsiR4U5XuvIPb0AxXLrrviaOFVazi3JP9pSYH5Qe428jng8YxirXiPxx4l1K1e01K3soFMLLEY8MWBHIU5+UcDt2HanzD5jB+H9w1/42Wa0GDZSK0J4JX5SPMGePlI7+tep38Eutalcv4hjtpbRpQDIy7njYAhQhGeR90DnAOa8D8H61F4b8R2uqyorCQqrHoEzlfpyOvHUfSvo/VrONprGxDFba8gNxuDE5I5wTtG4dPSmmKMrni3inQ7zTdRhbQFktbQTlLuYEOkYXa6kdDyPyOB2r1DwN4u1a5eLw20uBBt3zoTHNEdrHaB+HykduORgDTv8ATobiHFnJ59tD81zj77ccAowwRwMfTjGKWbRbHT72y8T28ZxLarBJEh/1W8ApJwMfL0xkYzwe1Ms7e08Y67JpqaX9q8+H7Q8ts8nzKxHVXXIBYdu/YUzxx8WNasvhVd24uIRMZthtYHEcuwt8yvjJTOD8uB8p9KwNGtE+wjTmGRauSobgPI53L9BnAqPwn4T0fXfCfj1L61NzqtmPtcCSSEyPIo6HGckPgk54z2qeUrmPL/gtfTarq2ta5e4842yHjou9yMfh0r1zVNJttVt10qYW3lxuZJGdQQ6N3UH079unSvLvg/Ip8M6xdrboJpbuK3UKMhTH6nt7+4xx0r0++ElxNBYSHfzJHGwH3i44GB16YwtOxFj5p8VeGINCmfUU+ZJsrEApChM5yTxj5etcRo9ik94hBwlvubzYupx0yw9O1fUHjmwtLvwfeXTp5VyqFXDDG0xnDAgdDivmy3xYxpA2RGvzHnlt33QRwMelLlOWrEt6lcfaJ7S5txtkClAx9M4xiuosVSzgmkduWIIPXIArmJLT/iZW6hP3cWwnu5LDpitfVIHlhEMLFHJ2kLx1rCrsZI1I/wB+ENuB+8XKu/8ADjnJ/HiqhhZbaO6uSvm+bkuOpHYHHXHT2Arb8hbcJHEMrAMHngD/APVWdcgtFIYlO0KX6YH/ANbPtWKNUedeIUm0j4n6PfW/zLIrPg8HDRHceMckyAfWvozwR4PsPEut2drq13/ZdhdTQ20twirkuc/N8xCqoPc8L34r52+It39n8deBBGcNNcQwFmGMCWWAf+g5/DivqW1v9Mt9cu9NLQxQxMVhZvmj2gcE46g/57VpJe6mdEOx654o+Fdl4G0i/n8ItJqOo3JktWubqdUtbWKMcEID85IGPmJxjooPP54+JtX0TTXGrzq1yTMBZwy8Ftm3f8nbngZzxiv0k8OWfhO/8GWkEerWxb7XIk+boK3lAsMFN42rIcMMqOPTrXiHjn4CWkttN/Yv2G4id/P8/ckqRAfebGchW5U4z06V5tbc6JHydc+LtebxDLHpksMMdyixeWIg4WAqqn7397bnHO3Jxmr+oeG7e31H+z4N21Y45P33MYU8BeAPTjPTBrf8N+DNKu9T1OO+u43SG1LxXCy+THKy8KqO6j5Rj5u69CBXpmlfB3xX9qsPEMOox3Vle28ZWQkbnjlAKx7SQvHUBcZoRjY+T9Xv7eC9khitZFyGjijJBbanQnk4yD0zW3bXE1x4ZuZbVXtr2YKGckl2RD1XHIyBivRPEfws1qx1TUzewRubVtzy221m8txvXcgzsAHbjpWB/wAIvp9tqFhqckcv2dJojI6vjDRAHuMZyBitSbFXwzod94m128TVWitrYQwveNdN5SrsbhUK4JPHOD098VZ+JFxqQ16TRxO1xYxQR3Gm7gASsyjg4AzgDHPOK9x0/wCJnhbVfM0jxH4atdWa0WIRC0YiboSd54Utjk/MMeleN+ItT03xRfXesT2h021i2w2UG4M8aqMDdjIyuMLzj27Ck+hU1FR0Z0fgiLTdKQeILXRP7ZtdP8mC8t7eQwyJJJgxy7f4ueO2fWr3xD8QeMdV/s/U3urvStK1N5obeCOQLJELbI8t2ABD45yOvbHSuh+FPjj4c+ANJZ/GMlzbahcOtxFLa2r3kEsYGBuSIbgUxxkbQckcVqeIfiR8PvH949r4astQ1O32GaAvam2ghmbJLggEjexyxIAAI47VzzWuiNIcqhfmPJfDHjf4j+D9HlsdM1y9bSb9pES2uylzEok4ZikoJGcdRj14rnviDdXdtZ2msXmpyax9nia3t42VE8ncAxzt65HVmyxwB6V6TZeFx4h0OTV/DGnyTi2k26izOhEXyqzFFZwXwDgBVOcdMYJy/i74b8K+HLLS7jQL17tr+IRqFQeRPux5iSFnyr4wSMfLypweiSRnJuxz+laitwmjaTaXGJp7NZpNmCke4crnj5l6Y/hqTVdL01NOhvdGnIa18wgg7HknAwWxwcFeGPp1r0PwP8AfE8c8etXpBhltCbe2tiHdsrvKx4OCyqvP/wBYVZ1H4S6PpNxDbXE00HnTpDdmYFZUTG50IHCk4C54AHPPQoIo+bdXivtTl+xTTwxpNErzSKcPIwAwGcDGCAP+AjiofEHw1vVjgm8LQyarbTQ7phB+8CbCOevHX/8AVXc6/o9hK8lzbqHZruaFYYk2GO3hLIDtwBllCnAGMNxz01PBut6D4UgSCPTLuS7kk2+b522PJb5FWMsQCO+QOepra4zltB8YeH9I8NyeHH8PEBXlT9/MJcvKMK7KQpwAPmCnAzwea7HwNeaH8JfET+IvElpq0cOvaYFsvs0e23uU/wCWufMZAxRQpUdgdxxld3N+JrnUdf19/wBzbac23yv3EQY7csUeUcgM4IzyADgYzXKazrWr+IYEh8U3r3X9mQNYWKlVjEaKFHCxKBuYKu5mJY8AnAFVYlO57Alt8W/HUUFz4C/f6Dau1ul+irGySgZ+d85BMbqAAO+CCeazfiB8Mtd8M+Fv7b1a2FzqM09rbmRP4HduWJAGM/d56E/jXIaN408W+AtCl0/wt4pv9Fjumia+tzFDcW8hP3W2uoaNiAMlWU8L/dFeu/DTUfi38ZZ73wx9tS70yCH7TdSXyRqGWIjCRFsvzjqDgVFmvhNYRT3PGtE0+10b7RqV3GrG1mEVra23zDcB80rep5+82P5Y7b4UeMfCvhK88RXHiqWWIa1DZwR2rBpg1v5shcsVB2hBjIPZjjPJGT4+0e48FeLG8KLIftU0LT3cbjLQD+CPOfvDb6Zx9M15/q0ME2k+RCo89H2h2+UKT7jtzVkWser3a+GNd0f4i67pTW9nYWPkabo4uJBJcXHILvgnPlvuyu0YYdvkrw6yMUkjNtEUgRpm8sKoRQduBgbcD+QFeh+EvDM9r4bm0rTtKa9ubht8pt3V5d7EBAyjcEVWyArcHipLD4P+LIjHaX1q1s0YKSucHMZPRfX6U48q3A6Lwxosker+F9Nms7tku5BFGrbsvkHadhzgDovCgrjHGMcteaXLZatquiARF9Ovri0eRRt814ZGy5Bzgkcgepx2r2KG613wz4k8HQNN9rNvOmyW4VAY1jTlAkZABERwWYckZ5xV7XINP1TUNS1wxQi4uJnma4wQkskgwxZPutu5HSlMmUrHF+HPDOpeIdBna1nLkxlWhQDzVQHG7bjt2HUg+lcH4jWTw3dWuhX254xBLdNECCMgl0DD7vHX0z96ve/Cvh0Jq0b6JLdr9pUw3lhExMUy7GJUu5C/KpI3YOD0xXAfFvSbeHxu9l9he3s/sMUKdAHkiXDrv6cHGR3qEyjmL+1t307QfF+n2UD297b2tvPDcRlI/t6N8zuEKgEg/KehAzggYr6l8HWl9Z6WZ9Uure6ubv78Vo6i2szIBiCNc5GURG+bn26k+H+HtRtbvS7bSQPNt49Ri2LJkLHHt2/kOcc8Djp19407SLazvra+SCKGTP7tIwQNvUn0zWOKmuUiJcmMkcCRsBkPj5hxzkY/CrGkeI7zRdLvFjt7W5iLDKXIKr8rZByhHtjOTkDGKy9TZxOdvG459x6kDtVLUFaW0WzxhHfLgdgOcdvrXFFAx2sW0Pjjw7FbahbwbILhJ4RCWQqy5GA5LH19OtYC6HpWjyOdNRDCAp8uSPMiN0IDEcg9810iXS2Nm7oigl/lx8v/ANYVg30ojhiL5WWVd6r3AHQfhWkSJFvwFbeVf6jf54RfL4HADHGf8a6FGjnu5HZQXRNi85GegAHvWVoUctnp0zK3leeOnoQeM/Wuh0VBIi3kKEq5GMfKcjhuv6VjU1Y0XbO1ls7qOa4CIowxbvtweufTpVrWZEupFvZfltVVdqfwkgdR9c1eSxGsakySMvkxYDOh5+UZwc+lcld6hLfYYrsiVgEBAAKcgdPXbXOamrpU/lxNKeRyuG7v9e2KyNRuBdXqqcNtCJ8uO3pVySCOLSgUkziQF+oVd3p64rHtQsl8EQ7jnPHGcUAahg8uNmIIOBz6Htu9DW/YlrayWWQFRCwVPR93J+mPWqFvCCy8EZXgnnd7EVJfXS29kroNsbMTwflPb+nSgDmNS2/2jM+zzDGM7s7cHnA446Y6AdKyEVp59/zKMYwDuyeePwqTxAkkaJGFG6cCQleAQ3IB/WrttGFhEMO0EKPcquPzrQDpbiJjpiSADESYweowPTpV+ywNGEuD3fj6dPTgetQ3UA+wxQOxZQOh7nsfTj0pbljBpTQIPKafIfsN3fj0xUpGZzl7KbxtzZVcEDtgH1rLaYWaAgqflx9MVqlegAyQOF4x+FZMkKyyeWUyB9B1rWJmX9AXMhu55M7k5I+vpXd6bePDYXQG1fMfkEZ3KvQDP6VwdhlphCnCAcY9z0H9K3VfNvLb7l3Ftgzxkr9aiQGp4wW18Sww3Fs01ltG2KWGU+ZAAUy0QGNpCoBxjB57145f/D7QpLu9lhubmW3bB2yjbP5hPJLBRvXPqFOfXqfWXby7dFP3F+Vdvv8AmP8AD2rnlDAGPPLdT1Un0J6+2OKlSa2JkeXS+AbnRTNJoN3vkVU3b8LMwQ7h5RBJUqQOeOlbkF/q1xp0Z1a4+0yRgqNwCvGueFwACwwo5bJ9DiuweGJmaLZs/dj5f8/lWXrkIKJ8o4Qp838JPP8A6CB+AFac9yTb0Qn+zZSQMlvlwRxjjn8q5XX722tdJmH3mu5BGo6YdTvXHrgqK6vQ4mj0UzqQUwU4HRv546Y4rlNQtYJrJnmx/o8xKfwkOB8pHHrirpgef6x9oh8PrZzLsaZtxU/KWAPK7cg7hgZ47isbTIj9sRGYZfDqFHAyOSOAenb6V1XicF47KVSwXzjIS3I4GcY6Dpn8BxWLo0ZOsJvZSsLDtt/T36dOmK77fuwPXfEdwHhtIV2kJGgIA4XdGCMVReIXPiDw5a7Swk1GyUYOSQXG8Y9T9O3apdcaXdZwPk7QDt6ZyOf90DpitbwoI5PiP4ShJUpHqNu/sFQEn8OOPpXHhf4qND711SBftbmXYWVgiomQc4xzxjgDA7VybXy2F159/IILZMO7/wAKqTgc49f5inePPFKaXdGxsF8+/upg8cafMwG3ByB90dK4zT9J1HUbk6n4kl+0TLzb26cpGCVz29sYz+XQfo9N2ikcj3LU+vX/AIgu92ik2sLEobqQ7WlQHDNHH2QY6nJByOCKufY4bWFbW1hHlYPltj5+AOW+verAt4Rd5A3sw2l89ucgZ4wPb+lWLiNPMUZIATHXsa0TESadA9vlpQCxyQF6fj7elToQbhOPlPBz/s/1qKI8CQYOFwApPOP/AK3am/NFOsL44wRx3ORTAn87bNuQcL0q7ARJsUDB79/lPT9Kyo9rICDndnBx6e1WVnS2s5LyaVLaFFJMr9F9j0oE3YmfV7fUEuvDeq2sOq2F6PLmtL1RNbyx8/L5bAr09u1fGPxU/ZE8Nw3x139n/VP7G1y4Gf8AhFpt9zbXLMC5WIDc0IA4ySUzhQFHI+mNPtda8Y6jcxeFo0jsYv3UupzZQZB52AYxnkFcFsDGE6jrvGWsaR8B/hfrHi2wH27X2jWysZ5hl5r24O2BB12ojZkI77eT0xnOlGS1RrTqSg/dPxWv/E2s+FtWn8JeN9MXSNT02TyJ7RwBtlXtuU7Mp0IDdeMcU/U7HwtrMZuIpjaXBxteHDLvUDB5IyM88Ace1fpv8K/hX4T1jwHP4e+JOlR+I4dULT3M2oOzStcyZaS5SRSrCRS2FflsjkkHj5R+Kv7Kl94ZupL74Eaq3ibT/MZm0G4zPc2ceTykvy5UlDyQmBjk5OPLqYR291nrU8bF6NWPibU9I1C18xLgB9jf6yL7hfghtzAHnpyPasaO5jZpUf5ypKkL3K9CD2/CvRhr39kX03h/XrG50u5Bw1vfR4K5bkDcvKnt/UVfm8NadrNsJ9P22s5AcBADjbwc4yMfy7Vx2a3R1KaPNEGVEmQeOuOT6flTduGHHFa+o6TqWizCO/g2tISv2hSPKwoyrZz8u8ds9uB65qoWQO4KoCBv7K3GQw7fjVxLRVMKEFAo5HOSMcj19Ky3ikt5vtVu5gmiBxLEMEZ+XjpjGevWuh2bVRunPXpnPrVCVArMvy44GT1yOP6UwPUPh98dfGXgu7sYr+4mutLimBnJYuzRAYwy57eowfrX6CeFP2hfAOryA6bfeVuxteRCinAz82enBP3gPTGeK/K2WGIb3LbflGcZ4xWdFDNYTLcWMrQzR/MJI85HoCM4+tQ4ESpp7H72aL4pt9VhS6065imjZeUhKrwecg9x6fpxXeaf4hZgPJUhSTvBYEL6Dr+nAFfiH4C+O9/4Z1S2n1ZZUtWIEr2p+VuxYx9Pyz7elfpz4X8Z6R4m0y11vRruBrO6wVlQ7lzjB5ByGzwVONvcCs2rGDjbRn1lY6sk/wAm4g4zyuMbuldVFc4t22/eEZb9a+ctM1xlLeZIodMKjiT7yngY/Ku7TxFvsbk7/wDVxbVfrywyP5VZkd14ZfytCtUjwo8sOP8AgWSa6RJiTt9TmuE0G6thpNhsLEC3RTxjbtG0joCfmBP/ANaunjnAI6cjI9aAOkhnMfQf0qzHcfNn09v61hxyjcvpVxD8xKjFAGkJ8tms3xLfvZeF9Z1KIYa0sLiRfqEP+FPDP93gfUV5l8dtbuvD/wAKNTktJdk99LBYBsc7LhwHwPdNw+lBdON5pHnHwjgFtoIhXA2Ad/vyMct9BX094aRAY88KVVfbDHGPbGa+e/hzbLbWctpHjChzEM4+RDtzX0v4WhhWW1hkJAUq5PTLf4ACs5n1KPwq/bX12LXv2qfGcJy0WlpY6ZF83C+VbKWA29izHI9a+cdNtfP1i1gYbk+WVx22jJwB36cius+L2syeKvjh4/19TgXXiS8Ck94o5nRPx2gVV8LxNPqUcygsXfycqBgBfp0zWcviOjqUPinIDb6RaRRgBHmn3A/d24C8f7JDAV43IzS7nGcbwgzg9f5V6Z8X75B4ptkYDFnYqOf43f7wwOABnHWvKXkEgHQAD7v5cduaqGx5eKleo12LG5j1IbZwvPJyfyx7VfiZsuNpJHA5A44/h4rN+ZCgwM84xxnOO3YVatkEn3sjYuQBnB+vPP0qjM0vPLkNtAwBhgR90U123deg6DOcDPembFDlh7HGO3sBxijG7OcEcjHTI9v5UACyKXzsGBnd3IOOP/rVJhlTAVlzk4yAcfTtVV49kbCPndjknpt9+uc0pjUSQ7/vltzZPp096ANSC6tLVGRph/CT8vAP07/hWjEUd0ZTgYG045x/s/1zXLzbGXyiCCAcDA3Y9/TFb2mJhWkYnpjDddvbFZM0RaMO0CXhVXdnuct0/AVXlO7O4gAbQAPlwp/XmtCXO0fKMqCTgYH+z+FVCsaybpioyinGM9O/H9Kg1SKwTbcfN1BOOfXgYx+XpVwjO0Egp03e3pVqOOMyMWYLHGo7cH2/wpUS2blBhX4Ve3PY+lAghhSdj5jfMFznb6dh+FTjTLSRnV7ho/LA3bhnJPTFSbkSQMc/IVzgcHjrUXn2ciuXTaUXJZvf+uahgdFoO2I3qRtiV41ji4w4zyVz74GR04rU1NZ0gs45s79hXbjB5PAxjj6+1Yvhmzhu5550aQGNB5ahioEoyBggg5X8vrW7rTRGe22AYWNCFGflUjaF69FxxUy2CK95GPeusls3y8dSuemOorEtPmlGcL3xjjGeg+orVnjYwyKoDFd7D1Ocdf8AgNZVqcSoSTxyvp9K5DsNGDH2iJfSUbR6Dkc/4Vy/jgyZtxxs8psHAyeCfyrp4FKTqo6b1xn0xnP5VyPi6dGliiXGVhbOQPmHTH5d61o/EjLE/AcGnEnC/UEjFaUB24x688fdz049KywfLRXIOBxheMY6VpW8piGCQpAGcLmvTPOgrG7C0RQuAoVfQZ2tjsP9qtO28kYdT8v+rHGcHrj0NZUJJK4YDjGccEjoKtwkqmzA25yFzhhnoMdBxyK5nudUS8Wc8j6Dbxnb/UelSHy8EfLgHnaemR7c1ASVwzD7p+UY6nscepqI7z8uUXnYSD1P3hxx9KgBrhhI3Db1GVJOCF6HvimllB+9uCYYgHgnoTj9eKf8qDEjHYWwB1HHrxxURVkHlxGM9SA3UE+nrQAvmMPkZsbshSBjYOuPxrQgmaMHD4+cEjA9hVNV27hyp2rkLhTwOg7YFTuQYwEBAYYLH3xyaAH/ADlgi85ywJ6r6Y9MVA+1gdqq+whsdePSpB5YBIHG3B+bj/Hn3pQBgfMQF6YA6+g4wOKAKu4LvKt1+bgZx6cfWowP3excEFh90+n8qfudV3AqoPyqAMhfbjjpUJ27MKNoOQvI5H/6/egCeKQl/mUsQx+Qfwn36f8A6qlSUhi0gbKg7SuNqLjpjjmocFusZ5GAO+3HXP5D6UYDcBm2vtwM9MHnA6H0GaAFVpAixry+PmB5B9vp/IU4yAgZdSuRnPTj9MDsKZv3HJTI3ZyeD8uOvoBURd9pDBecIpA+Xn09vQ9qCkye4uZZUwzJjtwOh6/lUUk0jq5bC/LnIGDzwO+PyqAAlhtwhxkEAZ/Xj/61OyciUDLbTtHqRwwx0xjrgduKA5idi2FBG8Zx/d4xwP8AD/IoXKMZEIIGNoGMZ4CqKj+WPPz5AAOSpxwePc4pUeFSGVs9124x/hxz7UBzFspHGqErwG6jk8df1/SnyQwowTpk465Ppx6D/CoRPCqBm+QKu7k5DD27cnoPyqJZ5AIywC/JwMZOf/1dKnlDmJnjKEjDBRjI/lz2xTfs8gIXzThQwzgdD2qJpHEQL84x04wBwOO+KQsd2Vy//LQleMBevHr7Ucocw+S3jaFUV/MbdwWPIBHPT0/SopYGRzxmMqMEcZGOaklJEW+IgofkyRyR7fTt7gVPK9yXHzY44HGD7D2/DijlJEEU4jQblbA2g9PpjvnFSAShSPvOnBUD+eemR6GmgS7liK7iF3fK20ZHTjHY012l34jfaUzxkcgeuOCfSpAmJSGIB5U4wxK88HvULOxcRpt+TncF5HcAZ/Co1hVpVQkl2GVTAU45z7celORIY2IRg646ZA2g9f05oCA8t8n7zqwAxjaCOvbj8KoSaioODGN44wmDzxjHpUsksmyRIkY7QANvzfkKSKMwmOV4t7qvzKv8JHQE9MgUFSZDAHuJP3wOxsxqWJJD/wD1vfj+VWLrUIrRQYirSt1HXbt+vTtUct4fJwj42HqP4h6j6D9KxWUXZ27gpOT82Mydwc/5x/KuUz5h5d5myIg2Rt3dVbBHX2/HtVuBY0ARVMchHIzjg9fb6U2CPEAcq+FfATqQOOmMDr+FSbQybEVnUENwcFfT6YHHWqDlJxF8o/uk8Y6nb2OMfWrCwIqOdjbeF4Ax17fj0HSlAAcIpCDY33h038D09hx9KS81CLT4ti4d8fIvfcvcn/OKCRtzcpZeYZNrblUBCemMAcenPtXJ3WoSSb5rr58EBQOBxwDjt9KrT3TPve4AaQqE9R/np+FZ0hZlDOeOT9OnH4Yrpp09LswqVLaIjndpjnoOwznjsM+3St7w9YwXhkaVjuixhOmWPT6+mPxrCZdq88HPHIHT/Cu78HLutnBc4aRQeeBz+hHH4Vty6HLH4ker3rtZeFb0yYR0tlwQBgFtpXjoSDivHUBMUEO1jGEVsgcgj09CP5Zr2PxYwg8M3qrxtCxg9RwR0HtXkUEOJNiuC0R452g/3tvYflXFVPTpHVxvFHDIgBJdFUqBw7L0P1A49xjjitmzEtsFWRdpPG0/mPy/SufjIkyNwBAxzx07jj2rZ/fykySScc8rwCTjv2HHWuOR0o57xJITpJbJxu2qfx5FeYz4R1TIJAwSPz7V6n4tRI9Kt44lygm3/pjFeWXTIJDsUY6ZHqOO1ehgvhODF7AMN0bj9KdxkYIwQOenA4qMHaSxzxjpyOKdknOAM5xnOF/EV0SOJF5HAfd0C8n149aseay42sNp5445PpWfl3jUtGCAN2fp9KlCvKB3x78Yb6dqzkdCLCvJswVHv7AfzNW0kQIfm2u4GMf3R1H1xiqa2928YBYZk3dD07jp+NKtpvdR5xBGD93PPTHvUmiNMFSDjO3g5zjI/wD1U8yxQspjLkfNkJxwfbvWYLcNJ+9bl8DHbA9qekMbcszk8AFew/pzWZqXPtRccgjAySuMAjp09f17VIZUPzORkc5/2e/T/IrL8mIptcMWwwx05/8ArVbXToVePq3yjII+U8f0/wD1UAWLmVGQEMN/RSOgU8jjtVRZYtpAwNgHK8fXmrK2Nuj7/Lbfxgnkfl3NMFrYElPJIbpncScj9MUAVJJYy3bDDJGMDn1x3qJ7janlnDdsA/rntjpitOXTrZQWaMoFTO0tnv2/T8KcttbrkeQgGNwcdATRzE8rMWO4iXDKflHyk5ycD29M0LNt3Mq8hgc442/TsK6DyIC7SbFwfm2hNoTAxwf8KXyoAiNGgKuuAvB6ev8A9btRzBys54sjyOectkfu/wCR6VL53yEqWBXBBIwNo4FbO/ag3AD/AJaYUYznsMdKd5m1tjYIPBUDO3Pv7UFKBhIJgSIVZiRuyBgnHpWgJtTx5aquBzyAu3vVtJ7kxeUjb3BI2EdFHp+lM+62V+dnGVI7568UFqBTT7ZxIF2hjlW479scUz/TGVCAp2g9CM/98+3pV/IDKHH3OR7kdPTHH1qPDBQJF3Ek7eeeuevt2rMZTFpONxJU7vnPTa30HWlFrJwplwcZxjBXvjtjHYdKvbeVXByrbsg8DH8PvgdabkMpI2sMnb2GOo/D2GKAKot/vDzgEztzgnHpTTahiuZeZAWUgEDOfp0/zirw6LgDIOGUDHPQDrwc/QUiviaLzuse4DsSZOue24d6rmE0U1so3xiRxu/hWpY9LE8zpK218BeR3IwBngAY9Kny5l2B9meScAn8OtIf3pPz4JUFxj5eW9Px/wDr44o5ieUi/s6AOwVifLUbucAc4OD3/DihrOFNyPk5YEegUg7elWkimidSRtTGNuOnGAOegPaotxaNdwwwxnHQ+nT+tHMaciK/2OBYxGCZFXpj5Rk+n8qEtYgfLIYAk5Vjwwz/AEPpUxwyHyVw38OT8x6f5+lG6P8AhHyocBu2f60cxnyEMdpHtwD8pO4A/KOOv0wKlWziWTOE+b+9zhSOT7+1PzbEPIVYEfdyeDj9KNiF3TcWQLnk5+X/AAHtRzD0Ivsm5UA2hcfeVeRjufyqPyLZSvyhymArL0I9GzxVwIm794GAwDsJJBA6dKlUodocBdvKgfKobjG7FHMLkRR2J+7UAAsVOCMZI47UTW8bbi2d2DjHTH+e1aO8xHDHbklcDnrz/wDWGKiGNy948jLKegPc0cw3TREICw52soQDPT7uOR9KaFbduWT5lAO1v7xHft7dKsyRLGpMrAKSShQZJ5449x2qv8hLhsfIN20kDj0/KjmJcUiGQeWoR/lw2do4B9D9DRukU8ZbA9PvA9OOuakKlQw5ZHGFQgDGOnXjjtTN43bXztHzKD1+nFUA5VG4KQ209SOnT9KS1Km8g3Fx83JK/wAqaS+1eRuHOCcZOfw6VcspJvtIPyhcEMB82cdvbB9KaM5H/9f9AM544ZfYYH5dOvelU57gE+nf6/0pGG1gCA4Pp2J7fhTfuq2eg9Rzj+WK7DMsggAZy3OAPVcf0qXKsOMYHTtz+VVVYAn2Ptn68VMnPQc+n8s/SgCXHPy8lhhfoe1MeRVwOoYqo2+/Sn7iVByAjdcDk/8A7NR528cdcex/CgzHlgrjC+vfv2pi7UUDjI/z0pv+7yehHrjuKQEg9B9cUGg7I3ZznjOBxS4BH3T+f+ApucYA+VieQB2/z6UZwGYdmx6Y/wDrUGY/cBz1xTct/P8AP/61OwOoHr/n8aT3Ixk/r2oATjPHp09hxR6kevPYkgdqbnofvbjtz/8AWpO7cjP9OlADh04J/wA+n8qOxIxycZI5HqKaflOevIwP8KToMcZ5+nFACn+7nk54xz09KjIHoSD1weo7U7j7w5CngDjmmbl4+U/z4/pQAjHZn5MHjGeOD39qQjaQqqT6Y6Y+tKDs+6MAevSm4wNuff049KAHbWxtXBweicD34pmV9duCPl6n8Kd1ByuOcZHcD2HpTcsCCvqMelADV56emc9qdwFGRgE9+cCm7fkx0XJ+XgnP+f0oB5IxggDjpmgCXBHykbsDg42j6Yp3zc8bj2HT/OKjB9OM9Oc8Uu0qCB+FAAOn+RTRjHyjjmhjt5OOfX1pCMDnB4Ge2QeM0AO5wMfUY4PFOzu6cfzz/SmHAPzcH/ClQnGVxnj/ACKAH/NjJ/TtijI69uv0pBx05/8ArUv+znC5H50ALgHAboOvrRgvgZBC9x96g8ADHI/MYp2CWHrgg+pHXAoAFHy9PmJwp9MUh5BxjpQBjI7ZB6dBigdg3X17cUARkjgHgYx07/Wm7eq8HPTAqUj8FAHagj7/AHC8j8R6UAMwS6sDjAUfgKj24+8OtS4Y8MudopnTOMCgBDgfMcfLgZI9aaQwU5459MVIG/i4Azg8Zx7YpoC4LZDegoAZ0ZgSACM00Y3b06n1HHH8qeM4GFJz0U9eKdsVGLdCfwoAjCtnof8AP0pMbUOAOf0/E1KAFUncCW69sUpXoFyV4x7n0oNCEjGBzjjJJ4+lMGWwMjBwAT2z296mO44Kjvj/AD2pu0YBbpnjA6dqDMjBU5BIIyRx6f5/+tSEDt9e/wDKpAGHDYOCcY6fQUFQylT349MUAQMhwdg5AH3R19qceD8i9uNw/L8qcTwGBCg8L+Hf+lMfO1yAQOMdunXmgBu0qmFOTnH+NByP+BdO33eKc3ySEHkjFMJAQ4PTpxnHatAGEsASNgG7kngH8P8ACgqfunHHfOBjHFPyBlCFwR9055/xphVcgr0/u44GB+lAEZBUAoQMcE9v8MDpS5Cr9egX2FLtOePTHsc0nKjGDxjHsf5ZoAQjkbcDjAHp+VN+UD+HoOQetSMNpIxj09P0pvyjI+8OO/Q+2PWgBu3b8xXHHXrimngdegOPQCnsuAQASOuenNJwCB6nAP1oAaAucqMBuM9vy9qMckOduP4MYP1HanbSTgEckp6YB4H0pBygJbIXHXtnjNADguXBbAJ4wepXHQ00KeAOcH0wPrTlOCNmOB3/AM9qCudvb0rMBiAA7VO3+7jt26VIpw/TGDtI65AoXgS9iqjnpz+H4VIq4IAXqqnA6/4UAKpTAPdvVcqB6VMvB4x9AOOPQVDtyCTjr09u3tUo4YEn29KAJ0j+ZeCeM468in/L1xgE4IAz/wDWqFcBs9MVNuYDbuxjn2WgCwN24jbuUdxwPr+NPT7vbHceo9vf0qFQm4OjZ65CjOOx5pcDbgY47jqBQBP7Yz9OlO4ORjt371CCnU9fT2qQMeDwB/Sg0J8c7ti9Pl/D+uKNpBPXkc/59KOp4z6ce1J1wwHB7jpQAncnrxjp82B6elHI5IK89cZ4o6E7f7tJnncfb8BQZk3GcZ47YpeeQD+H+PrUSlf734d8e34VIrAja3GOhPUGg0EYdscdvWo8YGeP6VPjIzn8fT/IqMgE4K/e9Oo/yKzAiwfbH+NRkHHZvQDipiuFBPtTCEI6HsBzWgCFSp9yccU3GD6jHH/1hTvl/hyAD0P86j5+UggY9fSgBNx+UnH/ANbH5fSjHp1xwPWkxgMfVTt7c+3pTjjDEDBwMH8qzAThjwc7f1+tJ09ABjGKUnAYKvJXIUU7HRsY3AHbnHBoAbnkH3x9fQU05Ax65H096cFGPQdMfy6YocAYHTPT/JzQAzbjI6fL/nt0qMjONnoB6KPpU55Vl5+YY46/0qGQ8nGCRjp2xQA3nqAcY6dx2HFR5zweA2RjOenp9alZcZUYOMf/AKqi4Xrx2/yaAFLDBc4wPUdSP8KTAXJJHHU//qpuMjAOWHPHHTqKOnABPAwBQAYJDZIyR6cY9qXHPJA46Y5H1owP4uOgzjp9KMD+LqMdqDMaVB+98uBj/d/xpo56jOOnYVIDjtjnHt9PpTSSOrKM+oxig0HAY+bHA9Bmk67ejZ/u80wbWIbkMDhs+3TjpTQV35OBhs57nORjoKAHE4H+7g9PwpDxznaOmTTR6c5IHI46DrSjna2MjPbjOO9BmKuS23jP+e1OGOAO/wCFJ83Gf8+1GR1Uf/roATBPAHT9KQA/dyuc+nOOwo+9lguB92jJ9v60AO6A5P3uP8/SmnoQOOOPf6fSnDGfQjnFMPP3hxQaD/lB2jaqBRz3x7UdcY5/hyOw9KTLgsSdwAGBjmgbiOP06UAPB/i7cewx0pBkADA4/DjsaD79aMDrzzkcnsKAHcDoe4AGKdtZevAOVx7eoFM5AOFxnoR1o+UHAG0Zz9aAJM8N8u3IwKd0+6pyBt47CmerdRgY+v0p+Ow9MUASgkZAPQDGO1TAjGBj2FQD+6OP/rVJ3xu2468dMUASD3796XjvwR93Hr/hTV4XO3qf0pSdoyewyPrQA8Yz9Rn2B/wp4Jz8p5/wqMHG0buTg9O9OGc8ngHtQBMA3XpilAC7R7Uzgnp+Rp6jjHUigB2AeAOOD+dJxxzkjpil7H9KOc84A9KAGkBeOnT8Kaw5yv0IqQYwcenFJkhjzxgHHvQBEpOP94kD1xUpJyckYIAqMryCevtT1w24dMAHigBTnnPpTSeh6Y/SnccZ/i9Pam+uOB09DQBKpx7UYB6cnPTucVHyRgDg49qm69R14zQABcde/p6GpAMAEf5/CmDjrx9akXIxjtQAo479xTgMg8Y6c+mf5UAdhhQOntmpVGEPTp0/GgBpwD+H8qAuDg4/pRgdeme3SnjI9MY4A7UAPwFHOPb2qbGOBz9O/wDSo13AblGB/SnrwnHA7dqAHrnjseBinrjA28f57UzPHA6Yb8KcBwNvUc4PpWYE2B35J7e3oalyOcnvUYyMHPPPbp7fSnDv2wQBjp+FAFtCDkjOBjP4+lSgdxxnsO1V4y2SACMDPPQGrKdB2JGcfWgBy4yM8c08YCjrQMZGPWmrgAfzoAf7D0BBHFOzz7nFRKQOBjIOD61MuQuR065A/pQAh46foeuarsM5Pp+Qq0w/z7VCwBOR0PHSgCPcOD2zThnp69D6U0L+gyfpUgwMfl7UAP6/UYH0Ap49OhznI9ulMA+nAHT1qTPl/wB31C9yKAHjOTnsM/j6U4HgZPPeoxjn27f0qUZ7dKAJOwGTx1NKcFSP/wBVMyOAfXvTlIJ78HgHsKAHoQR17dKdjH49/pS9icYzwMCkIwTgdOnrQAh7DjPY+lNPU4/4EB1/Clyecc9vqKOxH3Qvp/KgCPGRzxjjPpjpSr90fWgjOMen4U5egxz26dfwoAmjwMAcEHB/H+lNccbV+X2zzQnJGcYwAccZ/r6elSlFx8y452j1yfT2oAqKo3EY55PoKnJySOjSAKfakAKHBIx1HHOPSpNmRg/dA6dz+NBoKP8AZxwce+VqQew3dqZ7nHU8L7U73PoOO+PwoMyrIx4UEj5geP0ojySqH5yAwAHHPTJ/CiQfvM9+nTvUasQeDjIxgfLkDtQBYV+m0ccAj6VTdPlA/wCBHBzjHpVgHA4OOf8AgQA/mMU2RPlJ4HFAGZt4Z1PG0nH8WR7elGf7o+g9M1OybCFbB9D7emKYADuUKRg5x+H/ANaszQlVuqjt2U5/wp5Hfkj3Pp6/hTI9y8nHPbHPH5VL8wJPGQOdvHtye3HagzG88Y7etGOPlBxxjFKMZ9z2pAOeCD3AHoKAGqDwvbGeB+H5U71AH+yMHHI60w4IzkYPQE9AaRjn0O04HGMYoAY21s5OT0554+g44qMKM9yAM4HGcdqecMD6NjjtkUzbwBwCT36UAOGFG7naPTHHuPxoIIGTg99o56e/FLgE7lIJxyOuNv8ASlOSd2ORznj8MUAQkccjB9/8KACAAR9PpTSRz1b+dCkZxk47Cg0H4HP0Hbt2owOoIPO3APP50zg/L0+lOypGO3Yf0oMxerYI+n5VHgZTIIx0HrUrY4HXgcngcjpTe4wvIXj6UAM3FRnjIHp3/wDrUYA+X9RQu0gAHp0FKDk4oATkZyM9sAY+lGMAk8enoKk2Y496aRkHvnt0+lBdxV2jsWHPAq3H02djjPNVh8p47AL+FSqH+4Pw7UBclDdBySc4X0FTpjIUcDt7VXz16Yxj04qZRt4yOOABQMtI5U/KeDj2wKu55ORn0Pp2/Ss+M5YDgnHOKtqw6GgCTrgA85zj6UoJI9PbpTecc44H4flTe2fpQBODxlecdMe1BbPuD2qDK44GB7UoOAc+2PSgCwc4GBx7elNJIOD+vYen/wBambs8cZyeP6UuBxjHNACk/QUoP4YpjY4Bpm7HNAEjeuP0qMY+nrTCxPXqaZnuOP60AT5/D0pO2NvT8qhHPB//AFVJ6Y6dvagBw/hPvimnv6dKcP8A9X1pp9fSgCueCB3H8qEb1OT16dB/+qmTtg7ehHt1piydxj5uPbI/+tQBe3DoPQY4pCT0x6flUasMYpxPbigB3H4UtMFO7UADHJB7cCkpjfMwBGVx0zwT9KeGJO49xjp2oAlX1zgVMM9MEcfpVcHtkfKM/wCGKmBHf0zQBMBuA/L/AArc0SUx6hG3qRkf7NYQB49P6CrtnIYZ9/uB9KAP58Pjlpdvpvxw8f6bZosVta6vPIi45XzH6Z/ujpz2H1rlrPwfPctDetIkjTlMQYIChfVgRj8O3Tmvp39tDwTN4e/aa1J7SzSC08TwQ3iP1V3VSzsvQLj+IDOPTJ58rmt7FNLn0LT5RFbwiMXdwpy8jt8w2Ec4XBA9OntQRJHMax4Xg0KzWSKT7XHGSbhvbnvuxleO2TnGQRg+c6kIm8uaACTcvynPHHBrpdW0i4sLG6li1Nr6OWPa0e7BAyOcDjGcZAA6/nw76VNAysjoQ78Fvu7l6KMccc0GdjpPCFms730yjdM6LEhLHn5gSo9BkL6YriBO93qNreSgN5lwpKsMgLnj9BXRxPfaNpF2Z7dx9o+W2l24iEkgYZDdeBnGOw7VneHoILjUIdPuF/eKBmXpjBAPy9P4h9BQI9Cu0N1pOp2t1uud0TeWo4yjgbGGP7rDPrke/PFaBpGu+I7E3bg3UsDLaytxkFfu5zyTtx+nSuyu9G1OS6u57V0H9nkwqXIB2oMN8qgjB5/IYA7VbfW7rQzaXcaH7DcmOC7XI5cDdC7nBxz94/8A1qAOQk0s2kEk1zGJYvN2F0BOCOMHjgZwKt6bDrWl3C6rpoUmNfMiixuywBU5AGe23qDz7cdzqGtadosDajqUB86WRmMKnf8AM2DyOhbnkmq2l/FHRYJWvjaupiYLsVAo59/4R/hQB6d4evJT4NGtxsrXc0W+ZNuAtx2IHAAx1FcfJqviazit9G0LSUuflRZFTZDh2yeWGOgAB46dT68xrfjfTdc07yIkNmqyCQQwdEP988AN6nFd3ZeP/COjXkupsxu1ulMm0AghGALr0HYcgjigDz/UfC/jy4u729W2hTyiGeGGdNibByFLt94H36+mMVhadenUNPW4lLIZQSpzxgdPcen4V6xPA3iuB9a0e5fS7AF2W3yVlkYjB3McZQLgDjqT9a4RIoJoSsUexoQq+WOEx0BxQB1XgO20yfxFJd66rCCwtGu96jgLByeAPm+98oHUjuOK9Bl8VX/iXwvbTXkQlng3PJFkfKFbaCU5z8hPpgn8K830WXUdPuV1WxgWRYsxkZwH+Qqu7jjbu9Ov6bt0PE19Pfn/AEaOaGEGQWmVMgHf5ssAOM4AzxzigC3qN0L3Mscfn7I/3yfxkEjJA79ap2C/YQ9wkc7W5ZRMAuViROhbA6c9B2z6V3Gm39npNqdQthFLcmJAEA2/aAcbu2SR7cH61lPrfi66up103TY5bF4tjI4WNXGOeDtOBnHOKAPCviJ4fS31ZtSjTybIxJsEbEsuByx57k11nwojtvE19F4kTUWkn0ffDPFsw77wyKWzxgISOFycDk9vV7/wLpus+FLiwuWCzvEZGuEIZVPGR17egwMDFfP3g/QvGHgfWZW0u0+36bPL9ivPKYKJCNwQ785H3s9D2HoKAO6v9I0Oaa9azt7iK8e6aeO4Rj++3HkN22g84HetCx0a6tdO+0NdxQHy2LyoNzAdgTxUVr4emuobpdU1F9Plurt/strgnyoAeApyOccenHvmtrTriwuzfeC/D8OY8m3N7MoaMSJ8zc9W5GPT8MUAeLz3L2usCSRJ1jhADb8M8gIJXp2z6fSnPqOr30UWlWVljzN0sSgEs3PGc4C4/wDrV119LFpWo3NvcRLcTwOqgJ+7CGLI4OOnoPxrZvNRhhs08QajZnS4I/LVbkybTKSDjYgA3gHrj60AZfgvwLBqniFdP1qV4ZIbf7RJHbcOuQMFjyAF+nPYV7RZ6Z4f1GJLRRZ/aZ7F4n/fb5Psg/v15hcQ6bNZ6nf+FNXEsOtS29tdSFXhlzECzttYKRGVYBcKOuN2FOcTwF8Lb+x02+udPSLVszXDEqRFhjjgDdg5GD1oAy/Daajol3faLqDpPpqRv5Eh+5LEMjA65flQe2M8nHOpqnjHxLHpEWkXc93HpfmRWtsWVftEMAAVEUn5lAIwuOg4p9pYf2/LNZ3aPpCaOuZ45B5m+WQkEYGOARwM98fSpe6TZw2s+l6per/aBlheSK7lAhRGUMCM8EYOOuR0wOKAMC1fTbS4OleaeVaUW6lj5JU5Ks3OG45z9a27jTdYv9Jt9St4VuJlZ/vMxZYwflPUA/5NV7PT7NNSu9RtLVbmORwr3Wf3aE9cHpg55xn0rsLS0itdVv7HUJ5LfT02lvLPOGXOF4Ix+XpQaGS2ia7dHS8QG4tfKkN15KA+UY+SS44PHoB0xUh0+PTddutIuj5BCiWJ1fcoQj1rpV8Q3Hh1fsFkpi066LQpC/NyhYZJJzjPOVz2xVLQNP0W78QSPd3y36zWZmkZ5RHOSMjaq5+gA7D6UAcjpWzV72Dw5EILjzncu0SNlQR1J9a6sW3iLw5q+laBd3cEto0b7iv3Vz9wEPxuplv4YaPV9Z+ypf2bBUFkyxshK4/PdV/w/Y20Zn1PxlbzTS6SkbKLkmPdk/L97jNAFPDyWN5pl9DFJZ3uY0KqVlVj/Ev95QPTpXz54i02+0G9k0OQxzTQncZCd3mxkZUgk9Mc47dOo4+jPFl3b21wn9pHaL6P7bbvEAPKReMKABj5R7cckA8V5/4+0KG90MeI9MTZeWcCFU8r/j6SQgEY4wRksCM9MYwcgImjyPTPvybMt5mDt67dvrXXaXJi6huJrdSY3PMvz/L04U+nX6ivPwQzzSWrbY2iVyp4z+X92t/S9VmjkiF9I0oIyCVAYBeDnHX696wMj1LVNQ0jyJniMUjvFs8tCUxIRh9uR074/wDr15je3UlvGIQRLMPukj73oAPb196lkvzNMskjYhd9sZHADDjj29O3FVjiVZLtcKVbZsYDhh1+maQroyFCzWcpVWDlemOc55P4V6x4W8W3U6WlpqE7yzW0SW1urKv7pRtQAYGTwBjPauHSE4juojhXQb/RSP6f4VV86XSr83kTkeaoR0HRh/8AWxx6YqoysF0e/wAOrSz2dw1xF5exw7SpgMrADAI+p4pYL2PWtYn0a/u/7Ot9SMcEEu3zI45IwDhjuXG4/TJ4JFedprkd7IkdvLtYqkV1G2SsrrjYW7EbsD1GRxzWlLNZSRJZa1Cbd4JBMskbcKTjBXH06f4Vrc3Ukegww22gX89omoNqD20+WV15Z4+m0jjAH4fWraePrfwcJr+yt0kv9Qe4juo5H/5ZSD5cYGOCRxx0PavMvEXiqC1hj/s6IW+ocgNITjaevlrt6HnnIx071yd9q9xrVpcPqBVprMrIJVG3cg6g49MZzRdBzI5Pw1qus6D4ks4dKlki+03u7bG2RIsjF3BUfKQPpxX2rEvmeJ4bkSx7YtpReuDjLdOMnoa+UfhgkM/xDtr6fk2MDze6tLlFI9cD6V9S6UVjTylV/MX/AFLN3X/PPtTJgZniuKCaO7WCJ5I7mZ+vQyvyflPPX8K+VLnR9Qt9bXz8RxWzL2z86/j/APqr6M8XfEPQPDV5JayL9pugUliihZWR5B13MPuhR+PtxXgeveKrbxHrMmo2tjDYzSRFpFibcZDgdeg7dcZ/Ss5mdXUx9XkaznNyGUvcSbBt7AcYFddJHL5scCL8ssQLZ6Zx/hWXbwR6pb2slwo+X94GHqOxq5LcsvlALhx/rG/ugen4VzmZptLLJqE0sikWrRJ5a+w9fQ/SoZZlaEZ+ReFBZsBj6AAc+lZusN9sht50uXZnbaFi6FT2AH5VOPC2t6m0N2QbO1RHECscSSSRj7oTBwf96s7Gh5d8XpZX8UaBcw/N9itBdJlRgvHJCSRx0Ar0p9QnfUnu7kGHzcb1wP4gPlAHGAR/9auH+LOmyRavoVrcCWG4fR5n2phH274+B9VU5GfqK9KsdAtr3wVo2oG5lur6eyS6dtoRI0xjg/KGY4+6W+uABXVy2gi+W0UEcFjKWuI9r443Y5zjmpJ9Rv8ASFWPSdqtckIwI+UDK44rJ0qSW3+0ROFLQ5lYduR64rWgLXEUdzGqAXC9Oy4zj+VcvIQSee2r2clvrkUN8yykxPsEZQOcsV2gd+vTrV2Pwp4g8UQx6I+p3iwWFuDapvaKCJC4xFuT8xz2wPbNSVLJLm5Vl8qUKCzDADDjAHr3/Kn2zahew+ezbpdRnxFBzkRw7jyMZXoTxkYx0qeUCHQfCXiTTPE7+GNPvZoby9I+0kkuZuP3a+cxPAiywbqnQEduE8d3psLS80W4mNvPpk7x+Wnz7zGfLVcgnPQknkEc17N4D8Waz4d8QXGr6BaQag2G050kb91MsrKSA+DhtyjDAdOMYry34keEb/UvFD6ivmaO73Tstif358luN0c2cufk5yBwM84rBxtURujjfhxL4utbldMgitoE1OTCPd/KzSynAcfN6jv6d+leu23hLwvoGvzTeMp5bKZIvMT7Oglt5yOSQMHDKMf3Rkn0r0Tw5o0H9jQvrcUd5cSII4xOqr5QBOCiKMZXoMelYnjt7SWy23USSGDKKHx8xZTyO+QoJ/Ouxw0FJ2Oc8bp8KLzww09i181/MzpYvEpgiypXMj7kAHHbIzjivN7K+1LwxClnoySi1njQxNCSok5+8AQcdeOBgVDfSS3EUemW26OKMbstyRjqccfyrf03VYdJ0hYUtFnUwHmQgAMW29RyBjPTnp0HNYKhbqc8qt+h6f8ADLR/Cn2GDxZf6/JHdzTbZtFhuVtkiFs/7t5wz5mZf9ZGCFXnHNdz8XYPB/jDRDpS6hphlDCXTEt1zKkhOX8yUcLu/wB7k18yC3ge9hWS2g3H95JsH3fp0rrNPMd1fukOweSuQQuACenGBUVKQ4VuVWsZNlqXisfZo7TUtQgTSXWRpYbkxLbSgeUCgBxwo2gD+H0rsdGaNppbk3F3dTXk32i4knm8x2m6ksTnJJ796eLQJF5EDC33dSqgA565UYBzxU1rHx5hjVSRs3qMbsdx9R+VZWJucXqVla239oz3Ee2VXEqu2QNxGdu5ScZ9aw/DlzJca7b3t3bsYDIGkiCbc4GMByD0GPpXqtxai4jdV2qzoMbsYyp4B/T8qyPsKC5XzT88SgDacAH2HTmgR6l4b8Y+FtLe6tYtEXTba6jcSm1iWWe4fIASR35CcZwuOQO3FeN+KfB+kXurXur+FbdjbhIp44XBY+cPv/u1H3lIwF545H8Jq/aRy3dxdwtK2yNgiEew5GAc+mKyM6vaaqr2QcmIcdQMc4B7D6dKysGvQ8zttEuLfU4dTC/anhnjlffFuTzY23cqcZCnHy9MLiv0N8L/ABHPxDvtPk1LwXpfnwXEwub3S38iP96MRv5TEueMF4zJJvIyMcCvki0GrapKkmpS+YVmAAVRkDp0GN3Pqa+svAMWoaVLJAIUh8osXkfj7RPMSM8DGOP+AjGR2oqVLK9jsw8ne6Pj341eCfEmqfE/xJ4nso1urfT44Zps7FZl2bmI3bV7nockV4FcsNRfydHgYQ3GEj/hBXZySD0yOOtfo78cPCPizxfp91L4cl0r7VcQi3AgcpNNbqVWVzx/DnAA4+9zyM/G0ng/XvButR6hqDrbWUOwOEIBkxnIjwevHp+XFVTrc3QVZ3kerfszaFJYW+uX32mDaskCm2RQ7eo+9yu0jaPXOeOM+0SXqzK1vdPsEm4R5AHAIwenUeh/KqHw+uIbjSJdSs7+a8jcFI7Qoq+S5J3BiOuAAB0X7xA5wKXiK3SPy5phlQg3EnAUqMfr/WuWbvMaPBvHV09z4i06Rz84k2ncMgApz9araBDe6jqTNMrPDASyrj5N64247Acdqf4pV28RWMkYCfK5+bhctE23joPatvRLNVuUST+H958oCpkcjGO3FelP4EZntfgPxy50qPT7TTbf/iXHenlqIy2/P3iRt3ckFhyR24zWV4z8vxFHbQ3trDHA1wJnWPmX92DtzIeWyMhjxn8MVNoVs0OltOo5nuARjHQ8ZwOAeO4/DpVDUBG8C78hM73x14rjUjSZ4/ZaJqFte/ZopV+xi9RI3ZQCVO5vlT/dxzxjOB0NfUUohV4o1O1I0jSMnr0AAPuQDXh9svmXNrIqhBPqcaYHbIbH+RivRfEd+bezSFQrCT5YwcbAEUZ6n9Ow79KirG9jM19QEYjmXJKIwLKeMk9Oa4uD7RJeTmabEUa7YU4Hzemfb+Z9qkg1uGewFuWy4JZiWLNLznk/j1PpjtUkbwRIv2kYVm37fXPHSsfZsC/dpD9hihk+tcreQPNeQwyglvlBJOQPYfUDJq1f65ZyQ+aYyo/1YwR24IHvxXKeFNUbX/ErQwv5lrbEvI4yBsx90jPzDcox6VpCnaLYHpwge4gktocqJQFyTkLjn+Wa6LRGvLUrYgqbSKNgWPqO4P0xVKxI+x3N2g+eRykXrnGeRW55Zit/Mfh1jVCF6F9vTFcs5DRd01be00y9ETGPzmEDcj5U/wCWjDkcBW59hXH6iI44oo4gjojbQdhGV7EexA7cV64LO203w1ZysqrO8Ush3KHypbJ4PsfyArx++lc3GLsJuUD7ucnk7V28YA6AY4AHapLn0NGYg6auPnzJxgcZ6cY9PWsPT+ZpcfMFOPlAOAvoDxWpd+bDpKq58pgf3Yzj5W/hx1rO0KMMxdW3FpMemB7Y+nIoA7RMW9luU4JXedvX2HpVLWYjHZWNomFJLnLDAyxDDp6LUWqSCVobeAqu1dxKdOPTNTXzi4jsBk5X523c8Ljj8aAOY8TxeZfwjqEjTB7kf0p1jGqGWU9OAqeuRUniAmS+eRT97ZjHb2p8scUAjjQENIVDDH8IH6UGZ2EaRixjZ/vbM++30/8ArVmXbtcwbIVG3OcnGQf8PpVzWd0OkbY1ZJX2hSo5+n5fhxVC1iifSpsrgrwrMPmH+H4HtWYGR5eE2qQHI2n8e31FY91IsMzOdrlcEYHp6en4Vtw28qzIJOectx2Hc+9YV/tmvHXOAvRen8q0gZlzSQ0UTzlQgk6AdeewFbEEQjRFyCOqcYOax9Jk33y2w3Dy8HGeBx6YzXWXCLHcR8cmMFAO3rmomBkzkMuxuOwP3R9D7GqhygDEfLjPpyeAD6fWtCdfmcx/c+8VADDOOntWZOQLWWdhxtXHPXHX/wDVSAprukmCrhTzyem3/P5Vzk0k01/OrYIjHl4x07AD04Arci32ttNdZ23Cxs67uBjt+XpxXJ2s6yQ3EofbIZNzE5ywPT34/HFawQHoukux0G5tYyVl8s47YfHFcxrMNkdOtLpJXeUpsuBs+ZmJ+90GdhBVfRfatPTgqabMXXcJWK8j9D7Guca4kuLJzMckSH5VUDAz04x3NWBk67bP9jsYkiDMv7x2YjAHGAp9Sece3PasHQoovtn8O2HDx5+8T6Aj3rd8SymSxtIVMcbu+0M68ou3d+fAx2yMda5yxuJftCTJEBFChDN93LYAyARnt6CuyPwWMXE9G1WeK5vY4l/ezDDeWOdoPB3f57VreFd6+O9AELhGa6WMNjgNscDjvXnOi308wnuWYBxnZj0Pqe+K9H8D4ufG3heNWKs2oKVUjP3FowdH96iraH1XFpOnWE7zoTdajO/767kJDNgdFX+FABgL7DOcCuxsYfLtmDHgn5COG/8ArdKmnhNsyoskEx3Lkxj7nBPt1PTjoKfFvmBx8w29eByO2B0zX6AlZGBgzhlnKBvmbgkDjp/KmrtnkVE5yAp4xnH8hT5o5hL5MI2EH5mI4A7YP6VYiMduqSEAhRtG31Bwc+3pWghFzbIUk+TrxwQfQYHSoJ/MW4VYf9Y8ZA9yOgqNmR1LD9ymDulP93vhepwPSudl1G91CY2ekxfZYQu03bfMSv8AFsOAPTByBgdPQA09U1qx0VEjlQzXsuRHawDd8y4BGeVHUZzVnw/4MvPELDWPGz+ZACfJ0+Jj5aL7kYwfpz7jpVHSvDml6aJrtQ019Im0S7sL65UYA9unGK9X0992mRkY+RVQ/wDAVA/pQTJ2NRfJSFLa1iS2t4gFSGFQkageigV8i/G6+s/GnxG0rwTfTvb6P4TiF9evGOt9eYCR+5SIDH91mb0r6f1HWrPQNJvNb1I7bWwhaeQ+ydAPdjgCvmD4f+AYNesr/wCIPjC1N3d+IZXvPJnB8tQxzHx3+Ugg9hwPQBMEb+nXOs+LbKKLRk/sjQVw0dxNlH2RnBdQD95uoGWHAIYd+i0trTTYj/YEZtIog2S5/eSsx7n8B7ZwMYxWteT7oEHlgKuI0QAARiPGAAOMelc9qJSFiiOHJx06jPQY9KDQzPEvhTwR8U7E6H8RdGh1dAhVJHQi6iOMK0dxuEke3/Z+90yBxXxB8Uf2NPHPgwya/wDBbUJPEOmL+9fRp2UalajGdgAOyfaD/Dyox16195WEQ3mdlId8fJnHT/6/NdOs09qyGN9j8YKHke3vXPUoQkbUasobH4kW/j+5g+1aNr9j9nvQfKeK4+VxtIBXDAA8joTUDaLYazPHcaTJHa3HaB12ow9eCOntn6ev7C/EX4U/DL4x2rx+P9Hhn1DeEg1CzAtL9AwGSZEG1wuOkgIAyBjivzz+K37JHxT+F7XOt+DHbxfoERkYtbgrf2sQU7vMhzuYberx57dOleZVwjjqj0KWJT0Z8xXdrLYyrBPFIkn3clcRbvRW+6f045wKyYvsyT72cb88Aetd9pfii112B9OvYygR13IeDHjCnKgZP1+XHSm3/hFMSSaPIv2ddzpASQdwIxh+MgDj3HrWR3wdzipZA7eY/KngEjjjsfSoDCmdo4OMgHpmpRa3Ns4t72FobhozvUsCD1xgDPP1xxTh90KccY469qCzHniGcPgk8enB65xW34Q8ceJvh5qZvfD1y8MLlWntd37mVR2ZTxx2PUfTiqOIy5yCAOx/iP8Asjuf88UxLchSVVSARyMA8e3rQW0foJ8LP2l/DnieFbbW5P7N1FUCPFK2Fkz02EH96P8AZIBHp0r6tsPE0Go6U76XNDIbrZwrBgQvXrwD2CjHWvxCktZbfy54pPLlik81WA5VuOT2ycDsK9e8E/FPxlouoTT6bHbxWsMQle2XKwbIuuD8xy3fPPuKxsc7gftZ4b8ROlrDFHcwvCp2rG3MpBYl1Zvu5HCjAH0r0ey1WGXIHyBCBxggZ6c+/avyf0T9q3xZLbw23hyDwwx8tWaO9aYlS3PJcEKR0OD1wPQ17d4D+PXxTvrn7V4k0TSYrRVOyXSpvP8AM3EZOFkO04HdDnIx0qbHO4WP0Phuc/dPfB9K1El/2fyr53sfixZTKpk0zUAwHJ8rA59D0PHatqD4t6bllh0zUJGjUE4hxtDZ7c4zjvQQe/2zMTuJxu/GvAP2mrv/AIpLw/p27/j51uCbb6pAjbifzrSj+MgdgsPh98nC7JruMfkArYFeZ/EPxJP4+8UeH4ZLSC3ttJjnd0Exdi9xtXBwB93apHHY5yOKtOx04SLdRWPYvBgjttEtotv7xE8nJ+8EL7sele9RSQaH4e1bXYmMn2PTrm4XKlQDGoPGe69OP8K8d8L6fM9lbIuENwgK7j0x3x6Y/St74y6lL4S+BHjbUVvHQx6NdRxkptCtMAvy5z97PQevSoW9j6NH84cN9LqepanfzFi9zey3W5yd37wk8j8ev+FeieFdyngfPDIrgtyMtxj2x2/A9q8z0SPbZNKxbdIuWz0UITj8+g+leweEtLMkMTynCO8LkDGNo6/oeMDtXPVd5Ha5WR4x8QHlm8Z6gUkDfZ0ihXf1X5Ado57E4Oe9ckImw3y7ZOMkD19B6euOKv6tdjU9WvNSSNYhcXTHylGEjQFgg/4CuB+FMjjOd7hRyD8o6/4fhXRB2R4NR3m2IsKFVwWG0beORn3Hb8O1Wo7I7tqjhQB1xhjjHPtVqLzfKEakMynA7cVZigKjPIY4B7jr0+oxRKQ4xKSwSxrhF4H3j1+h/wA8VGUZcAqRgEj1x2+lbkSKAd3BOVPJ6/8A6ulT/Z/NYMdyR546c8Dt6VlzmnszFR1MYXOFYnkn05BzVkwidfNcbCPmBxgDHHHfmtZtNDrtC8qfk4xx1xt6UyOyI+ZlAyerA4HoPb6dKjnKUDJ+xjzFbcrbcfL2I/u1sRToyEQI2DleRwOOg9qm+zxhHcoRgLuA4xnpSMBCoURmNRzkf4VPONRNKEBrUyRAZK7QncqOv0rHktooOJsuQfuDgY/l0rWgIKqitkx84AxnPr7VDMdxdicgcZA6k9cVNy0kUC0gb5ScLyD7HtgfT8KaExKQOGLAgd9x549RVkDZjcwPHcdwOn5cVbgEX3tpJAHbsO2O3PSgkzpTcbFEIZewC4Ixx69aqBbhOcsdx28gdD656cD61vqgCqZEy4JCDp268cAADpQSI4/LZdq4+Q/e2k96ANvwBLE8t5na7m3eVVOQFAJAGOn19vwq9qOw30R+U7IQi7fUFjUPgiNooby4A/dNIIIyCBnkhsdeMEVLfAW1+EJ/5Z46cY65oewo/EjOvGUwyHYQflB4xjPUgcc/SsWy4nPAAHHPYHP6/Sti8P7gMMISOv8Ad2jg+1YtmVkmPPOcE47nvXGdpqRjfdRqnXcOc4OccDHp+GDXC+NNp1kwoMlIAryc/wAS7xkcgbc444ru4PmvbbeVJ81VwBjKn+leceLJPP1e+xyd6Ip+gwRz9BW+H+M58R8By6F3AlTovOc4AB4x/wDqq/bYVwuVG4k8HjAXGCKrRKrgptGSBnPU+351dgiw+zBHABXHY+v/ANavRZwQNe0l81FlDfIh7jA4OBj/ADirUQYDai43c5x6DoaqpNcJ93b8qkHOTx6eo9qAz8At2xg8Dp6+1YWOhMvqxIDk4G3DFR7/AHacFGwSpHnk8HjGKrITycxgnHy9OcY4x1pq5KYK8cDOAwXHf8f0qLFplnBA2bS/zZHPG36jtTivDfKOXwSQOABj9KTztxVmGFB2nHTaen5VCrzJJiTGQNpweDt/+tUgSLsEind1BDL1BA9u3T0qeNWAThiduQey7vaqoKQ/IxZRxwcdPbFRmVthJ3KD6HoM8den/wBagCyilG5Ky4VTz93j/D+VKTuiIk2gc4wen4VAhCklcFgo4HOD0/yKU5CZCFjuA3dxx6eooAPk8pWydqE4YZw3f2xjpj/9dSROv8Pz456YwT/KoNzD53O+PAXj+EAdcdv8jgU5JrcMj+Yu1eMLx14HPoKALACtEc5AXPDDJBHJUnHA/wA9qLmRordmjA37gi8gYzgjk/8A6qi/tTTlXY7oSd2GV8cn+XGKyDqOnjcCXYlfqT+HHT8OKANEyJgswEZDAKwzyPQD68GoXKuoCYXA5LHIZv7uB+f6VS/ta3KJIkZwwYMAe3+NN/tNH+5bsWDeWR39F57fQUAaSiDAaPeVYemAMHBz/wDXFEkiDAxhRjleeF6ewx/Ss0300yNi1kDLyeMH396dm8LgrauSoUY4B4GTnsB9B2oAvl1w2H3hQeo69qswEK2GG0Ku1jzWQj6hGhV4Ad6nBbHH0xnp6elNibUHKIIol6YyeuPoeaAN4x2phKovDDKt3OPbofaorjbGvlxDAYDkcbsen6D68VmLa6tuVt8Cd8DOD2PXv7cU5LLUkUZmCrtzuC5ZSSOAPU49qAL0bSyKrqpw/ZSQD2/ClAkdQjqAqE+gH046VlvpjHLNcvyevv7ep/lUf9kw/eM9zJtHbHPt/kVoZmwbhY4ePKyoyMtkDHpn2FIJ7TzniMh+6qbgQAPXHb8KxmsbfZlo5FPoz8lfcenYAVH9ht2H3SNoCgE5VT1z9MY4qeUDeGoWCRgrIgXaCBuyR7Z/pVeTVLQZAmDuefm4AIHAAHf8qyWtLPIKwhhtyT0GPTjApwhiVN0cKD+EkjoCOee3+FPlK5jRTW9PgfzMsrN/EBvI/A8Y+lMTWrS4cQLE+9h90R5wR/sjtVWFUTCRJlt3yD047env06V0dhbrb2q3EpWILlMjq0Y7Lj07UcoXJI4HEAumYeUmQCeNnu3v2A6ZxUMs65IjIRFwducfe45/qKpz3ZuAkOGKKc7M7lY8DJwOSB+tUwgkQMw+XCgdP/1AioKIPLVnkL/OpY4ZenfGCOMHv7Vo28RGJAVJRRt59fvL68dsdqSFERV35QJ8nPUd8j0z+PFTouQxA2tj5sD06DHvj0oAiKEgoox5SKQ4+UHPAyMd/apvJZWPmjZvGB0yPb3HFPDSBOV2jg7s9MdBz2PH9BVe/wBUFhAqRFDkY3Z3HYf/AK+RjHQdqBN2FvblbZVfPmytjAThVFchdXnkuzsQ8jj8vYenFQXF0ZZGKsryMAGOcYA9P6VRKBm/ve36fpXTCNjkrVeYYhaRnbngcAVOiYRvvZGO/wClEccecYxxj34q7k7QIgo2gHp09OKt2OeECq9viJnPCjOfXr/+qvSPB1ufKhjiXhphIynGfLUk4H0I/HivP5wxt2yQehPavTfDcLQWti7HmTgfL78Hp0/pRoactjqvFUrR6DcY2tGeigfKdzBdxzxwpOPQ4rzW3gT7QQwyoOSCAFx613Xi93/sd7dSIlkuNj8Dds4OM44GR29K4yI+Xl0IJz94Zwp/u/T8q5q72O7CvQ27JVMSryCg/dn/AHux6cnt6VorIu8hRkggl/ce3Tj6VnaWV8pQeQJMgY6jtj/PatKUu0s8e7jzSo/u4XH+fSuGR1I5jxq6fY7dFAKlpCMdeMc59/TtXmsqjcxBzj+WOK9C8as0ken7gAw8wdhuyRjA9O3tj6VwDLh5McY7+nb8q78N8J5uKjeQ9Yxnac5A6AgDHr/npSFVzkKBwp2nqB2oUptHHy+3b6VMrEdlz9f88YroOVImTcGGGB9h7dDgU+NGYD39vT09qiG1gpC4CqT1C/5FWkhdV5Xbx94Nkbff6VmbpAWw/wAh3KoUYJwGI5wfpTys8jYAUAZxjHQ/4Ui7WQA89sgdO3A6Uxo8jJXpgjB5KjjB/DFBdyJpEbaAS2zg54xnpingsCHJX5W3EdeAPQdTTpDk9G2qPwH5fpQvynoDkZZup+np7UGiY5Q6lSuH/h9170qyFAgQkOeo659M+gFOW3OMsyAnrxtH09qmFuxj8z75zk7eobpj6CpbKI/Ol3B8lu5AA4bp04p6Sg4jkwqjBIHf60ptUV8yFj1B9iP72P0xU1ta27FEbJ3ckAkZTpk/yqGy0hgYtH5e77p+YD9PTvj/ACKb5W5NjpgouMNwAf61uRgeViNUjfaQqAfMm3gjoeMduOecVE4/gI+ZcKe/bg59v19qy5jRQKAiYjGXL8MPTgdB07VYjWQEFAF2ABWIyNpxjtjighWTttzuA+6Rj6A/y47VYd5F+Z03DA37OxX+Ej0//VSbBRsVSWhkWMBcojAqeOgGFHqwH86hds/LgBAPL3kc7hyAAM9MY/8A1VencHg4CseRng9zk+w6f4Vkkw7sHKqV+Zc5POMAe4A6Uhj2O9S/G4bc47be+OO34Um8tvWP5jjbgDpnp83A2moz+83bcnbFuDdePT6496Y+RCpY/JgduMdAM/5FaGZJ90BMKVJC/KflyPantltuxcjcBlVxtx/Me1RM+eo+bHA46eox1FHGFO/6fNjn+7/9agCU55kYlWXjGf4R608BlOdodsADHQDGeB/hUIwyZUk53jb0J/zmnttBHysANuFU4O089P8ACgByyYURpt4JfeW7cDn0NGWjwo2lz09G45/HtUbbB128NgZycL9OM/4UwmSLBWONhkhXByvPYDIxxxmgCUnb8uGCjqF7HjIJpPNO5UxlxtKEDGPTAOc/T29qbGNoKszMMk/e24z2x+OPQZqXkqgl3HOAR93AB44xkNn9OM0ANwsayEORvXDkjt3HoKfuEoYA8CNWI457dfbjGaapAYtgO43EEDAI78dB/KlBDHbt4Yr930HTp6UAM2A54xjjnoMdPpTdxUKy5yv3we5bufp9KsjczBAjSEHaf7oyO3AP09e1MwSAvK5+fK9Gz1x2B9MUAIeTvwSd3IC8luw+n6UEMikkAZO0nnaRj9Af6U4hihyNnnHKkjHA6j2anmON1x8ysu0EdT83A/woAiEUX3cHB4z/ABFjznt249qsYfDY/d5wN+Qc44zx7dccDGKaFUHc3Jiz0zj1J9v6fSkYKxKg5R1Ht9MDt2//AFUAM2g7huAwQuO+PX25qRox5ZLAJ5ZGGOB04zg+tBdQrNtYbiV7Yx3/ABx+FMKq7ZU7gQQAemB65oARYlTAA9gTxwO30pBub5QpXd1wCQU6YJ+mMGnbjlSCpZW4CnGc+o9KjKxxBg4+Vh0xx+G3igBgXG1VIGP4R6HuMd+fyqSJQGCsdvbbxjFQbl3q64cngZXaGI4wo7EDtx7CpVC5+UK3UDP3vX/IxQBUGWLGXBIJzng8A8j8BWlpeWv/ACmUMqqXZcf4emarmOItu3b2IAAPy9f8elaGhRs2qs8CmMpEQe425x9OlaGFTY//0Pv07eM44Ppg+1IQG+ccZHrx0qTGHyCMbRtGPXj+lNOOvGP8P8OldhmNB5/DB9h6DsB7CpxhACT1O3jgAYpi8EgHbk8t0+o9O3ahSXGQ3T+We9AFgbuWQ4PAB4PJx/KgZyQCuWPCjg5A/Tpz6VFwwDNgMOnYk/y/yKeCjbgCpBOCOpHHB6f/AKvWgA4LbMYJ6gj7pxTM4zyeg96d80g25wiqdxI/TPtj6dOKCPlGeAMdcZ44oAQHjB+7nGD/ADz3GOKVNykHnPOAOmD6/oMUhzzn/wAe79v8img7umfTHv8AXoPpQZkpdVGO6rnA/pQWG5xjG1d/b0HTHp/+qmFiAT0zge3+eOnSlz90HohDAf7Q7/hQA/DcgLgEdc9Dj0po5+RBu3bSR6qBg0hAwRjOefqaU5znvj+XGDQAmQcEdO2PQClI4OR7EU3b8m1WXPHH16ClO3c23BC87e4H/wCugBhJBLE5J69hxQR6c8cEcYIpTkc8lh+uO1NOcMVALdgRxx/hQAvUgYCk+/HTtTBtbgcjj8DS5GFwCPw7ik6gOQefoMc8CgAH1xTewBU8dPT8qXnhuO/4A/lRsB2849SPpxQAzAH8PUk+/wCFJtXduxt6Y/DrTwMnpg5wp7Gm4AwpHTjb/d/+tQAq7RjqSD06cUDau0AEY96OBkr8uTtalJ3DGfagBMDk44zg8dD6UDH3SMk/L+Hp9KXqxfGOnT3pPmU+WeG9PSgAA546559KUDjj746e1Ht0GccUpD7GXpu9vyoAUdMrwO1J79aDk9OB2wKUcY7/AKUAKpBU9s8H/PangFRux+XUYHao89z196UHPI6dqAHgE8cjp+H/AOul5A6Y2/pRkBcNz0BOeBRgbcEYAHPf8MUABBGFYfgOg/CkYdEbAOcAd/yp2APmJ9z/AJ+vGKQq6DYcZwD7nvx/KgCPaGPTgBQOnamkJgBOw/i61N056egxTAuOBwMUAR9BleM/5xS8MSMYYdOPT+VNG35VU8DqB0/+tT/vYwABz0oAjGOOhwc0D5RwoGf4h39qXdjG7HBwcU3OBtPy+npj2oAXnB28n+VO4GDwfw9aTgdM5HU449qOfmJx/P8AKg0GMNpxwR+WPypufxzx05P5YqRlBGDngcnp/wDW/wAKYwyu7J5LDPQce1ACfyzweuf8MUuf4l60oBKF8tleSoAPT0zTeABht3HXpQAzaMdckYA4656546DtTWI/iIG0Dk9CDwMVN3yvAA4Hb/8AVUJAxjjB45FBmJj059qb1HzDnrmnEhsMBwSFAGR/OmkHLOegIwe35VoAE5yw7/gOKYQvUnp7cU7A2dAc8/nS44K+owM8fhQBGRn5cHnHPTg/zpvGMAg84x6Dt+FOwU3lP4QvHbr/AIfSkxgkAgghTjuPYfhQA3hcqvHP5/8A6vakGf4SPlH3R0NSdTwMqvU9x7jt/npSDtkYyeOhHPegBB86hsD0wvTjoPTPoKaVIwm3cR2OB29OlS/NyRj7uMEe/wCf4Um0qNoGOOvXH4f54oAZwAh4+Q7kUnB/z6UwIApI5G7oP4fTn6U/b14UFRnjr6ClwrE7gcPtUj0x3/QCgBuBvYMQflBOTjPp7elACMEwCHPG0D5cDv79qXduyThQxxgYP61IA+COB2U9MH0ArMBuxW+6c8YOO4pR8y44ACjA6cnt60pOSVxjZxyOPbNO47qWxkgdAAfegACkMMcE+vTHbFPGD1wRxjH600D09OM04cjC9gMf4UAL90AnoD2qXj5hj5QB+BqPqxORzj2//XTgAfXsPbjpxQBMnG306/gKeM4+pqIfKVx1HI/HtT024GO3P/1qDQnUE4A7fyPT+VTKARgA7M4Ydsf/AFqgXA2n8/T6VYQ8DGMAbf6dKAFznkty2BluBx3poIU7lx8vPy9Mf41JgjoPz6flTWHGGx8w7DH8qAG4wM9AOeRTs4yv8Q9B7fypTgBuB0zjt7UhHJX8j/MfSgBSzF95IA6DAHGPwqWMgc/dA/TI7VHt2j0GcE56e9TqOoPAC9D+HtQAK2enBIx8nAU//WqIBUwUG329/T2AqUhtu0AZJ5wP14qMq+SxGOMg8Y49cfpQZjNqhcL1HODyKacqcvn5efpTwAflYADjoOf/ANVRDGc5z2z2/Kg0HHOduMsx6Htioz78dsU5gT8jDOOaXnHqOntxQBERyM9cDtSZC91xkH6dqcMHPGdtNyY8AenpWYBt4CqR6Dr1o4J6g4xgnr9KE/hYjhSABxyRT1jxz2Pf/PSgACAgA8e/+fSlCcdBgDqeufX8Kk+UYwQMdKTapycA46Z9PStAK5XYNwOR27HP9KYeMg9PXpU5xu4GMY471GQAOR+H1rMCEgkr3HB9D/kVEA3Axg9B6banIHfjjjjOeP0qPYOijnt9KAI8Z9wv559KaTjjG3P9aewyCFXOenOOaYCO3AGOAQeT/npQAcL05A/p0/KjdkY/yfak/lSg4PHI647UBYTrx6evb/8AVR/eDAgY5/yPTikIwFGR7DvnvSn5twHHy7QPTH/1sUGYxmIZgwyp5GB2/p/9al3LwV5z0BGeP88UAhWAGc/KPTBPTNKwYOyY2E9+319BigBuduFyME9c/wCfypf056f5/lTevHUkY4GMf/Woz1Htjn+VBoP6c5GP6e1N5wAQAP5/SkPAzwBn6cYpDsyckZxt54oAUnJ3Ht07YpOM44x34peOuRx6cYpe4yPvcCgBOOmaOvvR+najn1oMw6e1HJ9qOvH+cUdKDQk+bBHYj06UnTk8Duf8KXpkqcj1HqOoxSHByp6cfhQAcA4HGQKXPHc/Xj8KT1xx/wDW6CjHtj0NAEg688Erx/hTkIYbkP3vbjimAsOuOnFSZ4AbnHHFAD1HIHbH40o7+g4yB+lMOcc4GRgf5+lBPfP5dPyoAsLyoVTjdwD/AIUcY4+n5VGp6ErwOwNPHJx2PagCQdQwPGenpTwR0/D3qJTxtXFSDhgR0BH0oAlUgqRngY5xUoB6jFRA4Odu7P6VKfm70AH3Tj/61Oxjkj3+tICBjnr19PwpeMAdMccDtQAhbJ/T8PSjdwBk+g6dKMKB+IyR6UmAGPfA4GKAEx0A7c/gKFxnK8ZzkYx9KeQ3pjnHI/WmY5I6Z4HuBQAq8DP0xT+pB4/lTBxgenGPapOMc/5/KgBVB69cVJgY6YpoPYUvtjpQAvKjipQvAxxxmoeCcYqZeHB9sUAKB04+n1p2D2x/9agd/TFOI9V4yAaAE7fTsPSn7cDDYGPTpSYHQckccdxUowOhyBQAvlkdue5HSpNp5C449OuKZ8vHqOvNSDGQwbHoaADr82cZP+RUnPKleSvboKQcHK87lI69/agY/L8qzAcvXgcgD9KcMMFJyOT3/wAKTqNoycgHnqB/SndM7eh6DHQ+lAFpMlTjAx+pNWQSvHVf89BVNdgfjhQOO3T1q2vAA4PHpQBJjgE8j27e3pTu+OlAwDx3Hr0H0pw4B9uRg84+lACheRwCB/D/AJ/Sl2rv3Lk+3Tj/AD0pDkg45+XI7D3FO25UFc5wCPX6j0/KgBcddozkDtzwMUxh9fxFPO1uw29MDlR9KQ9PcYx7j0oAhwuNw7YzxR82OFyF7dqdgZxnI7fjSAfL0bA5+WgBwXb8uNo4z64p2OmOeox3x7mmjJ4GM5+nXpTyvTjjdj3/APrUAOAyRwMHJxTgMgcnP9PUU0FSMYwD1FOBJ68cDHoB6UAPBwAc46e457fhUiN1JyRyQB1wP5VF9OCAPwppxIm0jIzxjv8AhQBcBwxIwCeBj0+lAGOOcE8Y6ZNRA854yCAfqOKcG6A9Bz/+qgAHPHv/AJ+gp/r3zz/9ao856c9xSjj2oAUnGP8AIpnA5GPp/npTvlPfjr9KMg4z3PXHA/CgCcHcecfhxTs4TjOR0PpUCk/L3A79KkXBI3dKAJgMKBjHAH/fPSlNNU5Ue3ajGVHTHXrjAoLTG8Hjgj06Cl7/ADY3Zx6cD+lGe5A4x0PX/wCtRggbQc7sDB7Z/l6fWggruQQ24ZHTryDUfOB0wMYP0qc7cgjOAfTgDpj3qJcBQ0h/iPT0H+NACoOGJ4G39fanqwyqHvxj60gAwVXt14z+FNI5AGD/AIYoAZKrsgR8Eg4ynpjv0FVtvT3wR/8AW/wqyQAvycBfT0p20qdrfxY68fnQNOxXC8Mc/dp2Cc4xz8uBx0+nYU/yweDwRxkdsc01GGV2hfkJO3GB7Z+lTIGwGGGV9unB47e1NJXj0Xp7CrO3OdvrxxgkmomCjjvxUiISCMYOPbH3fTt3qPb3UHGPxxUvQEjPp/kU3nlO/Q46f5xQAw4xgfNgk8A5pgOCMc/57U7PUDkDt0z/APqpMHPyLzjGR0GP8KDQQA5xgkk9cdTTgOD1JOAB06U3OQp7DvmndflTryPz6flQZldwoGepbgKvqKB19cAGlkUSbtuAvGMDGMD6Uz5eOc7s9OufbtQaDxxgAj/PtS+hGDz6fyoDYO4j9Kd3DH+GgBOMAdATx+FIc9D1Xn8PSjkEjg4z0puecL29ff0oAAckAYx0xTl5wOoBximDjnjHtUq8ELz1/ICgBV7Gl74wRjjmlA5wO+MfhRjjnjHH5UE3G57fjTwMjjvgdKbkEE/3edtPGfxA4PpQFyQHAPZTxzUi4bIUdcYHSoRxhgO2PajcABu+bB6dDjtigotoTxnpgYzxgfWrStzlug7VSVwx4HH3WB4wfwqVDk8dvwGBQBdVtwBwfp70jfKKao2g7jintyODjHBFAEJIPT0xSqen8x7VCxVTx0BxgUoYHnt6elAE5boD04Xjp6Y+lSxuC2AQe4I9uP0qsXYfNHgcjj+lSbz2PqPw/wDrUATEge+P5VCTg4700yc/h06Ypjn5eOmR7UADOo69aj4bg8sOg6Uw8nBx9AaXoM9D29RQBaUHvx/KpOT0/KoYuRg/kKf8p6/lQA8cYOD7elIRjI9804dxkjjp2pCPbHagCnOD9TxgdP8AIqopPCDLH9KszNjBxgnOB/s1WBAP6ccUAW0bCg9eO1TDkZHIqrEQoK9hyMde3GKsKcDGMe3/ANagCXn+E/dHT69KaOBikGflXGQe306UfMM444oAXHoPvenanr656eneo+dvH+TTuetAE3607PpUY+mKdQBYjLDAP4VOhG7p1qonpViI85PbqKDM/Oz/AIKJTadeeKPAGnIVF1aafczOcD5Vm3BCfTDKSO2R7V8CaZeWt3ZSaTZ+ZIwbzTDHwOAASP8Ae4GO3bFfcH7fejppvjXwl4gjjKJqumyxNMAQPtMHyLnnBIVcY7DGeMV8geEte0HSJx/aQ+zQMm1lAyHZsYDYGR3P4UFM4HUddWzt3i8sGFl8p4QuH3dsgjt2x0zTIn8Lh5rLUxM8NthY5wzhfM9GwoA7divb0r1LXtIj1cnyorWLToifKDf63YSDvz83zE4zznHHpXl+nT6Xo+oy6RrCrNuLPDIpYKPvN2zxtA5A/CgkvjVrea3hs7eJb+GFmxnGcLna2GHDAMfzriby3uk1uLWIozb4mXbH0VivcHpwOvbB7V3GnWulapq37h47axVwPtABX5QOmSAM9ucc/lW9rljYXunSf2S0Uen2rgxgMSZmx98kqGzgjr2PGAKAM3xF4i0vU2SS2hYTBgLvaxSOXaBtyP4cHPbjB4PFU/EXhZ4dIk+zXAdWcCOwDYBSTBAPXhcbhnpiudk0y42bEGV2lV2/57+9XZ7DUTp0c18sphjbE7ghpfJPJK5B6Y+nagnlPO4YPstp5d3czTai08zzRbtymRTt3MM8Ergq38S8e9UbiWdgbebcQDygGOR2P0xyK7XX4bXTdYsvEOnKsltcyLBJx8ocjKce4yDUmoaUt54paONRbxiVFZlAwPlwCAOm/r6Cgk4ZLSTAdwVDEEdun/1quaZboJp7ST5YZ1JjlY48th074689untWjq+yLzIo/nEUxQP/AAsF4z7cdKzYFS6jmgcqF+Qpkdx/j0oA7SLxT4h03T2tdaga9gjRViu4QPMCrjBfk56dcn3qe01SDUG8+1l83cdzNnaT2Py9selctpWsajpJfSpWDxkgxnjCeo7fLjt61ykunXscyKrCJmHySwnGfr2oJbse9Jca1bR+RaFUiJLYdBz7An19uMVv+HfFC2eVubby7lJmdZAucRydVXIbAB5/TA7/ADJc6n4w0qVYG1Esg2uA+Dx/9b8q9G0zxK96Nt05juV2gNH93AHUKB19qAUke5+GjpcNqJRGJDDIctJxgj7mOOOMfjXSX1210xja6CBVEhSJdyMnpjODn34xXi8WsJ5LmVogqbfkj+U+g/KrlpraWuoK4WOSdoTCISQo2n5genI47+ntwFHpkstpZ6fJbaTIRuAykuSCH6g9sY7GqMVpreXhW6gto/Lw0USbUw3fA5BA4yK52LVI7OANcfvklJaQQfkAM/dx71iatdtcG7urKf7NEwQCNxls8dCDx68UGhynirSby0u4JhI0/kxsQUBOyQd89j06V0vh7xOIdLttL2pb3MK7xlcB5M5Ut7kd+ta9h4knmBgmhhniEOJnHysT/Cx7MCcdK8w1e+vJVOp2VrvktJAAsY+U5/vD+6OOBzQZn0BpOrab4jinbULNEvbaLMhB/eurcdAucDH0xUdyj+IrGHRNbijs9GtU3vOY1MjeWMx+SMfIEAGccYyCQMCvD/CvjGea7W68pbXUkd2WJhmOWM/K0RyBtyPf8uK9Lk1b7G8b6c/k280jLcWrDzIgTnoABxk7eMcY9KAO/wBKn0uWS2utKgiXTLOe3VZXTb58eMPwyhiVbg8AZ4Wuii8I+CbiS5tNPuLm0tL2XJtgrBEORjyiOAMjHQ46V5daJfwNHHLG7wu6hkzuVVGcD2x9ABUFu+szw3Fxc3LQrHLmMf733RH29h9KDSB1EugSWUcul2m6OKxmYKrHa7ksXR2I4zgg4Gf0rktS01NR1CKw1O3S/un6RqBuJH3RuxhV9eRjr0FbVnBJcNdRXGoM00m1l8x9nzEdTjqD7VUtF0221C0hiuhFPp1yDuf5S45LJ7beePfFA2kS6T4PtrbRb5NSkxNA/wDotnCAsUJk5wCclycD/d5x1rOMd69+1vdLlgCzvtzIOOQo4H4AYxXW+JJgbuO5lm8q3nmL+bCP3bQqnyHI7r3qi3iHQrS0tzbyLMylkeWNewHGeOT7UCOPjsrLTF+yanDua3f7RHuPB3DjPsOtcbeWFtqeo6X4xsStrPFMEMMaAxIyE7XH93J5ORXq8mjy6ksep63dJcL5YkUQ7V3Hj5WPsOlcHd6VYy2/2dS0Gq28rorwyf6xH5GR90474oA7pNa8X6xeJFLcPZxJIPMlhwMggYzx+QrZ1HRhr+pWB1K5ebThE0Rh2EB3RSASQcjn5hjuK8v8OW3jWzidFlRoEcFfOU7jjtnPJ7c10eoapPp2kXN7b3QW7VCYLdWwXmfjaiH7w78DtQBPcwyRpJY6rEks8NhJawsQP3MZXCsp+nHFcJJp/iC+020glvIoLW2jjhBiBdtxGAWzjbkYz2qhomvWE9rtuXuI7gYW5inDKmc8jPt6HB9utd5p2v8Ahe0hLygSSbwIoSfklUkAZ7DHOP060AeB+IPCl5oGsSWs+dojBLRZ2sHyUZT02845xXLNDdNp5nkUxXMB2p+I4OK94+I+sRavY3d9bI8DmAWYjJyQH7jH6f0rw9j5IiDPghFXf+P9Kwe5yVB1hJ5tjaxv8r22JV44znBGKlba0sjjcjscjqcg8ce1Jb7LkSAYE6574DKf8KvxCKeyjQLtlt9y47lv4R+NIRoWq9bUkkpGN/sTTNStPmghUAg4WTI4OBxntxWC0lxb3y3AJSWQI7rjhgMgjH+cV1Vwi3i+fCGXYx3BsHlQD9P8KALnhOeZ/M028b7Ms0u/5uCWXG0/+O4rsL3wlBcSRywzTfMo3b2+6RgFvoK8/t/sgika7+d9gyT/AADP6EV3fgvWrzVLSbT7m3+2pbsTGqttm2jhvrgDNWtjWBz3jfw88C2+vCVZobf9yeDkb+mec9e/QCuYt2T7BfRpIv71Pl7fWvX/ABR4dmhtZ4dItXnmhgM89tLyVVlDIQCRkjuADivJo9Leyaxl1qL7JuyWVxyVOccdaYSR3vw00ltBh07Wbko/9uoWBAO6LyGxg59eOc9ulfQ50iJtGGqIzJHcuYH5x5e7jLdkGRx9R64r568LancafqVrcwQTalbxKyqgBSM7gVHUYAH05r3bR9SWdZ9OtGieOeAKISw3srDHzjIIZf5e1UmOJ8WeLvCmseFNX3ahBi0Lt5FwhyHVs7TkYCnHY45qPw/oj3t2tzJugjJ3Dj+6On9MV9davpol02Wx1SKC6tokKqG2yCTJ6+owP5VwmvRaJpng2NrPYlws4YycKeBjZ6Y9APSploJwXQ8zUwgpaWykFzwAMDA/+tV5LSXUGuIEQqYI2wjAbnzxgY/vVu2trZRv9onbbiPbtA5XjGfb6Vj29rFcTXVxp9zJHLEFkkZRtf8Ad9lHasBHp+i+CtR0e4sLuxuba0urPybiOC4yCS38BHB68HByO2OCNbVfHuj3ep6zHbaelrcPBE7CNgiz3O0+a/zcIqnsMl15wGzWB4rh8RaDFP8AYLmHWXnCMJ05eJXzjpnP4dRyQAQK8vkmurG7a8u4luXmi8tyzjqOTzgZP5fWtugHJfGgXkvinwTe3/lmS6s79VaIEFo0hyM5J5+Yjj0rsdPttavvhjoGtSSRw2ltY7LdIN6uQjbHMgO4FtqZ7DngDtxfxvuhdWfgq5hTZHYm7s0bqx+0wjav/AWOPTAr1v4dSXM/w60Z9JmYXIhuE2RgMyW4lJ3Y5x04xVy+A16WObj0vUFtbnVLuN7ZJrZo445BsKjACbie5z07fhXLeHLi6uLKys7nhf3pz8uNuQefvZ4U8cHnPavRZby1hn1DfYGWAOo5ICt1Dc845/T04FcfrNxplhf2d1DGjQ3W7LQDaOu3AXIxjn69ODk1zNWM2rG9bu63lreYDw2x81lkGIpDwDEchgODjIDYz0Ndpd+Nvt/gy60IeG4beRlkuLW+sSI2inmbAOwJnCL8pxztA3YBNZ2jzWFhCbGa5R/OuCpVVDDGPlB685xjoO46HOfai6u7m/ltHZYrXdJIxU+Wox9znJG3a3QEfL0HGY5RGhpfxQ0Xw/4RtNLm8Hw3f9lp526G58lmmBBadyVLl3wDuyQBxjaAKS58a6T4te31GPQxpc3n+bNI9411KxcD+8iMPlPIwOAAB3ribISaPd29vPGbi3u45YjtwVAB6MhXJ+Q9Djr6A1s3d8LlfPuYo4fKhWNRGgRQB9OPwHHHAFHJFu7LUrHU2sviO31WKG5lijst5kWRUyJY24RF4+UqAe/HHPHOjq+lRarp95b2qBLmRPmfvtUg7eRwCR/nFQ+DrqS5lUyzNILl1/dk5ReMHHPU8e3FdbOnlXlwwVAq7Ux0yPStqcdDTRnzhcafBb3t4sZA8kgBmO7OeCrHHXsOKdqelvLCbyQf6mPcsS8dB09cD2FXtXR7fxBc2iINssrSlR/c7E1g3l+bCBftAMsyv8vOcA9ASDiszikrMx9LufturKrrhm5w3GCB6f8A167XRmhi1CXad8rxgsoI/l/9euN0+VH1e3kjURYOGVT065rsrOza1vJrnaAWAyOvyk8cVnXJOruUdowIzwvX3z2qZE3yrGh4GN/H8I7UQlWTewyqr0HTcP8ACp4leLkr2xkfy/8ArVwANw64CgBs9eDhT2xVOZCgkuJsLGPvcDaMdPrV8yqpjjdsSNwox83+GKzb6B7q3Npu2nzQd3TgdwP6UgHxGJD+7G1ZBztHDH/9VZ2tbPsSBOrDLHALHb0H0rRWeL5Y06bTgL1GOh+lR3MVu9tuuX8tYyC5Axk9AMUAVPh8LnVvFUFjCnmJD+8ZPurxn5SegycV9Y6NBNFbSNfR7GM7EL1+9jnOfXjtXkPwk0W30+wv9fmQCWS4Ftaxn7uAOXZ+5yewAHHrXtNttOXVlk2ks3qCPUf1rGt8J6FDY8e8QeHdSsL248ZeH9QktdRt12PGyboHB+UKoXlBjrncM9hmsWz8H6V4rsriy13NxMsbBJIZFVw0nVlK/MMhVB46DnHft/EGsRDwzmBnMl3J16YA56+30+naud8G2TadLeXjBT5kflIFyWH97njGeBx+dRT91BNXMHwP4Q/4QzUriKDTvskTBiNRNyxadOcRtGPl+93PQY7kV02s2qSeZ+83pEi7QSNpXrnH+e1dJqlqkWjQXTjcy/Nn15FcjqmrQ2tm8skgadlAAOMbjg4xTauxHjXi+0RPEWmh+DNNBuB7Dax6dqu6V+/vbmU8A5xzjIq18QYkk8R6VewrmJ7iz2EfxLgjHsf8Kx7jXtPs91nalmkd9rkrjaD6eo7/AIV2y+CJie/aZHFH4Wixu5EsgPbhgFx+XFcXfKYraWaZisaIVAHDD+nJrtXutOgsDpkLMYID9nTPU7ACe3YnvXlPiu9W50ae3ckSbkHPCn5uOh/nXLBc0y2YWj6v9u1e1s7YYS3uo33Lh90vIBXtjHA6V6V4g0Q6qyeXKrRW6yNI0udzbBywIHXHGOMYHvXlPgC2AKagTtU6rCuB/CBkfkfavRfG+oSpPNbq5S3LfvSgyuQOOnTp9M1rVspxQkefXmpRWl3HFZK6oU485ugPTHXB9efaqWua2+dkLE/KOn8SisfUbneiXqx4XyyoLc5OeCMdP5VyNrNJcXEdxcspKARnaoTBb/cwOO3b2rvo0otXZE2dAuoTxWTIshVYS20MeRk5JxXefCLTHW0v9XRRGsriJcn+D5wSMe9eQzXAk85VQmPO7cBjIHVhX0z4SsbjSPAVlBAqpcMJp25wGJkLDJ7DBH4VGLsoWQJnXWgW309YI2U43SbvRjjjnoQPat22i22K+YvzzMxC5wfnHb/OK8X8P6nrmo6sdNaFYIWXzJZChLMucYGflxn0Fe+RC3lvYbcsEhtxufcfm2Ab+noOOK+fr0+U0gdH4juVtdKd8x7ooYraIuduMrgrzgHPua8NtWMqGeU8udwyOeD39vpXqfjCFZtOgilIkJlE3H3SMYGcdMgmvLBL92Meu1T3PXHP4VMTSZfuZTPG5mddyYBwQcY6YHb8a1NFiSLMQVRjkc4If+HHHPp2+lc2zRB9mPm+8RjGcdK6WzYpajI3SH5lJ5Xnp9D6VQkWLlv9KlVgpLY6Dj2qeWOVVRSvC8A8cfn/AEpvlL5ywqoKLgE7eeOm4dv0q2Nk1xGgXjZ3yV3f56VmM4jVpZHugpBypzkdM49M4FAuHN3G+MtGFRVPXHc/TmmyJ52oTSZ5MmD+ORUBLW16jScuzFNp6j06fhWhmej66YooLK0XLv8AebnpgYH86yUMQjkEbfxbvxP9B9DVnUD8huiBu8tQvynaMY4GePoPb0qlA+xdhjMnAJyP4v4cj/PSswBpCsnmMB0wRk/KvvXIXTfZjKWK7pTkY6qp7DjpXVOCsJA8slFJJOeQOuPpXNzBXkeQ8gAZ9Rn+grSAGl4biVrn5l5cZLdjj0HpXT3W4Nu4G1cDb/j/AIVzHh/i43r8y/7PauqncuJHckRqD97hTnjFSyGrGXJzF5aZAI6D+L6Vk3wxaBOgOTjHQjt+NarL5FuofahlGFwTuP8APrWPf3Udqss4y2xeEboXHYHBxUiOP8Sakljpji6zuuB5BIAwiv3bjHbgY7Vi6Gbi+iJY7FiIWOMk7wi4AzIB/nNcXdXN1qM95eTsYlkX5Vf5lK+iFT29unFekeH9o0vOMM7Bfyr0/YqnTJlKxt3LCGzaGLKkHd0/+t2NZ3lD7HsP+tkmLAdOo6f5FX7eR7zUmjHERVcDOAMr0P1NNe3PneW21QuOehDdBXIScd4ow8iQcfIo69j6VjxJNbQsY13Sc7QR8oU9v8KveIb6GAtePsaIBSjs4G5gOBXK6femUu12SJ+mBwAD6iu+lG8Rs6ZEkit2gwMygc9CMc9PcV698L5Y9Q+KfhCOM/uYZ5Nu4YfiByD/AHcEgY2kjj8vImdYkP8Az0K7uB2r3T4O2Ef/AAtbw6Au14ba4KHp8ywnZx04Xf8ApXbgofvoh0Pr68ZIpcY3Fn+RUHTsATUsNksDNfaowAUBQBxn0yK3ZIDZqbibYNqqzAL07fnmuPuJku/Mu7t/JtYe7nqPT86+x6HMK8wurj5YxGqj5FH8X4+wArndU1VbWaOwtF+13srhFt7f5nBbGM9vpWhYvqniyf7N4agEVih8ufUJQAkI7hP7zegHT+LaMGvU/DvhXRfCcLvZZubyT/WXLgE7gP4R0UZ9PxzTiB4xH4bu9QM1z4oklhwAhtIptoADgqGx8vYdPQd6l3wQSxW1tEIbeEYjHG0AnLfXNdDPNvuLiebbj7RIV3d8fzH5dBXJq81xO0821vm+70O1e1UB08JDj5fz/pXYWW4WMafdXJJz+XSuEhdmYMpBhbHy+w9PSunudUsNE0G51zVpPJs9OhlupT6JHzjnHzN0UeuBQJo8o+K17N4n13Q/hLYtk37Lf6qI/wCG0iP7tGIztEj7RyO6dq9M1JUsLCOxsiscNtGsUa7RHncM5HT6kdsdOK8N+Gx1e5ubv4haxEx13xPcj7NCy4NvZ/djVeMjEQXvj8RXvHiNFSyOQf8ARvKiX/bLAY9gR+PpQCVjhrqQJCCGzI3IxycfQ+orDcgSGQffwOg6fhV+CMXJMtxuiY/KzdB8v154qI2u5vMH3SOD6dqzGaWjQPFsk+82SemeK05kVbjdtI2nntgjtUmmboYxHEV2qQOnX/8AVUFy6xShpH3F3YD+WPw6UASo0YYMzFSVLDBxhsdvwrpzrKW0CRwx5lYrtDDH3ep49q4We+tYIXu76X7PbovOATuzxgADOT06dcAVx51TxJ4qnltNEk/s3TIkXzJ9v71gf7rdj0+6MrxnuKTQ07Hnvxe+CPwY+Ll7O62s+leMH+7e6FF88jFCR9oQ4hlGeobZIQB+8Vevwh8RPgt8W/gg7y67pj6t4ft3V49Zs0MsKKQDi4jBZoBj7275CwGGNfrJovhvSfD9oF06M+Y6lBK4HmFe5b5V6nkDAHoBxXV2tw8ZC/e3feLc54xz2IwMYPFYTw8ZHVRxcqZ+INlqeieKI2Uw206ZJ8sDJx7HAwfbjjp6DnNQ8I3srz3Wlh7iMru2k5kGP4ecHAA+v481+nnxV/Y7+GHxHupNX8Cyf8IV4jfdLuslJsrhiQf3luWUKTg8wlR6q3Ar4L8X+C/ir8HVW78faW1xpNyfKt/EWmf6RYy8jKu4ACsScKsqo3oMc1xVMPKJ6dHFwn5Hgr2tyjeVOp3KyjoVAY+x5GMEcjnHFJgE7WYfKwOVPy4HGAB/PFevSJoHjG3juSWhe3Y+XdwSL0I5VgR06c7TjkADOa4rWfDGp6V5u8pPaplo2XIl+YH7wHy4zz0IrA61I5U4Pz/Id3IBFMVWQloCEYDYcdGV+tTbJYhgYIwuSuD17NjoKDJkYwuSc5ABx2/yB2rMRQE15auk6y+WVbsueFPTHvXaeBNXkHiSzghlgsJZ5RmZJDACdwHI3BASOQSM5xXINIM7JMbv4h2A/l+FZ8kZwsrOWyuXC8AgDjjg5HFBElofs7Z3Gs2FtDJcXr3cbxs7GLa8YGB8gPt7nJretr5Znjhnhjk8o74lIKuhPD7WQg898cV4V+z+l0Pgfol3LKzXV1508srszSERviPBz/d457Y9K9jsZfNllRkChufnG1j6c9MVPKcrZ6Bbf2bPtOGtyDjdEd8mDjhmODtXHQY7elcwNPt/+Ew22c0ssfmKqNJhizbUHLd8MT2HFXLct0IIZe/qB/XFV/BB+1eMIN3MTlioznBJPPt930H8qk9DL43kfV2hhBcRwYGzZsAH8IJxj8q8i/bs8RHQf2Zdet7T939tu7XTgo7JJjp+Q/CvWNFO95ZpP9WDyvVsDp2xivkX/go9rrW/wh8PeGEjUpqGqx3JZjn/AI9xwuMfd+f8hTR70V71j8j7BStgq7JATFtwentx+NeseHlFn4dleXO2OGZ2OMEbQT06/SvKLPGyKMrtwS+08Dj9K9Nv7gaf4CuZowNi2siqMfKfPAA/nxXObM+cLVpJFHmbSzpvx06nPQcD9OlagUY+dgSBn8O30FZNj5aoihDxHgk846jj0P5VrIHACjtyM+3t9K36HhlhNwftH9Twcj9Me1aGxipHGByuOAMY5B4zn9KywjxLt2d8qCOMY4FXLR03CGTIYdj0I7/hWMi4mqvnEYj2lA3XuB1zUsaRs+SVKAYOD6YI/MVQRkHyDLDnI6E+1WGjXPXkdMNjOOBWVjS5p7UVsN8hPpyo/wDr1cgCqmXBcMc8+3GK59fLixuOM8AFvTrxV5LmDY7ySbCpCr26L+gqOUpM3dkQj83aWDfNjg9fb6VlhJYwPL/hHCd8HtUMuqWheINKYycYP8JIHWqzaxYIobLFixHyniq5S7I0cld5GN5GfbaOP0qFncgfw/7v+e1Yy65Y7TvlKYGMkY3Y7AVG+v2LMdzAYH3h0AP9apQJZsAE/N/B0BHqPQdeuac6hs4wvYEHOe1c8PEenhAYt2I22Z2nHzcjt1OCAPT6VGPEUX/LC1lOeAQPf1P5Ucojo2J+63+9jsfrTpGeNdyqvPB/hGRzjgcVg/23c7mJsnYgc7sZA4/P2HtStqF2+4wWcpYcea2QgX2BGQP1x2pWA9H8NyrFoBkzuDzNKpHXAbafyxSanMJtUZ85Uom1l/u7Scj9KqeGY7268NpNdmMH7YIYVjXbiFQN5wPvDcO/r2GKs6mCuosFKtiGPGOBk9h7e1Kfwjpr3iOZMhAU2cHI46j3rBtcfaGbaflwAQe2flH4VvybTbHYoUKB97kgjp+GO1c7FKv2uQrgkHPHQHpXOjrNex/4/wC3U8bZN5IHUgdBj26V5br4A1W+Bl8zYw2uB1OM5P8AL04r06xkb7TbTogGxiFG4/wg9eOBXlPiFYxqV2oX5AwBw+cBhxk4HI6Y25HTtW2GXvHPifgMoCPAJcZ9z2YdPb+lXYJ7JcLuAKqOrcce/t/SqcFpbOBJIpIQDcCcVr2+m2ZUMYlU/e5J4Hp6V1nnwTJFvrDjM2FPdex79vypq6pYk/NuOOhwck/59q04bWADzRCgbj5lX0/Dg/SryxbW3+WNoyEYfKcH0wDWTkjpSZkC/jzsEEgLjJLDHA6du/0p0d5ey/6u0lJRMAIV2qRnnn27VtoQjEMpfO3IY5x2GBUqncwaROhXarEDhumPQ1PMi0pGMkmoygSRWDqpyoYFf4fx4/zimmC/cbfIMbf3mAA/PpmuljEUTNJ5PlFjluOp6k+uMHgZx6Yq6JZJAGVPMb7vI+UoOgNZuVi1A5KOw1aZm+zeQpcfMCTyF9Pf64qdNK1RpAsl5GmME7VIJHQiumk3rKwjiUAcZyOR6f8A1qg+RBgfNjqMdKOYXKc8dKuiArXe/JIxGu3Ax37ACmjRN7bJZrzoCApH/wBfFdKHcttQgEYK5HH6dO1MO9iMBiffnP196OYOUwx4d0s5ZxKQCWfc5JK9l47A1E+iaWku37PhhyU3E9e3XtWw6SxkSqTl8MNvUKevtVb+EjgfPwBxt5/wouOyIHtNOhjYJaR4xkMQM89OfSmbIEJSKJYioAG3aDjjpxVjZl94+8QMjv8A5NN8nARdnzA8cgH/APX6YouFkIsobMY4bPAVep9MdOnrVlVdsvKDGN3y/KBUDb3XKouPVcDp1/KkuLj5PnBVkwMj5sZ6g9uBSAmIZUUblUEsNhwNu09PxHXGapup2O8kbDtkY9j+GRg+4r3/AMG/ELwb4S/0mHSE1O4mSOPfcRqRFn742vnDZx23dsjFea+PvE03irxjeX9xIlzFLBDHbtAghhjhjHyxKnONoPZmXng4xWjRmpXdjiWBdstu8w/KNwzg49u1PitIyCAocBQdqjbkfU8YHarZP3NwOd3fg/gRUXnKP9YhJD4HdeTxWQyL7HvLNB8v3dvBHAGKQ2d1wzEMe+0ZOT+nFWRNGWUtkKCMEEBT+HtSKQGLRsAdo2leM49vwp3AqtadMp82dw28AgdCPT6Uww87+gIB3FuhFXz5mCSwJ/hOfl+uKr+UclWAyPm3kbfmX27j8KsCnFbRZXLYLMeX5II6dKiIRduGx5hGJCOABwMAj8KvYVcFQC3fj5TjqM+3Wsqd0MjuMsCc4XpgDH+QKAKEjs0zEph0+7wSMdOB/KiGGW6yRuI4BfA2Ae49QelSRW812CySBIVwScYI3Z4HY+/euieKDTUlj27WiKiGL+96scdfb06UCbsRw28NrbK8rnbyMsdpYnrnv/nArLuJzclgWAiTCpHnCjHB/CgyNKWefa55wvT2445I+lQxwvIScp9FPyjsMDr2p3JiTRKEPmoSpz8xBwCvf8Qe1XooTt8wMyyE7m3crgf/AFvwohjSREP3mLk+3T09u9TMimJQM4GRn0456fpjikWDQbFOdqE4wycqoHoeo/AVIUG07HG3GC55Jzz268dP84jl8kALxhUJK5wAirwcfh+FYVzeKUWO0kwVG58du2Qe2OO1NICxqOsrArJFuyFAJPf3P9K5CabexC55HO85x7cdaSW5wziL5Nwyec5PYAduKgCHdlMY45reELHHWnf3QKhQzMwPJ7c1ajh2lA3Tb95eCSen5VMlsVQSEbgAQfQfXNaNvAwcCMAErhewb8vSiUrERplJbdMkKvYfe4+Uf41e8hVwMEAfeGMHn0xVxLOQwFkwWByV74HpUyQDaG3Hdz24BPXpUKobxhYxZ/KiVlmP93cuOg9cew6ds177c6XZ2Fxp1tYpsiWEMAzE44GBk/lXiN/G/wBiaG3y0Q+Yrjn5fvD0Ixz9BXvuvYTUtPjuflkFjEJD237QQPl4yoA9jj8K0gZ1VY5TxiGSxtwf4rkAhiPbPB5/IdOa5B2SJTncP4uGAPp0HHpXTeNN62unBuSb0hRgAfdGDxnA6DpWDCwzsaPe0Zw5BwuT/noBiuau7M68NsadtE0KIRkliMFD0X346/54o2rCcoCFLd+mP/rVOmGLNIvONwPKrtXvxn6e38kGwMoYhsHcWzgYNcbOlHGeMlCXFrGFblN4OM5yR0964X5P+BN97d2/xzXbeK5FkkiaJs7Edceg2knHtXDf3Tu+78v+7XpUI2iebinaRdASRePrxTsKQwLHn7ufQdvrTfkRiucA7f8AZ57/AEqVVII7Fv4ScnPritjCKHokQBYY5IBB4BHbH0q2gCEiQFsjDA9i3046VXDsB8hOf4TjAH+FT4+6MggKOPU96zN4oYAYxtJBIHG3+70NDbRggLhRz6fTHtUiq3HDDIGB2A9vwpgY4jUbctnnGSuPQHtxQacowl1GRtXbnGTkfSlERVQkhYM3XPAx1xSqocoqsp2nOHG0Y7/ga0fKJQMeeTkuNwz02gdhQWomftcKY920dNpGeenAzU5EpbzGbaV+XCnlRjHUehqf7PExJ27eeT1OScjPU9aUxzgKvmIQf4QAcDv7Y9KyZpykDZCAY3gbcAcYI4Hy1dhhZQscidFBZAeMZ4xntn0qnAkfmOHYKCByvGcH9fQCtbkKrJExEfzoOD+ffFQaKFiRGkckjhXOQcfhwPy7Cp42jUkMyqu9SMjDHHBHtjHWod6Nws3l7gv3uoA9/bp9Kd55MZcEbFYnYy5Cr1DevFYssa0u4yMoUHkLhey+n16EelQ7EkxnPIzleAMdlHr2/CpWwxOJDNxgY/vEZXnj5fXHoKh2l0ZsgqG+YL12j8M4/wAOtSAscXmKrOPmYA7jnB5wOB7daGtkPzYjCtuDJ69z/n0q6kQ2/MsjMBnhuc9AMCqzpGYR5YxyCoz68fp6UAUja7ERkZSyFVDZwoT8ScFe3tUAtSVKscJknlM9ehz905HGe1XW3OrLvVQRu7Htzx6YH59KaNiFXGQCdq7VBT6gfT9a0jIzlEqy2wAcqxYKvO8E4U8Afp+FI1vJDHvkTaiLu+XGAffHHbg1ooqvtVVLhGz867dyj8Kj2xqzFI0eRBzgcD3z93p2q0x8pTZgUQMwyB8rYwQfQe3P5D8mbY9uEO3fhfZT7H0/yKuLEqQq0H/PL5s/MFGTk9MfQdOKYxwR5bk4wfm5JBGMFRj0/wD1cUybDEQ/P5aqR0GSA27HQ8dsf16VLCgk+WUPtJ9tvHIz7D16VXeORkOzOCuHwOeT6e3epNsu1o8AbFwx7ADp8uf1OaCeUjMVzuwIyqrlslQMbenHf/63pSDAImKFuAC3uOM8cc8e3anuhd2aNtwychTg9OP8+3SgvxkqBg8A8AHgHA7cdOOB0oERKh2heNihskdNvv8AT6GkVEXI6q42Aep9sYz+lPBCt8uGcBQGGMc+vp0pAyfKQSygZAJ68/0oAT5UQr8w+XDE8f8Ajvp2pBkKvlZG48gLnp0OB+VPBlR8Kw3An5OMf/W9hSrM+cLJwmRx7cEH1HHAoNAKRoTuaQqRlww2rkkdB0HsKnU/IxXcd3Xjp6AD1A554qupUMuFIH3Rn723/HqPapUnZHSXIZVLr8o/iPUkHHP6UEyHhgSxTcVbHzZHDdPYfjSSSFixz8wIU8en0qJGZ1XPzbRyFAwVXvz1+lK8oCEj5vMbOR2C8e1BI5ckmNMA4ymeMr1oZXMzIzY3hCmOhUf0pDeCJTIQCoG3ap+90yM9Rgc5pfMG/aq+WY3GcHoCOlAEJlG0uNqrkqmBnPfj26VLsAkaFG+8BwMgdOenGKTzgw7Yzjb94A44pHYEszqNw45OPugZ49jQBGpynlhuD6+vY5pquEOXJyfk246n/GptxUb9n+1kNwVbocf5xUQcBvN4xyOnXpz7n+VaGYm9SisHGRgfMuAeOB68dvWtbw4FGqz43tiMZB4HPXP0Hb6VnB3i5i2MG5ztxkYwOfy44rp/DDl5Lr/bAjO3A6k4Oe2BnH4UQIqfCf/R/QA7T9zrgY+oFGOWGOCwwfUY7UfOfk24x2Axmj5sh8ducdeO1dhmMOSFB6p39/8AIpVZixyQ23IwDyT9Panfl9KOC3HGRzwP54oAerKOcfePXoR6+1SH1VCOAMdM4Hp9PaoY2K84HXAHsPT/ADxU4OCdwJ4xnrgkegoAi6nHHHI9eP5D3pCAOVyM9uKRsqFBHYA+o7H/AD2o6kEcAY/XgUGYh3A55wew9vSl+YHjPXt7cHFN+UcfoDx6f5xS4IIXjnjA6cUGg5iRkt93H3NvPsPwpPm5BbPPf+g7Um3HQcf55pOnfP1/w7UGZJuz347ZOKM89Bjqe38qjzgZ4x3pflB6Z+lAEjbQWdeSD36/hSkKCU49eBg4/wDrU0NntkdW9R6YqQYAOMZxx6YoAZkfLt6Zx7VGwX5WXn0x7cYqYgkfLyO/t/hUZ4O3JHbkY6dKAGkFchGJdxtA/uj60zAOAOF7ds49KlAUnjCjpn0qMcgnpg8+2aAHfMc7eSMdP89KR8ANn8h14/pQRxgjIPWl6ElO/wDL/AUANbqTxwMgY7fWmfJgbsFTg89qcQoIY4Hf/wDUKMgEscYJ4OOaAGnHU9sDB5pf9lfpwMUvvu4+nFJ149enpQAuOmf/ANY9KRd2NoOT3PfGfU0gxkfNng49Bjv+VL2LDoKAGjjr0A7+p9KVQwG0/wAPrSMDhh7U843Z9hQAnHBPTHQdqOwAJOev4UmM7m6AEduKk9gf0oATnOAPb8qf9z5yMBCCQPf6fypQRuAJzjHFGCAoODnIyOlADwpT5enOeP5e1KOhHfuCOMfhUa5AJHHcY4OPTHpTz1OOx7fzFADtoVARwnZcU3ocBQD78ce1PIOcY78cY/SlPOc4/H+lBoRgAHOM9AOgxj0qPPy/j9M8/wCfapDx7Unceg9aDMZ/hjPsKb8o6jPsKcc89hnH4U36Af8A6qDQYcL225GPb8+lIec5xyCAOnAp3GBz9eOMduKbypO7PODxx/8AWoMwyuePl4AIPQfjQQpbB7cAAZ4pcEcEdwuc5UD+lLzg7fTtx0oAU5yD029R0pEYKQAqggdAACfoOn0/rSAdx3OT6H2+lKAh+XpznP8A+qgtMXLdR7d8YJ4pmAO3p36fyp5AVssTx+gPamcMPXHOMY49qBjOm5h/Djj69MCmsF7dx93H+fyqVdyvlRnpzjH0/KmcZI69z7DrQjMik43BstgdOn0FIVUseQFwOTzT+g9vQf4Ux0+Uq469vb04oAYRlFJ4yBjHGPT0wKQjAzjJQ7h9e9PJXcAF5zyOvHTP58Uu31zx+A49cVoBE/H3QQoI49PXFJ93rjH3e3H4e/tT+jbATuB/zn8qTjzSVHC8Egcn6Y/+sMUANBwFJ65PPp2FNXCja3GFAPt9KVenPHr/AEo6DB47ZoAON4OQGBAPU/THqMUezDuQvG36/l2pxL8NgbcenAHpntx04NMQYMannlvwGOn4fhQAo6EdunHPHt/9agjkrngfgT9KaApOR7EZp/y44yM559f88UGghTIJPTGMDoAKlQHdvHPbHXjH86YOAOPmx9OlSDA5AxjngdOO1AC/d5BIP6004Azxjge2PegH5imeiggYx7Gn9CHAAAAHyjofX8uPaszMZgZA3e/0/LpT1OPm9P0o7Hge3Sn7enT/AD/Kg0G/KMgjsF+gp4B6gdeP8KaMnoPb6ZpRj0xzj8qDMk6hSPvY4qTBHpwBUSnO3ocGlU93+UgbcegHrQBN0+7xk5+lWE7D/IquqkHtwKmDDnAHy9O3Wg0J8r07hfzpmPTnp2pAR1OMYxilOSDnrwPQemRQAmOcfy4pwLYyvOTx6Ypn589QPUU8HsM++PQUASqvzZOOgzgelPX7owOv6U1d3Hvxx2p4K43/AN3+lACk4/oKa6tjJxyRwO4FPGN+3AAP8qjwuOeCMnHb2oAjIyvPXv6ilIOSWwMAfl9KcQOWIzwPx/DtS4wTwBjA9sUAQYzwOmP8/TFM/hBPHsfSpMHvjHuOw4/lTeg9QO+O3T9BWYDcduevXpUb564xj07CpBnoRkdPyo57duOO/wDkUAIOBj/gXSjAyTjG75Rj160/LDaDSLxyRjPBz6UALuAB9jn/AD9Kdnnjr6H9KQf3hn/P+elC/wAIBAHXHtQAzk5wuMHOKYcdTweoqVlUphenuePy/pSvtC7lB+XBBPpQBVK5GApyehz09se9RsmQU4B7Keox71cTjJwCD6cACo33AnDD2JGOgoApvjzCikY4Ptkj8ulRneAPmAHbIB/LpVhiSXLEfINxzgZ//X2H6VA4xwQFYnIXuufb+lACcncDg8L04FJgYxnH4Uh2YwxH09qUkZ9fTBoAM9xxxg0Yzn5ev4Uh7cED1PajGQRng8e1ADePuhcqQDnPf/61ICBlQCTjGAOCKczdyAcev+f6Udjz06j0Hb6UCaGcFSCMY/TH+FIpxggt0HU0OdqZOBj9fQUo6gDv7UEDTjGMZx+lKNy+nA9O/rTV2tkDGcf5NPUEcjpjAH0oAOigYyD/AJ/AUcHP5Z/z2pDjOAQOc9M5o5PTvQA/jnA6cfSkGMjA79ccDFMXBAAIHt0pUGTjonTnjigBf4cn8SOOOwpecgdvp6UhA64J5/8A1ZFKTwW5AA7daDQUEFsZHpx2o5PIHU4+mKbjnHtk/wBKM8/L0AAGOf19qDMf/TindO+e35U0emPanD6YoNBcgDPpzThuHGR1BpOOnbAFPXPGV5B/SgA9B1+bkgd6d0A4x82KD7k8803p3PTpQBJwOvAzgfj1/Cp+p54Ht19vaq6nocEfNt5p/PTk89v60ASDI/Cnp+A9ai6deOgzUoH3sY7flQBJ1z2xyBUikcfSoAR09uDT887fYZoAlVgOvrx7VJnIGTgevpioBztLH7p7dMGpfujcORz9RQA/GAQvpj8KMDoew6enpik3dAO4zj2HpRu7H04oAKXP8OPf8fYYo7Z447UHn8DQAzv19vTj/wCtUg5xjuOAaCp6EnPalAzkAgZxjn0oAeB29vpR1APH4U0beMfTA7U/ufp/KgCRfftj2+lP6Db0Peow444xUi4P3foMDpQA7nHHP9BUg/vKe3HHpUefTGAAPqRUqkr7DPT2oAMfyB9Kk9dp7etIM+maUc4yV6gdOgoAenI549x0+lPX8mGPxpnXIH3hk59BT14IznJ9fb0rMB4wOeffHX8PanAAZxz0I/HtTBknOPXHY1IEGMRqMjg4FADSueO2MY7inDb0yceh/pR6+mO38qUcgDHHH+fpQBIhAwcHg8Y7g9gasxldo/Hnbj6VUQnI2kdD7D61ZRsjByf93saALSEZ7gHrU3QYHHGDjHNQRcADrx1+n9alBB6+nbj/APVQA7+LjHpxx+FKpG7oM+3Y+tIDtGBzjqe+fUUNyApI7cr1oAOVznpS9M9u+KaCFUZyeeRS424GMUAIeMdOwApnytjHrj8P8KlOAQ2M9+PUcVCdxO7r2+tAEmDj6cY74NPGB9zIGOlMAHYZHT/CpB0wQdpyPQ0AFH4UUfSgAXGQq4z9Mf5xThkgDkjP86bxxuH5UoywDZ64HHQf/qoNB/fa3AyQD6e1O7ccUznBHpgkD3/rTh6jHSgzJgDnI444GOOKcOmM4zn2xUYBA6j5e31/pUwAHTOSAKAEyWPXGQAOPTqaTHT1B6f4U7nHIGKd0xnv0HfGKAIv8gDp9KlXpgg8dP8ACkCnau7pnj1qQb8Y+bPQYFAEi4/+vSkfLz9c/wBAKau0nAx04Ue/WjgY7j9aAHAZIzxyF96jbAGT09O/4H2qQKpwV45IAx0H+elL1JA79cd/p/WgCFlXoSCfpTcHp2A5AqXaNvQcjjAqIkD5ic1maCZxx/dXpTcdR7nIHoeKk2gkHsMEgc8dRTAdy89TzgcUGYwg87z8uMngcDsKcv8Ae6eozmnVGoJBydq+w55/l+VaATmKMA55Hr0IzUCjGF7YwPfFTSZZSqA7u461EgQqGU5RhjOP4u+RUroA8qNy8ZAxVdsFSPXPHv61PwR9On1prjK9NygYIHbNSBUG3aBnCgcDp070AAYweRjIx3pxQDA7E9B7Uuex/iP/ANYCgCseBwQc8kei+uaRuOeuD07/AIetPc8k55PHQADH86QEq27HI9OucUGgoTBOCW64A4PPv/hRjPHVABtXoM9uvP8AhSlVA2k+mdvH50OAeeGOSAAOR/hQZlctnJJJ/nTfujjBDHjHFSMMduO3HNNG3ORyMY4oNB2MemB+BxTuQD6EfjSDjn+VKWAH4/pQZjW/iGOV6j6VDwTwwOBnjtmpT02twBnGOtRtn8cY+X+tBoIMHgYB7ew9qeMdByAKj4/Lg9vwFSL6LxjtQBJ047Lx8vp2p4APygcccdjUY4wQfbipR8wDLzj7w+lBmIA2N4Y8fKeO2elLtUjPPXacVJtkbLJ0HCjP3f8AGm4B+9+GOADQA0DtzmnE9s8+w6f/AFqZgH5iQAOvb/IpNwYnHGcjj0oAlj++CvXv9KspweP8mqiNtwvQKOv0qcEgY4yOeORjtQWi+G+5t5wB9OO1L9KgB59DUoNAxp6c9unHSowRlsbRj2qRunAqvnJ5PSgCfp2wBQf8gGowSAcewHtRkf560ASbj0HOPzqJj6Hn0+lOyeMjmo2UHqCR2I6j/wDVQAoJ578+nSlAHC8HPt/Oo8D8ux7U8e360ATqADjHSp+gJ45qsMjGDyOc1YB7446igB4OD/h6U72X9KYGPQbfSn54wOMfzoAz5h9M+nXiqbjGB6fzrUlGRxiqDKA3Pzdxj1oAdC25MHA5PT6VMrFgMniqiqvCnkEYP4VOp2p79fb6e1AE4bOQT+HpTj0yDgk4/wDrVBu9M/SpSQcZGP8A63egAzhST0GOn+cVKKi4Py5zn/Ip/wDnGaAJQeQB64pVzjj8qYvOPyqRQO3XFBmSgc4/z0qRD0PpzUYB59elPHHTgHt+HFBocX8V/hJ4V+PPgO48B+KEK3MYe40m9jfy5LO824V1OGAzxnKkYyCCCRX4JeJvDniDwF4m13wT4iRoNW0C5ktZvlKpMqkhZkByNrqAcZYDnniv6JIZCjgqduPSvhX9uH4Aax41XT/jb4C083msaTEbfX7S3AM91aKPkkSPHzvGO2RlcgZbapqMbgfmvZ6kFtPL1CcIm3MjbcL82MAYxj6DiuM1iWHV79msyTAiosPGBuHBb9MfQV0miahoOqRAzv5XmfJk5CAqe6Y6+gOKv/2Tpt6ZILWfFvEAEuV4XLfNt2DlgB3yDx7VImjA0axu9VlSzfPkwEhvJXHT3rT1XTbGwiXG9RKcmJs4bPTnPau5sLR9Es00u1jldUBkecDHmMeevoM9KgvZBqRVbmFwsakIUxye4zj9KCDwXXLGG1uiunzzxzsNxAbCH3wD+HOOlULfUtZtkEMF/MsczcQeYNu48dx9Pau38SQWdlcE3MixXvCRpuyfIA4yDxx/9ap9N0qKGJbify5HYBlkPy7R24x6flQBjCSSSwfRNZTam0lZFIBy/K8AcFTgg+2fWnxSPrthLqGo3btfQHybm2jj2tHt+XOAeVx82enPYdOxd7C3IW2YXN2Su4oAFjHbAIwxJ4FeX69JqVl4gbU5ozA+oxqJIwSPlA2oCDhlwoAx0OOKCGrGffXshc29sAirjovGF7jPt/SnWdxbwyZuQTCeJFXBYj/Gkhjj+zqsnmb2xgkZX6fTH+e1Oe0LMyxj904yCOQO3HSszI7q+8ImeO6ltp0uZSwmjQMCCvU4PbIIrCtbTNgrXEZjkTcu0jGMdvoTUnhy7uLaGFW5yXjDHn5eOPz6emPwrcitHlZEmwJNo4Pt0/woepZw9/ZxXewEJHdRkJ93Ksp6Ajr26Z+g5rKslFoG8t33Biqc4YBf4c5xjFddrlh9gvMuisdq/Nj86jtTBcWc0MZXzQCdqDgjvn1B/SkxcpVhm820jmuU3Mygq6dT6g/y/CrunTQwTS3Ii2iLCkjhlPqvH4Vg2aK6GIsQkRPHTHaul0m8S2iWS6HmnJjbaMgr6H/PaqRR0dhYa9L5d1p/76CZWCrtC4x0zzwfaopfDt5olst5fP5cc7bTht2x2BIU/UKfy+lSx/E7wppMkNjcSsGjwfKAIRR/v4xn2qr4m+JegeINGa206zmkujKFSfGyFRkbu3zHbnAA96s0H/2jamVfKnVZDHtB6qyrxtI7H0p9iIYV8hEDKzBlIG4ALz8+K86SBnuSsYDMmNrdv546Vi6iLqOZ0hnkVlbgrkZ9CAD0rMz5zsPFml61LfPrmkW5Cw7ZSUYM4fgH5Mj5MDPA49PSfTfFum6skVjqMM1nfruVZkx5YkIGFPX5Tg9celUvDmsa9N4dkiJW5klfyYXOPM2H7w3Ej2x/nHKavYX2nzyyXQMU0bCQl+Mk46EcEHtVJkyl2PU5dV1Ozt54ZLlHZFUxiX5gzHtgkdhxx3rUtviIp0eEajC6eSDFLsVXDt2YkkEEduK4HS9S0zxBbRQ3Sut7ApBUnHmoPTHB2j8f6OdYvsE9rKN0c1yM4+8cHO0fiBVFRZ6Tb+L7PU4X2BTP8uwMQHCH0z3xU8mu+FfPguJzLbzQ7TiQF1baf4wK8imtLGRPNhkbzM5UdxjoP6Yq5BBBcMYGlJdFGd545HXH6YoJ5j6S0nxPoWrQGC41OCSD5fKUjZjjlQMVFeW2habdweTFvsmjZn2ksob12/SvmG18SRzKbeeJPKD4VkGGCjjd7V6rYeL7OXyvt+AkIVVkbAcYGMH1yKClI66U2aCVrR4RCD/rFBz7cVS+1xyRTJLGzzuvyvFGBIuB/CT2rirfxJNBdXP2MGaJZNyoUypjI4Iz0J7VPceItS1OIwaHZywyKhLhQDIE7kd+KDQy99+jMv2q+gTd+839u5561c0uGzTUFNxHLPMMGJ2clAT0PWqkF1MzLJI0zlkUDfyM+jHrmtLS7nTSX+0M9uquCHQ7jnpg8dKzAh1CIRXrWlxMWKSRtI2Meg/IUmp6fY6fcyXKTIqQlWUE5YjHVKWbU7SG6a/jVZmAMQjY5yP75rmp9QieaSa9YzXD4ITZ8oX0B7YFBLmOEsc9xJdXOX8zlN3VUI6enNZF/bWyNbSou6Au25W56jqPpViXUILvi1ifCZViemPQY4qO42y2zCFcuWUbumAPb6VDMJGRd26rCI0X/VkrvxycdPzrRspRPNbXIZSsSozYPVk45/Cq5u7WGdrPP7wlREG7k+hqlp5jtYprZ/lWPGM/Mct/gaRBs3Jg1AiSKPy7gH5RwAQTjIxRp8sAdrC5YmTdghATu+mOn9aoR3UNpox+0/vJVxHhT0GeM/QViPue3GtaZKY/KkGx/ccFT6f17UAdFLaOt9JbKheO5zvYfwleTz+H511Pw4u7KLWoNOkupLRri5SCxlj4LNMfut9OB9cCuRsdbj1aymWRxHc2ZI2w8BwTt3D2z/Wo5raG4sNiwiXym5X1U8dPT2poadj1LxB4s8X6frt3BNqMN3bWaGOSeKJFMkR+ZQWHU4x06U/w7YXiarpvjzxJYNe6PKsbiKZmZYYmO3eMcE5AbyzwwOCMHFcFpcFpqVneWMjtDFKN2Tjgrgcdenp6V6FofjTxdbWf9nWgW8tooo4TDJGvlrEAUQlQATwvP0Gasu9yu/jHXNF8W315pn2c6LeHfBEkeIYoEB27Rxs5HQ9BxgVxnhq21LUNQuPEF/N5VtJIyJ5bYw7H5sKOnP1/Kvb9BubHWtIRBp1tvhg+z3pIVHiwuPMP3co/J444PpXglvJaWMl5bWk6z2ccojhm+ZBJnuOM7fQUAeg+HJda1+z1u6dkitrGU2tuSNplCN1znqQPTJ4xXLeJr2XVLSHT/KLtpTsom4w4xgrj1H8q7zwXrlnYeGdam/1kUcQGw4RmkU4DA4/uj6/nVG/sNO1OI69o29VuFSVrfBMkezAYhejce30qZFRPPxf3EDySozTExINp6KR/e4546V0ng7ULWOXUbe8UwOwV4lUZ3J/snGOD71zUlxPa314YxGX3KCCcgqOvT1qtO2raa266Qm0uHVx5GNhh7g7eR2xzWJJ2Fx4kvZ7qWVQY8fLLIny7vbA7euKxJ9QtDK5kjCcBcjrznqT0zjHc10xn8O6zKz25+yM2Svlg5OP9jbzn6flU+n6no66YfD2rWMbQvMbiS68vbKXjG2PKgZbALAEngHGBirA8g+MKqPBWh3sbOqQ6vCRnuDG6f/q4H0Feg/C3xpqWg+F9NtIoohDaeYC56uC+4o+TgD0OBnHtXEfFyCFvAAFv8saaxDLEDk7RyBxnsCeOlO8ESrL4RsLY7hMrSksy7cndlQRjtjocc1u/gLT2N9ri7FnNA04kh5Y/Nkg5zzjoMngCsOWwU3EVrEG2vOsgDdVVsdPy4rVjkSad4iPLaQsgIPB8s9BWhbQpt+0oxLIcBigG0L/D/wDXFcpLLIk2XrTI3yq69AMK56Dn2/KtSzvbiR7uKOdtsc6tIu75WJxkEZwcY9O1cbqY/tG3nMTFRbT5xj5WwOw75/QU6WJr+BNSbMMg2s5XjPbp/KgXMb1teYvZ7S3zEzS/ezwq7c88cZFczqE05UyxzH90xLupK+v8jVm5ngtNYS1iLNcSw4ZR1GeFP1NS2kKSWktu0ZZoyd8bDCkcHPbjjpQHMdX8OJ7q5e3PlsSJ/tQ/u4Uflj6V7OGivmVWQYaTLA+56/Wuc+Gh0+1855FG0x+QfbJB6dunat94JrW/uEYh17OOCqjB+7+PFb0TWJ4fr7Lb+INWfYFkjG5WxuwuOvrjP8q4FCtxDLJIMs5Ct0G4HoTjgA9Pwr0/xtpce6e/hz/pSN0/j2jP1wK8F1i8vNOtd2NpmZNnIPyAfeGOBURh7xxVfiNRRcRX32mTO3cFLDpj049q9L1K4ubeKPyOrbHT8en5V5bcym3lihZgWuEjMgHCg9hj/PFel6hd20EsFrc7i0S/Pt44HHfsKmtDYlM0LwXKystnGJI5kUFgeNx649K2IpyE2w8sgAwGz8w/SuU0LVo9V02eeaMweS5GOgx29jWtaPG37yL7so642/nXDOmUW7+6MWr2uVyGX73JGcYwBVwSMd5xnqCMj9aqakzGxhvSCdhIwOMj39KwU1CW30ea8YY8x9qNxxk449RWXswOjs5rXzZLSNw02NoIYdhkKMfl79BmsbV7LUbiVI7eT5pv3cIjUs7ZG0Lj1rl7LUVN5HYx/NczNsZumS3b8q9OvtK1G61e1EBj8tDGI0J2tvHG4Da2QPwq3Dk1LhG57ZYRWmg+HLCC/kEUKBDKQC2Tn58BQW69RzjtXn/ib4gJbXVzZWtwLiO6jKw+UoRcyYADMRuIC4yCdw5Xggiu28UWLPYWWkzMuJl8omI4bzCRubGOAR1/EccZ8l8T6ZotlrpNtb+SkJQySn5YwIwO3O7OPbkVzqSkdi91HXXx2mCzQeY1vCC6r9xZTySPUDpVy0Vhagt8khDO390bvYd6z7O9P2Jb+JQ7XhL8DpCvHTtk10NrYrc34SQkiYjIz8uB9PyqZjO11e1dvD4hEqCQKMMo4xx+XHSvnfxIn2/nJOzkHsR06V9E6pIw0+bdzvXaoUfJjj+nSvDtQsG+ZiFAjYbT/Du/rx1qV8RNU4m/Ec13o7qflgv7eEgDg7gefXjFZz+Flk1a2lti+JL1PN34IUrklhjAwenStnxPGdP/ALIiz88mpWspIXHygN2FbsLQRajES3/Lxt2gc5c4Brrn8BiaHiq7ksdT25jW4c7UQNwURc5zjqPfPOfavH7vW0lt7m0GW3dZc53MMkDGfQV9B+LtF0271lnuFDhFaIqcYPy4zx3GAcehrzC+8OWLNBAsf3I3D+RjpIB0JHJGOhH0xWdGsr7GrRpfDq02aRp7vna2rrx/10+U/nx2re8VWdkfNupcqon2uMZyVJyPpgZ4z2qTRLOXTfDtnPJyP7ZtxCW6lYxgE49SD0q94iRH0V7h5MO9xvZguSASAcDv1/Cspz5piR4V4xeG9t4bWJ0WEuSqxgrsRcDO3AyOMdsdga4qG1eILwASw4VeDk/5/Ku68WWwku4beJmIKkD5ccjgY9AAB0wPapfDWiW954gtYLhGeBcGYN0zghehHQ44r0qVRRgZyRmXFtBc332T5UWSZY8L97bwvT0/nXr3jPW7nw9e2mG/1MewKw+XG1SRjGMk9TxxXOw6HHJ4v+3I2LaDbHGh6lwvP5CvSdWtF1acRyRh4ZZFlJIyB5Kjp6YNcdevsCRa8M6d5ukxalPhJb51OCOjtxgAcBcdOmfQcCuz0l1ub+8eDmK0hW3yRnOCAx9vT8qyjdtpGjGdUCtCpCchiDu4HQdjx0rc8N6ZJpPhu2Sf5ZbtvtEpbg8kbR+C8/jjtXk1J8zubpWI9XmSSFtw2CKIY9ORzXlK7wvm55H3SvAyPX8K7zVZoZUlGTy7ZCnjDdAfoK5J41C7XwArYxjj/e6dhxUxCZT06N7ZCjFnmlbpjJx9a6+IlfIVGK4cfI2MErjutcvD890pj+6p2HbxgjvXTW3+t38lFOQBjqMZzVCiXRKsMro5wT+9IHIz/wDWrX0rzZprqUgLGoX8+v6VzF7M+5pNm3eAvTPselddpiJHpM9w7bP3ZOSd2dnXj6UFHmtmyyX3OSpdTn+6uegz61XeRp9S88/cibGH4+9nsOwqC3kEZMqf7i4Hcd8fr7VPYqHvIlLD5pF5PTBP5VX2TM9D1ERKkPnEj910A5JAHHt/hWRbOJ4XYr8q8F88YPTkDn+lXLsfaFZFyvIRT3GOufbFU4/Lt7GWCPO7cfc57dO1YICF9jqsLDBA7jAP5elc9PMYopCc91HHUj3/AJV0UyyxouAEJwvYn2HpXL3FsJ7pvMI2RMPlHdvYdsVrTJkbmnGGGBLl2aPzRtCg5AP+P9K6WRvL09fMXJlYLtc4wf6V5ql29xqNvZE4jR1PTBB716HcP+8aUtgIc4PTOMCpmSVbzDSoH+Yopw/Yt9Olc1q5X94siht5xgdweOnTFbU8jbFkbAZieB0B9vSsq8RFQKRjIIPqCOePalTCZ4Dey+Qbm2X91CsnlRwDPyKCMHJ6k4z7gV6po1sy2Yhf7zKWP+yT2wOlcZ4ptxPqMTwhnuJlZi8jDCquNgXA4Cmux0qWKKAz7mKMi5kx/EuM49vUV6r1p2Mmi5YMG1NAmFTOGb3HI9q2p1Vr8RH7+fmDDkYHp/KsHQJfP1CT5S+SGx6IO+APQj+VYep+II4dSIgbzE2rIkg4LBwGGPwxj9a540W3YZ5/44Mk2p7F8lIVEj+WTzvJ6nPU8fgKf4JVGil1G5ALsudvog6HH6VzHjXVpLu4ZnO4AjbxxtOSVHtnnA4ya3vCUk10kKy5htcu7SDq6oPlQ/7OcD9K9mNJRp2A6fRfMN4tzdysVmyEydxUL6DtX038E4Vk+I9hqYyYrWznkk2DkjyyqjHuSK+d4LBp9YmxtWFIhhR1DDjAHHH6V9EfBtNSn1nU00dlS6msUhVpWKpChk+aTjphVPTkjAq8H/GQ+h9J6h4gGn24e5R5Jp90cNogx5j554/ujjJ/hGM9qXRfDN74hdbnxdOzWqJuGmwDy4uxCucDgA/MvBOQOBkHG0nw1ZeGw+o3TJqWqO+6S5ddzbgMBYsj5Bg/8C78AAd94PnkuIZ57n5vMctj3bA5/BRX1dtDmOmlukhto7KzRLeCIYVI1CKABgDaMYAHbpTrdvMTBzjpmqEyt5jI3Xr+FXYDsi2dhVibseaG2lkkPnAP9/DMOMA469DXL3e5ZpG8zv8Ad657YzxwB2rsIvLYHeW2rwoB+9j2rBlhg84mQASK3ER5LHtx6H+lAy7Z23lorPwgHOB09K80+Kt23ifVPDvwf0tzL9ulj1LWdpwPsUB3QwnjG2WUZODldqnGDx3GueILDw/pE2taw6w2lohlPIzIeixqMjOTgDHaua+BOg311/afxO16PGo69IWiDjmOBSQir6DHpQB6xY2ttZTWthYKvk2iiNSBhhxtO3t2pniyCM6T5WQoLKMt79Og/D6HAq3DC/8AaQmff/1z/h9vrT/E8ebeKFxmNpwW+XPCqSF6dz6daAONgtYprfc0R79fmYHuenU1WuIWknz90Sfc9P0zWxCVsI/PvX2s+ML6D6VzWr3cSub2eUxW0e0HcNudxOAnfPHQDPHArMDqoArW0cNvGVYLtbdwykY549a8/wBU1Z49ensbCP7ZerL5McCAnY4RVbdxjCHrjJHfaORfgh8Q+Jk8q2lOn6YdofG3zXzgnDHOCpGBg/UDla7zQPD2jeG4U/s2EKzL8zsMu5PqcD8hx6DFAHM6N8Pp3uLfWfF04knjAxaoPkXI2nPYnr7cn/Z26WobJb+Kxt/khI3RxogCqD1GeoHHOPSusuJHdF3DAHZOfrXNSukV2HOwbV4O38ff86twsBJP5cfyN8qqABzz/Kqo3TNjBVR0A4P+FVnl81mccknkj5gBV63i3uU56E+gH49qvlMzBvWlhMr8gmPr3GOfyNe4eDpYL3wpb6RqVtDe2dzbtFPbXUazW8se5srJG4KsuOMMCMdq8Pvkk82fzlXMibhgYXHTj0r3bwhatb6TZ712MkZwp/hy5/8AZf51lN2ND8gP2tPg14I8G/HHU9C+Edv/AMI7HFpNrqE1ijs+nmR1OdqHJj3qAcAlQc4ABGPl19U1rT0jPiSKeCGXa0V0sSvZyE8oVmAIU9iM5+nSvsz9re6Ev7THjx8km00bSrddvHyPah2/9CryfwQry+HTZakI7m0vYAXs5v3sAiXj5o2GzLSJ25GA2Qenj17cx7mHk4wVzwu88PafrkTXkQ8i437VktWJUscbj8qnb7sV/GuB1DRdT09pgYJSqOoSZD5g4/hbZgAgdc+mcCvfNZ+FkE+L3wBff2ZcS5/4llyS9sSgH+rfGUJ9xz3IBrzmy1CPS7p9G8SwSW1xGfs7Q7cbi3GSzc/JjvwQRiuex1KSPNZJo+TOpVOm71x6L/hUF7/qHXcCWTKnuf8APQV6/eeEtM1DZd6NOlvOT8m5QyDnAzj5QccHb9K8r1zS7rSBJFcrtJBc+WNq5yeOp4Hb/JpDP1i+D0C23wm8KRwr5cZ0yJhxye57e3pXpFjCBDubkk4bPXI6Y9P88VzXgnT20vwP4c03BeKDS7dVYcctGp457Hgn611tmE8tV2lwpLts6Uji6l+ZsWs0gIRlUAE9BU3w4SIeIS/OyFBgkcZ2iodS8u20+ZpM7tjquDj5ug/Krfw1AW6jkRPMN4ZI85Hy7RuGf++cfWs5PlPVy1a/cfS+heXHNtnOAdpx6hTn+Vfn1/wUq1svqngXwshyoikvGUd1cAE8A427eeK/Q7Q7ea4uFhtxu453HLAH0OK/Kb/gohq5uf2gNN0cbTFp3h2CAcruw0rSnGRjPGPpmmv0PapbnxVa7Y2j3j92jcZUsAOSBng9OMV13xEkks/h61o3ytJc28bA9cAbsf8AASoH4VgaZbifULaFskMU3Lux8pB3HP4Yx71P8ZZwINMtC4+aaR8YPOAo56ZAyK54hWlak2eEx39zHIXCY9eDzir6ajqLf6lJRkBRjsfy71ftGkO5j1BJXGOvbitL7Q7Y7r0bd7enSug8ZepjCfXcAs+0M5z0JX8PQU9I9ZuvlMgJ+YE8Hbjpj69uAMdK3oVkEnlKNydDwOePfj/OKl2Mf3kJBX7pONp4FSyoowItM1puUmEZc8gHGMccfhVv+yNRK+VNeELkHAHHHrWzBA2duCoxkhvTvVpNqlXLAjKtuBx06CsTYwm0IzxgLdyeWOdpwxz6huO2O3+FWotDhCFZLmbHAHzYwT7Vquq8gA4OXxwDn/Ckwo5Kcrkc/Nx/npQOJWTQ9LYFZHZicDDemehpf7G0VGHm2zZXggOR9PwrQVW4UsGI/D60rKhfeW4Xlsc4/A1mWVU07R1yRZhuMZcnPHQVYWO3jGYogg+9gen0p+Rv3MSVx8vy56+n404H7uPyPU+gxTAXaBldihmG3OOcH+VK52jhQpXjnnJA/liox0AjBJJBH4cVHLKsfmp95z2PA/yKQDdzqrRDAGSu089unfOOKpXr77bapBVDuz1xjv8Ah29KuyCV4920hBznghR/X+lZl6GeB0U9RtHb64GOQaAPTvDkU0egQiaPyX+1MApG3EZHUj1zn0/DiqGqOk2ovsOFOU5H90Vo6GrR+H9ORERRNLI2E67cjhsgHPY9vTIxWJqG8ai6eXjMr4xz8pA5+lKfwlU/iJopAsXysVzgEdTx9eKwMYm2L93c2CeAD+HatuM/6LvP3SR19en5Vio2XZmwOcdOgFYI6jUgyihSBtMpwOD2zz249q8evzHJLIICSHbuPmyD0wM/ge47DoPYocxRRycNgswI6cD9K8e1KGRJ7lcEbW43DaQfTHqK6cOtTmxPwliEAsRJjkYbHOPTj1/L2rTSUnaAcK2MMf5egPasdPLDR4IKqF+9z9cn0rajfb+7OCO4xwff6V0yOSmacTYcH/bJI6YGOmfpVyHyyA0b7hkjPT/9f4VkKm/bGrALu5B6nHU5FaEduxQMV2gZ5zzyO30FcszogXvu8ALkMPmxztpVOSGTrxkZzz2/GokiUbQo4b/vr/8AVQpK5O4oD1+XHHYfWszQegCjjjjduHTP+9VhZHGSqrggpgnAx/8AXqopVQixhsdFJG0dMn2qNzjEZyQcZA/McdKALEcg2EjKhfpgjoRjHBGKelxGxKjacgfMvdfTGPoKouflBHRMZyPmOP4fXbSp5jyFXkWMEcbjtVT02g9enOBQBfLq3y5YdsbTxn2H5UvmsykjBLZ7YyPp7444HSsNblxErSDPy5wTjkH+XTAHT0qwCHRX4L9cA8HPYD3Oc/SgDQnuHb91MQoYKRgYycc8f16VXWWKQBUYjJJwTjcP/relQhJfm2sGOMFcdiOw/HrUa28ZKszEAgjjof8AJ7UAS5BZg2zOFUrng4HPv/8Aq+lPwRHksRgFQ2N2Bx6U0ABz+7Hz4GM8gClRUYBVDKGzke+cUARsATsGPlz8uOMH+ntUwIywZ/YAe/8AP29KcsDN94MRJn5SuMbTUqCMriYhF68HGNv9339qAKywrHc+agUFMbi2M8cKfxppieWd7vdlpCQirztA/SrkaLKZFfC7VxuI6+nHXpQY8ltjKP7zdNp6ZxQXYgRlidHkQSKi4dT2z6j29KgPmZDPgjLFVBxweeMelXAISQd4yO44wv8A9ep1hVAkiukgGe3c+/07UEGaU2p8pGB07YxSsgi28nzkwG+n+yOla0iQvlgjM3XH19qoybPvEfOACWIxg+w70AVZc7VbByfTjPqB6dqh3AMOAGztAY8njJH4VLL8z+YmeF6nIz9B6YrPY+Z8qjaBkEKTkc5I5649q0Mx8zxtHJ5QbdlSDjjg+3GOPSo4oGvLnYuEjzwR16dB04qeKzN03Dtjptc4JHHXHQVflvhCPJik82RSQSqdMYHT27dqAJpLm3tfLiRQZvvbcZAA79uo61gtLNIWllyHJ3Fs5Bz9wD09PwomG4Kij+A4GeOeePYVeYQo4mYYjKfdxu3DA4PTHt9KA5CqIXYCPdtyQpB6k56+1PdEVXXZjaQoz/n6dPWnqNwZSoyy52kZ2jsvrnHNPIfy3kBG+Mbtw/vOf8jBxQJKwscaplmxGEGcBjuPcAjoQB19qk3xllIIVQNox931Jzxjj25NR3PyK/2gEojZXOBnOeOo4H6AViXd4GTz3xiNhnrtG7pwOtANpLUZfzB8LjZEgz6BiOx/SucuL9ZSY4l8tCAp2cZAp9xcPcvk4VY8DHbH+H0pohBTEvHTGOM47jHb+lb042OedRvSJBGjYIPydgDWjHavsQ4BwRlTxnHt6VYhgj82JmL5bBI7fT6CraRWbSKHLYPKn2zjOR2FOdRCjS6kkFvOkkalcA59wOP14rRghkcvGZoVCKrfdwWweeRjA464/Cpv9ChzGzsrd8jJODnrinSS5ckRbC/yiRsqRgfqPauVyZ0KNiGbarFpJvlfb9wfdxzgD2IHNKwt2YFWZixAUNwSe34fyqRZpMKyxDDr7lTj7vagtOsSthEDEnAUAAjj069uKk05SpHAl1eW1sykAyoASuOjDtivWwGvdU81jwPu7P8ApmAK84spH+02n2h937xWz24OScAdhXptkiLdXLIpCKh2446CuimcdY5Xxp876XHj5nMzokhyAU2rn2zWXGqSRH3fYOMcDrn/AD9a0vFhL6nYLIXX7PCVKv8AKo3clhnHQbegqnEMblkI4IX2GP5dv5Vz4h6o6cN8JaViVLAbduWBPYnr/wDqqaLCuFYHaVIAYAYwMjkfwmoYCWIbrs3HHp25p8W5WIjbkcZA5GfTt9K5EdJ574nlMuqhdu0xp26BfTH9OnPSuXL/AHz91v7q/wCzW/4jDrqsrMVxgjhg3HYkdc/WucAC/wC76161H4EeXW+IuDkhVOXVenuf6YqzGybGBYHAzjsv4deO1V44EKEr+XYgdKmDMRlQVKEZBAIz6fSrbCMS1s9XAO77w7j1Pv2oNvcquFKLnPUY49ai8kruGGGRz8wAHqABUhbChiXHOA2MYOMdPpWJskPWKT7qxo4Awdsn5/oarPFIrE+WI8L65x/9f0pwQzFQOWYkAnqwHXkY7dKeqOAfLZyFI6ckY68fhQUSRqdvCADsFOfp+NWUWQ5kCbgDhssAFPp7/wAqZEVB4kIQEAMV7kfw1ZVZORIAF6AkBSuBwcGocjZIQ28gURO2QOAU6An/AA+gq/BEVTz5NpRxn5QBz9PU1QWOOWP5JF3gklVB6KOxP6VYaIZIQnkgcc8jqcdc+lRzFEotWfY4i2gBmwDzj245I7U028RK+WGRjljsO3aMDH58Y9KjYgJtTcBG2fl5UHpkdhzjH1p4WRVEe9TlTxjGR0yOPwxWLZoXBAJEdshtwUEldvzdD+X8qlEKTRiNechRnpuKHpz2+gpS7Io39/zB7j8x9KN6DeHIb5ckk5Vvbjp+VTc0KMpclmZgwB244DEY4/E85+lS+TDkEMxxCcH7vyYxyPXOMdqtPLAI2Yrv2twAdvHY+vT8KVtjTBY1wvC9MD6bv8ii4DAsYRVGTncfqCPvY69uBxVB2tXTERYLzknj5uMdB2FaWEWJos8jAHqfQflgfUelIxs3P7wDg5IPA6YyT6cf5FUTIywAqtEwAGSOmcYx09MHrQskjh2jdQMEDpkFR6cYB9umO9arhE/1aKpXHIPygA/+g5pN28GNihGPvLgFT6DA/LFBJCIXlUAIf3iYyv3SSMg9vTnIqvN8kbJGCidBGe24jjn1Hp09KmLSP5jiPAwvCkYwOTzn1x09Kr58tjsYxlD8x68dvX/IxVqQEeB5SgLuVP72Mgdzg8ADsD+VQTSRtiSVf9Z8uPQAY6Y/D/Cpm4byVJ4yox6/ebpz6cCqhK4WXrgsS4GMseo46GtTMVSEyG7DhicEZ+mM807zDM7MCAufmDHYD6D9PyFJthCsCfnXAwOm7tt68fh/9Z5lkJ2Lj7vcBuDjBX0zjp0oAcbaR38wELubkdGGPUZ6Dv8AhTdpU7yQWO5C2OPYjv7cDpSLLKsrNhvvAE9SCR0wOuMcUkSvs8xssFLDIHKnPXGPu/5FBmVpMQoTOobIB5Hy5bg9u3tThvUAZPTooAOT0NJJKeUQBdhGFHT5ucfhUccxKiaQqByBvJz+QB4BoAsBFZAEzlfX+LPfrSrEwyJQrZJIPT7o4+me2KiAfjB5Mfy8YOfw/wD1Uv71FaTOTtDZBwM4wVwODjsBQBNIjt9wcNgk4yRgc/limHcqssowr9PLBJJ/pSMbjImHJ+9ncNoH6HFKCUUNIrgDlnB5x2xnr/8AWoARigUu/wArfLt7YB6fgKVB5eduHy38IwVz0+XpinPHLCSXDEbvvcNt9OnTpzSNvUeZKfK5+uQQfl9BjpmgBVVY0ZQqKEGDt5yccen8/wAql2QrudRtK4J5yvA6D/P+FMaPbtxuj2dRyQO596WNwemGVvTvnHY9j7UAAZFyCm3fht3sPYds9OlLuRgVKb1IzyvG49fx+lIsTiNpSoBJxk+/6fyqV4FB3HK/Lg/QdvTtnigCGUI0QIydvyY77R2xzVULEdiMvyB856dR0x25/lWgLSS4i3xCOIYyNxO7A4JAHHtn8apTALu4wEQLgDlQRtx9aqJMhnmRhSuPYr12EHH6V0fhhXmhvWWTO3amTxt7nnuMfyrFlWN4gjbPkIGQMPgD6evX6dK6Pwf5f+mFV35aMsv+zjC8enf/APVWkTKex//S/QLGMDn0GOfqKbzswuR8vbnljxn2qYcdMdhj9Kr7QVVmyvJQn2HIz7YrsMx5whKjJI49Mj/63T2pmAO/GeBTsqQNmPmYk45Ax2+lG3v0G4fQH/A0ASYxhSDuPSm5PVSA2fTj8qXaePVTzRntjB4x/wDqoAGZlA4XrgE9M/0ph4DMUYKvGeOR0OB6DijG3K4+uOPpSJ5ZIG7Lfd4wCB/hQApHYdv5dP8ACkyccDIHTHSm+owW9h19P0p+cBRwQO3pjr9aAE5w2OwB5OMcfhjHancdD8o/d4+h549Ki+TljkgsDnGT9B9MU/I6ggEfKR9Pf2xxQAcH2BHAbtRnaBgj8BQSmBnhRyRjv/npTcEfLjoBxnmgzJM4Bz3464/zinAEjbxjaM9s1EuBkgY7Hjgf/Wpwxz9B0/l9RQBO2wjHHOOnt0/CmA4IB9MYpu84IOBnjp0oyNwznJx/n2oAbjjLfLgn/gQpcAfMfxwOtA9GxgdAe1IxGC457Y9/6UAGAOOuOlN429D9B/IVL32rng5OeOtM9ffA/OgBOAfkzkcbev8AnFJ09OMHjqfoOlLx24wecU35QCOR+OaAE49evH/1qXJyBtPvjjb9KTHUHGP8KTHGe44oNBw+8oHUfnx0oHoBx6dqb3xn2o7n0Hc9KDMUgE4J+8OP7uaaMbQT16HHH4UDGOOpGckcc0Yx93JOfTPSgB+OTuHJGDzx+FO+bhjwP1I9h7U0kDtx3GOg7UigDcQMc4GTgH2FAE3ynbgg+/Tmmow/r7flTFDZz0P8sduKM9f7pxwex96AHnIB7ccDp1qUEkHnA4AJ/wA9qh9iBz/T1NSDk88nv+PSgCXIPK/n7DpRzuweuMVHkbW7ZGMfjUnIHsvf0oACOOeAOOBTcY68EdugqTAJ2nA+lNPoeB1x1oNCNlTBHTdio/fHSpsE46dsVHtHGB+tBmRkc+WW6jP0FCJ97au7eMdgMent7j2p46D0PH5UBdxXJC7jnJOPujFADAv5dcdelBHy59Meg46U4LkdSSM7e2Py5o68gg9iOnag0I8MPkGOn4fhT+MdAT/ngUvG5CuF5xwBx/SkAwOn54oMxBuyBjGf1pvXBC4wSg/CpOBkdMfdFNOTtIyCOOOg9OKAGEfL8o9hz3/+tTSExtwSD6j0qTAweevfp/8AqpMnjB46D09KEAzHTI53Y4qLBOSSGIxjrz07dP8ACpj/AHR0PcdqZnPyjPyj+IccdqdrAMYNtXP97AwOnpTe/BAB4yVHFOxhiSfmPp1x/dprHsKsBCrAfNyR29RTSQuzBzg8Y7Y7YpSuF7r3GBSZC8cDHNADenJIxwB3pBkcLyTwPSlZQMocZI5P8semP89KR8nORkN6HB/DjAoAj6HKjOSO3+QR/KpOmFycHHT/ADxR0CKeQF6erf54o6ISzMRjp2+n/wBagB3Oce/ejnr0/wA9qTntxkfWl+m3HvQApIYlSMHGQT09uRR8/cZ9x/hSAhslccKDkdM9OPXoBTj/ALPXkfnjFTzGgAlepA4XGfQf0zS9RlCD6fTvSxYBZiPlxjkfgf1pzYZX/Lp29vapAUdqepO4AZH9PpTW5Bb6HH0pWO04wQOwP+P9aAGLnYAg55H4/wD1qdgA4AOe57e2KTuSqEkc4zwDjn8qeRt46+w4xmgzGjA6+np0FSLz7f5xTByfTG0DI4Ge3HSljwNm3JB45HKjp2oNCx1BIHAIzj19qlGfaol52/NjPAx7dqkTB5BwgwCPXGKDMftO3GOTx7AdqUnAyOgAA9B2pAB15B5H4+lGPlIUdhgds0Gg7OMdx/Fj0FJkDcARwlNJDDAzjpx7U4MxBII5wuPQ/wD1qALKYBGT1oyPTGD0prHa2Bzj8KeRjH3cD+dADv8AaHTpSLypxjnjPtSjKpjr3xT24+9+nFADGzwGA/HpUZyu4KBjPPHP/wCqpNoIwFyO2e3sRUTH+LB9cDp9PpWYCdenP0puPp+FOPvj8KbQAz6E8fp6DFNwfzHpxipDz1w3oe2KZheeeMc89qADncAMDHHSm4425Bxz6jmnnHIU7gOnrzSEDGOnTqKAH5+bHQADr6UgJxkDHpSZIG0Dn+n/ANb0o4H4HjFAAWAHr9KRidm3oRyCDxxSZ7cEenSlycEcewFADQSQwHXHTtSfeCsCAG4z0x/KlODxjGTg59qQA8jOMfL6UAQtgkMDnklR9BioCNoGKtnOT0bIxzUEhBBbsB2x+FAEPI6457UwEY5GFBBHpT8MOAOcfrTSee+AB7UANBAA9znH8qdj3wM4xjnikxyNvU8cdj7+1O4GT07fU+1ACAfoKaF+91GfyzUg56DPHakK/hnn8KDMhJUkDgFeoPp6Zo5ODgnOOF9BT2PADdDk4FNbH3WGexHt7UGgmGK7eq4wOBx/+qk68hh05PqBS7e3GMYHpimEx4wxAB4oAU9G6DI4Ht7U5vugHIDYX6f59KaPcYwMZxnp3oxxxz6H/CgBcBmbIA6KDjPP9KcvzYYjqceo49Kj2qD0469e9O4VWwMKAD64oMxeo75GRnGARTiOcZ4x75//AFU0suCc429R0wO1GT0I5GBx/hQaBjrwBu+9jvTuP7oX6dMUAdM8Z9KcMgc8UGY0ZXpSgEcMcn8hTqZtz8w47D27fyoNCTmjIHTP50Djp29qPpigBdxHJ47YpenGMY70gOPoKcP7vftQZi553DnHAx/hTlbBx0x/nikHBB6lTRjgoMnPUnpQBMp7dP4f8ipASFbcOo/PH8qgHQkHr0zTwcdB14FAE3PtkDgUbsL14PpUYI64yOvFPxu+8B14IP6UGg/OAcYK44p+4gjOByPxqIegA69qkUZ/L0oAm5xj/wDV+FLkbcn/ACKZ68Y7f/qp2RkjIHGBQZj/AE/z1pw2c8Zpme2c+n4U8AHHrQaDvlGPx478/wCFJjgAcYFIfu8fjx2pfUk4z04x0oAf6Bfx7dfSlxgHGeeBTe20DAA7UDHRQaAHLwvB5xzipBhmXP4D61ECvyntn+VPXsOPy/lQBYHqfy9PpUi5P3+D7dP84qIDg45GMfQGpd2cdOnT9BQA/pxnH0p/JU5wcDoepx2qNffjI+hFSAknzMZ9Pb/P5UASN15wwIyCBg49PpTl6+gx1Pf/AOtQD1bgdPz6fhTlxuyeMY9qADsP4c1Ix7A8bhgjrxx+VMG4KM/TGeo/xpxODkDqR+XSswDAznhc8U0YGTj5V44FJghio52/nTsEc9uvTr/9agBeDx2x9P8AOKmQ87egAJ44H1qBUC56cKM8f561Mg5HXk7eg6df5UAWVOTuY5IAA/z+FThueDjaRjHPPXpVVWG0t16fXFPX0GPvAdOKALCnACDoO1SdT06VADnryf71Sgg4J7DgDvQAoyowM4PU0pXoF49M/wCfSl+77e3p7UnH93PXj1/wxQAHvjqOwpCCecewFDDAVe4UZ9qj4PC59DQBIOeF5/SpB27k81Ep3MQpAwB7H8qeANvOcAfr/SgB3TuCM4JXtij2HJz2HbtSZ5YcdPTBHt78dPQChTkYxjlenpQCEB6Y653fgOlSAnGfTv069ajxjlcZ6Y/lUgGOOMA4x0oK5hcfqMfXH8qcoyQDTT/d/vADP07UpA/w9cf56UEkwznnkHjjt/8AWqb5VGV6KKgXGGHGOOg5GKnXORt/LpQBLj1HYZpvH3yucEDPTGKcvCYIJwAAf8aQnoTyB0xx0oATaPunnntUoUnoenv2pAD8ozg7+Ppj+lGf4j78D/PSgBw/kMD8elA5CgY59P8APAoPqcEdMfSnDH3c4HPP+NADgSPu5AHAzxTggAK9R14pgxgs56AH23dBx/OpcD6dvoKAGhQMYP8Aj+NNKbvvc+vr+FSYXH8qXH4cVmBVaP5eMMFHY9+/50w8n5eOPyz/AIVORgfKMduO4XvUeB2Oc8e+K0AiYcdueMU3qAAcjpj2qQ8cEZz0HT/OKaOpwf4frWZoRke+AASMdc9P0oUFRxj1+XpUpGOcDgjA64qMgddp2/y//VQZjxjPAyB2x2o+8vHPYU9P854pcg8DgnIHtigCq5JQ8/e4+n+FRyABsdFIXj0x71I+MccdgOmMUrdM7cgDhRxk9KAKbAbgNueT04NIF5Bx6cD26U84HBA4GBx2HtQMZJ6gY6dfpQaCkY46KvIHUgd6NhAH93tj+dTAYGFHy5AwDz/n6VG/UjB/2cjjj/P4UGZWfbuAxtZu3tUe38MdKmYnIRcYHQVAfX/a/H/9VBoSDPA459OlMJBz24Bx+Q9u+KKXgnp22kDvQTyjPz//AFU0jjgcdsdKdwOCOMflTD936+nFBQ0jkZPy8/U1IAcex9O2Kj6H5cDPQewpygjJUZOPwFAFgZDDgEAfmT6euKmUHoMEYx6f/qqEDGOwGAOKkAzweeOAKDMcNp2kjlSPpmkIyPl6HjHapDnDA+g7YGajIBUL/tDn0AoAgDdVOehyO31x60/jp7dO/HpTG5ypHXpjt/jSoDgbVI5xz04/lQaC9eegJqRd2BgHOccD+VRZBI5xT1IH3gSBwcHHFBmXkJRWO0gCpvQ5xx6VQBAO0YPT8R/SrKvv9h0/Kg0HueDjB56d+ahfGcAg9uKlI+7UZ9Op9O1AAMEdiOtLkgDkHOcYpvPBOMH0peR14zxnHSgBd2OcjnjH0ppLEhsjjgDPFBOOQPYAj0pCOy4wBn3oAeuePlzSp834d6ZnJ5GKTcQenHSgCdW649O1WFOOBz9KpKDnB7VZU8dqAJPmzj1p67j8p4qPjHWlBHQdO1AAemQOvGaotweex4xVpwO+cfpVV164H0oAj/HrwfWhDu4wD/WmOcEKMEY5/wA+lODce/WgCYdOwHp/Spe3TGKgDc9OKnXO3cM8jj2AoAce3GKQnt2Pb0pGOOQc/wBKjY45A6c47UAT7/Qnjp7/AOFWEwwGOOeP/rmsvOe4Gen9OKnV8L/47+IoA0uAacMEYH69v8KrqwYD8OnaplIzQBIvX6fpWtY3kttMrxN0wDx1XvkelZSnnjpUyjnPpQB+Xf7ZXwFg8HePb34n+H9G+z+Ftf8AJnuJLWIfZ7a+wRIzov8Aq1kIDbjwZC33crn4X1a3ntWEunELFMACyMG+43GOc/h25r+g34n2dhrvwh8ZaDrQdrOfR52KqcfOB8mMgjrg4I7D2r8FNE8L295aR3Hmt5aAxL3XEZIAUDjj06D0qtwEXxfeQ2MVosJuLhl2EOAqp2Dcckkdjj2q3Y+INWtRPb3cS7k2vtTbgLzkHAPXtnnFJqGl3enoJrFf3OQrPjjJ6foP/rCshtYVdRZZof3Mo8gyfdQOvUDj24o5RWNS58LaBrTy65cvLLezRrH8v3VUA9FHJ69uOOleOa3pcOmXUtvDMxjiC+VGw6k+nSvRZdatbOzljRJCVHmKyEFWXsOv9PXpiuFj3yv9onAdpPmJPTOeKkgr6Pfx6XJFqDKZvs0yuUXvjtnpjPf2roprF/Ekd/qWpAW810MxbmOIY0A29OCN3r0G70rOawFxcxsxKRqNjRqOyg454r0Gy0y1iso2lIDyl/KVwXDDtx6FenHegTR4tpSy/ZjMRgNIYTk5EcidR9D27Vetbb/RbiR2O6Jg5/2d5wfxqTWdIXStSjWKXyY71V/dtwoucnbntjCnnr0HpV+2mRYWlcctthcdzjqOTwB61FjG3QqQxKAJInIC85POcZORXU6fqM1qZLe4RQWwyv3BPYj1wP6dKo2tmtuVhBZ42bYBj1/z+lOvrW7sYiJ41CBMbs/wk4+71OO1IvlsVdevY7mJHckiFdny8o27+Ljpg9qwY5VUhpAN4IyFwCPf/wCtVuaM+Wq7/lJyw6bl649vpUtzYwyMLgcOw+XuDHx3/pQBhakI4IIvLT77b/z9qr6Pq8DasbCYhC2Bj7oYjp+Q9Ks6xp99LGGgdUlUBQPX2x7Vm6Xpsr/v7mIQTK+C+Mthe/4+1BmdlLZQXbqhjj84DCvjnHbPFc3Na3UQVBC6xRMeNvyn0x9K6Zdcs4Y/KZi0inHK/N+npWXdX8l0cDcFDDjOABUFMXw5DbXk063AJYx/eXhQB0Ax61JfeCrmLY0EwBkPyqx/hJ6enFaXh2ziQSX4DM0LYCA4XrxwO1eiIpDrIgMrqCpDEfumbt/hVlHjmnaVrOj2SpHyhlZoxjDbj7Hnt0rubrQ7bXdHIvzJHdxxmQAqACPTbjr7iurmginkgAgEWwFW44L46/h6inRx2yMH1FN3lkOG5yzDt0wF9ulaAeCx272QsL2EsZbdsgr/ABK2chh9OMV6Dpa6HPFJqNw7TbWRlSPrGR3A/wA9Kz9ctbmbxHeGCHYJmR0CcIN47elYAF5pGpyeWywSFNwUchu4A/LP4VmBvXEXhy3hbfMpmm/fIY2Kujd1Zew+o/DpXPJ5F280iyLuz97p8p4ra1LV/A9zdf2nrE8UdzPDGssRYgKYwAeg4BGKN/hbWEmn0Oa0dYQPMhhcqwHHO3A4960sSzzfVIpLNNzBgEkY/L1I+grqvCSR67bvBcPiVcn5VJGzHQ+vrWrqyRtetGkaMVRduRkdPQflXI6lqGrWVysuhlYFVMTION/HQ46/hQZI9QsrLVra0WKwRCUX9/D1YL/Cee2K17a/v7BY5Iooo5FxuY9y/Xp2rjNN8U6yttFPGqLKUAlLLllx27cUkGpXEsjwSy7WbJBK7B9PpiszdHZywSPMxdonZyZMr7+lY9w1tZSBLkojOPlX7u5vaufl1KZYZlH7qaLCFRyM5657fSqlxY3V7bLPKjF4pfM2sMYwOnsKzA2PslxcuszbFDsevHC//W6UstjJHA0aBSrHGWPKqOlLa6uggjS5XMcTlWA6hcY/DFdFaSW9ygubYM0AyMuMAlO9BCRwxsWtHOF5cAZ6L+XTpVqPT0jjWS7mbLfMBGvQHp/kV3KrFJGLvh3DZyVx8rDG3HT6UWccP2c3KrtRGI8sgMCemAe2KC1A8x1Tw/5iweIVeQfZ3VXg/h3p0ORVS6sJLjSnubUNulYOyH+IIckYr1GzurV7WfT723C214zOjZ+6+e3pXB3UVxYXn2GQkLh41PTk/MCMdeKCKkEjHt7eO6swrQ+aokJYZxjjn5e/y1ct9Jt7CMwQIZ43y5UjKgE54H9aui9EUsf2crEyHM4IxuXaM5/DnFbPlXZRriziSaIq77e5BOQB64oMjlrzw+tvB/xLAsM7yNvbd8zoedo/zzTNJsZ7O9ZZH+WRd8eOXUjgnHv7davtvmt/JLoS5DQFfTqU/wBn8fpUyQQtdxavITE0QCbRwC+MYI6LQBPG0lzJHcQy7QsTbo8dCOeOo+9j8OlZl7f+IFsra/0z9xPHMyTrHwQMgbcd1PHFbYFxEimP5dkm056bTxzWOksmmasITK8lpe7/AL5z5cg7jHHzYHbp60AK164gknuFlF3PJkvnpJH0wO4yMAHt9K9qjsYb/wANN4otNEj1CzvBMk825ftMM8I5eQc7P4u4GMHI3Kp8engs7vy4Y28tlXzWK8Lsb0ya1tOmuVR4LK6eJMeVexwO0aXUYz5fmAHDgBmznjPancdy4sdwbNba4WPyNxOYiMsf9rHU4AyfSulhuzFcXEtoYYRogQPbHlgs6Egr8vIOB36A9+vAWssWnQRQw2iT+Y7AyPhTGM8Zxx0+lQau1rp2of2ygKj7MI3aPkF84HfnjjjgAUNlKVh1zbpqE82qWyHgMFycjee4qrZTPPNY2l5KTJbwSmMKnTce3YfWizhukgjkjYtEFeTCkhdvatewu76GeHUbW3hG3EbOcFvLPY+1IZ0ng/TnvdaS0tYfMdombcBhYVQ5L846/d+pFY97qFlqV7Pb+bI3kO4KgHlVOM8dj2HpX0Z8OtH0iTT7nxAwK394wtkZshDF93Ma9dzewx618+a74ZisvF+unTfMkttPaVIIycHylyCcADkMMAYX5Ru5BFCL5DzTx/PHcfD9vLXAS7jzuPI2uo/kaPB+1dCsgxIBmlHuQcY/WsLXzNqXw9kkKFGS7TcCMbuQP61t+FSV8P2+T907QOAQwIz/AErT7BmzpblbW3mGqXf7tUcxhR0zj09qqabqk93qW0H/AEEp8xPylitWLmW0nt0jvJBslkLLjgn8Kw4II7TxJb2soaS3RTtboHyOv/AazaIOqvIbb7NMLL5ZW4UpwOcenT0qjoUs3nXmm3indEo5PTAH8s4rZ+xxForFmYqx5KjBU9R2/CrUWksxjuAc/ejZj91U6YIHfFZmnKcvqmnIdT0/V2KxKW3M+OTgcD6dRWnptnff2oPtB3C6H3V5CPnhug+XGK6Z9KOoJDHaxj9x0A/h2/d6erdK67TLW3sIYrmc7pJiRtGC/H8Iz6Ac07BymrYRLYvFY5Lw/dBHXfjqPb2rotamtoru3k0wTeZHEounmwkcUcabflwoJ3EknlugxxXMiSS4+zAow3sxiz/sHnt6DGM9qj8X6zbaXpV67kMTEEVf7xfgD6Z/Qe1dSVlobKyRwXjnW9MbXbXSLaaV2s4vIkYDEZeXHy5JwpGQD7AeleV6hDbz3F3HcBZ0gbeMr/d9O+3PFQWNlPaxytMheXKorOcgluScewNUNJlI1ENdKWjBYFuPu549+CfeoPPm7stXUVrdXVrNOrF5emw/dbtitu/hvoYIzIQR5f3B1GRgCqV+DDeRXOCEEu5VOQQfbjv2qtJqzXE53qwkc7NhI6dsfXtQSY0k0yqgj9yF9/avVfDN8dT0/ZcSB54RluNvPvjg1wUYR0mSEebJCPu+hH0GK6jwVcxSQ3ciEtHENnTqQPpnrWVaPulJnSTyfaLKeznZiS2Ngx90eg6Vgwg6j4djtExvilLYb0HoP6elafmmFpVZS2BvcD34/OsHQ7wXNxP5ClIt/wAqydcHjP09q5VEopeH40m123kmX96soUEdgBwcdMY4NfWXgywtFk/tDHmSB/KU4+6qjk14L4R0+zs9Qk1C5iWWCy+R8/3iD0xXqVj49jvZFs7JfJSdRHEOBhepOB37VjWXNodMDU8Sasn9oyXcCKhiOI29h1Y+3sMV5jfWU2tS21s0rM962+RiOFTj8sDPFdVrmiXOuXEM1kyLEqlGbkRIxxjAByenXoOK0NA0G3tbPUrm6BeVUEMY5wFQckL1AJ/rWNOjbY0JbB4ry/Cx826IkEOPlBVQPx7eldHcXK6QkXlHc7yFlBHyDuPQ9K5rwrHGLmK6uWCwxoeAeh7elUvG95NJLbtaKJmjVrh40/hRRz6dCMU5UxpnfeIb1rKxhKnO59pf+HDKD0FcuLeKWzjnYf61mDH+6F647Vwel+KrzxNBN5yyRwQt5aFzkNIBzjgHIH5V6LeShLa2t4txCwhjt4GSOc1z1IcrE5XPKPHKJL4g0xE5jFxarHyehDAeuOldPpGn3d14jhljUKlo5mXccL8owCBweDgr74PSuV8VzYvNFuWRQBeW+R06bq3NF8S2Vub23KMlzdy/Z0YruUIv3z9OODj+Vdb/AIaMjr9aulu5bifgMQV55HAHT8a5Ybvs4fCqZA4G3jGBjJroLiEqpiK/I3c8nOP554rGvU86SC2jTCpwQOMKf6V52xodJq9tNb+F9Et+jf2hCV2/7fIqTUGJfyGlVvLJQhuSBgA/gSO9Z/jnV4tP0exgJ+WOS2mBxn5UYDp7exrhdE16XVNWkjlCwxK5yycMVkJ2hhksceuOO+BiqUfd5gNzVvDkWqpE4CHycYyuSw7nI6/Sn6Zof9l3ryCIKkEI8rC8Nu7Z6HHp2rtkMMXyQgfMox3VR39CfrkVpW8ETkyTiRlgjXcRjDH+HGOue3TFT7SYHBSWZtHiLYQ/6zcTgEnv0FYOoeIYlAgVz5ZDEY4GY8ZB78cYPQYrR1K8uLmC6nlX5JJPkz1VU6D/AGOnH5V5UNK1TWL4WdrGTG0fnF1Bbyx/tHgZPO0d/YV0Qs9wPd9M1iLx3r+jaNblWt0jWW/j5QZUZZiV2jDHpivStZne+kkOwbUPlRRdux9u2OmOgrgvgtodrpPh7X59URJp5nS2id8qY9igheORu3Hpj7uOldvabgsEO4MqHLufvbieoGMEDtxnFcNa3NZGsUc5cZhmaNMEJjDcZ5Hc/wAvaucvMIgYkMZBxu6/410V+g8ycSIB3YA8qemDjv7Vy94+6SPyiAR8u0HJI6c9uaziRIEcbpXJznC47flXSqhiXCqDwu3p94/y/wDrVzAA5H8KsU/L6dq7F4yluNoXcwBYDjKiqCJWb/j7jTB2pjGOSfXA/wA4rotTaWHwjIbf5m25UDvvcDH1xWPaQq8heNIyysrJn+HPTr+eK2/Eu228IvHK2TcOEX0O3BxkdFx3oKPJEwyN5QbaSgRem38K0tHU/bR671C9vmHAx6fSsuM+YTGB8rYIz0UfXGfatnRf+P6N127eGJ7bR9ffpVfZMzrpw0UflSMA+4MxTOPm9/UVFOzQIojU4lJLY5UZHAz2wOanvCkZAJXc/bsRx+AxVOeWQWJdPvmYhAPXHPHsKwQESLvkAi3bEBKrtydxH8gK5qXeJiflBQg5A+8R7V10EbtD5uSN8QAIbkY9K5HUvlj3KDhY+n97HvWtMmRi6bELi6F3uClnyo6Z216HOyvtjjwVDZPPA6cVw+nYt90bBYyvzDcOh/u5HtXZ7MxopGC2GC9umQKmZJBMTiM4+USY+Yf09ulZV8SRGoHB3Hd1/wA4qe8VY5I1+bGwjZ2BrLndm5PoeM45NOmxM5LXYPPgikUJ5kTfuzgZxjBwenPcen4Vj67cSWuirEsoifB4J/hx1A9OOv4V3vlCS2a2x8rnJJPb+VV7y3tfsM1p5aTHyWXB+YgY7tj5Rj0rrhUs0iDgvhretbyajM7iOJbYqT6NIeOO/wD9aq/iSC7zJcwRk+azDec5H+zt45P64rpfDOm2mnz5+yeXEUBEe7dvBDD+IjA9uPf0qh4qnS9kzAzR/ZtzsrJgg9PvcduK7lpMDwrUdO1CfU/7OWNpD8ikrxuDDkHPoP0/CvUP3elLDBbyCNiAixn265OOOnB/pTLHybdpNVJ3N5YRB/ET6D8sGuI1G8ub28G84ycdPuj04rvXvID1LQ3DyyvcSOHdvNUBsccAjOOw7+g6V9U/A0xf8JffRQSFsacH59GcY6eor5W0OJFtl37JJWTrjjy1xjB/yc9egr6K/Z1mb/hNL4y8xvZvGcdST9wD8jSwn8dD6H1HqSJLAZnO3yk2jkDO36ds103gAZtpXVB8nHoBmuZ8UwlQlpJF5EahWxjgDsMj1NdL4Rm8mwMSZxvwFx19B+FfWrY5jeu5YxNwMnoCOlSRqHUk9hmqhsjJITKCNpB2nvWhq15p+g6Jc6jqMiwRRqee5JHyqvTLE8AUyZHmNvMZCAqncPvdsEHn6fTtXI3Wq/6WkOiIb67hm2iNMkFm7buhAxg8j8skQBdT8RMj26SaZpcGMOG/fy+hCgHB4+v48Vr3HiTSvh34O1LxIsKCKxtxFYwHiS5unOFHTkE4Y45Chjjigo8V8W6Prnir4gD4fPfG8jtPImvlXmGGd+URe4fyicgdu3Br6/W1g0qyt9OtFCRQRqigcDAFeIfs+eE7u102TxdrrGXUdWZruaRxy0s7FpD27kL9BxXu90slxccfd/hoAhtV3yqffmszxS0dv9keTBVpiCSC2PkODgdcdBxWpe3+j+GbCTV9cuFtLWIDe785PZVUcs3oqgk14r4k8Saz40uIoLeKfQtJt23RmTC3t3K3CnauTFGFzxnOTznHygFfU9XZbo29iPtl6rHcx5t7fjjftGNwz93PX8BVbQdGs7vWTdancNfXqFAhkA2BmYD5VwQoA4GO5pywWmn2f2G0hW3iTchCcsemSfc4GfYe1W9PCCb7PHhcyKfMXAz6DA7dqAPUvL2ZjjUFVwvzdMAcYA449fwqaNNwGWOd2B+H1qvZ20+4RxcRkZyw5HsPpW7HbxwDKnL9yeg9O1NICh8g+982eOn9K4TUJSdUkjVSCu7rjDcDGAe34Cu4v5ZRsWEcscGTHK9P19BXnh8xtWZSTI3TPTtj8O3anIDTs4ZmXMwzvI5Ax/8AqxW2gkWIsg2ogw3ToPwzUMEUixtnHmIo68//AKzThIEiKn7uMn3P1A/DFSZmBqCvxHx+8QdenNe+RX+naLoiazq08drp9taxyzSuei7eAvqWPAH5V8861qdnpNok187FpGxGirudz/sgdePXjp0rrW0zUPG9zoWr+KreW00qG6j+x6PuxGQkRYSzqVUyMGAwvyqiDADFqyqRujWDPyv+N3jS28d/Gv4meKraN7e2kNraxRzqVkEVtAsGWQ4IJ25CkDsKoeErdINGtYuHKR7Y3DZBUu/pwR8wFO+Pd3BZ/G/4saRaQsXub+IRgYWNMQICScYzu6DjI6VU8IvdXOgQwy2zQPbAR+WBsRoeqvjvlcDOTnrmvFxHxHtU17iNbpHJu+ZArHB9B0rcl0TSfFemwWfiayj1CDaTvkGLiH3imUrIhzjIzjjGK593/cuo43hgM8YB5PI/LHArrNBLfuE/h2/d7nj+Vc9zU831D4BeL9Ii+2fDm8i8R6eGXdpV0wt72HfjARiBHIMZOeMDpk1e0r4I/FPxJFdr4lsLPw9aSKFdZbjMx2kkcL5ienOM44yK+jbMFYY2JX5c4OD1xjFdHbEM6l9zhMAbs46Djv09KfMyPaGD8MPh/qPw+0qfSp/EVxrllcvHNb2rf6q1yMOIt7O6q3G7lRkDjPX2G2YgiSTGe6Acen8q5vT+o42kg5A4xjngds11FsqyYIO7aCV7HjjmmiR+tKp0zy+d24+/PyjOeD07etdb8I4A1neXUzZuFORuGMeaxJOMDrz0rjtW+Sy+UhU8oqMHB3N3/Dj0r0P4b2/9l+HjdHLNeXCoFx0EWcf1rGZ62XppXPojwhGJNWHB/elOnUdsYHrmvw0/bE1s+IP2qPHMm7fHYSw6ZEP7ot4Yw+B/vkn8K/eb4cW8cmvLKqfLbWzXAY9GYY69+K/nD+IutSeK/iv4z8Qz7Xk1HxHqMm8dAgkITBHPQYFHVnqUurK+hQ79atAp2GPABYZzwR6cdqw/jDIo8T2VkhwqWrEPjr52ckDjuCv0Fdb4MVptXDrltoLAjr6KPzrzP4j3n2nxjPsIK2sCQbFO7Hy5CA4OCM/pUR3KxWlH7jlc9PL3DGMgDjnj+XFSiSUMTtCfLwrHI4+nTjimYIiODg7V46En1pV67Mggnjtgde3atjx7GmlwYS2M4wu0qcbvr6VcdyvyNjhedvqen0rNh2yKOoDdMdQPp/hVocOEJ2/McE9ag6EWopsgBc9gR6e5P9BTjIpUDcjDBA4x0xxUfl5KqcBifukYzUkSrIzFNp+nAUjofr9KyGKGkckn5QeNwUZ5Ht2z6U6IlwskhY8YXtwP/rnFO2YC7fm9O2CB09vUUuwqFUjow6DOB2HTFBXKHzFjtUEqRuUEk/UemacSADhZCD2xjmniFmLbwOem3vg/zFSOG4DHr+OMf/XrMocDIBndkD0/pjpUoKZIZgo3c98DvyKkjXcxwRt3ADaPyx+NWSJI12sVU7j1Azz/AIUAQjIXIwUZuCBx+XaoeA21/kPUbuf8/SrDqOdy4yMbm5+XtVVsjLRlcDsBjr/9ag0D5WjYbsZHb36DFUZdzRS4BVVXbtPar+F3MFOT22jj8ahmAILDO7GBuPQjoeP1oEekaSN+kWe5sFxN8jdPvEce5FYF8fNvz/CUYqvGcriust4DFaWcbfeEO7aOw3ZT8QOtchOUa8nUOuM5DYz164/lVz+Eyh8ZW6W3mKeS2HJH3cVmKMhiPUjjn5sccDsK0J222W4DaZFIO0fwjuBWZbj94AjBe44x+FYI6jcQbrJU3ZcBxgDHTk9h2rxEtI2Sg2FySx67sn+gr2V7i2is5pHUSIqN8vRfunr9c140/CiJRuboFHoefx4Hat8PscuKlsWYPMaFQX2jODtGMDHBrZtnYwxMGPGVJ6qQOBx6EflWRGoC5A24BP0A749q0YCiIAZFBbBBHXI9fUn8K3ZhTNiFdjDeNpRdy/xIccfX0/KrqKY5FVdyk88YCgfj1xVNVyFwuFZRyDtwTnt3qyY/uDoMHADdOOcA9jgVyzOmBPG4A28nJ+UMNnSrIj34Kl/9rvgcdPrVdEZNru/t8wyDnsP8/wAqvRKURRPgYbOzpgf59PX8szQiW282ZywbgcDGOR0zjrVj7LCiEsznYBnDY644+lPQR5yuWxxx0x2zj/PFSOI49+0lh0b+g59/5UGhQFvCqgqSQvfHNNEUKoo2rtU4BYZxnt7VYfYr7QGcsoAz/WlcRsdpypb+9wPl6dO1AFQwhGaN4scAZAyOfQ9v/rUxlTnMe4ZByBggYxhfU9Mdqsnc4ZRIWyDk54BHb/Pao+dyfKzdCVByOOnt2/SgVhn7pY2wgBPynP8An8valTJHlhY1ZeQufbk9OKBj+BGDDBO4/nmpkbdkpEoJ4P0+mP8AIoIKnmTrlYvKJHp9KcFmdiGGCAOQMBge2O/tVtWYfMQMn0APfAHoMdKYdzfL3P8A47j8KACKzfcVXlU4KN/CMcEfXtgU1l3svCJhh168f0qvJ0HylQSAxz3HTj/IqRYi+3aQrDOwHvjr9MfSgCbOf+WkZJbjB6VFiN9m6Rdv6A4xTREQwkldCBydvb0pBEhTIAIHCe/GaAL6wQmLJuUyo5bgru9B0x+X0qWPCjalyueDgLzxgdaoBIE8tpQpDEg9xnjGfX0xU+bR1ZflVc7TsTHPbB64/wD1UATRyLzuuVBIyflwQB2pj3kbIWW7Rz93aF6E9v0qq0qhmVgGIPoOo9RWTPcxo8YjXk9cgLwPu5xxximgFnut8xT7UWUD7oUY6ense3NRxiQyxsd+WOUYj7oPc+3TpjpTrOyJUyyIilyQAeCCf7v0FaVxdoN1tEuzjDZ7p/dTvn2qzMrszFWi3Ap0c4wzY5GPbt1qrwdpRRubO4L2PsPX/CpZN+TMuMcdQCQCMD6D1FTeWpkOQc7SQ2ME7fToOOmKAK8a52eYchlJyFxs96fuCBZMsh6gdBg9PyH4dKmDO27JCkj5QR8oHpj8qhx52FiyUHLHPzHsA2fft+lAEewxr5YGVHzKeF6+vb6VPHNFFbp57bXGcrjnPUcdQcYqibr7NM0UrIxVlJGMZXHHttBOB71kXmoxwo7KwkklBHPJwfX6YxVKLZLlYTVLkO3n3JHz8xp1CgDgcduK5t3eb53Pyg42pjOR04Haje8gJPzPgde3bA9KvxJJEokcAhME4HBx05xWsY8pySk5MgjheXDYyv8ADjA/Ak8Vow2kzSYVORk84Kjd+h46VP5AZlKB8NlTswME+mcDv+laMICqEi+bY3JAxkjuPfHH8qiUzWnCxJDAYgqom3phsZOB2z3rWt7UyAeX5aHrtAGT6Aeo71RhhCK7nITGCg5YE98Ht2q/bWqKwKIzEjC7jyAOn+e1crkddhRAy4LMGJcAg85X2qF0jQhifMw4wzcqvPTHr+FWjt3pt2DuNx+b6++PxFMPBVgoXcflz94n+907egxUjMtzFEpiyRGOVGcr757AE8YqQ7vJyqEKxwwB4CAdv4astKSMv0b5sKvX1LA//q60wooVCpyScqpGAoXtj3H8q0EJpqL/AGnp3HG9jyOmeefpivU7Fgt1Ijps3KV+fgEk5zx615zoyKdfsIguEQsxHXIxjH4V6DZIBcXbFR/A6qR93nPH1ropnDWOU8bxumtRtKQ2bRQAVOBtO36ZJHvVCAMVCg5LRde5yew7+lT+J2kTVjBGN6xxgJtyPL3c4YEfy4wfwquuxYYzAeH+UYGOG64H5fpXNWR04fSJsx+Ug+ZD8o2jJ6gdM1Cn7vcrDAA9u/SmqQ58thnZtB56+g/KgqGjUquAeMHr14/lXKdR5hrxA1S5bHBO3jGNtYSY5GDyOuOMVtawfM1a6Gzndt59qyIsgkggD6c4/lXrUfgR5dX4izEBgScHDY29RgdMVPGhxuQbm5+6Dx3/AA4qJOduThewxgL7Z9amDRqMxlhnj0JA9KZSRLwGwjAR43ep9hT13I4B+QH5h6kdqYmzIUHMbDjOKBvHy5Vs9OMtj/AVmaJD0c4wXUHbyfYc9K0IhNcI33WDfNyQCN3TPr8vGazhnOQUbI+mV68VqQeYsbzxRoufmyR2P8sHj0rM1iXRJI2w8sWzx2I/TkdP8KeuIY0k2q/J+fH3QOg/Cqok8v8AdyLtBw4x03D/AD/+qrUW8rJv5Ckce59uOtZnQgKyoPMdV3PtUnGNzDgD/wDVVq3V13EbQ5I4VTkN0IGfUUyISqu8xP8ALk5X+Fh0+oA/Wrm6blmIjHzDbge3f3/Q1mMYoRG6IqjORx8y9sevFSrHC8KGWMADAHPzFV7cen0pjuoCr0YAAADkZ7f49BSfdkkRcb1OOc4Kn24HeswFWBWjBthtznKPk/THbjpSmKdMYgXPZuBjGMY/Oo5HTjzBgEZGD2PHp2/lT1ZQcxnLdRk9AnHP+fpQaFmSJkY/uS59Ryfp/TFV2aZmfEYGFDbew9zjvjt+lL50skm2QearbcL04PckfdX2xnpVf7Uxjy3y91APfryPw6c0ARzRxiRhMMF8NyDnaR7e/wDnpUciKozPHsXJyP8Ae46D6Yq2bgyZi3bvlyHyAScdscgY689qZ9qkVnURxsSBnacFWByOD6VoS2VPLjARShBHylT945A6HHYYwPwqbZHvG7rkqVUZUH+mBQphCs5yzNyckfXoOOe49PaonNupCOhbZkBCeP5d/wAsUEiOrYVGB+7sIBAIA7cdun50joDtQDoDuxyBt4xj0HajdDsZUQxZ2gZOcOeVNSb189DtO3eQx/hHHXtg45PH0NAFHdC+5VlRIyoDYOx+OuOMe34VG0ciDaN3Py4Zc7Ebrgj/ACB9Kty/Z5V8mNRIqfxkdhn5eBngHiqrDdyMAsDx7ew/oK2izMY4BOdgCt8oC8NgAdMgA8jjj/AIzoWO9ySO+NvK9gPUen09qnhjillVXAUHI4Py+o/Dp6Uy88ppCY8PEg28DoB17/qaoTGvs2EqVU9JTjBUfTB5+lMjVyi/PsKkhQPlwo4/NuDx/wDWp0MLyMPKVYlHybs5OO4IGMjP9MVdlvbbcvmrL5jNs/djaC3Hr0FBNirBF5bJFg4B289BjnlemfSpEdoQpnhUDhdzY4456fhyOlSoYUfzeVw+Sr53EcdvT64xTrnbsljUANkurHHGMDAHfjqaAsVlScjcrMAgwcKNz7PfGeQeB/8ArrNIMcfyNho1xkYx8v8A9etyWCcD97FklAAFbnIA9OmD/PGKypQ4UtwoIO1eeT1x7HuB3oEO2ZYh+E4O7jP1GOq0K78JFnc3yE9B75HTAGKkZJUUf3Qu3PtjkAdTjHT0prNlcENgKOR657dOKAEQmNWjj3qASGBGQPb/AAqUSupZ5FBY8nzBwAMcYFQtLsUckrwBngcdvU4pQChLgbRgDjoR6D05oAvRu24K6qFAQZPG5ff0/wA8VMZCy7niBO4cKM7B/dOPbj+lUVkXH3mUjIJBz0Hf+VHnZ2OSD2Y9N3uTQBfMjMigKG3DftUcADoPr60xgmwgEiP5X2sD+AHtVPezEgsQ0hzGc5HyjjHtj8P5VEkilczNGWZdq7coPXHoOn9KAJp38xE3ElQCVUHkq39Bjt0qGJv9HMioGPQ+/Ttz0xUcrQmNJIwjEDLKPb35/Wq2WWUySZ5bHBx07fT+VVEmRLIQFJYlSGBYjqM9Dnnj2rqfB7bbJvKGf3nyj+92H4f0rkJBIYt5z8xO1c9wePQ8DpxXd+FAh01Ds3u0uzJ7nqPwGM1pE5ajsj//0/0G4bKknnjCjkev+HpUWVBwoL+YuFOAAWHbsOBUrsxOGbO0j/ZH6dOKYPlbaOI9hBGACAOM8f59K7DMTqu7aRgKuD+n0pDydnXJA/KlACDA+6R+YppPybONvXA749OOKAJGQj29ulNxuAC84yT7elIMKQBz7H3/AKUcEg/l747Y9KDMTcoLBcYUjA68Hj6c/wBaUs2055XPYYPt/wDq7035sYU8eg6H/wDVQxyeTg/yI9qDQdyDt5B6dc4qPcUH7sHIGMf0p24DDZ54HuTR93BQYYA80GYgPdctjPzDp9B7U76Y4x93p+FRHBBQHHp2H6U/udoHHA74/lQALxz2Hp6U3bxjpxxnrSYGDt+YAHOOMZ9MUvHG0c8YPUnHP0oAX74x/nBo+8NyDqAD9OlNI42n05ApW2nCksB/s0ANPy4B4I6c4GBS5GfmwA2M/QfTGPam7cYA4XsDgnn36UvzHjaWH8sUATcj5vQ4P40vJbJHOc8859P/AK1MQkY549v5cdaefzOOPqOmPpQAuV6gbeeB6/8A6qZj5RkdfTtTweTymCO3b/IpnoFwc8KO/Hf2FABnLAHjHb/PFR8Y6jd0+tS4OVyuNvv/AEqIYAxgZBLe9AB6EEqAOnvScFgAOD+mKdjjgdePoKQ46HjtxQA0EH7x6np70vpuGOmCKOMFevHXoM+1L14z2/M0AJkcgr93jHbnpRg4APA4pOOFHJ6bfpR355oAUE54XAB9eRSAK2eDx378U7AbAI5zj6UmcbcZHUZPfH8qAHc4wo49P89qPRT1z/Lpx6Gkxktgd+/H6+1Ax2Awe39PrWYCk/eAH4Y+UYp6gcEct3Pc8Uz7xUY2lm2+oGBQu1h6eh6EVoaEw5/+tUgOQDg7l6cVCO3Yn29KePXpQBNuHQCglj0+X0x7f41GOmf7hH4Zp3Y9+3Hf/wDVQZi46YIGDnpTcben4fjUnOAAOO3SmNlc7fQBfwoAZgj7vX6gYppA4ZexBIOMAetOI5x1UgD8u1Iypnp6UAJxjcB/Q0nCjJI6fU8UfKW57HP4CkGM4A6cf5xQaDQoJ+VQfr60/CnK9f8A63+cUccDIyOg+nrS46BhyAMAYz+P4UGYjEkHOcEDgdAfakPJYdAMDr3p23Bx3B6dFpFVQVC4GOAPrQBGfusuOuKVlPJPOePoKeFxyBxnoO1NIxkk+lADRg98cU3oPm6U4/3cZPH4elIB8w2nI9qAI8YAI4OelJt7YB9qkBJ9cD9KTCgY7UAQ7VAJHIYYwf8ACkJx+HFTdecZxyMcf/rprgqTgY2j+f8AKgCucdOmflB9P5UgxjOfu8Z/w7ZqTHJ24XOMY5/pUSbS0ZGAitkDGOPX8v0q0wEYYBJX5Q2RkYP0p4I5A9eO2ab82dvAUdOMjn/P6dqVdpyj4yTxjrjAwcdqYEhz07+9GAOnIHQY/OmrnGRzt6nGP846U8AKoPXtx6VmAhwSD0+XoePlpFByR90+napG+8Vbrt7jIqNcBCwATPHzdjQBJjk4P19h/jScgH2A4H5Ck7c4xtyMDPHtjp7U7nA7ZHTH+e35UGgfxHbxx6dKOp6Dnj2o4GMce/b2pvLRjOQQuAOgz60ASc5w3GeePag45ye1KeOc9gAPwHSk7cAjOMr9KAEc7VJzgdMCplIbGw8YGP8A61QE4wTjryPT6VIM4xgA+3T0oAsrtwVUYx0Ocf8A66XjJx+Z71FwR0H4jNPB+X2zQBP/ALP6CkJP0BOPpmkzz8vQY4xTRtHKNgdTntWZmLncx29B6dqbn5SpG3bzj3owAAnHp8vQjtTcZyG7AD8q0NCwknVuAOw9x71aXAA+mM9qpoVA2AjdUylT0A/D27VFgJzg884PH5UYCjjkg9PpSDcOAQPQdTS5yecZxgc8c0WAGxge3+fxpuCo5PAHIp2SPu/5xTQcZz17j2pARkdhxs5P+ApPp1HNKQPun+HAGOlJycjGMdPagCEkbeOMjA9B74px2j3XAz/jSdgDjj5fajJ/HpnGOPpQA7GOMYpDkfex/jQMH6dD9KMN6Z78elACcqBkgZ55/iz9KTgHA5IP4Y/lS4IOMAbsYNM3Jz8yjcOBg4/GgB46c9D3HHFN5J5FKcZxtAwucnoB7EU0bdvX8MUAPHBBxjpxikA2/Lnv+eKTpwOwpTyG4/D6UARD5cjHC4pjLhCByDjkdOPWrJGIwRtQD1HU9MD/AOtUbdCUXBbA9vp/9bv0oArspYgYyD1X2qMrgtkEduasFV3nHK4wO3GOKhIwpyM9Oc46elAEPAwD8vGB2pVwSSelSFRkbudw4Pb2pgGFOAP59O1AB9MEDgjpkUcZPp7+lLjjtnt/hTSeOn/1jQA3HXjAH6Cozxt7ANnipDnkZIb26D8KbgAc4Jx24oAaOrEcYbjHrSE7CSOPUYp20bcEcZph5wMDp07f54oMxcEDkD88U3K4yAeeQP8AD2pBgncoBzwO36elAyOCMccDv+XpQA7LA5x0GOvNGMcEHcMZ9Rn29qax+Ur04z68fWnNt+Yp04x9aADr8zYJAyOxJH6cUny46Dkc4/z0oOPvAYwPXpR0ztOMgYGOaAJcjgg/QUEqOp69sU3279qXLDBXtQaC9vT6elH8fpjuP5UncYGcenrSD5VJ9O1BmPBA+nTHtTyc8Y59PWmfd4A7Cg/KefTIx2xQaEgK5DHlckY9e2KT/ZPBB49APSjjBHbrTjyflHQUGY/OOwB56UDGQfTtSc4wOMcUvtnigBQc896Xp8w+vSkxwBjjOMUAAHHHsPpQBOuc4A425z2/Cl5Kgjio1AXmpAaDQcoUYABAA7/40/cevf8ATimd8A8D/PSpFJ4wCTnsf5UGY8H2BXqAByR6fhQfqOR0xzmkB75x6j60/HbHAOTjvmg0JAfYDtgdqOw2jHFRjjB4xu4x6VICBwvqOnQCgB2e4+hNOBwc+tIARz1xxj2p3A7c4x7UAAzt/T0FG0dOlKAuAeuOlLtHHfH8qAF9sj8KcOHUADrzxSdscA46dCKemCeOpx+AFAE+BjI2gZwCPWnDBIG4YPf60xOu3gADdz7VICh5H0xigBcZ4OOePyp3OBx7AUgxkA8L6Y/SnL6dTnoKAJB1APb+dSAgk/8Aj1QjOCMd+4zx6VYHCgDhR936UALj5dw5HOB3+n0FP77geOO1JjLYz9fWlGCM5BH8IHt/SswE9ehyOmcH8celJkcHGPXJ+7j0o7YyQCO3B/Gl56fTBPr2FACH7wY87RgHsKROSPqMHJHH1o/hJyGHsP50v3RuyRjjB+vGKALC4wccgdOMce1SDA9vTtxUK4PJ54yf8BU646defy9qAJEyPlBB9vw/wqRcfdGcf0qJckEc8EdKkBIO08ADjHH4UATcnHIJPH0xS9c+g5GKYOw98jHoKXOR8v3jwFHSgA24OD6Z/AVA3HTt0qZ/lU9OMAUxj8xGfoKAG7ecfpUwPGG659KiwuCeoUU8fLg+3OKAJN3PDA44BHY+1GOAgyc9PSmKQVwfQn0NOJOMYII2nj/PSgCXPVVIKDt+lOAYENjgHt6YxTEzwvHH+eKeuBnAw2cUAIeOD3pM+vPTPsB6Umdo46jpj0poOBx1Dc/4CgC0hP3scZ3YFWFyAMDj2qqhyc4HU4xxVhRkcAnH9aAJcAE7iPugY78UvcE+hyPamg/3cDA/LFOAxHgHPyUALzgdCMn/AOtinnI6fT8KToNw4GeMen0p7rgAE/iP0oAbyeuMA5IJ+bp+lPBOTnGeOMdBTVBOGIAHrj8MfSlXAAwOnJ/l19KAF6tzyueh+nFSqBjbzgcfMMnHpTRuH3SAo59z+FGQB6gHJK9/T/8AVQA/6jpjgU8cDPXtx7VEAO34j+n4VJnON3ft0wazAjb5uOoPtzxULdSSuO2O/wBKe2DlW7cHHHFN/wBnPYfpWgEbDIIGMdVA6ginbCH3EfIOeOnNL78YHXHoKUHA4JXuKzNBmzKlh7Z/Co8BQf5dqsysjEeoGWHccdqhPB9vz47UGYmT0H0HvSltysinPY44xg0wnaQfveg4pvYgnA3Hnv8A/qoAViN2O/THtUW0Z5ByDyfY+9SHBUY6DoMc/wD1qiPTjgDvQBXCsByVz04/+tUmMHOCeOntTgqgcHjH6d6XHzA4zxjjpxQAzI25zx057Y6j2pjkbQT/AA5/WpO2P84qNiwVRkjnJIHtQBXLc4xgj8v8io/lzgc88DuKkK8BQPoOwH0pCF6HkdjQVcTGeFPzAdO+Bj/OKZ8pHOSPTpkfWnlGI2heByAPX69qTrz2zQHMJjqo4HBwO1Nb1xkdvanZ256cc030weOvy9aCSPPbpnqtH1Hb0/SnHn8c4xxz0pFX3Oe1AFncW9yRtx/WpsHk9MH+XFQIM4Vc9gOP1qQcjgdB09AKAHZOfoc4HbtTTjHJ5PQ5pd55c4OD9PypvTgdT1Hf2oAY+du3PT7opx27vlJOB+FN5HpwOO5/OlAOMCg0EOSc+vGKTIwARwDkDPORS47Y+lIR+lAC7quQtnIYjgcDHJzVLGMf56VLGxU7gM8Yx3x7UAXwQVz6e3Sk56sPbPSkUjAI+XOMj0prAfK47Z4/lQAnGB7cY9Pp/hQTz9QMjHHFNzjAf9O1LjO1V5x+tADePuZ4zj+n8qMrnYOSB2P+ccUmQeAeMfLntRkBcDHByO2T0oAdxjnntThwQevamjDfL0oB3Z5AyPu/SgCUEqMk9PTipxwP1A6cVADk5Oc9PanZz078EUATBuhOMduKFPzcke1QAjOO3t0qQN2H40ASMM/KarP1/DFS57H6YqFu3tQBWcZO70po6Zx0pzkA5AyB2qDcKAJcseB+VWkY+WB26fSqgJIx/wDWqboMdcdB2oAl4bj2wO3NLklvu47HP0po7ArnA5HTAoPGAxyO4U4HtQBHjpjH1/lT9pX7rbsdcjvTRng5x6etKMDrx60AWIwu7zB1xjHtVpGDjIqn/CDjBxip4jk9Me1BmXVbjGKsqRjiqi+lWV6gD8vag0NO1SzukmsNRiSe2uomt5opAGSSKQFWVlPBBB6V+HXx9+HOv/Ar4s6l4RtYLi40LU5ZNQ0eTafLaCb5niDNhcxcEqM4BH0H7e24xID/ALaj9a/JL9rz4iatr/7Qr2OtoJbDQhLZ6fEFGE+0Bd5OM/M6+WDkdscjo4gfG2oeLvGGo2nkWOmL9mVfmBALKxAwVPGOvQ+lQ2EOvSo9hrNmLQBA0ZDKT24wpOO3HUflXpP/ABL/ALW95ApjRvlkicAq4HIIH8Pr3p8clvaXxuLCL7Q7Rq6bTlVZfvAHqcdeQMegwKsDnYI10/TjDdKpRBklVDKVwOvOMnBH0rl7jQJhJvtIJRbPGWhVx8yckEcE5AI4Ppx15r6M8Nahpmoacba8iEDgF2j8tQjD+90x278CsLXtMm1u2jvdLkkFzCTsTAP7rIXsFxjPTHak0Jo8NeG6t13SW52vwCANpzj06VNazMsqmdiyW/CqgDIAfUfSvTr3SbyzhlSUfMxyigfJ749sVzFyI5gttY2qWquP9cOS3TO0dqXKLlOf8T+GJtTsJbm6lEcktughXbysq4IbcDxyOQP73bpXG2LpqFqlwV/e7l89AMfvEwGBHYZ5Fd5b6/cW7yWUmbiAMqsCdqnZ056LyO3Xp0rnbkLYeI7kvCbW21ZA0HO7y7qMZ5Izw444OKkkSJpbXUYNhDGMqcngBT0GfYVf8RXkF2z3NvH5iBVVscdOMDHUe9Q6gjQ3KbEVVIwAfujjpx0IqISQSWbKSE4+o+U4x249qzA4W80XU5LkuzEoRlBu4APaumtLCRLGGNyrNEp424HTpVyxEkkUvnfIVPQgHAp00/lquArb+CD0wBQQ0QS6essbQtlXUDZ3H1rjrNpB5wldhIkhUg9/wr0ayWOW7jV8KFGHVunAxj8axtQ8O3FteR3cLgWd6TuP3ipTr+nSgbRzRSNCGlXLgnrwce5pLdA8m1wCqfPkHHX0H8q6vUNHstNOz55kniwAx+ZW/wA9KwoLWOXzmYkGJVXcPU9cf/qoJL3hFidRMB6SM/y/w57cfgK9O+xj7al7bSAAxhXjIOC69GrznQYDaaxawo2ZJHbIxk8jp+HWu18UNqttFDb6TE3nTTKhYLxGvPzdMAcVUY3Ay5/EUSqunsp8yVl3Y4UL3rto7S11O1YqGVQmVZenFecXU1hd6jKjoqQRny0cDB34z+VbVpqVvo0iWk7P9nnk3ERnhFZao0MbV9I1ewaLUHdppIlzkDIx7j/d/lXH6jHDqd59ojuP3jqUCGPGMggc9uT+te9tYWsiPF5kkqvGPl/vD156dK8wuNLtRqEkdssrM8m2I9fmIBAGPeglo8in8PuUXIE7bvLyv3apReGvsd2t3aRiO4iJ3f7o5PHfoOK97TRPsUn2ORfsc+cfZ51OU9c56AjoT2PHGKhn8LPLbrPIXeedm+4mAQhwrAcHGOavm8jL2Z5+Lie4RRGQNw2/d2qx78dqga1e3VHaMhVfKsCNvynpn1rrrLQ01KOa6Q+W8Um11TOwEAc7gMc5/KvSPCdloNlP/Z3ihVXSriGRJpFVmdHZflZNqsRzwOD9KhjjTPJ7m+tLVYtir5c3LtgfKccDAptzrC2MJmuIYigRVXfgMAOBg1v3/hKIWwFo+7Y7FevK5xxnple1cJd2kEcL29zHvGTsGTx6A+mKixpUiX7aTSdWuVms7pk+QZRRg7sfyroYpobEqLqdWLn5Pl/iA7gV41K92ryy2cKxhRhnjGGXjpVjStR1OK7tt8xwzD5XHGMdKbpmPOetPY2s5jubYmJi+XHTd2PtVGe+8g7WmlEaghEgXG0e5/wrL1G/vWaZ4mU+WNyonXb/AIY9K841DUtRNxJJvMMUxyFUdNo9MVMabYp1OXY9ltb2ae0hudPd+uJQ3PTpweuatw6tcpcC0lgUKzk/LwPQYFebeDdZnlhnguSXli6KqgE88HGODiu9hkWVPtMjnYnMe5cYYdR0/KiVNo0pVbmjD4h0+98+O83ReUx24HzYHr6jHFcd4kvNIcq1u7PGyDy2QY3bRzwe46CpL7NvqRndnIC8FhwwI4PHr2rBvLeEw24Rt0cMwCFhjIftjvUGc22c/Nq2oSJ57+28dBtrtdO1kSWUOq6cdsbD7OV5zGQegOc49CT9PbnDoMk4nii2P5r4AJ42k84z0P8AKrWg2D6Dczafd4MdwPkXbkIwwcd+w+n41TsZKLR0K3sEmpS2V06rlQ/mIuAR1/4Dg1QOqG8acwJiz/vbcc/3scdDTru38xI545EM0aEdPl2n+eK5eePUtLZQdoQK3yqSVZTzjtUFGtpviCa8t49IvZM+cdsc/VvkIbnv2+ldRDC/moQ3nbcDG3CoCPXqSfxx3xxXGW9rYXSw/Zf3TDny3JynTgHHNdhYrEskqojRsv8ArFJznPT8P55oAzrt5INSjNwGQy/usgcBOmCOhA44q1pk0FtekoCQ22NlPK4/vL+nGOK0HuI/KWN8eWB8xblv6Y/CqEGmo9t9qgmLyvKA7fdCgdQOgJ96AJblAJJ7dZAqyrt5IHynoB+FU53W1s20xkE6mJd0fI4/+uOuOlYmo+SLqQ8jY/y/j9P09KvfY5TqMf2VR8kaSSseh9MjuKAOm8yKPToRbODGVCIpP3eMYPso4q9pNo11bl2RA0auOP4vQAfpWBHJJPeyMMRxwIoIAxk9vlPrWpFrUcd3HZbQ2cOu4YwuM9vU1mXFmtpviDUdMfTLuW5aJ9IkLWoyPLRWyQhHHr+A4GOMNuvFt5Dd6trkL757xvtLbhgPJn5m4xtznGAB0wMVwupmaa9Jvl8uKYfuywG1fTOOn1q7bzW7g2cLbh5HkpuH3ieuMjpimnYu5keLbk3HhyeS5x5upOtwxA6YcMoOeRtHSq3hyRItBtXl4+2Stg47liq4xwOm7Oela+upCdOjtJFXcEDYYA4UDjj0z7VyHh15v7G04v8AN9kvJUdeg8wtux1/hBwBWqfuWIfwnQzW5ObJGBktnWRW7YrQ0+/tri9kjhUiS3XG/HDeZ0x9DRd2kF1ePNFMUkQhWGMAntzWIt41jcfagoEszA46B9vHJqSD0HwpFcXtxfBW83zMYzgkGMdD2HBwK9mttMsxplrHCBHHDCdu7DMTNgt16c8fhXl3goQ6dfxK3H24YYNjarHnnH0x+FevXaQxTeRJkxxHMkh4+VcKxH/AuBVwOiByNjp+oWWrPZLH5cEzqCwwyxofr/F7f/WrgvHGsT2s88Wn/LDAyx9M7T/icfy9K9o1KWFJYLsLtU3CK7rxncM7hxnPHNeR/EqOEzLaNIY3k3SlEITKNwueMZGOlOxNXRXOZ8G+Pbi01ixsNSKy2EkwfaRh0kYYDd/lz26dayvinDf2fit9QuHaVXt1eD5QqIckADGBuGB24rjbMwrqdp55wxuFjU9tqnHT9K+kteTw/qOm2kOofv2KbU8vl1kGOfoRnrwfwq+hlzXR89Wdy+sgWUr7HC73cDG/aMdOnT0FWr23S0e1sUAYtsjL4xhM8fpUI0NLLXZZWleO1SQeUD3IwNp544wPpWi15GmoQXEyfu5GRAeyZGB+VQjnLWpyiS+W18rcsijY30HOPoKxr+Oe3mW5IC7vl56L6duAKs6uxhvFeNmBTCqfr6fWs+a6NtZXltdEFNm5Ogwzjr0y2DgDPb6DDQi34feCOa+jucJGiLIMjjdnr+HBqPwZDPBr0iRIyxBS7bf+eZ+6PfPGfSm6tANNsLK5mZsz2gaYdPmPHQdu34V2uh28cPh5NRCr5zRsgdeOpyen6D2qKvwjQ0Xc6xPDlW8suZMdcZ6Crvh2CEiaWRCQv3RnCoqg/e6ZGeO/5Vg6DMskN7Myn55ljCblzkjjj09/b2rqngOlWzKRvkePLKv8Pt71xSlY2hG523h+wnm8PajePB5pnV5I8Z9ANu0cH1GBnPX2wrXSTpEMN2BK+pPEyJCwbdGOF+XuTjpg45PFe0fDWC4TwXFNKmHl3Mo45UH07VX8Tzx2wt3nxtjDHIAwAucY44z3pHTyHDWv2vSx/Z1xcbvLjErqvBQZ3EH5ezdOTx6V1Fy0kHhq3I+WXU2dT/f8kDJKj+fYCvFNS8QtJrASO5xLc4jWMcZYfd49h/8AWr6B8V2v2WzsfJ5NnG0EQPXOdu4DpnHPI6elJKwjB063SGeC3EXydDg4bA9fXHpUV+y/Y9Sv3PMyGBIx1GzoVHTHsKSDU9PsoHmZx51svzhckucdFHfjuOK8q13xVKmmLdMQst9K4gxgFAOrfgagZqaTEsCCeBQGaUvuYfuy2MFjjG0f07V051W3u5VjU+Zu+VGFeVweI21QDTEjXG1QWUgDYuBhhjJA/hwRjJ61oeFGurm+u5EUlLYhFZnPJOevJ6YoqUtBF3xtmWaygiG5nu4lx7opwOeM/XiqvhTRr681jCoVhtVlmZ2Gdu3jpwT36enTpUPiu6kXW9Jt4dv7u6iCsDn5lHTH0r3Dwhphs7PUL51IKxtBGM52cZOF6j35549KmUlGmQcTELuN1RpN0sxLNt5Bx3PAwa0/KC3MUSnPzbOe5P8ASodOjhlvD5YGyFF68cY47D8at26+fqVplAv7zJ/H9K800IfHFjcXEcE0kbm3e7t03pkqoLDk9hkDgY696ngso4bu9eJEjBkKhguOAcfTiuk8ZIyaQQ/y77qBVQH5flYHOOuR/LtVHWVFrHKAAu5XbqM7icD6U76WAYt19mK4XzBuyyj+LA44/DpWxax3dh4QudRkILzSqeDyinG3tyc7c9MDPpiuZ0y3eS2Fzcq+wquw7vXoQowenHaui1G8W00KDTAMC9lYruH3fLwcAZyOcfzpAciNM+3m5aUbPPYsQnAXB3cD/wDVzWpHAun6fIY5N0mzksOd3HH6d/5dNbS7ZDZOu0L8xGVySD6ewFXLC2W+vEs4lzFBzKx5474474xUuVgJxdDwxoOnWAhaYxr9ruGY/wCtllORk4ONowB9MVpaTcXVzpcN7cgeY00nBxgKDgAY7U7ULT7Tp8l043QiUAJKuAS2ADnJHGeRVa3kMd6LNlbyrZd+Ry7D+Hpjp0rFq5otDL11BFCzqDkOGXk/L659e3oa5HT7kaj5175RSKP7m4LmRz0woHyqpGM5J6cDoOn1Qwm1muVUgNlAfQYGc/XtXHxw7h5bcIq7f7vWlFEsVfNchwCsQk3EehHGf/1V28v79kyehG5e/bgema4VJYjkQ/eV1BXt7Y9eldTpt5JITKykEZx7nvTCJ0F23lJsgG0MrA57hunPY/SneJJZJvDbWhXY1uE2DPHJGSPUgVjHJeKKMF920ls5wR6elbl8v/EsnYMWcAhQecr1zjvg1oUeVzyRmd4II2ZiuzaR90j8MBRjn0rb0RWeWO3jAPTc69/QCsXactcZyXJBI/Pj0rsPClrvllmUlB8vA/ur+nNRL4TM17vG+Q87UXgY+4+OD9DiqoG+xiYj5AN+fujnHT8hzU2pxyTQTRKTEZJMKmc5GBgfQf5FSXJiEEVpEufmx6YQ9Mdsf5xXPECBZGCGPPHGPYf4VxN67lijjeQCdoHy/j/SuvcRhZACVw2FA7+wH0rlNSO2bK4RfmLD+PGOn4VrDdEyKunwO8qRd/lzkZHynrn2FdiZTJOqLztHBHVfRvSsCxwqo2WB2HZgcZNbdmUU+bIdu1Mk5xyvUH8KT3JM3WZ7a3UXU7iPdJtHI+6AcuRjO0Y7e1cXqfiaxsZktZY/M3jk7iMAe4xXO+NdWuZrmIx4ULnhuMKv8W3j8sV57G8lzOZd0cXHHljaDnjP1A4/TpXo0cKuW7MJT6Hp0/iaS4iK2ZAjg3LKcYXOONuQOAQc/hXFJrU/lz3Dsd4yo2nC4bgADgHH8jTGg3wSI5VUU7zGDy2OBg9Mkj8BisuaO5kBjSKOMMcn5+QxHHA9s4rupwjHZAa2h3RlC2Ql2O42xjJwATkjjvxW9rNvMYAsZ2rdJkZGQD6flXIabNFZ6jaTsAf3ibudoC9GDV1mr6vo4vJLMSkxWLDyuCcs3OM9MDOKYjgdRnYWCxEE44QAYxzjIP5iq8cZgn+zgeY4CLgcl2xwuK3re1tdQ1Jn/gicHaO6NyAa1NF04X3iLzHULFAhdcHq2Nq7fcHNb89jQ6vS43tLeQTSjcqpGMLgAdcDjnHFfS/7M0NrD4qvpWi837LpskxA53uZAqjPbg+mR6V843t5C8J8hWyyEtkdNvpX0Z+zJIyazrU7RuRJpgJCjJDeapAH4irwEb10PofSutSs13LNcl7i8kbcI+RGmBlMKegAxXa+DrBTpaXRYFpWaRsjlSTjAxnsOteS69qltp6K92fKmK5WLaRMXYkL8gOfmxwR6E+lU5NZ8XeJ9OhsLWUaFpnlxxulrkXF1kDdmbjyoyeyDdjIIx1+tOY9E8SfECx0q7OjaDA+s6sPla2gI8q3z3uJvux4x93Oe3Fec6lDqN/dJqXie8TVL5G/dW0aFLK2U8kQp1ZhwS8nPC8fKMbmkaRZ6NGYbSOOOIcLtBBY4xlj1J4xuOW4rEurx7p9i4jBP3U6ZHfgUAbgKrtVeXz/AMBUdj+NeF6/HP8AEHxzpHgGxw+naIWur54zlftOOEPYsinbjGfmI4r1/wAQa3b+GPDV3rtx+8exg3IGK/vH4VPTgZ/L9K3wh0LTvhz4Cl8deN7oW93qhfULmW4BWUGfB8sDlyx2ghcbgWIxxQB7dpllFY2YigCrCqIsar0CgdB7V5zrvxEtdNmn0nw5AdZ1dBjZFj7NAxwf3suQOB2BAyNpZTnHNeJPFut66v2VopdD0t8AI6g3dwHzgSLn91gYLA9DxyQQOfULaW62WnjyYR1wu0tx+vue9AE7Q3OoXsGseI7v+0r0N+525+y2xzwIYz02dA5G49TzUi4hkR3/AL271bKjC5+lTXcsUMMarwuz5AOrY+79M1QUA/Nnh/mHbjHpQAgVpXaVhuYjLA+taWmpu1O3H/TZSvHUY4H0qrCuZA6cHGBnFa1mkf263CoUAk37V9QpI5/D/PFAHplvMp/1eIwOMYxzVxipAKkMBx0/rWNayY2qMYZs4xyK1wvynPI9u4qo7GZUuWJZCpO5e1cHGoTU2dzhZGO09OvbGP8AD613UgM7KsZHv2I4xx3H/wBavPW1XTI9RfUNUlSCOFJlGWI3mFiDhdu706Dpz2NItM68tKbdmXdIqru+VeWA/vAc9uwri9Q8QahLM2h+FbVb/UAFMjHPlQng7S3C5A6nIA6ZzgGpZx+IfiC5uLd5NJ0EF0c4xNcbcAY5Py+qjjgqSeMeq6XpunaFZLZaZAsaAKDgANIVULlj1Y4A60gscvoXgoWFz/bHiK4Gp6k+SiKMW1vkg4RcDdjAwWXqMgZya9W1MszaF8w3HU4Yv+AOrZH0xxXNx7nnG7r+g9q6yZd13oqvjA1GMr/wGNz/AEpVI2Q6bu7H4zftCxL/AMLi+MEj/K51C1j39P8AVxoAOPXp9Kk0uaaPTYwSpJt4Qq4wceUp79uTwAeop37SAx8XviyBzv1W3H03In+OKhsbjOl2YHygwomDghVWNOhGM/QnjpxgV4GJ+I9yHwpEM3KvIPlCrlPQV12gp8sUg4O3OO4U9q426U+Q2GDjhd3bA6YFdzpEeO33Qq+2McY/wrnKkel2pKxJg7UyO3boRXRRF0jC528cKOyjp7CsK0RJCsR/unGDjr/nH4Vu2Y3/ALlPnOMNnAwPr6UGJv2UQCbBnP3hkjIxzwPSuwiAZUkyRlcE4H4iuatwpMPlKHVvlHsp4wD7YrpUH7sJ04wCR+WPrQCMrxAryokcWNkHLN1GHK5xgdgK9t8EwCHRreNNpSGWTafXf3HpzXjlwvmXCQ7WKvLhiuQMFRkEDse/tmvoDR7cWenW0IyG2Ax9sY6fSpZ9Dho2po9f07WY/CPgnxl4zutoj0zQ7iUEt3CMc/Tgf/Wr+YzTpZmha8lH7yZ5LhuOfnO7r+Nf0SftJ6k/hr9kXxbdQeWst/FHp+xzjzPtMqRsuffP54+lfz16Wgk04SP98RYyqj3AGMdf8ihOyb/rQ7qS9y56V4Kt02vcrlGmITbuK7VzjqvTj8ePSvDfEdz9s8U6xL8iEXbLgLj/AFZKZ49SK+kPB8aQ6O106gC1imlfBAGI1yc988fQV8p28hna4uXGTP8AvCepySc8gZ68ms47ixjtTUS2yFODx6gnJ49MelOC8BAp2525IyAPUY/Sng/N8uBwB/wIDrT1YjHHK/w571seaWkTD4znkhT2B/z9KnUDCoOAPmBPt2HoarxLhgCd27+H7uQfQf8A6qtRgcF9oB25HsO1QWiaMqozgFt2eBz+GfrVwCMr5bYwTgDkEnPfFR7NhUt8oB6+49KvRRqYxJ975h0ySce3pWEjdIrhF9d3UKRwf8/0qxHC2Vd8YQ7vbjtirPlAuCVJJHB6EfUCg71Yh1U85GOBwPfFZ8xXIVSsO7KoQSfvH39qekccb/dJK5A5x09qfhkGCP8AHgdvp2qTa/3Vzwu48flUgPijWQOvlqOhwP4c+vT9KdJIq/KoVW7ggnjpgHtUafLLyOccD1//AF9u1GOWbGCMgFe+eccdMVSYCSM2VXsByFUHafSoiPlHy7mHbj8vy7VIXxtw2z9RjHHHfim7QF2jBC9AvX/PsKoCKUH5gekjcZH9B7VXnDNFLGqhQe5UYxjn9K01hnfCKv8ArOTz074HrUdzYz/ZpVROZI2UOxAVRtzyT0oE9j1UsFFnGync0KtjONu1QAPwrzq6dEv5H2HOemPx/LFehyIYdY0+3lwZIoAj4OVJEY6cDjI615uwP2mYFuY5CPlOeR+n+OKufwmUPiI7zy/sygDaTkFlAH3jxWfko0Thd3BGPQj0+lX7iMKrB2ZgeDzjHt6Ef/WxVXUJCZdxPT5gBwMY5rBHUW5oUnsJvlO2ZFQhQFI5znnA6A9celeQzB8+U4JTJAPbjqAPavV7sodHmXZkL5WA5w23P04z0ryqeMmRo9wjDA5BbPc4BPqBiumhsceK6EkJw22Qhc9B/dC/TpWtDGfl3KIwcDHXKjpnFZMezaH5zkq3O4/L74A4Hb/Cta2TZH5jhMcYUuFGDwCfb0/+tWzMqZrRk4XeRIIx2HT86t26qyn5dpIyFwePz/CoUikHyhQpHI5HPGOvc+3GKnBdHdo4m5C8Ag4P9MjHtXMzsWxONq5bkcD5R04x26fl6Vb8xEdsq33NuFHGTjj6/SqGFVF3KQvZWHfvjHHt2ozIpCEFT1UDrj0H4fyqRl1biJMbkYALwCf73qB3/l6Uonh42lSepOeVA6j8P6dKzysvAXaCeNpHf69z/KpXW5Tb8kZHQtt4Ueh9qzAu+emxXSI8c4zjj0/KopJike5kA/Hrg5HPtQss5Xy08sjHYYIz0P41G0lyv3kTjHJIUdO4+lADjLyDJgIuCdv93t/nFIJFD/ugpPr07cAVACRtcEJtBxnAT6ADtT3jydryRxtg5GM9DyR/h09BQA/zGRlEfzHJxzjr1/KmbyFVVRQx/E+vsM/WoyY0U/OpJUY2jhQPf/8AVSbUZtsZZ1YcNnI4z+WCKAJjKcGPGecjbxgdDUfm/IHKsPYHqR6VE25VO1BnGBjqPrmmDOQA2wY7nHHtVcoDhwqgZ5PII+UVMCqn7rfJ/d6g1Qe+Jb/W88Daq5GPQUqSS4Zk3lcY4GeR0o5QNVY2PzMmSeeBgD8DSMuBgKWJHOwY2/T0rP8AOVRgzOpHU4ww+lEtwETbbzqXbBPcfp0qQJczhmI3EDqwGP0PpUbrNjYI97erHGAOm7HXNVBJKnlxmUjCkYTqdp/l+HFVvLedmiGX2kcsc8YyMDj9KtIRMZ7lw0ZCRnttPOT/ADOKuWNkECy3O7du3jdkHb071YsNOWCNpphGrk4CsMDb0zmpJLgyzFgCVUD5Dx8w7D1yBTM2x6yRMB/yzgX5V7k//X9qzvtMpKhYBvHy7QOPzPP8quYkiJjmb5lUL8pwqqccDNNWRSVAky3Kg4xycfhx2HSgZEQgZwR78ZwRngEf4elShdv3gFY/Lke/bn9Kcoc7SufmP3jj9KVVj8sjIJDZJJ5x6kdhj+nSgCJYH3eVgyDALr3XuD1/yKy7zUII0MULgnADlT64wR2OPX0NR6nqZfzIoWZlDZzH8rFew/CuTmufmEUKqAo2jAGfqMd6uELmc5qI+7uhvZfvnaU3DgelUQuwgqcHODx0459BUvlnooI5xu9vQ4/+tV2OJQCmwrkZ/vKP8PpXQmkc1uZjIo13ELy2MgEgD/61a0MImfBBYckjHPv06D8qtWcETxgJHgMMncdxPbp0HtWqlqA7ZRjvQFVBx09MDjHpWFSR0U4WKf2eBU3gsv8ADhl+YD09CPUVfEDwwtEvIIGN/C8/3QOgNTwwAEeXHhUU7hnAQYxj3/KpUV2yAmQNoGOF/DPNc0pdEdMY9xQGj8vamG2gZHI29OfWgcrkMdmccdiOmM9vTFJxkDOBtIVuuQe3vj24o8mSWVEF2ikDYBjd9T3H09KExskYMGkLsORwFHyhh374PtUDkruQSLuC7enCkd+30GK0UsN7EtJgseMHA49/50p09FCkSr83GCc7sdTx16VAjGdrd90aF3KkfPkcZ6c9cDtUClZVfLHbsBJ7se3XGemOlbH2W23s7FZnkAHGME/XuCBRuiRSkKJGvHQdM9vw6U0AzQ4n/t+BTlmWB2IPJ6DB9x2r0WBPL+0ScBpOGb045/8A1Vxui5utdZmwPKgJXsAuRgDHoea6ko7b4l2tltqEd2br05yK66RwYjocL4l2P4mmUkbhCmccA5T+L245pdPiWSJPJAHluUxu3bFPcei07xOZY/FN6W2kFoUU45ysfzflRZjEck6A/O/D/wB7H0428cVhXOmjsjYiCM6xqu10JJbGRkf5/lVWSJDKscP3nYZx/DjqPb/61CznzcgEt0CocgnGOeKspaJAY2Kk4IZuOK40dR49rLrLqNy+ODIeOntWfnAxz12jnA/KrV+2bm7YYwbh8H8fyqsshAyBtB6bR3r16S9xHkVPjLcbrkd+xxjGR/jVxZADhyvOPmOP4eQPwqGJ4pmAMa7twHI2njitBFtGTy9mF7ADIyP8aDemQBvNC8rjks2P5Z/KhTAyOg+R2ODsOMJ6HNSbUHy5AUDaR2AHp9etOEMceMt1XBxglg3QfjWZoEToZPMx3CeYP4RjGVHbj/8AVVtPsgI8tTuGFHtnjp0OB/8AqqNLS1fPnSEYwBjgHPf6Ac1aSxQgGNsKcjCjOPz9celQ0axIEaLd8ibQOhbkD3/wqY3JD/u4nwMJIHI+ZeMcjjjB/MVKscAZdxZvlG30GRj8xTfs6uFw6q27O4+3+H6Vm1Y2TEN0B82xmdWViN23Kg5OR6Dt6VbjvXZdiw5XodjZxuPGB27c9Kqtp0wk38SjPJXrg9Pl4/DpUItrrGWVRuG4BuOPwzj0/lWbGbBmh8yXCkDaOAOmBjt/n+jMxyLn5gka/McfhgD3/KqKpKCF2NheW4yuOn1//V0oyFGZUPJxiTIXHbk/4Vm1YEaY3k/KysccBiRj8uoyPameR5iNGiec0gwAnCIeO/tWeJDGWAIYjhcHdjpx24HbHGauJd7AdsfOMHBwQ/cY6DPtSNB53MPOw6/Ltxt4785HbH5VHlAu5XG09Vzyv4+/4dhTpL11ZIk+U4GAT+Xt7U/7WlwAkwTDEAs3G33wMcnnHQDigCEZOC2V3M2zI4256kY6kHjjpS7MeY4KAALtbaVO0+nPA/n0pzxxBw0LhlUE4+9t/unJ9fTj1poBwilhtcFd38Jx39tv0960MxzqwJQffXpk8jjPA49O1IA7bAmFRlG7HJ79z+OP8gMVsAzQKQJRhVxnhQOfx4x6DmoHZ96ngfKQI1O75PQH/P5UASNvDeYqliijO7AIAHQc/j7YquY7qRNsLDCkELgYZsc5z3/wqT7QyR5RcEcLu4OMc/L0+nbH5VXeR2O1JDBIRwM8AnoMjOB9D6e1VETdh3kXa/Ls3DG3k9z0wKZvuGw/bbwAB8x4yM+w6eoqIPKyruyylWORj7x429P8aPOEZRnBY4CqPTtjGOOOKogkJXyw3TC5Lce+PwIHHboKgZ5N8mNvI4Of4enX0HpTfOEjYhXey4WNeMbR298YHelX52wv8Q+6Mc7sdPbitAJVCXBhhhTbgqxGMHbjq3+e4rAL7pShkZlyTheoPP5e/tXQRqJ2U7WzxGTnCjuRxz+H4VqR6dpx3ybPMdeWxlFbA54xj3yM4z0GBVJ2JaKcgkRlgEjc7Qyt865YDA9cnGOKYn20R+TGzABtp4HrjB4z249q6h7CyjhiRl+VwMHoSOo6Drn64A9qy7ieEBmXa5LElT1XaMccY+X6Gs+YoxhNeRbQ7A5bcTjLHbjj047ce1VXRgg3PgHlfnwcAdMdqt3WoS3FzI4CmLhE4APTgqcZ5b8vaqySSMf3kO6ZUxkcknt7DH0/pVEyHgtvUAtv4Bfpnt0+lO+cJ821SXI+XqPT61FtQPtXBCgnjgD8umKeEC7kCD5VGc8DB78+3pQSKAx+46ogX+Pg88dP8+1HluFGGDHJJ54HfI9aNn8QQMBgDd3J5/Tt+lAUKRuBiGPlOMDPTH4Z5oAaChflWJIG70PGM0bWXA8snbgBuwI5/IVKHIL5ZCGQqADkYI7cflTFP7vEYUjBUqD1DDj9KAEOO+0AjoD3+v16dqhMsm0Mx3bh8uQCQAeQf6fhVjLF2iCCM7CMYAwSOP1/CmLIqr5bxAZJ+VeoA9vX/wCtWhmVlwTvXkHGCOOnb644zxTAGCsPmG5cKBjLAHnj2FXZQrsCi4xuGepGOR+H51XfZuSTOw84A+bII6jt09KAI28pMbl+7yNw+Y8dOOuK7jwlEBpkC8hZrgs7AZ3CPgHj7o6Vws/Fsq7OvIGdpXHfkdTXonhsomj224kGRXfbxgDftQZA74qonNVP/9T9BmXuCASTnPPzdulIxOQqEHjAApeT157ewJ9fwpp3HIA4HbHWuwzIzwDs/hBbB7H/AOtQeCd3GP0+lB45bnn9aOnHT17f5xQAnoB2znHp9ad9MA4B4pDjBB4/z2pD74wep70GYvA25GRt4Ixge1Jn+FSuT9M4pTgfN3XoP8imEt2OAOoI6H8qAF5HzEFQeKM+uTj0puAMcZB/nRj+E8Ec0Gg7naSM59Kd9OABz9fSmcZ3Ej+7t7g9qO5Y5OMgnsPTigAIAckZB9vQ0EFRjt6df5Up6hcc+hOaQDDAEEADHuBQZjcZJwe2KOCAPu+gHU0p37Pmx8gAI70fxYHb2zQA0BcHHXj3wD1/Kmhf4eD0Ix2/EU7gqRjBz1BwAKYSrLgsDwOnTj0/CgCVcMygArgEH2x09qeGGQc/l1z6HtTATv3KdwOV2j+L6emKX+HOPlHVfXNAEh+bt8g/hpv3eFAA/kD6Uv8AdxzjGf8APpSe2N2egFACEFRg8AdvT3oJyOvTk7cZxQBxzxnr70dMFfvZA9MZoAYRxkgr2weM/lScHBB49BT885HJ6Cmtzhfx6UAN4xx2/l/9ajtyCcUE5JJ6Yx9MUcdOvcEn1oAd0wemOlIfQ84zx7e1Jgfj2z147elLngnZ2B9OvpQAh3AbiOo/T3peOV/hFHfp1owR26DrQAobPyjoQfoKT5Rxnj19ad3A9f14ppJA+XH5Z49h0oAOCcZXd/CPr69qX0AGBnj6/TpTuQCmTxzzj73/ANajGMEdQM4NZgIOMLz/AF9qmHHOQDjjjOfaoV6qnCnIz6Hj1qVeF34Ixj8+9aATELhjjYQMkHtTjt5x0OBxx+VMHXABYv19hTueCVOckYFBoDH5cnPXj6CkIIbj5T36Y9qdxnr/AJHak/h/DrigzI9rYzkDJ4z7/SgqAeFypwq/71OYdsc8Z4/SlYYY+WowQuVHOKAIjnkqOQfzH+RR8rZ7gBdv0yf5kU8x/LtIA3E9femsyj5jgDcMhfvNwMfT+X0oGmIcAbfbNM6njHzEjjp2/lT/AFFNGBjBHH8I4z+VANjscYzxwPbApOi7sH5efqabuGDwAQM4H+FIXGeDuxjP09qBEvJwOMdeKYD0OQCD9eBSnA427cYOD6UDAPYYwQKAIznHPHrRx0A4bpQMAeuPwGKMfLk4Gc4OeKAE4OOf8KaBwdvJ4AH4VJj5eeME/Qj6UuB95cDBoAjxl8AhvbGf8/hUZQf7P4VYIKNsGPbHHvioiMcEBeP5elAEDIMEYA46fypGU88ke39f8KlO3uBgjA7ZPtUZ9GB/xH9KAIz/AHSe3+fYUAE8tjoMDHIx05qVc4T5fu8Dd05pdjkgbeh6Z9en0xQaDPTkf3fXnqTx70AKeoJwByemO2P84pcgDsM07B+736egoAcO5546f/qpT3H97r6Z9cUnc57fh0py8jt6f5xQAdcYznGATjdj8PWozjHpzjHHSpOQOByf4aMYQ4x8oyTjv/8AWoMyMjByy9Rxj1HWgDnH5f59qdgc9qQ565BGMcev09KDQXP+1gY59BSA/LzwPajp+XT0pDkccAcYoAaTwf8AZ/zxUvOdq+meO/t7VF09AGH5ccU1c7ivGNuNvbj0oMy1247DkUvB+Unv0H6VFuyvP8IAGPQetPzsyARjAJH+FZmhYTGQO2fyx7U4gcjj1x2/KmR7cunbHB+lSfwjpx0z7dq0MxDjv+nofamnA6kewFJtIKgY56YpwGRkEdAAfT8KzNBUV8E8ZPb0qwGwuBjjj/69RKDgEjaOn4VJ0G7H3aAJc5AyAT6fyqQOCD+Q6cfSolHBUYAPJp/T5T8uOOaAFwuPTPWg5x9OaXtxjnB9qaehyfbJ/wA9KAGYBIH4bu9RsMgkg4A59qfkY9fQ0hOAP9nv/SgCPqQMdelNAzyvzHPQcYpxGTggHv8A/qqP5GPXOB1H8sUAP2r0ODt70u3G0Y4PTHAx0pg2Efd55+lSYXP93pj6/wD1qAGkdeCDgZz2obJyp4yo6cH/AOvTzx/33n65qIgFCuc7ensKAG8DpyFG38KcSw7jaDkYpn/LQYxwAh/z2pAcjPb27UAPxjPHUZ6du350p68EAAA/5+lC52jp6D6CmtzntnCk9sUAKdwXhgBjBB+6c+46Cm9WwOCOgYc0859McAZAwDj0FB+XAPGPXrQBF1GAOfQ9KaVPCjvgdf8APAp+Opwfl9u9NIxk8cDsPXtQBE2MsTtPr9R/Sjb1z19ulO24/d4xj24INN5xjgn3HX2+lAEfU5yPbim9sL+APFPJyCSPXNNORweB69B9KAEI5OPm7cUwD2446fyp3HB4GO3Sj028+uKADB57VGeoZRwQMVL93CkY78+lMxg+n07UAR42qTg57AHv0oPG3Jx14qTHOc9P61H0JwDknt70GYnK5wACBn8qNpGMAD+QpcZ4HrSHO7O739eB/KgBPvL29QRRuJB3DccD269PpSE9/YjGOooOARxxgZBNADwNoCjHGD0/X/PSkXo2Aw54x6k8/WmY2lRgMdhGc4HX+n60p/hByeMjnGSvb2oAeX6uTgE9AP8APNN3bw6n7uByP4cdaQcPkge4HIx9Ow4oPzKfmycHpjkCg0JQRnkcgAY/wpykr6dDTP41J6k9cUq52nd2JoAdnGM9B1A9Kk4yf0xTcdh9KXvx0x2oMx3HXHHHFOz8p4pg4zx0FOAyQBxkZx9KAHDAG0A/407nGOMelNGOnsO3SnYxxQA/+lPGelRjOcU/nIoAdjuMZ6flUnDDocfd4qNTgjnpT1xwR+lBoPxuX9Bj9fwqTnuBj0/z2qDdj5epA469KlUgjcBkDjA7e1BmOH8ecfeBAx0B75/pUikeYc9GxgDoKZyvX/JNLjnn6UGhMCT2P9BThnjH0/D0qMAY545/nT84IJ4XPGKAHD/635Udsn6UgHOM98fiKdkAdDn0oAUDb8wGCRjPtUoC8hfmwOnpUKZ+n09RU24r8x/P/wDVQBIv0DA/nUvzfU/l0qIDGBjjGRUgAPX9fT2oAcMdD17Uoxweg29RUfXg/wAqmGcjkE0APA6D+vT0qQccDH9ahA4yR/FinDuOfTOKALGeV9FHU9M//W7U7cAQXzjr9B0/X0qLdn159DTsn+Ecj7vHr2pWAB04/E+3albAYc4/pjpij1P4e/40vIyucDrz78VACDG7hSqj+Duf/rUikKvA564/w6dKX7+e/bnrig54BA+XOMdaAJSCODz1H59qmQHGTUK47cgnPp/nipQc/nx7Y/8ArUASjk57j8jingnHy469/wDPaox+Ax0p3YD+lAFhTgsYycDrnkGhfRSDj8KYufThfTt+FPHJx+PTH6UAHsCOuab6+tOC5CkD2FRnAyRnpQAjFdrA9O1Rcbs/r0wKcxUnAPH9ajODjA+vPagCyGRsBMY6DPHP/wCqpV5JOfwqAEH/AIDipBjntn06c9qALPI654NO3YAwPYA9P/1VArkA/hUjADJIB9COvIoAT2BJbGcEYpo6gH3H0pcE/NnIHH/1qMHHbIx17UASrk8HGMVaAycCqkfUegx0HX6VbjHyjPA9KAJ1BwWwB6in4XkDAB4OOT/9aoh26ckYPTgVJ8px/k+v6UAMY8YbHoacT6nHt+lNPce+fwoOABnj69/yoAeCdu8EZIIx6bT3qXG1yAMDkAdsD0qJPzyxb8TUqHb79s+5oAkRc89s9e3tRwCM/l6UoAC49MD/ABxQRjk0AOxn7vNLgYLZ47+1NH8+3p+NSH5hyeenT0rMCI88HJHYdPxz9KjI9AcHv7CpiSDzx+FRNjoD1rQCBgM9gfQDGKeM54BpjdWIwRwMDrxQOBnqQOmOazNBxO1ASQT9O/pTMegzjtTyTnI6joB0pp5Hyc8cjp+FBmRMADwemRjGKaSQcdcY6VMxyOO/r1/wqIIcH6dB6UAIff0/GjJVwBznHFPAG3jHHSnqv939MUAQkKD3APHv+VG0gYYcD8v84qZl4AHULjgf54puCPu5zjp/ntQaFdumB/8AWFQsAB97BP3e2KssvygZB7cUwkg5A+Ujn0UCgzKmc/d4yMYFJ26cY+n6UrA5wMDdScfeIx244xj/AAoAYQpHPTH0/wDrUn1z7U45PP3m78cAdsUZGeRjgY7CgCPHYHP4dqaOnOPT8KdnpnHXH0FJjjaw/wB3HWgBG68+nakXuPxH4Uv0GAfxFOA9Og/pQA5VHLccDoeKk7Due4HH4VGuMdcbc9u1SZPOT0Ax6n2oAMvw33h2owe34DvimgYBIxnjAHSpo8fdH8ulAEYXP3V3Y/woUcZPToKl2gnr07d6MdA3b9AaDQhI2jgD5u+ajC8jaMYz1qw3PbP09qgyPvgEZ459BQAzI/DuPSpYyA2fvUz+Ikjg44HtTsngH7xHHtQBdQbcDtnIHXI9qmOzbuAyP7pqlAdvBHfB/wABU+QADj5m6egoAbzjj5sccjkf5FLuGRjHUYPt/hTW35JOT2GeMYoUnGNoI7E8fnQAuAKaSO2Kee2OcU3HT+HNAC9B7jjjtTd3boOwFKc/w9P8Kh3E/MvA/kaALAOBwR7EUEjgddvG0VD1bC4pcgg57cUAS7gDkD5hxtoyA20Hrzmog3I52kZ5oz/CTjbigCxvx3OR0/8A100Ng9B6io+p+vamk8YHbj0/KgzGOck/pUXX5RT2O0gfxdKjB4wefSg0JU7dvarAbKlSR9KrL2H/AOqpgxHcc9/SgB3QZ+h/wpcbunv26UwfLjOOvFP47ZA9PX2+lAC/L37dh9Kcg4AOCAevtUY6cDkdsdj6VL2XJ7AYFADh931/wqYfe49qiX2/D61IvOPyoMy4tWUPSqq1YXg0AX4GTeM84IOOnSvy9/bR+FviTwl8Qrj4r6bp9zdeG9TAuJruDM3kTFD5hdFXKIDjb1zg525UH9Owc/WtGFrS9tJ9L1WFLqxuUMU9vKN0ckbDBBWmjQ/B99X0rV9LWW3dCqBSx2hc9Pu/3lH8wOMVWsNU0W71L7TLPDY20Q2geWTu3cHhQOCOPpXoP7WP7PWp/BLxe/iHwxbTzfD3VJEliZA7iwmuWwYmxhcF+BjnkbsEru8I0DVp7J/NRUuoQu7Lpu2Y6Ff7v4dq0asB7Ld23hueaK7s7m3edsSZLcKv+706fiDU17qB02ymms/IZXQbNvIAj+97f/XrzD/hLIJFdxbQqyYPC7Tntxx/9eqY1VtPuYrzWLZxFNuPXKLu5O5eQoxj2FKwHWxapd+IiqpFsEqnlednt05zxWDqOiO26zknCrAuF2jJbd9489McVln/AE67L6HfPYiQBl+ztmEnHzDauOemM0yDX5LOfdrkbvJbsPLaNdgYdMnOckjHSgB+maDbxttkk8wkhX/vHdwF5PUDjjoPaqfiPwxPqWkNpkdq5um+e1ui+1RMPmUYPQBRt49+9Wl1nTLxmuUKxNuBlDlhyfw4OfTgYrqf+EnTTLEzzKtyd6tHHnCnqOCM4wOnbpUWIseSadrK6sv2+2QiWNFS5R+sdwg2yL0GdvqOO3anxyWBtnD7PN2bsFsKcNkn6nHStzU9EtE1y4+wgJH4ktTdW43cJexqDLDuG3kryOOcHj04ifT3tUZImM0jL/CMEHp1Hp/WosIuFJyrBYzIxQ+SqffkftjHVf6VVt7bVL/z0uIvIeFQ02RgqO2Fx6fyrsbHxfd6TZ/2n/ZIm1CCIIrrgo3YZQD5S3TikPxB8UXDJJqNrptndXWNiBcMB0xI/wDDhfX0q7AaFpoOiXVrK02oI08yg/uDygXGNuO9JrCW8x0/TdFhlkNluZmk+VDlRx9a1bS01S03250WKKRlXLWh345Hyt+FYPi651u0s3l8PtsMeA6MnzIeOuehpAedXmqtDqtxp+tQLZEgPHIXz1AIUjscflVyVkSUJ5YJmKggdh61ybWj6xG8mtpJ9rKlBMOAfQED3/StSyu1+zLDfsFa3cRwSE4Lr02t7CszM0F1GOz1YXkT5WCWNu2NoAyB7etX9S1q5vZIbi23QRKGVc9Xz/e9h2pZtJtUc2068MQysTjJ44x6VBdabcSpcoFWKJ1B3Hou4YXYfQUAZUKIvnGT/V7kP4Gi41A22pif5JFgKkL/AHhgYX8q6DQdBsrOKCy1RxNE7qXlXPKkk445qXWtCtoNTefTU8uCdlKWzDhfLA5U+hweOetAHoVlrFte6emoabZMGhUebAzZY7jjsOQMce3pXn+uprOjXMM1zMhe9lbULcLncm0ghSCoCjkBQvTaa9R0TTRPZOzTx2w2FUEYwSxGFz2HPGB+nfznV0afw1HJqUwmv47lvJcZLiMDaykYGeeRWhob2t+MtL1EWequrm5nhMF6Rz5QGMcjAA9hUum6ldPAY53RNoc27jHKKOue2B3rx46sZB9ljG5Nh+0Kwzkdl4we/GK1fD2oWc6S6PcEqyk+UG7AD5lBPpQBoxT3mnX0kEWTaTSgTDbu24AwwI7Acn2rvIZXMCsgwpAzn+HGML6cZ6CuVshbO0NrcN+4m4icgYG7kI3PoPlNaekXDJNLZyHdJDI6hj/FjhWPuBx9KANKW2dSkyHBZsYXp7HHrXL+JrS3ivIRFHmO5QE/7Mq8Guyt7eTeykY7Bc/xew6/Sobq0SeT5224UZjYdjzx3zQB4rd2c0M0ixKuwfOeeCD2xVGQW28EYUom0AD19K9iu/D9rdvmZWj+X07+ntViDw7oShQ8RLY5YnP6VHIZ8h5PbTLJLbIYvO8tlxsO0sp7D1Brt5fBXh/ULkT3ULJEcnarAYI9OO1dJFpGmW1z9qsoWaTaFQtwFH1/lxWlBbxrExjUNGDuOOn41pGCQ1FPc5m18H6LFcTIm5ZNiCDaNrMP9o7cHmtGz8K6ZNqcUUsSRNbqzSgv8r++0jqB0FdhCIZGfzFKZwQqjjjrVuTTnuTLqCKs3loqxA9wPvAY9KJQTNOVLYx9S021F9/orRuskIZyRyfQY+mP5U650rQdR0+KC90uJLmNdsryHYG2YwSAfmPT/wDVitODTkV41nTIlIjDIcbMnv8AQ+3+FS3kEclwYWXFxBktu5jYAAjjtkdPSqsh8qOJuPB2g3UjzWQ8hIkGYI1JGfqTgVzut+CG2Ri2DvLKeC7AEYGcZxx+Ar2eJrKeNXlt2gUNjMaBQqkdOODz8wyPb60Ndh1Jo7fUrfFxp/2wxQyqAGyyfMpXqAhVgMgZAzxxScUJ00fPOqeHtT0O3hubyIfZbh9nmvtfleo46cDHPNYLJ9rsja38zJ/pJHyjbuHpxx2z+VfSuoP9u0S50G5txPb3s8RjLZ/dPE2DIm3BB25H/wBbIPk/izwVJGq2uhh0njuBciNjlWQD1I4I9DWModjCcOxyKwRRgv8Afwu7g7CXUg5xzjjoPwrQjiVrj7TCQSQchDw/HGfQj8vpXQxeG764Cm6TyG3YcMwbsMdOCBW34atUtp/KeNUl85lBPYQ/eUDGMfX+mKyjTZMadzzWcfMltJlWudyZK7dvpS2YltYU05CdvnYYMc4yc4GOOvNez69olrfahcqZVWeXbIpwCmwLtRSBjgDivOLnQNWsZDO8amEMC7JkqAp9ce39Kbp2B07HCam26RRNgtHeFGJ4/d9j06A1HCt3LdzxNLtmeABWH3dueMYHTFWr3QftF3dXdowVR+9ABzggdwR3x0qt9nube4VuI2hQSbcYbaO2Meg6UHPYyLUedqbRRy8qjGTHHzLxWh4a1OLUNeSK5ASaCJj5mfvIOO3pXPanqL29+l/ZrtBbzs9MjHzD6VvadHbJqdlrNiuGuxs4+7gmt/Z+6EDtbmWyubqLS5xlXUqMDn2H4dq47UFW0vpLIrtXaB/u5HGK6iy1Kz826jnkVZIX2BsenAIqHWNPt5Y7a8JYsQVYHODtGQfXisDoMuwtJ5xpkMwVpbjcgD/MCM/KCARXK+BVN14Zu5gr5ttWuykjcZbKHkcc9BjHbGOK9U8Oi11LVrFgcizaNtpHJYsF/LB4+ntXlnw2uri20WQlGaOTVbwyHAPys+wckdyD6U/s3DodldRS28sc55M2A3YHpWFqdjcWmmzRXXzyQuHiMWMAydu3y8dh26Cut1WeK+82GFQsaFFWTPoATj3z+ldH4W1ZNF1HWry7sEvk1LTZNPhjLKu0SY+dcqehHt7VKZmc94fvmn0yCZwQYlUPxjaF4/mK+h9H1SHUPDclnyW3IkhIz/EGJ/4EBgHFfLGiTu2o3NqwO6zUxhSwKnb8vGOCSea9j8N6lLbS20AJ8q9VlWNhjawxk4/4CPy9qpSsawkdbr2qW3h+xF5euFIJNtC2eT6DAwSoI5PHGK+YtX13U9Ske8uX86afJVduPlU8cDn0xXqHxHuJL2CwvJQrrE0m3POW/iHThQAD/hXjBvWW4XbLGNuCWVf4Tj/9VUmZVW27GlPpCOIbpgXbyw4C8BW44xWra+KxcarpSDPy4hLHgHsaluLi3uNPtrqElA6Mir/u8Hn61xdvIlrJDbOPNdiMP2QucUznO58V2Ye8w4fbHklDwPT8gf51zd6Lm1tFkXyZUt2WTawJVmHrjB6cYyK0NWuJJbuGd2fzMAKv+6aj0yeGMztqwGyIrMgxwx5B/pjGOR7UAS6/exBrOOZCJ2iV2UAdSMD6e3t6dKNT0q1uoVnIM1uuMlBw5Xsw/hHTp2rk9X1Rbq/mnhfe11lVZht2gcLx6AfTFdB4b1CWfQ1WMl5YNqKxxgA5JHTk5ABJ5qnGyTAm12P+144NPWVUaFOSB124IAHTGa2tL1Jz4buwVANvJ5ceOm04HA+tZUyRzaskW5hFwWEYx+P54robaIRQuEi8yNP3RxwrHj+HrnpzXPV+EaLXgRdkU7TRh03hU3c78detd5ptk15FNqepfu7ezlPyg/MXxhRjjoOlZRhFjaW7p8sqszCJsAE4wT24rZtomi0xjeswSWTz2ZTwCR/TtXmzOiB6JpHiBdHsoNP3AGOMoF7c/wAP17V4t411rWNTe7EWWRHCQiPDKeeePp096o+IdSGnWomtWYlv4mPTt19gOPervgeNNQ363eP+7gAYLt/iAyB9QP1rSnD7UjT2l/dOR8H6VJZ+IrHWtSMcqW1xHNjO48HIGfuggjDLztr6R8U+ILeZ7a5eGWYIQRDCN8pOMDgdc15PLc/bVluiHCGYMqnk7OvXArvdQvvseiLdRndeTqIkC/Kw8zv06KoJonUYua2hxmoXdlbacupXKNBf3IfFv3ReVAcYyPbABNeG+KJbldesIGZXW3tY1RGAGGftjvk56V37TSzHWb28nE5s/LUTFdrM3OAADkEcAZ/pXDXvktdQeIL1282N1jjbeI/mQBi27gHaOODknp6V0UINe8yWzsbyxs/B2mXFy0wuppxtBYYfdyOgGMZ4+n1r0HwTBFpvg+3KriW8kM+7buZgeF6deeAK8B1jXYNS0wSyZVzcYHcY9PyFfTV1C2leGdIiiG2SS2hPONnzruwo/vDIzxjH40V9Ilo878V7E17RF+Xb9tiJxwO/Ge3OeK9p0S6lXSLpPLKKskjLIQp/TGRxnJrx+9tIr7xB4YsJCCrahBGSo555IH9K9513zZLWeQsR/pLFeg+7x2xgVxVv4aLPP7sQxybISfJGGJXpz2JH/wCqr9lJaRzRTTSB0hYMeD90/wCelZixgF1lOFP3gPu471qeG7b7Z9tuHiYrYmOEKBw56kHIxxx+fauACPULttUmumkA2QSR+VwMYBIO3079+fw46++WC5u/MCK6qPkwD/Fzk+v0Fc3qC+VpVzIW3/vI0B45+cccen/1q1rsvCwu1+4+5IsDg4/kKAJYnjt2kmfiOEbT046fdBwOPyAHasPXdag1bVIVgiEaLCsUQCgbIwcgk989MAkA5ro9CTbNG5+bZl/0rkpZFn1T7S4XfuyWz/D6egwTxgUAdpdf6JapbIFVUG58HkkD8CM1qaDbtDp4mkBWS9c4wfm8v19PpVBo5Gs4WZfnuWCZwOFPtxgemK7K1iheaNlGEtRsVfUr256VmaFPUo4447GwZgFif5+MA4w3H4cVzwTztVu7k5ImAwvZSMYDfzpusXZ/tJ1OC5YbB0UO38Oe5/wqzpsZDskgMIVdpHGcduPX/CgDH1OWFIVtbsbQADjGeT+nX+leH6h4tZGkjjULlTGozgc/7XA49TXrurH7S88cZKnBAHp07j2Hb0rxBfD22+u5J7qRJY3CQNtGxQME7lPOCcYxnkZrXDRi7qRB1um/6JpKXFxJ+8nG9l+6qHtz1GB+n4V3OjSbbaOJlIknkPA+teQpAz3lvHJKzOD86AkoAMYAGcA+38sV69pOFvYVYkKv8NXVhGOxUTVuCjyC2jyJYSEKg8OrY5x6EdKn1+4Wy0+KzjUrJMfIjRv4scse30/GlHy3s13Iv7yZNgKn5fr6A9PwFZ3iS3ea3+33b48uMIsOMKN5yxz2JwPUcDjgVzjOddHhg2Aodx3jA69MYHSu48Ml4rW4jxnCZY49+BjtXDriWFfvNK/3fTgdq7XQg0dpMyBQz4Cn+8QelRV2MySV1Kg4IcjCtn5ht7HPSn7dsIbbiKNcYP05IH9KZctNvjDcMHGMjkexA69ufapNRWNIFXon3/n4PHp/nvXMBjPKXYSAt1O0Drlu9YGtFY2di2MqWAxnd2I46YroQp42Nk7h0A2gD7tclr8oE8QJIX7vHQlunH4VtDdEyNiF0kEMkTsqbRtTHUDoM9s1prmO0ubhyUXgdiPTp/Ks/S4Wcqrk7VG7Z0zjpita85tPKUAIVztAycr2+mf5UnuSeAeJRNJJceau8FirtH/A2MnrzjHB4rj0JWOONAHBY4bbxtH5flXrOq+HRNLd/aHMcdycjH3gWHTHTAx3rhTDDPdGOyH2SE4QO2fnIGBwQMfQcV7VGquRI5nHUQQCW2IlHm3QXcgA5A78D8setV5mhjsfNcfLE28JHj8CR2x0NaRuUSeS0s1aJwnlyXKgErnoD7EgDIx+lZtrF8ktxcgsYCUwg4IJwRt4wOQRxW8RlCzs3S3TWLlVSLdhEVTvc9sDpjvnpxXMait+3zMQUZg2BjJX+8SP4eetdZcXU19epZjlIXO3k53gcjPPAGAB0GKY5/tvXCsyDyN8Q8pFy8irwcEZJx15PHOK0TsBW8M6fdKkl9EWzwVBOFKZ53YyTngADPQV6pp1pa2WmNYzMRcu3XaCV4OACOm4MfoDiq17s0oiAqqxud4C/L+7OF2leMMMjAH49KhsmijbfuJyrF1J4XHRj/UVjOdyolC8zHILdmbEa4C4A+UdB/Svq39nx7+G31280myXULgparFCZBEuGcnlj/CGIOPQdq+YLjTxM3n3LM0a/vCUPL5wFUD/AOsPavrH9mBWm0zxRIgPW2hiUc4bLEL6fdx9BXbl/wDGRfQ9p8OeCsTG+8QMt7fy/vJ5yMhnPQJuzhExgYAHHQdKs3V6wvTBbnNvwYyvzfLjAPYnp3ra1nUYtOsmWPDTXA6qMdhk+g61yenLIY5ruc/Kec/3WXvj9B7cV9WcxsNcwLbXM/7wJFgDaANp6f54rlbdfOufkK/M2AewIA/PH0rb0/zH026d2yHkBC9QF9vTNcpr+sQ+G9Bv9ZkCssA3IgBGXJAQH156igDh/Huqy6r4m0vwRo8Qu/7Nlh1HUFOAksow0UTEYKhV5bBzhunFdxJp97fax/wk/iq6XUtRjbdYxhP9F0/pjyVI+aThfn65UNy2COB8C6Ve6FZwa1qDM2rawwuJt4O5VfOwDdkn5T65wRwK9cMSWtksrsNsCbC/1PAXOPXH6UAYXkLd3KtPlvn5HdSeKlnbgCNQvynavU4Xj9KW1y9vtIGM8fT/AOtUi7ItrRfPtDFjjhcDv9RQBlPtZ/NC5G0bUP8ACDU0ZkmRnk3OB90gAAe+BVuW1VLOKWZV3sowoPY1FaQhcY+dSeMcED/CgCzBEsYDOMjrj27e/AHStKziH2yJjlOcKPXKnkfTA+lEUS+YmcEkBV7YP8q1vD1nJcX6SyKQsSykbhyBjbjH9KAOlsrfEe6QcnovcD0rWcRrEXchQoySTtAA9+wrm9a8S6T4ei8uZ99yIzIkP8W3tuOPlBPAz16DNU00LWPEE6SeInSCzG1xbRk7hx0YkKe/Pp0GOpCLFObxBfapcy6b4Ws2kmSMH7Q4wi8gj7yldu0HOcccjJGDY0bwHZabcJrGuyf2nqQfzFDZ8mJx0KIe4J4Y9P4cV3tulno9oLTT4liRV4CgD86oO7yne5oBOxNpsK+S1ui4iQHaCoX7xyfQfpUErc4rS0xR5M7AdgPbvWZKhDdh7e1VEGy1bDDAqv3cV0d1v+1aGccnVosD0AjesG1yCP8APauqCI2paPvPEd2rfjsasquxVHdH4qftFXX2j4pfFO+g7+Io4FHctbbUPH1FbH2SOw09LW1CrbxwxqoIH3yvzscYzkjP1Nch8WZ/t3jXx3dsQ6T+ObtM5BG3zevpyB9K7KcTppqpeweRcKu3YSDxn5eQepHWvCxG57kHoYsrZtQTgBguMexrvNCUNCQfkGAOOTiuEbARfMUsibMY/iFd1oudvkoQf3gB45DHGBXOKR6ZA8QX7/Mfy49iOB+FbmnxsJEyfm3A7VOMA4/Xp+VZNuBuBAVVkGecBVK+/wCVb9gD8wGAQfxPHUUEnU2ysANxwVOSMf1+lb8PMPzA8MR07e1YdlnykByC3JAGPTBx+VdHCoSPyyT95j1z1HXHYUFUyxpkJeUBCx80qJCgBCqOFPPc/wAs8cV9DaXZpcz/AL/IVYB5eP7w6Z4OK8R8I28U8xAUeYBufDNloxj6LhSR059sV9CeHT5kkBUY3MUbPUqBnI+mKln0VBfu0fNH/BRzxA+mfs86b4T01SI7zU7Frgng4++v47gMdq/Fu2OLdiNvaNewXHrX6nf8FKtcFxofhHQ45OLvVZJJVyQyizjCqV9juPPbj1r8uvLeWNoUQMHLFAB6j8ugqH8ET0aUVypHpQu49F8BX92o3lbeZFQc7hIu3d+G6vme0DRRqHG0eUo69iSc/hntX0N45m/s74ec/I0gt4Vxj5fmBY/TC9q8AjhZUKKcEZXnGAq9Ac+36UQOLGP3kiyVC4DD5idpB/x7ChME+W43bflI9u1CHMaOMFQOPUe3sKniTeyqMZz0PQe1anGSQcR+YNp3Z9zx656VpKCr+WAowF+Vu2Rz9P8ACoFBP7s7QQByvt79MU+P7hbONuPkP3sLWcjSBaBDYKlQBwvf/wDVVsSEHiQAjA4Xk5/rUSLnBQI2OmMNz6j0q3skCjJVjnsuRz69OPeuWR0QEjY4+bJ+Y8jg7egzUgJTKqrHBHXpj6fSmCN1AwxOTzjgfp/KgLgAiTHoFH4fhUmgcZ3FXHpjjA9frx9KflRllU4PYHH+R/nFOIRU3M+duc4PTP8An6VGWAHLgBufu5oAk3AKDnCjoZMY3fzx6Uu4AEgrnsOnHoox3pgFuxAfDjH8Jwfw+npTxJGCzLEVAXA7kH24xQZkm8IACR25xnOP8Kh6PuLZxyCOMr3qUtOxysYQYznOQQMcCkkSfIyApboC2cr7f/qoAgIZscFt3J/Lgg9qi+VCN56A8feG3HPy8ZOM9+farTWkuCzSccsygdP8c0fZ41uoTLKqBpApzxsA6n8B+FXcUvhseqTnfriy8Y2vjI4yEwK87I23k5VlO5yoyOGC9cY6cenFd9Mc6jLG2SBvQsCAVCjt+XWuAMnzNMBGwaU7WT7uOgC5AIA9wKuexhSXvFFtvm7nXOMkcdSPb0okJLhjhd3PP8OelM3ZyzdQOCvX/IpFUHyjnGThcKOP8axR2CyDbp1wHQvvKJx8uT29sLx0rypjvmXBGGUgtkANj2PQ9K9C1KYw6bd+UcO0kaR/XP5D8K87LiR933mON3AwB7e1dVDY46/QuRxOuI2Usn3jjovvnvgelaUcKhwTD8wyRheqgcZGR+VZEJ2jKt9f7vHOAPYDt0rXR33eYCcdR6tnt7D0rVmcDUjaQMUjt26qdoI2g+3p9MVqnaEURQvG7HOR157DnpWQzBvJEc52swBIPBH9304+n41biFypJt5AVLHAPJwPf+nSuZnWtidVkGQsbMOcFhgbj1/DtSrEzAMsRkXbtYfdOQc5/wD1VF9uuEGWkK/KMA4C/TpzUkc7ZA2jdgYU57dPYViMcYdn+sR2YHqPTP8Ah+GKYAXXy2WYAPu5G3qMdR/+qpjeM4VoOQWIPAH+eKr+bLsLKSccEhgR/n9MUAWET+6CMnpnIbA4pkSBAxUbgAqqp5I9aasd3I24Rn1B7DHT8qlME4U78BcjBxyD/wDWoAGDMQwUvggjp+Xt/Koz5qBiETbnA9TzxinGBkYb3+8CD/wHtx0oEFntZWllbtheAT/X+VAEbLLwJGUDGw8ZXGOo9Kals8n3JY02AMNoyM9z9KtvbWofeiYZcYJYndx7+1RGCEHy8Z4wDnjP4e1ACNaBdxlny3HK44/DpUskVnuJUCQnAJbqMelTpFZMNoJGQMdPm7Y/CtJYlWQbUUgcBgvQ+lK5dkYgZkA8q1YAMclV4x7e9Ec15HysOA3IHHAHfFdAvmkZ3Y3dgMU24WMwmGQru65cdARnAouFkc62qJGM7FlyRgkDIb39hTJdZtZI2VrdeCf9WoB/yatbYXdVZPkV+pHYDp+VUZNMDS7YCPLI4wPmQdcE9PpWpBnFLOd2SztyOUDNyVBPateK1htlUxKy7MYHrjv+daUTCxRY4flD9U9SO/8AvVW2yPu8zLtnJXoOe3FBluQTs9ypbAZuMcdx0/TriooUaJw+3JYfeGM7sY4Hcf4UAhF2nAb76r0A9fp7VYjAOxmAGDu+XgenT9MVmPlsSBedxAJIIzjI3e9RgswAVNuQORgHp1+lOAyxzlcnjHr0IGKR3SGEyScAHnPAx2z60BYhYINzkhcbSemOMgj6D0/+tWJd30SSzHdgEqFY5+4MYAHp+GP6UtRu3uJWnJ/0bO3j5d3tx6VhS3Ul667h+5j4TagwAOPwraFO5lKpYS7uvPmZUGEx9KZb7ldSv3QuT7frU0MI2lQoJOcE98d/8mr8bMn+rwPl3EjnGK2+Exj70hixbVwY39gykcZ7dq1khkjfLxsrgL8wHPPbHSrcbkgpI28HoemPT9K0hcyIuQPM8vqygY49fWsJSZ0QhYrQufLZXUqOgXYfp6fyxVtJLkDbH/CdhHQj+7z1x7U43rsMBSP4h0Xp14x+lRtcy/Nv5Y/e2jn8vU9qz3N7DlmuR8yk/McZXpx/KjzJwd2Cu08gneeeOPeqUly9xwT5ak4+7+G0jtRBJI7b5JQ/VMEbdv5djipaEmWds7vlSGKDqBtz2PsCKt29vOiiJYwNxP3uOnTOKjTeqfLlR97D8YPv2qSNwHDEttJGfTP+FQNDbgSHy3jJfc5U7vunjPT+EVGkF65Qbcncxwx6BfQdj9K0VuIyu59oA6MPlCnH5Ck85CQMkZGGQj5l+tBoUYtOvmbJj8s5wSvHLDjPoB+tXF0m5RflKx5J69Bgcd/8M1P9tg+VBndvATA9u5x6flTH1GQD5FHllguO4OPpx/SgC14dt7iPXcOOIYyWz09MD+ddXalRdwxlh875cdsE/L/jWH4Z3TX11M+N0KhQBnv2/Kt6yMj6lBHsO3fx05x0rtp/AeZiPiPM/EOW8RalIRu8s+S2eecAfQVqWYwgR9oJUD8h+VZmpBX8QanIMkPcy7hjuhx/StazPQoCQU+bAztz7CufE7HTR2RbSMx8phXBz/u9u1WpQRuiZcLt4Kkjrx19u1QRfKXITHIbGPm//VUrq2GDHleBz68/pXGjqPEL0/vpHwAPMbr/APWqJFJRfmPAP1/+tSy4Yu38LydB1xn/ACKFwOSc7W64+Un1PavYp/Cjx5/GyeNJNgXlthIPT5fTGOQKtwjzBtc+WBjAI4O32qCE+WPl/h67eM//AGJrUikQFYyqnHGSN2cdgBwAKUzemIQAGy4wp+8R147H39aj5yiAfKSXww3AY+UDPTGKukMArypuyR8wxyByePTHapItmUJjyOm1Tjg9CP8ACszpMtJGVY5Ff5yrAjrjH/1u1W4ZJPkIyqjBbPoB69s9qtraQ4wAv7rZu9C3Tn8apHbbYPynttbLLj29/asZDiT7yDsyB0xGSOOc846cVOsjnq29/wAOnXg9BnpVDz13cZPzZzxwMDnjgVaUqVcoCWQAtgfdB7++Kks1IIgyFWG/y8fd9DyffJq4ikbQ2DuPIB+6OmPY4rAIuCdik4CDhe6/yq5AJkb5TswePc+me1QzQ2Mr5QmkUnaSwz7ccf0p3mYDOmNzgN847+2e/p7Vnh3CbEGECk7e+OuM+lO8+48pHjhiZ8Ag9l9OOv41kaF8P8mxokOQWAxzx+HB96j8i2lXBT7px1KYIGByPbg/hVMXId3S3+dl5JDfMVPTnHT86ck07AYZiGUfKwGP19MUAZoXymKxFg3mMDwNpYfw89x0psi+WdxG0j5FBPGB68dPzFaU375t4UlygPUbeemR04xxVYpLC5lbGARj/aOOQP6U0gK37yLMTfMc5z0wBwQasL9+OQuZEY52uOPbgdTxwcVA0kjHdJuB7HjaBjjPHvTre4gyVykIyPnI3fMR0HPFWZl0+VMd8TfP6Y5OO5/+tis8K0TGUbU+Xke3baOQPxqdnKooZQisfuBc8dBgY/n2oLbQysCmCCQTyR+nP6YxQBCoRgFVl+cjdn8hgHt+ucVALb5mkEe1c9uUUd8genXA7+lTytJuIwMjAKjBwo7EDnI/L6U9S7DeACMghBxg9ufrz0rQzKj2hgG5Pmwm31HB6f8A6ulAVtzRlVIJCvlcYHY+w9KspbmNPMiO3DZGBk4+nWhLVn4kbgjk9iB15/xoAqlysHKgbBtGPX29R/8AqpTFg4PAAGMcDnjp0I59B0rQiRo9kg5KrvCkjaTjr7bf6elQeXhW+zL1xtB7YHbIyQcg+vHSquBSMPlxYUBSgB+XgsPX6rzj0+lQRtsJdFBxjAYfNt9ef0rYjM8Ec0piDNJtjKOOGwDkKM4+XjrxxWWFVX2yk5cfP6eg+oHTj/61UB1Ecyi3Hyr8wyMHJycDPseQB+H0qhJ5dvPGUG0S5IbOeg6gdefwrPt5nto1+x/KxU9sg8j9eMfhUbrK7ebIzFsYGT93ucUkgGBVMY3Nk5OzPHBxxjvx0/KnLCkxCkNznGeBjGO3+famj5wEXjk7R29sf54qysflhki2h0GRng9O59s0yWVlaR1YELhvlLDgD8KmWNNwZiUaQjG0cEjpx2GOnsaZhz1jfGdufTsf972pv7uPeoVUJTgA5JB4z7UEkm3YBh8tjcAeTg9wORn+lKJCSpkG/aScnovHcev+P0p8mS6zIQN6qpOOEKDHHTAqoSseGmY7dquF6kZ4OenA4/lQA7cjS5AwW5wOVAHO3HUfyFLt8tleTCxdG44HcYH+fwqbLRruReVOOgxg/TpgfhxVZUbbuds5w2R97p6ep/wqoksej/KkuASOQuNpx7AdhUjZ3lJIhtbbyOOmSDn9Kif95lSfmVMcjGAOnXGKsmMh5JJl/dIoKsD3wOBt/h9aokoSiNdyQnbu+bhvrkdOB6f/AFqryStkhAGk3ZG3Ppjv0z7YrU84fMkKnYF4Q46f4VnmTzFCxggHAAByP93J54ppARTbVtmULjIOG6Y9sV6foyINGtV3KRsy4AywHoOwz7V5XdNiAJtILMT83P3Tz0H8q9WsvLW1iOVysRU55GeOMe3FWzmnuf/V/QbaMAH5QvSo8tnKnnHy49vXtjFS7Djgfh+n8qZ+tdhmR4AG5c7VIHPTJ/TBpuVEgA4/Un6CpOc8HGRgeox6U3g9QMdsccj9Bn2oMxqfdBz349P8/Sn8YGO49KQfdyRz1I/+tR0PynBPHv8AlQaBx3zxwKbgnBbp/hRk+4Xpg88/59KbuzkrxxgfT+lBmJjP0owdv9Pak67RjAwOv9KXIDHJAOBxnnHtigBVyDnjJ4J9ccfoKOOwPTrn+lHy/eooLQDn5VHJzhf6f5FOO5RnnZx2zt4/Qe9NPT5sLng9O3vSDAYueTjZhu/+H0oIHkY45phVmHHAx7dv/r0fJwDn0/H6ig/MoyO/H19sUAN/i6e1KAemOBxSZwWxyP5k0fLwh7EdOhFAD+pHHTv79qbxgk9elL8pxk4x1BFJ2zzjp9aAHnI60MDygI/Ed6CTg4Izj8Bx0pQd3J9gcdjig0HPy3y9OADSEcY9OOOMUZwHx1wOMdaQdcHoR2GBQZi7WxhBnt7UzPO4dsU7nBPPpgccGkIGMD6j8aAI+nOOewxgUcg9yB0//VT8bcdQBx7U37mA3rkY7CgAC7e35077qZY/dOTz+Ax9KTO0HHBwMfhTuoZfXsR2oAGwpkGf4emO9GDgjpwM+1IHyN/0GPTsKkA7nPTn/wCvQAwdcY57fWonX5GCj6noPy9qmJOSCvTpg0044A/Pqf8AIoAH+9yCCfUjGegHbk0fLuJVSXbj3GOwpckfXsKFCg4VSB+X60AOXjK7unYDpTlycOeueVx2pASPu8DpSqQcDnJ6egoAeu4fdP8A9YU/jp27Y7Uwew6dM8c+1PyvXr24oAARkqrDn35z7+1O6YK/IO4HrSZOPmAyOD7emKQ4xt75xnHb1oAU/KDljjB56/SnHIPXHT9KbxuHGPX2po6dMle3bHpQA4hsMeoAGM4wf/rUwk5wMc9fp2GcU/gkAemcH+VN/h9Bxj0FADMtjpzyB+H+FMbjIAIyRxxnB7VNgdDwc5xmmAEKV9wR7GgBoG44+726U7dkeg7Y7dqdxtAHUZ/ClHAG1RwBj6mgCAdWOQcY6+gp4XaCgA68d8U9gSMH5iOTx1FRMCobC447dzQAp69MdMUzLcn+LGPT/I9Kdtbd2yDke9Nx0OMdOOv5UGgmeABjB7n8O1PwdmBgHpyOPSkC9VxyeD64pRjdnuOg/T8KDMCBwRhd3QbeOO/HFQncD5fGD+ef8/SrAGSSwyhyWA4+g444qPHPTnI4A6Dt+VBoRY/EL6dabjoMAHtn3+ntUxGORxjn8+P5U3G3Kg8EdP8AD2oAZgnO4jjAAB/OgZXcRzmjCdCODkYHGP6UvGcdD39MfyoMxckfjx6nNNPOPccH6D/P4U89wewz+VNIXkjrx2yMDpQWhQep7YxjtQO3b29qUg88ZOOe2KcVXjnPAPpx7UDGEAZA/ujb2/D+mKjwFz5jbR029zj6flUhwefUZPvj/ClBYc9Sp47HOOPwFBmNI4IfAx/d7ewoyCD24x9cUAYIVOVx8o/rR6EEAtwCentQA09/9kUhAz39P0p+PXHXB/CkoAibjc2QAMD/AOtQAQcMQCVHONuPYUu3AxjODx6UgGCAOAOfw9B6VmaDhgjHr19vepAckFeMjaPQGmck/NtP+HpTx09Pp7en8q0MywuV4PUYqQ+4/SoRhnw5ycD2qUYz36459KzNBR8oGPfAp6Z4XHy55HamD7+0jk8D8KdjIHbkH2oMxflVee5x9Pwox17le/qT7dqQFuoI3cL7c/rQME46nBGf88mg0JQACN4PIxx7VJngYHtiq6v9TgZx7Cnr7Hr6dv8A61AE2QemRRyPSm5I68dvSkwP8+taAK3UnPb8KaWHQ45FL7elRsSBnHfAGKzMxvB5H0zTOQGHftTgP9319KTqPf2FBoKCGwMgqORnrmpAPUdu9NHUbsfQ9z2p6rxjqxGM+goAMkHC8j1HTHpTSv8AD0B6EdCKU46njGPbpSEIDgcsOpHGPQYoAiIG37o2+ppNuMY454/GpCv3jnG4bRS4BA3DO38P5UAMVc8YzjnB9qbwV7f0+lSLuHAAU8gZ/wA8Uzkj5DwOce/0oABgncR/vMBjH/1hQu0dHVVHBxz09BTgctxg8Yzjt/KncjH3VHBIwOQaAIQDuzngj+f/AOqkPYAZXGBwfT29PfNStgH0x09xjtSf5xQBDt9sc57Uzqfl6Z49xU55Dd8LnHbtUYHUhWCjLbmPX/8AV260ARN+PHf6VH0G7gA4Uf59qkbBy2fkHp0/KoxwQSoO3oPp+nNBmM4yeV+X+VIOflJz796d03KcZCjjGOfSndcHp6dKAI+gXBOF5AFGO2P/AK1L6BfyFJjjjkelADPQ5A54x7daOxwBsx279qXrjpzx+FIMFSegT7vp+VADRx0wKawH3e45B7Upxg+pUHHrx0FIccjnaAMZ+nSg0AZLf4CmE8ll2gqPTrmjkZ9fTnp07etKVUqRg89SerepH6cdKAEXIGME4APTtTxgKQWH1Hr9fpSbuA4XcRgcHGD6E0mdvbH8x/SgzF7cjjG0U7kH8PvHGB+VN5HzZ5ByQB2p4UD5hgMR06ceuKDQUfyHNOA4GfT0poP6cdaUZ4/WgzJBwfzA/CjoAOPw96Q/dOCPpSnGeMY9KAD6DFHPajj2FH6UASqf4uxHbt/SnAjHU4+n8qiHP1+lSA/dOfcY9B6dqDQftHv+B4yKXC+/bHpn6U35cfXp9f8A61SDp9OOPWghB6n6c/pzT/m2/cwc5x9OOKaBwD0/+vS7fpjNA2yRSeqnt1x+lKuQvPeo/wD9VA4/l+VBJNv798dqlxnIGe361AAQRjtjFTjgjjtQBIDgDA4zx6ipPXGcZP0qNTwMZOAakHUD0A6cUGg/GWAXAxx9P/1U084x29Oh+lB4/DApD0wOmMfl0AoAFYhgPp+FTjbjA+hqBSFJbtjj2qcAjhupwKAJVwOAc4HT+VSjaAGz261CD0I4Ap4bOSOwoMyQkKD7DqKcwwcd1x047fypnPTpwFz9fT2pR+hH/wBbHvQaEmQpJBJUHIwOowKch2Z77iRj/P8AnpTd3C8Hk59OAMf4cCkGM/Lz9OooAsYwQjdev4f0qROcdxx3/Kq44U4457/e/H8qlDLyOhHoOSPpQA7qFBLH3POKF5wQO+0H2xRkbQPc8elLgemAOSM9D0rMBOnP449+lOHGMDsPqcUijHAGPw4NHbcM47Z/z6UASdOnB5ApR1A6gBSaRdpzxlcjp/nNKPuAk0ATA+g5/p25qUAEDPQ1Co4znggYH0qQH8KAJR15Az0AHWnjjGPXGO9R5GORxt6D1p2fU8YzmgB4x0zjORTD7Hg04c+n1FRtjoR+VADTjt1/SmY4JweO/tT+2P0qPgkk89M+lAD9uAOOvT1B/wD1VInoOOabwMe3I/pxTkPOMYOf8/SgCcHAznoMe35VIF4AHp0qDop3D0/IVPzuIJ49qAE4HOKUhs4GGwM8dv8AIp4x9R0+lRHrjv056f5xQBJE68DP1x2PY1diC42gdhgd6ox4zxyB146e34VYD5Gzue464oAuD7u/PO3LAdx/LpTgOeD1Hy59qhU9jgHptAz07fSpQc/e5xzj+nsKAF6fewece1BDnheuMCn+Xj+L5fTFAB9OgxiswE46DBK9unNTIcKcjuMH/wCtTcKuARt46etOGTjDZB4wfQUAO4J9eKUYHfrwBj0oBxn29O1JjI6/5NAChhzjp37GgdcdT0/KkPOADjnAGOeKAcDp1zkegoACOOMfXv8A5xSP+XTA9qVcjHt0zQRx26Z+n/6qAIGGePQflVfJq7IB07Drx0qqxDY/oMcUGgA9m/AdKcDyDjnpTcKMAdKT/dBbb0A4oMywuCCB06H8ag5+uOnb8adlSMBvQnIw2RUQ5Hb8uooAlABIBIHO3AFTJHkZPU4Bxwc9qjH04GMY4OatJge4B59aAIAu4DAxn+lRvncV9Pwq4AeOf84qFhklvX2oNCr3GODwADUDKUx/FyelWiu1iOcdePWoGA9MjoKAKrg5Dc5wRjpUBypwVzmpyuNo6kAZHWoD90L26/5xQZjemOfcYpOu0nPuD1NH+Tj2pMdemRjHpzQaB8x49MCk4GAeefSgHH/6qdzuGOOlBmNwfr9KaRjpx6KetP4A69KQ8Ejr/hQAgPBPGetSYz93OeKYvA4qRR3NBoSKgGSATjPTvUyqq8HjJ545pig9Mk8dqk6rle/T2xQAuAeMev4CmfeKHJIJwCMrip8EcgDAAHT09P8A9VN7FQGxjAX3oArN/H6542gdPwx+tRHParLfd+n3Rzn8c1Xbn2oAix0HX6U9cBuP8BmjJ6gdAPypQT93sOmP60APUYQeg4H0FWAP/rVEvHuKlHZeeDnr0/CgBrAH5hxx/KhRjgcn06ClwMjIAH3uO4oBU5B/hNAD/wCE5PcLx2HYVEflxu4H0qbKgAjkioHHyle3X8KAIz8y4xn6Ujfe4HXFOI7enp0phFACBsDk4NL3HT8KaOmaOAaAJMjp607PzZqE8cU80GY7PFNPSjt/nFN7UGg1u4Pb0pvGaU+megpuevcDjHvQBKpHT8Kf6DH/AOqogQDg8gdqfwO+c8UASbvf8qfu/Got3anbvQ/l0oAkXkjd939OKcPuqT19BTExn9Mf/XqXv8o7dR2oMxV4PNToRVdcjoamTP8An0oNC6vTn/OKlHUbarIcdO1TZ55oAuJxxUgOBnp7VXHX19ugp5PHrQZnnXx58KT/ABA+BPjLwtDFHcXLWa3UCS/dX7N87MoIPIA44OOoGQK/Bq0t/FthBZS29qb+0lt9rCAZddh27jx/nGK/o9sbhIi3mIHRkMbxt0ZGGCPyr4R+Kn7ErPHP4h+CGrTRXijfJo16VZJeSTtZVUMRnAON2Ou41aZSZ+Ta6PfXCve64WxubEER+4vZRt7/ANKqRaAtxZOt1fNZAyySLCWZikTfdVvmwQAB7/09u1221q11Wbw1440t/D2uwqwMdzGUDhPl3wuTtlAyBwzYyBxxWPbeHtEhuib6I3QdQjDdtB3dz+HuOlac/kUeSLomsWcqJ4auSYpgrsWLKcqOvPauk0u11+GCSLWXjm+b90EALn19AoHfivXrvQbe1cadAjNaxqEBQbpBntnHQcVFaeHtNsTI9yHHQKzP1z3wAB+vFLmA80vdOKPE53PPsLeUAc/XIrpNOgaylH2G2e5UAEQAfdyPU9e9erNFo0enNqlrD5i7fL+UDf8A7RHGTjHTvXNyX+iS6Wuu2twbLcDEQdvDLx93noPu/wCRUgcT41iGp+BLy4uLd7PUNNlS4sT9xjJGVxx9M9OgBwR0rgE3azpkOu20n2aK5CkKg5EgyrrgdtynFX9dvvJlaedpbpWglaNJTkDuMDsSBk4xxiovB0Oo6HdR6R4ijQRXwkubHaR+6lAUyIB2yOR261DViGrGlY6LqXlkRS7okYoVAzJk9G4GDk/yq+PCElxeRQ3StCiRl5JJBtOSDt4x0PANa9hrqaMGuBZSNPkNG2BiMr68c+1QXnjyy1GRtSvbkMZIAkaLgEcdGwO1IR3ngrxFY6Zex6fqjwGVbgLnO1toOOcjD5OMbeg/KoJ9U36/f3mqmEQ3svkfNgKkULMFc4GOmMc/jxXNHxn4G12zt7S7XyZIWH7yOD58pxxJt6VyOv3Vnp9/cXbrc3dhqDIsD5BdG2n5dpx94qT09qAOE1JLhvFPiay0x3W0lC3FoHfoF2H5f9nO78MU3Q49I8R2clrqe6GcHzIJBjK8YPcdMdB3xWHqs0aajJrAFxFNJbG3jiPJG0Y5IPv0rIsoNRtcLEhhmiXcreh7Y6g5oMz2SzLSOi3StMkW1PNbhto4yfQkdxit0an4WuDLBKWZ518gNyTGPw/+v0rwnS/GGsRTg3zEFXbcpx8ygc5HoB1yOOK6S08XaLdyho0mDiPzWfblj2LbV689SBwRSakB6Uml2l0H8klbVV2LNyrDaODtrNfTrvVtHu7fDefCwaGQnpg845yPl4q/ZXVnqOmW0VrJ5oP7xn6AnHKt71gQy3VrcNDK32cgMFkBzn/ZI78c0zQ0vDo1OxgnEEmbbyN2D97zEIbAGfQY/H2ot75bnVln+yB5bjiJXxiDbw55wGz16DpxVCbXbiOGaOFVup9gEcqSY+TPO5PXHv0rD03Ube60y8vhl2soyrtjG4S8KAPVce3GKAOR1W+hXVriSxg8xvtX2aPt86nacdmwRjPFew+IvDem6LoqaesDG7VCZJ4xuZp+GIPoFJ6DIrl/DMOhQ6Tp0tmq5hco7uM/6QvzAEEY6dMV9HeFtA0/xM09lIUjmuE6O/ltG6DhVUjO3OM/KcigD561K6EFtHdmAvd7EzbMjIVPGTg9gO/bpWFqen69NLa6xp6LZFY2E2SC0MbAEsAOTxnjGQBXsHjlNM8MNaXVzOt9dbDCdjrhdvIVsZySM9sVw7NaW1tFqkkYbz8TPbFi2UIxuXJAOM+nfFAHJaa97pflyRar50cJEqQyf8tj3A3fdyO/4V7SxtbrSV1eOVSlyiHb90e2D6joRiuRvItFHlvFpsBXeyAHHcDbgDjp6gkdOlZB1u3tNXFrq4dEhXNlbxLm3CnP3RgYbPP9aAO5ijuXZlQ9I9+TwAo71ZtxutZo2GyCXD56v8mOAO2SK4DWvGVrfwaQbe1bTp9PZtzDnzhIAG6LgYK52k9/xrtrbVre9sItZXAYsEeIfxEAYx7H8hQBDCn2xUjBXdvXJPGF6Dj6emK1YrW5hDPBvJBJLHjO3p/9aqlpBc3lw4BSOIAtxxsDdAcf0qbT7m7nYwRS7V8sFN3QlD0U+v5VoBrGS6uJ1M6KQcLtYbSPXj0q5bBWlWMMy+RI2wRcKu/HX0HbIxTY7SOa/FvqXm7njBAgHHPbjpinm2uba/NqANqgAfKAfL/vHt7H36UASXKXYfy4SsJk2Ee7n+Wadd208Np5MqNLIcN5itwWHBDdOlWJET7LHNG6uolDE8ZQ+vbFWJJbzMrxnZHKM9FwrZwBn0rMrmLOmS+THHaXa8KShZgFVcD5R6HIzzx6VR+029zbm0VEXdcGeHcpw7nO7d16DAzx9OKuoLt5w+osyTlAnlMAqttPYDjr0xnnpUUxkuL+8aNTJLARJs6Ewx8OFHTOeoHWq5g5jKuIbu31O1zbCQooMwVf3SJKflI6cBepqta6Zb+dq1y1ybiOyQSbkO5ndztjXvkADnFdJ/aAsQLoAql8ot7QbQwCjuQP0HpWNp2lzz3MOphDLbxtKjBfl81OoJAwCA54FSSZ32KzttNN080cpkRHgHAbO7DDb7Eda43V7Oa8sLhvLWNrZkKrH0weG+vBruri2S7SSLatu9sH2owyYSxyFVu6tVKGxgaKdEm8ybHyYQ7TIgztPoKAOCt/D+pQzxpbsd1un7jbg7dwxtO/jHPPH0rvk0oXVvLb7vLCJtlViAoyB0qLTFsZrcm7Zo0+xNNmMcq6Ng4x69h7Vh694qtdLtI7SFHk1C8RW3D9W6d8YFADbnwPDbpukiaHfwSQRkr3z+IrzDX/AAlqNlYf2hawl4kk2L5CZfY3GWTvyeoxXt+gfF+x1qxKX32a3fbtcyZ+YKApBBGct3wT+HNW7zUdD0VNDdpz/wATWzN1HJn7h+XKkYxgbgP/AKwzUtIiUYtHxX4g0HUrK3+yalaSwyRQqx4+UI7YHzDjP+z16VZ0q+l0y4tLHbG1pGu2N8DMbNnr1O3Nfa19FoOsQXWhTXML+ZsR93LSAjIGMdAccfSvGta+Gg0+6CxSII5X3b1Q7kVcfcZuAcY5GeOlHNpY5vq/Y8jHz6i8/wBmDozqs3GVDHuB9OtbGqavDbwQ23lmaHf5QY9M/wD1xwKgvtJudDmuLRSdtwPkYHHze2OvFRaRp+r6nbGMWklw0E331XIUj6deOlYmlh1rcPZatYSxkQES/MQOq5GBj0P9KqfAnRP7c8F6sZG3T2Gq7/m/i89FL59cEDGOnvXVJ4Z1K71WG4uIvL8sb9vtENx4K+g7fnxin/shINQ8PeJrO4kWJy9reksMlY/mH6+3tx2rdU7wZKi72KN5pNxatOXgKxKTujJ9O4PQYPHbrwKgs7h7yzfTZAy3EfML/wB//YH5V9ez6Fp99a3GltBK1peW8huI9oBG45+XI7Hpj2xzXLL8M/DvkQ30sz2tpYqxl89PMMoVd3y8gAscj8gKx5EaexZ5UPBeuS+D5/iVHGo0m1P2aeQsPOQo6RZ291DOCW6AZ64xXN6Jqw1HZqcBkT7CU3PjcOD9zjgbiQD6/hXskOhX0fhe9tNJ1NpNLvYXD6LK7tGhPMmIyzIyKFOXYZPcg9bOgeGdMg0yXzoFMTL5ghKYUso7qOo3ds9qOQr2R5lfahB4g8GSQX8Sx3GnXkhi2EgMJCTyvUBQ+MdOh614g1lAilohGNrOCF+7/vD26cdB2r648R6Lptzpz6nb24tLmN47dkjPlxFhlR8oHcYBHTA9a+bdes1Wa6PCOv7lsdMAfz5/DFUkY1Y2MnTeNHCTH5IncqwxyD/CP8a5TUd1s4Dh1VCQzgbRkdAM4FdQ6wJpFvYFxKIlaRwvy5LHODxkjp0rmWvLm3VNPu7Z5FudwgQuC20AcMD90D+H8fStYHKS/wBoz3c0JIKs2NwVeMZP8u1d5bQx3Fi1zMu7KY+XnHGOn+FceT9nnXTtpZUjBbb/AA5/wrorOUPYyQncBGMkrweeBz/LFKSA5i70SS8UXqPHGjRMCuN27HbjpntXReF4oXRrVVOVCjZzlv8Ae+tUbLT7vUZYYbPhgoA+fb8q/e/AeldDeTWunXjoGMYaPG7kEN2A+lF9OQCla2V/FNd3cv8ArIX2ov8ACccHp0x1A/Cu906SH+wftjc7Tjb79TXnPh8f8Tb7OWK74WkI9Sfu88eg4x1r02xjN9o8dgAvnGUqirwzBeSCB0wOPpXFiNLI3pJFzy1vJbRmztkCkA9RH/Sp/wC0P7fv5Yf+Xa3yUiDYB8vjkVnXcN9bywwwouGHkrk5yD79q15rT+yIZLhNm+VFjkfPCR98Vymp5H4rumu76a2hPzR/dTnAAwOB0Fe0W1pY+FvBdrZf8tpYt77c8yOARn044rx64EP9o+fAQTPKHL+0fQDtg7a9DhuX1i/ewBLRWi+ZMR79EUdCc1pP4TM6vS7FV0qHz9ir5WFZuPv8kD8uKj8VTyWRjg4ji+zNLLLgBQVA6v8Awjp069Kmv9RhXSVihTC5CxfN/F09sgenFZfiG6g1vw9NErKzrGFdLYEqOuMbiSxPGT6DrnmuWMXcDxm6eOfRriFfma7dJGJycumdwYg5PX86rLbefolrBIhJgkMgwfuk9AR0/MVu2dn9mha0uGUSCA5CnoxxjjHXmofNQaP9mQYkzhgeOnocf5NektgON1G1ivNY0mHThum3qk/l8guWAT2LKM/QV9c6/HZxR2dojq7BAcdAAVx09etfO3hW1tItXgBQSXfmp5JYbiOu457YXvXuuqoLiX9/zGJFAGfQYAH4dRWOIeyNaZxerNFYa74XljXLx6vbSIwxgY6Z9Tj09K9h1m5NxmNI3jjSV5Dn7rE8D8OvtXl/iWB7/wAReEjDGq58R2a44yEA+ZRj/d9ucV3Xia2mtdba2tt0cCvhSGIOO5wex7H2rz8TKySLOT1a1a9sbi3im+z+ZyjgEkHjHA6qcYPb6Vu/Du0n0zwrNFeSCS5aZpCQSQCy7ccjk4A6cZ+lVZQkaSyjlgDjPb8OldPpSyR+H454wubgtvHABx+WK5ZaRAo34QaBLaI2T5iScrj7p6flWxrbLElpCGOY42ZhjgM4BrNvUI0meQkqp2EKTkncwpdXdiojBJ/h/LGf1rM0NW0kig06Ryp3hdxboM8AcDt9OtYNlAPPeEKpZhuyxxuI6YPpxXU6faPJo88DAqYxu+7gMo7c8cnHf8qwdJ+e8W4jTcE+QJ+lAHayRLbvZwnG1V3/AI98f7taMEZiglDH78272x1HTiorFVmCMQRtJIJ42gdqhurzyLSSZQuZMogbnk+3TiszQ4eK1m/t3+052WSHzBLkZ+V9w45z9eBjH5V0+myeb9pujkozEBiuBjPGKzbi0uLry7SNzGVQK39wcd/r+VcNrviKW18zTtFI+SUMZXXeBgbTtB7EEj+VaWMZSsb9y8hnclckk7io6diPb+nSquo2iCxZsAtIpDHA+b0HHQAHtXNf8JUbHSZpi4kmnbyo3HUn+9np04B6A++K5u/8dn7SIoUZvJT5/NIySfYfdHHStIYapdNIz5iUXGmW0zMy4XI2jhd7DqAMdh+Fdl4evDfXjuv3Y13qP4iOQQOmff614xLeQz2b3TTF5Nhjj45DnqBj246dBXsXwziH9l/bJQHLBowMYX73GfrmumcHGN2VFneKoMkcSkttQtkdST6+2KpeJTu0pIh6hDuHQdf5DpTLSZluyDuTzmJG30P/AOqofFazObexG6OKNeGxwXPPP4HpXEaHOxSJEPPfh4gqxqOu5s54r0PSrFrfT4DJjzGBZnHRc/4dK87jgEjhMfM8p/AYx0r1NCf7NH4DP+yuKyrPoZmNMjyzhUyQku3rx6Zz+VUdaZ3vI0HznOzB55x6VpWsUk6Ga2LorsT0HIH8hxXN3EpvJpZ2IC/eXbxxnH51igNGM7Y5EUg87lAxg7eo/OuG1xfOv1JTcM7l77e2Tj0NdnnEILNt3HvwK5aRPtN5OVAHQe3HB/Ditobks6fTf3kjuygjCjpgH2H+FLfTL5ckS5+VcE/rV7T7VvsoijcDLY2kenX+Xaub1GQpbzXHALOQB09v5VD3JMm6vTGiJGm+WRg+7qEB45+tO1TSFuR5SyE27AMyKo3ccnBOAO2BVdU33MQLFNqrjHoeufbH8q6kggDdwpB5J+9jsfT36cVtGVnoJo8d1XW7a1uJIrC3EltKkcZuEJDFgCo2ngnp9a5NElvGEs0reXHxz26/+PdfpXoGqaNoTzyWLriK3O6GPdg/OQD8542gnnOMYHNOi8OQ3Cm4t1WK1dQGyMhmHruxtI5xXqQrKyMuU4TTLWa+uzLa2zvIoLTTL9xcD7pP3VGQOSfatfwh4R1K91W11TztltGzSPIpyNvIZM8YJB6Y9xXeeFNOgS5ntlQNFcgh8qMMjA/LjvxxyPTHeuniisdOtpYo1EVsvK7cjG0YYg/3T+n4VDxWtkg5TzDxRc2lwX8sFoY8bHYck5HPGOuMVBp1tco01vNw0uz7xAbkdyM9QMcVXu7me71RLN447vy22hIcBQoAJyRjkfpV2wLDUhNK253cq4P3QgGduRkcHnjpWppEnlJt5Cu4oDgYzwVHTk//AK8V9ifspqiaL4puS2Ab+32HtkxY4/L8q+M/EE6R24O1wrIwyo+UFuhOPT88V9r/ALJkLyeBNVuNyrnVNrkr1Cwrx7Yz+Vejl38UJfAei+KXxe+XKoyjsSi9h0H6YqV/9E03pucgv83qag1dvP1yYJnksB77eBV3U4N5ihjQNhd2fbt/WvpzlRDp4b+xXOSzSyhRnjA4/wDr15dr1q3jL4i6P4HtATZaRs1DUTj5d42lEk9gMH6FsdK7vxH4r03whpYN1iW9WF59oHQKOBjjvj0A5OeKf8EPDV7aaJc+LtbGzVtfdrxi67mS3c/uU/2V287c5GfpVRA05tPtT4hnYksiN+5GOFURqRjGMBcccY56U7xBDEtshPys219o/h246f41d0yKaWaS4kH77lQ7Da2CflIXt8o4/LoKytbglRowy5y3yqB8vyjjA6cVQGJbwyTMEXoAX3rjjtgfn/hVpIFiTMUTR+U3zS8ZGOe/1/LpVwokNsgkyoDn5e2CPT2xxUAMstsoCDy34Vcnrnk49AR3oAq3I8yONRyBEI/xx29P8KW2t2iXMx2nuBgYGfb8quGVYYd0S4JXaWbqvt+tYsWoXMksllpsQubsjbuDALG/XdwD8o5z+XHcA1bm8ttN2z6hcrbwkoApTcz57bACx/Af0rN0jV/EeufaLXQ4Bp1lHIrT3chDSMndVUqy5z0OMjtjkVf0rwQjSx3vi6f7fNsDomSI48DOCPlxtz0Axnr2ruWlQwRwQIqRIPlVVAT1GBj070AU/DPhnTrOeSYKbhmfzjcXOJJDJnOQ3scnIxyfeuylnH3E6Y5NZGnMrtLg8KvTsM9h7cVM7ZbA6UEMdkn+IYqQY2Me+DTFGcY/lS3EixQuwGMLWgi7oZAsHZyQuR1/Ksi4bfcfI44PQ+varekvt0t24O/lfp2qlDky8gZPOPpQBtWK7iCOwFdbaQx319b2si/JOTGSD0GOf04rn7KE8dh0rn/GfjibwTdaXFo2lXWv65dvKLDS7Jd0srKh+du6xK2AzdF7kVlWV42NKXxH4peJpfOfXL4kgXHiie4Izzs851x9Rj0r0sxRQaaYo1EaRZSMDhQsRKqqr06dT1JzmvKRJd3mkWtvdlJJ7zUrqNmx8pkuHkCn6CQ5HXAUV61qeY4yEClfMOc+pzjA7Gvnqu57kPhRQlG1I1boDGSy98dCtej6PH82VxgsuB6H3NefMgfyh1B8v72MfjivS9HxHgttY7hyv3eOOlYLYmR3MClZApGAm0+mR7V0mnMrjOAA3XI9On51gW0ZHIIYhdoAGME9q6axUsPLxvHy5wPun0PpVIk6i0XBTPy4G7DcjC+gH51tIWEfmEBQ7dG4P/6qxrNdyshQk7Rx/dHtW2q7gRtPKdOv5e3ekbUV7x1XgSBpdYuhIQDJCqBdudgDfL7dOeD3xX0N4fS2tzM5ILxws544CqCeO3evHPBdmmnvc3Xl7T93OSyvj+LJz9OMY9M16lYyTf2bqMkwb9/JHaRADgdSfwI61DPoaMWo6n5V/wDBQTVI9T+K3hXR7edSdN0P7WyMcDzLiYjA56lQPwHp0+MraNZriCMw74tybuenTt+GMD+Ve7ftZXsd/wDtJ+JoEkZo7OKytAF5CGO3X5FPQAZJx/hXjuiBRrtqVQFVbAJHIOOCO/B9MEVFSVtOx6cIpKxP8X7hYtH03TgSRcSlnAxj5MHvwTg4Ga8cWDLO8o+82VUjqvoccD6V6R8YpvI1XSdKY/JbWbT/ACjDb52KgewCxg/jXlyyuGBzswoO7oT+NVT2ueViv4heKW+AjDZkgdcKM1aRYlVxFGfnwT36dOPSs8KW5XB69OnPp7/StBo2d1ZONo69OfQ9ulaHPEkCowYqSuPlz3wfar0MTKrPlVwPmGMjA6VVjjj6Dhcklf4sepx2+lXIiPKw2Rznn9KzkaInjgi2YMmeN33TwoGfw96srawsdm9TxlcA8Dt+X0qtGQvUBuW5PTPb86tLM8Y+XIb7p9M9sdx+Vc5uH2FGTmbI9QNuB64qxHY26D5jngYwNv0OPWkZhxu9g23gD8e1WkIyAWB5xn39M1maAtpbLnMZfA4DNjH8sVdCIASgCOeMD0I4HHFQ+YjYWRiOeTjgDt+dON9CgGfvD/Z27fbI69KWo0WAYh91BuQDGR938MUx5HIKgI2OcHA+Uds9KhS+gjTA+bByR0yf5Gj7RGw2jAznG/j5v5HpRqIhlPzqjFiD93p+tZTy/wAS7Q+ep+6fTjFaspj25zlVHBHU1gzeWcr1wOvOPwHFUjMWeWQFssOByCMDB/8A1UlvGr3MCMURd3LTNtUKRg5bnA9ar7SseQRub+E98cfy/SpLRZZ9Ws4oT80hC8/MMblyOPb8q2SJlseuXUsj6jdGR1JVGGxVIHCBRlvw7n9K88tyVtkfGclieT1HT9Pwrt7mRBHqTRIoCARfKMLhjyMe1cPIY1hRDlSqlxjjj/IpT+EypL3ilCIlypUjLlhgckdunUfyNW4V8ydSucgFuR6f1/SojHIoEinovHHTP07CpIGAcID8hGTnjr1/zisUdZk66XGlXRYIS7IvAB2hTn8815u/yjYAR8gyTxj14r0fxE6RWEYx9+Rc9fWvN7khJdnAA6d8HHXFdVHY4cT0JRsIALDpgADAXjrV6CZRtDfKTgq3uP0wRWcrlslOc8AAYyP8irYjEOEdVwzgE9R6ge2K1ZjA1oJZf9WCqgbU9woGQv0+laUNwyfMACwGSRwM+n5VgxsI5Tu7+nOQOlaIjO07V4GPlzjHbn2rNo7Is2VvViO14gzEDOBkZ/8ArHoK0Le4aVQyJCAfu/Lgc9s1z5XoImIYEAt169Py4q8pVWUSnnG0/LjBzkcdKyaNEbDbGIi2ojHhcYOPfFVCzB2+ZQucgJgdKa0ik7e3oOSSO3tTfOiUA8HHoccY6DpWNjQvBt3BO3nrjgAc5x/KoppjHCzs5I24yBnA9u2aqNfRpKscCkhvlPb+f9Kqy3EskZUIF83jA5GB2Har5DMV7naqiMOu5NrEYI9j1/Woo+cN5mAQWP8AERj6dsU7BTiE/M4+/wBcj2/pVS3CRmNm+UYIKk9QelachmaUW8KCuWwed2eB/gfWgOy8AcjOAw4X2AHqKdBO7LhNsZAC7s7l2joP/rVZitokEqS5zgfN91ckcf0rA0K8H2glDsKlVLZVc9fWulsIpZDiQE/Lk7sKuaxprm98lVQJFjc37vrj3FZkl3azorTzMynGVB4wKXsx3sd3KkKZlE8Ksw/if7v09h6Vyt9qFnuYG5idj8o2H04444rnZJLFsIbbIOTgt07ZI9T6VsWemRSCKZ7fy/4goX8uO2e1UokOoTJG0uGc4hYAZxlgQOgH4enSrGVhJliG4uRlT/D7H6+nQdKmXy7QEBQm3oM52KeP0quz7/kX5OowSCWPHce3+fSyb3E3FcnG89c9Pmz7/d+gpF3ZG4ZbGeOnXpSMv7ncSCxPc8jjoB6inAFv3LfMeuOAFGP51LZSVgXYqNxgs20YHp0/+v2qRQRtLOrBeoC/4f8A6qSNHIXywDxjHQL/AJ9qZPI0BBYZ2cLwPy+npUkhclYYT9oDffwp45XOf5elclqWqLLnLHZ/CiEklv6cfhUV7qcavKr8nkrg5A6HHPTP+ewrnGLSuz7QM9ADxk+9bQpszqVOiGzMLh8kEeznt61PEnC9MDLDPSrQSMjbsB29M8kBaniji2Msh8uPIKZGQfpitjDkCOORSWPHGAV+8Pp9av21plPM/i6c8c+xGOtPtxChSMs2c8MAAv4jpWjGqfxEAIflyOo7Y9fwrKUjphBRQ23V9m5ScHoTyBjvzgVK24R7mO5GIyBxkL/j7CrKKmTgnJQcMOM/ToPoOlI6fvNwQqwHRj/F2A7VgbDFOzO7IPo2MA8Y6f0quwXIAI3g5DgAYyf5/wBKtFINuZjkE5Kqw4z9P84pGWJkCn0JyAPu+g68UAV1JYLncAzYBzkc+uf5cVIzBVwi8ZO3cQMrnr0/U0/yEP3jwe46EgdPoM8dqlKtEM+h+XcPmHuPUfyoAjV1IxwwC5Bzlv5VZ68qh65UkcE9wfSmxxuWPMYxtyAOcHoKnWAFBknbzgjtg0AVXeB8sT937o469yfyxikMiRI0p3YA3euf/rj+XtT50X5pQWYdVwPujHI4/wA8VQ2yK+5B80fyqR97A9vT0rMtuxrx6ZGY4JZZWi8wbwFxkjjBxV77HbAALO8nl8ZIB49iMVzsRuoY0ht2RI1fIAO4HGOB14WrTahdEPKFAT+AfdG0UcgrnZeGV8ma9JyQVTk9MjI/+tXS6TAY7uG4QhfO5Ut84GM/7vX8K47w7cedp97cfL5hxjZ0Ufy/Ku3tMxwW7BcyJA8pyQATt4Brsp/CefW+M8huWnnurmWPC+fNK+OOhY/09MV0UeRDsBJ3DaWXthcc1zKpiFZEGxn+YkNg4JPb2H0rsLtEJQKo54yp6DA6Y9BXJiZ3Vjrow0Q22H70Jk/KmHPpxwaq3rbYbydedsR4z1Y1PA+JgXyu4ADaeMds1W1WQR6RePkDdG+3jacj0rnjubPY8ZTOCw7Y/wD14pxZlwy9Gx/+v86azGFY2z2yMcjFSQjfwVyPcYHt07V7TWiPIfxFmJSdqfKFY8d8H+XFWkZtqK2B+PQ+memD6VXRCHBeQdMMP5CrsYAPZQeAcd8dMVEkbRJ8IxjkDeoG0Z+Y+/TiraWshdSwXhMAbsce2OOahjYACIAKG6A9M9xjpVyJJ1U4UgLkgqMjb6en0FYSR1wDzkjDggAIwYjjrwMe38qozuZPmjX935ecd/djx/nFWREoyC6na2MdSSOOfz7fSno1pBlmcMDnJxzj0x2FZFEMEG7aCCfMByQN3OPz/AcdOK0EtHxui/1jgR7u+O/Hb+lNivtnmokTdBg4GQucfj680kl1O7PmUx9cE+3ouM5oLSLP2RVBKt8q8FTwRjtnuKepgA+Zc+WB52OwPT8hWXtcHDSBj1DdcL/ezxzUUrxMkXkfIVDMuegZR0/DHFKxRuh7FWVFfJByEJOQe3Hbn6VARH5ax+b5LH5+ep/LHHuOtYS+TkLD052E/Lz9cfTFHkoXUDcY4+fVQfYDpS5R8xqiCOZ8bw8aKuzB252jr6cVZWKDO3cQmQACxYbcdv8A63TNZXkP5TsqkrjBxwM5/T6dKc1vJnhScEdsbQPboOlPkDmNEoGCBpxjCqMLtyPaiUxsfLWT5C2RnDKOhwPoO3Tms77NI7RjHzAnbxgY/PsOgpWtG8wBD8roNuBwGHb6Ucpncu/uEzLIcbgIy3Xge4/Dp0pcqH5iDADnKjKdOuOoH44qutsyx8R4wc5I6+uR2xwAcYq6tvc7JSygYyAuOxJ59s4xU2KGmWNn3xyhU4zngHb9Bx+VRPavxggAD7uAQQvRjg8A/pVuS2RdzspO3aR/CB049OPpTXiCRvEGD/LtGOy9x6Z/lQkBlYcOrRpvXcQM4GQP8KVQUXaEb5c8nqPT655pQzOCHDMAOAQOV/EfrSrO0W47du1Qckc4A4xnjiqUCeYm8ucMZHizGDgEAY7DAFWBF5mVUnoF29DgZ4/GojqbCNGLELhSxUA9OuPr7VEdU+8Wj+8gGcjjrgj3x2q1AjmLAjYMFiYZA+Tj+HH06e/pUzJZRBhdO2SMBl5+vGOw71TW+gMoSEEbiNw/2Rzxgdu1RGaKVRIuzlSYyDxx6DA79uPpxijlGTyvatOPIdtgOBu7HuATjgYHSqbwFjKAQNrMo4+8Bzj0BqYzWpYtJKqk46jJIA6gDjmonuIOoxuQkbicgFfbpnv+FUAhi2IoI2xgcFOgz29P1p58s7VK8px0zkfXtUKvE7k5KYG/H91foOmKYJIeSZ8Lnj5sdfTFOwuYkZvnQSnBwcDGDz1/D2pEj+8Dzk4IxzwOn41Ua5hTjekhx8p3fx/X3qJrmMsFDJtKkYBx26fSiwrmsPnn5PLDj5+F9Dx+lOO2ULlvLBY5BPTaMHp9KxTena6jagbHp0wMDg+mKf8AaCcRgq3zMVyBlent+dPlEbsGlSzIJ7eSJi6DhjjPPbP/ANYdqWex8hvJaaIMxOOoOcEjqCCB6ev5VgO8YSJTl1VCEUnG3v8Ajg/54qPzIG77MHAGzOMdOlEY3JlKxofdCnzVDKeR3YqcbcdyKeI1eJ9oyxQkcYXr29DWSJ4DnyxtZckMR/DjHHpVQ3DAeWjSbCvfueufw/lVezI5zXkdZIwh+QbfXjGO/rimSzxnywduGbkKOB2BxWabiXqyAgLlRjoMds9hTJmlQZRFwnGQTgkcHk1p7Mw5zRZBv2lRvyV6fLheM+nfGBTcTCNHI+c7ge2306fpWcxuH3jhlGF64wB2GMf596lVbqOTGRuOMhm4PQ7eP/rVaiHOSXizC2AZdu0BePYf1z0r1azKC1hZmUblB46MhxkKOwz2/wAK8iuRIEBlYAHBUA8D047DBr2Mo62qqh4hUodvXauFJHTpjkVLREnc/9b9BiMggZYtjpTOwODj+o4xTu+QBx2Gf6elBUDG3oPwHqK7DMj/AN3nHX60045x0px9vTvTfTHHTOPSgBM5bjlVAJx/nigHAG5cdTz0+g70KobG4AduewFIPu5zuY8DHQDpkUGY1mKAsrYIGAAPypzDDkYwOOQelAJ/D+WKaNyr8xGVGf8AIoNAADBQjYU8dO46D1pc/d2cdfTIH0pORwcHIzkD09ulNyvBxx+lAB8pOMg5x06e1O4OQPTIH/16OcdSM8cfyo+Xovy9tp64FBmIDjp14x09KVcDA9+OPypMZHH6frTs5JzjA9PTFBoHzdQcEMdmAOO3JP8ASlIGD8pG/p02/UelIvc7fxFSYG0YGf8APrQSyvyTxwMAHIxgego+bnpnPYVKy5Gw+uB2yBTWAJ4OQOKCRc8+w7CkHQHqVOTj/Cl/u9qQ4zjIA6DigByA53K2/jC/LjBpT8+M4wO3THr/APWp2APun2pdpI+Re+fQf59qAE2+vbGDnH+fSkJIPXPt/do/vhhxwMdelL82OePUfSgBv8Kr3Y+tL1O0Y4/Dg0buQcfd5+Xt/kUFT068dv0oAZnK9Pwo2+nUc/WnNzjIwMnj0ppyTkjPIGPSgAPO1lxxkEY9KcFLYRRyBux6g9qZ2bGODin4/iI4OB06+lAEYXcpK8c459vWpW57ccfmKT5V2gdFbP8AjQPlzwRg9xgHPpQAc5IIXGePXijsQOmMcUnAAXml6E8kZ9OvHpWYAMnqMUEgDJJ46LjFNGQNuc479/pQSD3FaAP+YNgA7hj6YpQGI+Zshfy/Kkw2AOw/D86RlBz8uOO3AoAepzjPY8Yp6kgc/eJpiZ65Azxg9Tj0p47YOPQjtmgBwwCQcDAHTt608bsY/iOAPxqEHHI6f57U/rjAPynk4xigB3f5eCOT6UnbIPUdPp70nBDADarYJHp9KXjkHAOAWyOntQAZbDAev3cd/wD61GcdTkAdu/8A9YUm5iMbjgdBn1pcr3xzxj0xQA32xjbjqKQZ2/l/n8KXgArnbtyMenv9KXLYXP4KaAGnn+IYHTp0pflPsOPyFNKYXj6Z7Z9KX1IyOAT2H4UANxkE468DPcCm7QeNu3nv6U/sAhPTIB7Fv84pDjqc9Bn8KAE6/d529PbHFA4XK4OP17U7p22/zo4JC5Ck4x65H9KAE2jaxX+HAweRinn/AGsc45OB1qPEfUjjk/l6Y78VJwvyjnjB+n+ePagBpHTnjdzxTSFz35/pT1UttHXpQvKhuDyfwoNBmMAsBx3A4GPXt0pu3aPl5x93v1+napAP73U9ARx+NIAdvOOp56AgdhigCLAHCgf57ZpPmC7cAenHFSnqxGF/Uj8KQrk5I/LkCgCHacAJ64wuBj6U7jPrg9Py608r12nkDIxj8MUnbAG4Eg7RQZjMY4Jz+mO9LjJ4H5cClIUNgcYHCjv2pw3bRnHX/IoNCID7u38/THSl78cEc4oIXkYPI4x7fpT+eE4G44z6f0oAZ7/n9R/hRjHHIz+mO34U8YHzHBHt/OlZdvy91OR9D05rMBhGVKgYz3pDk5bgfjTh0JGeuaa6gAqw6jvxzQZjNtN2468U9icFlwMdvXt9Mk0oXDHIPIHXH+cUGgwAA+hwDt7elO9RxwO3vSsMdR0/lSqBntz6UAOXgduOlTE9SO4/kKgXjA4qRemfc/pWhmTBTjGRjA49fSnH+6OR6etRqdn1/lTs7euCc4HFZmgH7vbk7QPr/hTh6f7Wce5GKRvRgBjjP9KX6D3Pp70ACjdjnqePb8KcmVYnA5bBApo24B4XnBHof6UvQfP/AA9x1oAXpH2ByeKVshtwA6AgD1xTcjnOML2pedoA/MfT+lACcgDH4n39KaenYgNuz/hTiQMMAeOf7tMA7MPf/PagAOP7ueOcccUDPtx/KgAZA6HGARxRjcrZ7jGfegCTtkge3en5xz0x3H8qj6HdjquOBThjuOwwO2PegB3y8EBUHAHpx/Limk8YXBwAMGnH5Ru4FBx6ADtt4z6UANbA+8MAUzBwF+U+vpjtT8Kc4Xg4AAbqaYRjDEY5K5bjpQAdflPQ8ccYNLl+CRyB6YpfmyACD7AdqAuMDjdnpQAmHHAx+AwKVCDnA7gY9BSFRzxnHHP+e1L027uo4HFACHgD8vxpcHOQOBzz2H/1qTjGM59cDgfjRwdyk8qM8dMj0oMxmO4GOdwx6e1RkL04xnkdhUvpg8+3p/KmEr1OPx5AHtQBDjr82D6nGMfTtUWN0fOQOMHHp3FTFdjBeN2M4x2H9Kgfqx9eCp/p7Cg0DGen8X3sD2pv6U403+VBmNx/n0pCMcfjTj93B4B4/wAKQ4/76XBoAaCuc/54/pSc7QPwGaf82AOOAOo/zxUeAeTnqOvoPagBhOGGeTxyOPw9qaTn5ce4zipFOBx05xxnjtTCcjcOnTkdAPb8KAIyfXGcYOemOnalbHzsvC4wg784x/n6Uo+ZQPXkcY/T0pOMkZ+VgOB7dqC0xOOpIbCheB3X+lPIHcZ6U0n+Ir2PA/QZ9KB/ADjPqe4/lxQQOOAfQAZPPGPelxwSvzDAHFAUjd/dI/DjpTcfc44XnsM5/wAKDQkHO3GMU7spx9Pwpu7PJGAxHB6jjmpDx6EcKMc/5/pQJoXPJOfcfSmsBtI5/P8AnTgOOD2x/n2ppPYY6fLx+p9qBijn0pf4vbvSDIOMYwB9Pw9vSm9Pl/H86DMlXkYOPQfQVIhbJGAO5/CoM+nOR+tSCPAJPQYOBQBLg44wQD27e2Kd65HTpjtTeBt7kenSnc9h37fpQaDuO3X/AApwx1NNGBgdOtOA24ZuBu/yKDMUnqpxjAP40evSkyQPbPp60uO3c/0oAkRv4f5CpkIOMHg9B7VWTdj5QTkYHsamU9BjAwAKALAxnj8h0qTsfYAf5+lVwcYCgcdm6GpxweB0PHrig0HA4xjr/MentSHcMhxtxn/9VOUcELn+VJ64znrj0oAb9fQD6+1WBnk5A4x78e1Qjrt3Z7Y9KkXGBwP/ANXtQBYUYHy9u1PA/vcADd9BUanHPB9PoKl9unYfjQA0dFHp0x2qQenU9AT60xuMn0x2pR1Cdv8AP9KAH8DIPPOePWk6qODzx0/QUclMAcHp0/SmdMfKSM4/+sPegCcM25yCASBx6Hpj9KsDO7uMf+Oj61XUgD2UbsHqD/jVlQVYYOO+cc0APTAIx16jPWjgYHHPoMfp+FPGfXH6Y9s0jD3+h+lZgMyFbOcH/PSlxyEHOP0/ClOQu1TnLc8c4NJ1B5Hv6+w+lADl+9nsT8x7e1O56k5AAIIHIxTPQf3RkAU8dj146D+VAEuBnk5zxTlJ6dD047VHkdMenFOAJzxn+lAEo9FFLn+6fp6UgxgD05+lHQY/SgB4wecc8cD+VNORwOAeOKAcHnOKb90YHGaAF4/L86bzt6cdePalH/AfXIFNHsetAD1IPv2qVQD97oKiXv057dql5+U4zx+g6UASD7uOo7fhUo5I75qJSecdcYAp/wCnP5nFAEinHTBx6cY/KmNgDPGPf/63SnMeN3GBx74qCQ/KSOB0oAVNw5T+769fapd3/ADjH/1qpBtrcfTjtVgfMM0AaELYUL29MVoJhRjgH071jxMA316CtNGBxvxx7UGhaAIAJHf6UYLcd85yOOaZE2cEnp+nrUqk/LgfL6/4GswG7Uw3HHT6U/HTgDpz6Ui4UH+L0/CkIB/woAU7wT+mOuP8KOM+h6U5cde3T2pPunA5JGKAIyeewP8AjTwVI9fTHoKQhcDPbpx0pR9RtPp/ntQZjh3xj/8AXTNpGCOgH40v1/DFICQN3TP8I6j2oAhcgxnvjn/9VVcjzWyCBgHPTNWX4z3PbvwKzpcsx25YcDIH86ALO73wR6VEPXHJ4x060gPJ4A7Y+ntUnb6Cg0Hrnuc8dqQbvyH5Uow3U8/y9qftI4bjHQUGY5MYIJ9vl6mrYPI4I/pVZDx7dPfNOLhW+6TwOF/XPpQBbUnYX9xx9agYbcDGSKep3KR056DjGKZj889P8KDQh5A69s8VDIMe4IFX9oHL/T8Kz23Dg8bfwIoAptg44PX6Hj0xUeMnlOe47/4VM6kgHPH6U0hc4wCAeAfb+ntQZlU+gzjOB7U32wOv8qkPHHp93tg1CRt/EelADwQeB+NOPQZOcDtUYI+nHAp5I9hj8KAGn/OB/OmnocHA4607GOD+XpTeDwfT9KAHH34wO1SpwAP5VBjgdOeBU46Ajig0LUeAcEdPSpSdwHHB5/Cok4Gf8/SpuWyp+nH8qDMbxg856c+lPONoODx0x7Uoz7Y/ligfe44x2+lAFd8Z7dMHbUB68f5xViT73zYIH93tULDAwPToOuKDQgIwAQTjpxxTxkZP544pH4yR8rADtUY25xyf1oAsjgEr1A/DIp3b5Tkdz1xn2qHceQecenFOUgjaBx09KAJD8wyOewwOQB0qMPnn8voKViPXOB/Dx/nFQNge307CgC3uHt+FITx+GOOKhThcYx6+9KSNu3I6ZxQAZ5HT6Uzj/PahuvHQAUflj0oATJ254pv9O1OwPfHamjjk8/TrQAA+4/wpT229v88U0HHH5Cg993b2oAdkdO3p7mmqfu+/QdBxTC2CCOMUA4BHagzHZ7Y47UmRgcce1Hy/LwQueaTtj37elBoOzgc/pS47daZz6gdqT2PzAcgCgCcYz6mndeh69v8APSmZVuOM5+n+cU4cfdGO35UAP+o5/Spd2QfTH5VU6cADApScYPUnH0oMy2uSuV7dh0x71Z3c5A69hWaGx04q3ESBtP1H0oNC8P0H51If4f5d6iTr6DGKlX+70FBmWhjHbHtUgb6VWHIA9PSpR1oNCZPftV2KaSLBU9Om3t9KoAjtwR09MVMo/SgDnfiL8Lvhx8ZLCLT/AB/poupUUxw3sPyTxAjPBI6gjIYYYdiMmvh/xz+wR4pgBl+FXiZNQtdxcWeon5kAHA7N+Abn8Of0KBxirMVxKnfimmB/Px44+FH7Rnw51Cax1nRrnAY+VNZnzEGMZ/dctgD2P4cVSs9X8Rx2/k6jC0iwbYboyxeVKHX7wZDhkKnscV/RN9sjuGhkvoYbk27b4WmjV2jb1XPQ8DnrxXjfjL9nz4f/ABB8cW3jLU4Y/nBGoWe1tl2SchjtYHHc9COcEbjWnPfoB+Jlkl1ZXgvLK7yzphopeR5Z9uhwcenSsDW9GEl6tpqkr20BiDRuCCG9eMgenavbfiX8GviFo/jLxhD4c0hrLw/DeXWo6XDLuWaCwzu2wpt3MFYMuAOo4GMVyeqfBj496d4Vt/Fd94Yutc0aNRKslhG7SxRtgfPG6K3XAKjcV7jFIDzO40i3Zo8qJraOKOLAbbsEYwACQScjsar+JNB1PU9IuHsm8i50yNbyxeLjMwyWHOcbuQy8isv/AISXTFuGsdRsp9NkOR/pMZiB2HBwWwDj8uK7SHUrJ7W1gtnCRRyks0XTa45z2P8AhwKAPP8Aw1eXXiywLTyt5UtsqBY8Alj94fpgj0ptzaWdve2VtAcKw8h5AMtkHp+J/IVYMEnhDXZ9JtY/3Erte2gjAIw4+dUA6KAcj0FbCaFfXtt9vt1IYZcsMHc+Nx54wQP0oMzn7eE2F0dGiZ8lcxnqGU5OQOlTTadc3UcUUxErQyjau7D4ON23d8vT8PXiu1ihFqIb7WVDzLGIo40TLBWIyx9MdBwKztQ1u0l1FdSuGEUtvmOONSF+THG7j/P4VmBz0Fpb6wTFBC1tbxqwXzPldsfeOOR8p4rlJBYyxMkkrMNxijk+6QPYYycgf5Fdlf695NpBCsXkPcEsnlgbtuAOfwxj2FcRdtaXVssxUrPkx7Au0f8A1zj3oMzPlsEtNQ+yXW2dd6RgMNikEcuT6L2qaO30m21+4k0rcfLh8qLacqx/iHuB2qraxw/ZvLdcSbztDfyIHQ4q5bo1ojpbW+xtnHOXO05O6gDBnu9UtZvOgleGWJuinap/Dpn1ruLTVdMvdKn1bUBPL5DYaIdnYDGPY9641LdxJ594VjEnqecd9o9akm1GFrZNGskaO0icvI6rhrh+gPH3QBx3OKBo9L0rXNOvrqCHTrVfM2urCUfOi84wRirV14csrhZk0/TxHb5WTJkx97PTn16Vwmi6a6Wn2q2fbKZTGU9U478dO+BXYSeMG0KxizZC6tCwj+//AAtjB6HgHpigs2NM8DSyeEZFs96XVtePNLCPmYR4GAozjIPIA69q2NL0fVbe3XxRqdrdz3EeRDJAwBAzhQUzvxj2IPSsXSfEcd1GRoF8IJHkJWNv3cqKOO/3gOg7c11dheeIts1xJdzfPsX5PuELnrj+f4UAcY1ro/iuQabqXnadLbybliVP73fJ+705+lU9dstU023EflC4sbMb4GkGwOoxs29zn7pr1q3h8STSRX8mmrdZG0uNgbb7fhzUGr6Nf3cb6n9lkkeI4ENwv3enKjphcfpQB5d4I0Sy8b6lLHqM7WNtHDv2x4G6XcqgfN8vU56dgK76/tfDGmaa+i2tuxvZ0xDN/rG6jByAANw5/wD18R6dYX1xfJDLNBZud2Nq7R5mzAJ7cj5eo9gaI/BHimTS21VNPRFaOWNnEiKVC5GNmRjP4c4wM4FAHKamury39umhweeYMgxIodSDwORwCamuLjU/sMkmoRpZTBwqQcGRQMZIAPbt8tegeGbGPw/4AFhYXKRazJfF7gMpXyVjyPL3bSMt13YxWDf6ho0T211dMcTI0nnScAun549DQBz9lFfy3Dafcf6IkjKZsjDdDtYY4AzgHtVxDbaePsN3chkjl22kvQB8EgSAZwrY4PtXL+KvF2jTxiGzybgfLH5K/K2ffgBfwrkoILW+sbm5XzBOsyx72OUQZC5PQAYHf8KAPo55Z7KMidf3skS5lXgFDjIGOPlGBxW3pllF9jTUpJ5Cu118oJuzGuUXacggL1/wrxLQ/Et54a1SDRdYm+2WTRNvCpv3RyL8pHsMcdyPbFez2mgCwsRrlpfhrJbf7UqlchicfueSfoD29KANzw/5djeJJsIeaFNpfkZJ5OB3IAq/bwfYYrzT1Tf58YG5G4ikUkbO3TIzj8qbeI+mzaJqN/FGml6raTPbiI/LbzRYfD54+76ADqMZrj9b8ZeHTqd81nqNo8F1KrjZMGXaFCt0/vYJ46Z9qAOnXy4JRcTKZmsYG5YYQz8N94n+EHp1HHWl0mSe61RJriBZBbyRRuUA+aOU4ZXGcFePT3PWub8K+KLfxJo8cMAQta3xWSJBu/dOCqlvwJ54q9YTS20gi053xPMIzKy4LJx8vPXGeOhHtQAvimK3sJb63tNQS5kmupZ4UTD+SSVVQT2cI2M/4VhTwldLS/nuTGIZPskcScDe/Lfr/KqviJ0e3hisoHk1GO7luLiQMQqR8qobPXzPvA9ttcR4YG/xTGl7MwgtZHuLjfkhtysTwTjvjNAHVajqdrpunPrt4Q8cMohZs/PuGAMDuwz+Q9q6uyktb3w5NNowEgnZYo7gdkYqzdupztPsfYV4PqehazqOqX8Ykf8Asy8ujehXbESecT84TgA4/T9Op0O21rwfbWl9b3JutNM4EsKgqrpJxhhyOMfnQB19tJJp0F3p0qAsGIkYdBE4zjHpySPr+FeF+LJd+uQ3lnlgkccEbdSIwTjPTtxyK9s1Q6rcwzTacYGklR3QyfJEZjwqE4/u8kV4fJpWp2Oj2msaxPGX1C4ZS2PueW5A5A24IGRjtxWczOZTijiLyxwwogjblgOMD29avKJXnM12n8IiY9Mr2+nHatWxtLO23Sh1MYhMySn7rbuD/wB89MevpW1pnh26s5bLUNbuYkt5mUo0mCSGGR8vXngZ425zWZBykFtezWt3NBD58drIgkbgZ3Dhuo6cdAea9B+HXxBsNanufCGq7SbO3L2LsP8AW5ydjZGdy44PHy8Y4rU06xij8ZaV/Zb5s7qf/TgF3R4XJAAYcKzYAH8OOCOAOI8aeF9N0jVdZ8aWt3Ha25mWGERo+fOGCQNpXBOME8j26VUTWMbHsHiLwLp6XGlpfRpL/aHk3cDjPl20JHJY8c9v7uPTAq/o/wAP5tJhvY9GgR4ZJ2mRSQquMherEZCcYwQDnvXJ/DXxfD4jaPStZuRBqP2RfsK8KksZcsW3f38cbTwQOBnmvUtPGqOtlAU3yaTqEjqzkbJYc9s9enHGK0jG5VjntU0RdNtZr2WWKSSXSdQB8ofckhTcVB77R0PfGRxivkr9jCXdeeJ7d8GJdHtnfsCDKV5/Egdq+yLxZZdN1ZrsKkrW9wYk6qHlRwQDyfucmvjD9i3aviPxQjYVZPDtvGwY7Qd8gI57cgfyrrgl7ORKVmfbllqEljd/aIZPNt9pRwecSbei/wCz6Vu6VBaW1tYz3yGZVfM3mr+7VcNwQcZbGMdj79K4+GN4rfyY/nllQHbjA244JH0/wFdfpRmgtxYWqOttOAtzcltvloeNuduBjp24rl5TS5V8O6FHavNbxNb25nLCHcGEyxuSVDfKFYkEHIx6dAMVNU0hLOC0v9OhUxSBi/2cbV3RjAAHRS3OcDnHTOc7tzci5SO8sVRo5LhLcFxhdvIUgE5AIBJzzUVvp3n3F7512sNgNzRyxbnUF/kUfKBgg8kZx2zS5Q5jzrXrC6MCWlw5jlult5LUsR5TzttT+HJHDADgdDxXzN45024067ljuoHilVwJ0bg5YHBA7qcdRxxX1pr1us3hbR7ydCXstUiAyGEflOrYLEYA+ZccHH51x+raNZ+JYGvdTkm8+5l+wW3AO3eQyuzELhckjB6LgAYWjlImuY+Qfktz5jBQYxxnpz09iMVZ1O3juIorq22ssKiPco5GRnj2ye1elXHw5urnWr7Q5QI7q38rDMfkLNwCAAeq9COFxzVnw54HTxHpF7Fbz7Llbia3jjJPKIFCcH7rFsheO4oscjpnhUKywXrrvUtKVEnTnnGB3GK6bR4kmF1arkbZMuU6svQAfT8KmsfDl9daxe6etuUvNNh85gVAGIzgsxzwfQD7w79j1GneDdWm0jVvEceww6ZarNPsbkeY3yKgB+Y8E9MAL16VRCpHEaPqklvr94eCsQ8oJ28v3x0rb8S2Vqsyz7nbKbUB5XLZxx1OP51jz6HdRRLrkJCtcZLKw/ebFOPmx8oPHpXc/wBkXmpeFR4hjKfuWjMIZSRJJuxtx75x9awHyM8+1CJbC+REc740XPJAAHb/AAFezeH5U0e5sn+zIzy2u6VjhHXfgtu9fQZry7RdPn1nVChMZDzKkpLZbZgMxGM4wvH1z6V6lqOpaampwxt+6RVKbh9wIAeOvr6VhXXMlYajYy9eklmuopLYlUiLshONvr1OAAPU8YrL1fxLo1v4ZisY5jPdTERzMg3BELfvPn/iOOhGd30qHXYZNahhvrAvLY7pITsQsMqB/DtByTwRxXCnSp4POe6yI4wAobq7v06Y7f8A6qxgl1LbL2mXqXms77UK1tZkmFGHLL3Zc9CTxn27V6VDFBaLPFHhLy6yHKsTtHJA544rz3w7aNBrsNtbRs+4GVs/7Ht2Xn2HT0rqtNlulk/tbUkC2Czjy4yNr9ccDoevAboBnpVVbWsiSPV7+f8As6ysVV921vMI65z/ADPTipbG+a3tYrVVBm6uPutjH9AOtdBqep2LGSKywd8alG6DD/xAemBkYq3bWZ/cwwBF+UZIPzkgevp61nKaUTQzrTR5LoLfyHaxRlTaAMDOTng/pXn+pQzadcGJHDFlOV5bnPGa9zERiQGM4Cn5vbt24rhB4Ymu7i4ubohyuZFUNs6fd6E8UqddAZHgqyhsdabV9Q2qyx+WqAbBl17cYyoz+da194hCX0jJIIwnAiX5cjsM9Rgdq5q91H7Nue3EiR+b5YZxgZTh8D0AAFcdeXUhgYt8vzeYWbO4jsRk+npW/JzAe23EguLzwhdISsSeJ9OGU+c5O8kZ/AfnXoOsobzXZpY8KGctl+igdPpXjmmRzW3/AAhtlORuu9et5wOgXYvy8D617S43ahPIxI3SFBjsBnA5Fefjlaxoec6zqs0c/wDZlumJlIdiCNjZ/DJB7fTNev31uINHhtgvlxoBj1J47dq8otobW+1+V7fuRHkD5V28de/+foPY9fVoXituDkLtXpg4HrxjNcU+g0c1qRA0G7ZSFMfl5xxyGGMVbm8rzlmkJK8FkPGOlV9ahEPh26U4JYx7gOTkuP8A0Grk9qbvVYLKJc75VUr32ADcags2b+Y6J4feAoW/tEnCHGY1PSs3w1beTH5ufnx8i+/QVJ4tvM6jNaS/MQyqo6EIMbiM/hj+Xpo6TaP9nwqBNox+YGOncjFA0bwVUjYuuVRmAB6Yb0NYt3jNvalTlG8wL0H41q6iGhjhs/7oGcDP5Csq4O7USuEPyiMDJ44zyKCzivEmq3dhY3z2zBJWPljkb0Tr+AIBFeQW2o3Wt77N2c+UwFxN1XBGeTgc8cDivQPEt6t/qFx4fsgsq2YImdRu+Zvv7v4sggDH4HGK8x0+w/sqO4si5meQhpY5CESMPyEXk/Ujp0HY114eC3OWTuzD1nVLdWuZY2LW8OIYwh+XKnj3zXLQGaWISyyMvmfJk424BqXVoXm8y1iQqIz+7j4C4Ufn+NV5dKu47SC3Xc6PkpvYDovGfbFe1CMIxMQlWOTV4rSzfdvAJU/T9a+r9Fs5dP0OMqhHAcADgOMduPwr5y8JaMJteiCoYwmwPu+YYHvz6Yr6avHC2n2bdk5wNo2EL94Y6/QV5uOlpZF0hml+VPqVuu8tg5Ix04/xq54ouf3yRY3c7c56se30/Gm6Ajx3EYdl3lcMcdA3Sqvin5b/AMo/wDCDH8JHX659q8w6HsULaJ/MVU4A6EDHT+gr08Fk0yErgvxsBG0keo9hXmumgu8YUHc5VACecL2+lehanJLNLb21qVZ4wUUryy+tc9TcgztRb7BpE72u5TNtSI9+MYHbAArjrfGUQAY27SB7cf5FdR4qk8ny9NdseSokfaQfmYegHQAjHr+FchZAnMzsPvEKi89ff9KhIC3fTGERoUJ2AuOmWwORWXpcW4lwANzYGenPr+FPvzGpZ1G1W+X/AHs/yra0ELDDJG3G5QgPt3GPYVZmaNuzRqFkO7cDv/uj2wPy/lXFa2SzQws2C0jEjqegOePSu0fYkRmjyoPyAtzkd8Y/X0rm9St1xFKFTcSQT904PbOP0oQGKxzKpZtr5Cgf1/HjpXTXLn+zlgX5pCOMA7cg+p6YHrXLQ/68ttCbXyMjtXXN5flg7c4XAHsf0Hb6VpIzPFbnTbmdjLbRPK85Vdrc+WecH26H6cZr0V9K1JNJt5rydJSfmkgKAb2UDqxxyVwV6AcVrRW0chZH4VvvHGSfXOPpWL4n1uAWrxxvjyRhUT7oAAHAHQDFaxq3agBBBqUGmQEriSR5Nu4Z3bW9cdwR+QrzvxDrmpavdiwDnygVjnWI4MgxuyVHVVHtjNYOp39yzNg7jLgLGuSrZABAwODjH17VoaGgnW5VP+PmRWi8xiQV2DBQDOMKf4sZXNd9Olye8HINsJmtTOlozefcgJav3IVuU5Chex646D2rtLfToLmCKKGVcZ81hHtPkyLyVPPA9D39K5IxKt4bGycIlsiEMB0kAYHHtg8+/Sur8P8Alx2k7bnaJ2y5kRcM2AMA8g7cZPHp+Gl7msIFXXQs9sLaMgMzAqMjHAwefTivuX9mhIrD4S3rA5kfVLmR+nHyog/DjNfCmoXEbLhx5rROQoY9Bxhvw44r9CPgRoV1cfCG0ljfy/tl7eFnPdVYJ0+gNenlS98K2kBum3qajqst5IvlrDudl3ZLqOBgcdTW5qeieINdsJtSkb+ytPjwUYrunkjJAAWMEc4JByRjoN2cjv8ASvC+haLKZYofMnzkSSc7f90dF9qb411mx0zwxf6lqEnlWdpD5s7L/dUj5R6seAo7kgV9KcSPm/XNEOveLdN+FlozfZTt1fU5MB5Ps0eFCkZAHmk/OOxb0OK+o7qWO0t3W2UBUQAAYx2xj9AK8W+C2i3lzZ3/AMRdehKap4ml+0opYkQ2o4hiXPZV5z33V6/qUO6MIMfNn5RxuPp/unvj2PagDkPDURjhlbJG9lOCe47frXPa/K8l0sVqdx6sCfu44UDP0xXQxkRIyj5Yh85foWJ9PbH6Vyl7dWqzNeXDCOEDczHkImdvb8qAL91A6W0cak/NtIZhn5m5IHp/gK57xPrWn6VZ28x+eQPlIt2yRgi4J4ztXJyW4Ax6kA4cviHVdeuy+mb4baN9qXTfKqgEfdXbyeD/AOzVLa6dbJO17NGs90JPOLy/M/m9j04554+nStAKwTVfE89ubx3s4WYBLRQyEhupJwhPrxkcdq9Y0fSbOxYJBEI1jTaTGoUseM5wBz8vbtiuKsnKarbzzA5Vwgz/AJ7V191cuTIF4DdWxyBj1oAhvNRe+u2AX930VMAcj3HsOvXtitK2tpm2GQ7xn5lBHHHf6VDotgr+Y6bjk4Bbp8ufuj6fka6hIljXj+EAUEsq2KSx+azrtBXCjtwf5entUhIC5bjFU7e5WfzlcbY07Z6Bsdfb/PaopGQjg8dK0JNZG9BWRqs7upt4tuWHzlh8qrVy0RzGZScjOR6Z+lZ19G7hktxvllyhx6/5FAHQaagbTGYEMQxwR6cf4CpbO2Yybgu7jGPrWPceI9E8J6F9t8RXK2u52VI1UmV9gCgKg5J4HSvNNT8U+LPFa+XpnmeF9Jliz5hYNfTo46goD5HHQAhvf0hSKjG52ni/4qaf4dvV8MeGLddc1+ZvJS3jyYIZAM/v3XoR/dHp8xQc12Pw68NS+FrPVPGPiy5/tLxFdW8txeXjIMQxxISLaADASGPB2qMZJLcZAHmfh/SrHw39htdFgS2T7WuAfmLN93LFhnLD+Lr07DFev6/qR0zwF4n1dQXFjomoXKr2JigkOPxxUzehpGNmj8JdCIFh4Z84Bh9suJX452uZMfjXqOobjGXkdGZvKcnoXOwbm6Aclu2B7V5doySW9j4LgkOBctcOGAxxlSP0cV6fOsbWEDIAHS2i3ccnAx+XAI4r52rueynZWFOFERUbQWRQDxgL0Ar0rQh5vlhV2kMTjscV50kbGW04HLjqOiken8q9N0AFSjYyNxx61ithSO8gUBGAYP8ANu6dsdK6TS5MxnB5537eK5+1VZgrpzkFcDv6celdLp8YEXlgH5sH5e3+e1UiTptOUbmxyDtDFs5wTXb+HbKG51GLziCLZ14xwy84B6fj+ArjLQbN+4jdn8fy6V3vh2Z4Ibi4QcxHC7uhZl6ewGAf0pHVhFeR6TpjpPqa2aqY8Enao4Kev09sda7gsY9M062XO6W4e5Ykf3TtBx6FentivIPDEly15cTtM/mSCEDJ+X5t3y468DnjivWbh4VvRI+fJsLOSSQjtHEGJwPovFZr4kfQo/AH4o6rceI/i94014xFRd69dAoDkxeWwXBPoNuB071n+FYFm8QIB0RS/wA/XIHH4Vy1rqTavfanrUgDNeXs1wWPfc2f516h8P7SKXVZpwPmiRQqqPvb+/8A9b0rOr8R6ETyP4vXXmeNDDwDFZxwEqMgZyx6EdM4964SLGYlz8oQDHvjsK2PGM6X3jDW7oEMv24hCx42LuVRnHYY+lZqIm4ESAfKMgjH5dP/ANVbQVoo8OtK9R/15EseCoDKR79PrirauFPf5lC9O+OKrxmLfw28/dzzx6de1XFEQYmXIZRnJ44HsOpzVExJllkUlzneMH+mDjFSRXJ2/eLeWCemQ2e2MVE3kIm10AyBt5z1+lTrLChWZlk24GMHjI7DHas5GiJEuIxtZTg5x93jn29qsyOxKqUKqBkDHUAdgOntUMdxDuJWEjGGByM/l6VIL0OSojwCNuM8H0xisyxwkuR84zIBhlycEAdBVhnLZjC7T9/d39sHtiq32iI4UJsbORjpnpjHsKVJ4RKd5XaQRn0x0yKz5DQGMnUOx4yuPy596FkfeyghvujHTPtUgu7MB42dScDBXjHH546VP/xLiy5lwnGcdT2x7UCTIlfY3RTkg7T0A6cVIZ/nY7lCsMLuPHHH5flV6O1t1QHc2PvFs8ey/gPpUqaa5P7sgoBnJ5zn8h+HSldFJlFpGO0bVADcgdBWddfLJ5RH+yMdvSukGnZiWRUJCgFX7OD6fWs6XT2Zy7EMM7sDqSOopiMVtuzbuC7uDnoMVs+HEdvEtt/sxsfp3P8AKmvpRRRhlOeMYwRn059O3b8Ks+G7UDXYVeRFwp+QcE4U8Z6/h09qtESOnLrHBqm//VSPtjwR97r+nH1rl5kVYjhxyVUAdufStiedsXESovlySAlgMhMe3tWO/wA/LBfTK88nP6VFQVHqRyjMgUH5l446c9cUkOBKHXHPTP8ADgf1qQq2cYwVy3J/z0qVVU4ZTwWOCenboPSszoOe8WPttoVDDLHd06+n5V542GmYbwCcHaB/EO35V6H4pwba3Zdu1dxOWxjB6A9689cEs27vhs984/wrrpfCcGI3RYjzvHYdyOnHQE9hWqrQHCECTjJxwPYenpWRFuEQbIXf3P581dhODvwuNuSOm49cegx/SrkZQ2N2JVKLEkeQBzuH8B7AewoLOvIj+Tnbx264Hp9Kjikj6pKcZOVx0wP5VKw+0RhADhcY9VA7jpiotodaGGZ9qDdgN1bHHyfd6e9OS4lfkyMfUYx9Oe3FEccjuEYHLKN2BjOO4/SrcNsS0bXDrgZJzgZ9PbtUFpldXZoz5aZOB93n2/EflV+LTg7KrEgEZJxyT+fbpxUsctnbEEMAV+Xap/Tpx/nFJJqIb91AqooJBbp/3yBxxRYoqXCw2+1LcF5gcqOOM8fyqml1Jn91EBv+7g5wfYCjy8qz7vnyHLDqR04xUogJbeu4YJIxxlm7Z/woMxouBN0O0scjo20elRRrtmAyv7tgDuOVOexH8qsJpsknyJGApAIA+7j2J/Wk+xSHCmMDJw2PQfTpQZl1zAQI8LFySdoBwv8ALoKilvfN2tCpit/uhQMse+T0ALA1VjtZAoO1fv446jHP4e1PETIDLK0e0na2P4hkfrRyGhdtvslxiF1OVByQSAQeuK55rT59sJ+aJTiMryR244HpWgZBHcNbQFnlB2jYS2B6D2FdLpmlCzXzZ4fMm6ySMfuY/LpxSuBmaboxgRDNhrlYxleqqPQg1o3d0kQZkOZeecc8DouOABUE+oYbyYGAyc7scn/D/Cq8G4s3KjIOCeB/gQKgzKtujTuYyoQhc7icqA3sPXFaHCYxjPAHYcAEccccVIJAqLsQIOh2fL0z3GPzxilT92CYsbsEbuM4+ntxUtmyQ2LGcgfMwzx90E/yxUyDy3CyEHzeMKOARz/kdqd9xROflwcY7c/zrF1DUEhcxR5Dglcjk/8A1uO9SUWLi9W3G8jDjA6YwPTHr6Yrkb7V5fnWIjeGwCvGB2/AfpVG71Hz5SELYxy2f8+nHpVHZtyw53EnIPb/AArrp0+rOSpUvogQKxLsx3ZyD7+menHtV+Io0qgqMcgdhgjvioo4EKjcR0zhf4c+3tVlFWNkWMDj3xn+lUQkXQ1lJgKNpY4XI+6Rx+Qp/kpjETIMH5c8DPp/hVNFTaPkO3qPUHv09qdGIcYVc84IJxgnnA+nSsjSJpLZy42yZh2kFTxg7uowOn0rYtrCUpvj24x94nv0A45xWNF9nT51IBUZwcnB6Hp1q35gCqPMf5enbOR07H8azNhZ98cnkO2RnnH3gfbtUPJMg2BQ2FVSD8o6ZI7f5FTRgZKoTnIbLf3j6/57VZjaaBMAoWJLbcjp689uKVi0MjiRtzsM7gQvyYAwOgGOwqylvMZRtyu47uVOecdPTr2pItTaGP8AcyJMoGTnG3f2wQBx/Kmvq7HI82JOOV35PI9fr0qbAT/ZdjqsJOMkBweAPahWOFQFSfm8snsTgcDjGPpiqY1J3UKJVk2JjCHAyfT/AOv+lVp9aFtFhfKfOBg/KSMY/DHT9aaiJuxdDyROdhPG3hec8YH/ANb+VKZ7vAZj5mOqnHynjH5+nYVkPr0TxrhY49jBh9F/z/kUkfiCDZ5cojkHbOQRnr2o5H0DnXU2hcTJ1XfuABwAOBnp9exqwbmB/MRo8f3WzgDjHJGCR7c1zZ1/TsAtGTwQFXIAA6fXoM/hT11/TOAsb4BzwMAevX0qPZsTqpnQyGz8to5iqcjDgYzj+VV5RaSBiZSIwo6HGB0Bx7emK5863Yu42W8mFB468VVN/A0SoY2VsfMRyPT8q05GPmPTfDX2aDwzNcof3zTSH0OwH5fx+nIrt5Y/IsX3DES6ez4H8O8ZP/6vauB0UsfC1s+378jpnA9ccj35rutVBj8OXc2fmWzVW9yxAIX8O3pW8fhOGfxHmFiCtrbbsMzKPkPI5xW8gUgBQcx8KpGFx647AVk24C+SAC21B15GO3SteJWILvtwxwcjnPGPy9K8yoepDZEMTBpSQc5IwQMKMe30qp4iliGhzsqlVYkDv1wPw9qlGPNjUk553D+X/wCv/CsfxRNt0pogON+G5ycnGP8A6/8ASlTXvoT2PNMM4WNhjaPvdtvtUsRKqfTGfb2OKguECzFU4GBn06dsULHJjl8f0/8Ar17Z4sty8mNoXqSMgA8g9qt7s/Lx838XuO3P6VmLBkopf6AjHPpVprbEgWSbgcHI9u30qZGsTUiu3A2wqAQoHAzk+nPFaHnlY4yf4d2Bjv6en0rnY7YAZMmF6Anjn6diasm2iwfnk8wZwC2Rn2rCaOyDLaHI+VPlONp4+9nmmxszFwH29cZ5yR0INH9nKW64JwxbOMA+3Sn/ANn2yrvUeYOVYDjqMD6VmXcebiaJfMMhDAfw84471XF3EmGj+Y52h92CMjrn+lS+RZowxH3C+WO2O53evSl+TGNibMn5R0dj6D26UBcYmpbGI+QFB/CMA/hika9jVVjcKDHgeuG9R7D0zzTysb9VUZ9F5HsP5fhTVhClWxhQCUX1PYHjFAXG/ak2u2BtLZUccD1P41IupMNknOVUhyByM9OKjeLaQz/NvyQCPmGPbGO1T+bt4cfeG1i3UbTxyBjGD6UCGtq1wYjGUdS3HChRz36e1H9sTSsSqEh8benXHp3xgVIGl3YGCxwVHUEdMDPTHenbU2bFdRn7hHGGHHGB6YrQCF9UuGAlSLb1G0AbgenB/PPApi6pOhVkjOVbaV7AAdBnnPrUmIwQikqNzHPU4/wpnmF+Sct3PUKR24/nWYDY9S1BV8wDYA2F46HsMdcdvpipF1DVHaP5wCC2/kHgdjnkUwllb7uSDkkkD8Bx0IqJ5GO5gQRzuHb8vypqIEn2vVXxhmb1LDjGccc9MUnn36ISGVMddoJwf84qKSZj93BOBjnr0zgYxUWyX5Y3kPl4Odp42qcnJ/pTUUZkoW8YLG9xgADjGSD0Az6dKb5VwR5ZmPBwO2R646YNLk7Su3q2SVPOe3t0xxQTFgheeQV2nqPT8hVDB7SQ7lW4YLnlRnA/D60DT35DTHBwx/ke/wCXtUhbfL8vAz8vPPToPoKZ5h67AeQOuOnbPWmibD1tRjmRmbJ3EcfKOo9jjvUPkW0jbWMxdV+vXsPpSlvN5YEBjyq/19qb823y8bAR9Pm789Rj0pDHx2VoR8+4gfK4PGD/AIDoKWS2tN2Y9w9scD0H19PaowS/73/Y5I6bR94UEkrk45+cdsqOn0oAd9mt9yqFOMgc9Prxxz3qTy4QWLopJbgFecD6U1iwLdNvGAvI49fSpCxVjmQ7k5BYdF9uxxQBIphC7isYbHJKjaSvYDuen9KE+zK/mGFeRj1z6EjGR+H5cVEsoRkLfKjEkDqAe7euPb1pMPjy2C9dvPHIPX6f59qAJFVUGI1VR/EmwbevHPoD6UMIoCjRLHvZSGDE7QvXn6cYqNmHIJ46Atglfrx/nFSoEO2RNrEZBxjp0+n4fhQAhKqwQ7UO7IHTGRjBxgY7U0IApbcqlTuJBxtz0HfNTgSbC3+s46MAATn+lVnQRpt27QrcHGCe3HbPpQIinkhBVskqfnVyeg/z6VUkfcCcgxgg8/NiptpZ2OTnO3nlh7jt+VKoYFG/vABcn7x/wrQwIv3bSbxtxz8vcAH8qXZn/XbWz83scDpz6mgJJguhV2GGIz1zj145FMXyfLO6FS3Xgn2/lWgC5U7gzYYAnBHrxt44PQUFFUBSB3PGPl74GeKAxG0Djacd/lz3GfapVR87Dtz9/HYJ/wDqoAryhJXHJAY8sFzx16dzXrpYvF22bAC4BIViADke5715DDue7jjTbguAMsQAT+v6V7RGCsLOVPlyiNuRgheAcjtkHp6dcVMiGf/X/QMEcY4zwOcdP0pH5yV4UkdMdqcBg4APP5UwOnUEcH9fp3/Cuw5xvoRxu6j2HT8MU3B6bR23EDt+HJ4p3A6+gJ7c98UwgN7fp9aAF2gfKT7Er+lKu3AVgcDjHTpTRjkYA9PSkOeSOPbGTx0/OgtIemMqVGAoOBjk8dM8VEoUIqZyFGT7f4fypQy8EY5xgD1/Cg4BI6+/HJPagY4khQOeBjHt2pvHfjaecD/PemgdhjI5xjHT2pwO5RtGFPTsKDMCQMKxGADjAyPpQ3zYI49+n48UZOD2wOhFOYY2jPLdPwoNBvGBge3Htx/KgdTgDj/PFLjlVJwp6H0PpRlsAHn8MH/IoFqAwB+ntUnfjGSP0pvTIBxnA/3R2/Oj5ecZJ45BwMY7fSgNSQ5KnHIHUdhj1po25z1VQBx1x7Ck25xwX5GG6fL9KdnGcgDk/TGf6UECMuDg8Yx9PxpV4yBnB6/T6UuNo/ujp9aXbtxg9OfTHp9KADHbj04owe4xg59qX5urAcY5+opQuOCpx/n/ACKAGdSRx8w79vam4bHGGUdfQ/hTznkErn0xyR7+lJgZbbkHHJHGPwoAQjn5v7uDnjj6UhA+6f8ADinEAH5Rgk/gAKGXsPukdfpQAznHYDt+FJ9ON36CpD3BUZHbGPyFMH/jpOD24/8ArUANIU4I46cH0HSnIFVQc5K9T0xmjkDB4PTpilAGGGcYTnn196zNBBkY4GV7jg5P9KTJOwHseMdeewpc9eMgDnHWjJA2jjjofXrx9KDMQg/w54+UZ5P50dDlSFPc0YKnJ53dl/z0pemD1J46dMUANx8pz0/XHp9KdnqGA6c5PIz0oPzLkn1A/KnY/i9CO3p0/CtAAFTlj7DgelKOuD1b2pCXIA7BsEf0FKNpRWXj5sfl/SgAB247YYnb7jijAA9myQP0oDKnJXOOc9MH2pfuLhsZA9OgPGKAFyxyT97+vr+FA9V7AY5xwKQhueMHgYpBjqVHy9j1z0oAmAHHPTB96aQBg4z1BH+fSgADCnBx7elHPOevYdvwoAFw3MYBz3x+VJx3GATtH4UHJO705HtScDcBg4XcDn06UAOHUkDoOQQOlJxgIM4XHJ7CmHGMjGMc4Hb3pflzlQB7jvQaAMBQBjJPp0owDx2zz/gKNp2ZXjk49/fHpRjn6daDMOAp6dO9OYcY6ADn/Cm8DOMDj04o9C3X26UAB4zj+Efy9KdyDgD5cDnHbv8A4UwkLjkDPA//AFU4AZZeOABtHf39qDQOSAevPp2HSl4OD1DDBx+mKdkZByMEYH1PtSKfmzuBPT0H4UAKE4wM/TGf8gU7nvjOMDH6CgY25AxxjPpQduMZxwMDFACdcg/iB6U3IyD2x34BNSdDjtjt2qNcEEcDP9KAEweQuOR+dLjjhc5B46dKOw6fy/KlAOfkHK/NnOcew9aAGkHseMZGOOtNwe/3fpj8KeVUZG9VB5xnpRtzwvGeOaAGbcMFwUwOB2xTABxnjk8VPgtheQqjpUe0jt05/wD1VmA1cnPOM4+lLzgDpxn1z/8AWpeOP/19Pak2jGCBjoM0ANx6j8Mdqd9OPQUuAPujGByKTp1xx0FBmNbJ9OtN246AVLjPA/HFNIwM+goNCPH8OO+OelJj/aU7emPSpDgZ2+lGB0X2H6UAR4AXHdT+FHXJ9DxgcCnLxgYwOgpOg4Iz9OKAD7pHsc0IOXB6dRSdx/nipeuQMAGgzHoARjP6Yp54IwMfyoznuD9OlJx14/HpQaCjOOgwDxx0pwzjnA4/hGMfSmYAOehGFOOn0p44TKdvXvQAvrjp3+tIclchvYAD0p3AJKjjOc9cD2o+XcAOf7vp9aADIX7oHA7DimthVwOg5U+tIDnofl/I8UdBuIxxx/SgBTjkg4J9+KXHoBj+X/1qQ9SD0GCf/rfWjr0JwOw4HsKAEI9MjHt/ninr930Xg09AevtjilK/L+vFADACMn/9Q9qXgDsMnFB6Z6bcHB5+lSc/3h74x/nigBoDdFxn0NBHoB+FOHpjn2o5/CgCIYJ2px29MY9KUbVGMd84PPP86QfNkgZHRfSndAO/I4Hf6UGY3Z64wOwHSm5GODzwMe9OP3uhPYHA/wA4pOV46D9RQaC7CXHTbnp7f4UpLDLEgZPHp/kUowePpxSnAH445HrxxQAznywB84HpzS55OOvvTiSGHBzjt60wkjAOMY7c/hQZiZ6ZwfYDpTNwB4x0GM/p+VPBB6DPAHFNwMHJ9gRQBAEy20MwH6/h6VXYYAUfNjjd7f0q0ecjtj8qibGPbPOepA/z0oArnGfk6fy/+tSdTuJxlug4qXAxgcj2phGB0wF6f59KAGe3bbjHvTRtXIJ44yO/+fSnUmD27jt6f56UAN49QfYUgIz6fj6U5vfjnoBn/PpTT7gflx/ntQaCEqCBkk/n9KQlQ/Pr+I4pd3BOM8dB/npRnn68Ae1BmR4wf7wHHTpim4Gdvpj/APVT8Z4yA23oD0xSfeG3jPAJ7kUAMJ+U7iewx6f/AKu1LwNwO4jpx2NL2/u4H5UjD/8AUO/pxQAqnAGQeuC3TBxwB7GlxxjuepNNBPJ9iBQRyuQA23qTx+Xv2oAfub2HHT+lPzyfwxjj/OKjDH7vUcdsYHpQCNv58dMe1AFhenH6Uzg+/T6dMcUmQMAeh6dMDgU04Iw33R1H8qAH/h0A/KjscY9R7elJxkbcDA4x3OMUvODg46Hp/nFAC/MSR6L/APXpy7QufXB/PimgZ604jceeOO1BoT4xnPr264pfl+927ev4e1M3YPPX/PWpMjkDg9Pc4oJbH+p69vp6UnIJ+UHp26elMA4Hfjtx709Rxgc4PX1oJHAkrxg8dxTlwGU+noOKTtjHGeKVRnA/vDig0FA/u9htp6jA4Bwo6+h9KaMhiO3TinjAAB+n5UATrnaOO3p0FSDKnjoRnp/nioI8kZ9Twv8AjUoyBjuOn8qAJu+P1+tA4AHHp+XSmgjPfGMU4t0GeOAOKADsD1xUo6t06cfWoc9OnTn8KkH54H60ATKcAflVkEgA8ewqqpx/WplJAzn6DtQA4dCBkA/oRTjwwHvUeexB9Pen/QZwM46dKAEI5xx6Uq9Bjg428dqb0zjp1pVGMZORjtwaAJE3bQvZematLgdAxx97j9B9Kqx46cdOmfTvVgMFRQSABnNAE2QAS2AeP0pSfTGcdccUwNxzj6d8e9SDvjjjr7UAB7kfn6Uw5GDjp+NOPv8ATpTD+X/1qAAY6fxemOgqUcD0+lM56cn0xTxxwuB/KgBRjH8jj0p6ENjB5PHH5VF2wP8ADpUi4U5GFxySfyxWYE2TnIwOTyKMkgH3H0/z2qJNhXcvfJ9hn3qToM+mOnQUAO54xxQATwvamLjO3pnrg0vv0wKAH47fMMHHSm/oo7YxSnGCMjbnP0pM9Pm5z0x+VAD/AKdqUdsD8B0pDnPOFyOAKaccdeOmKALAO0hic7eg7E08cYHTpkelVlx/D+PsKsA9x0xQBP8ALwyduMdf0ofDRleMnHTt9KQLtO0/l60p6YA4B7fT0oApMvzYH8ulIjBRyM7e1PcZzx838LDt9aYemP4emaALKN0VupI6VdikQ9847YrOUtkK2RjA47AVcjlKksVoA1UA27G4Gc8cVYH3doIOOAPSs1DhQv8AP2q8CcEAbjj5RUMCTr0H+fpTe2V7jC4px6bv/wBYo6HOP6UgAcFQPp9KUdgccHAx/npTBgdeccce9OHQD05NAA33SB1oIwecUm4HOD0/Wj2PbH5mg0E4zjHFJz0p27246UN2NBmVyeSuMdAD9KqSoEXOTg9f/rVdxgBeDj/OPwqCToT6Y/X/AAoAqodi8DOSBj61YjxuwD97pgdP8/lUBA5TPPp0P4f0609CeHA6dc4HNAFxVHI/z9KCMEDGD/n8qriVgASQc8Ad6US7jyck8cdvY0GhY5OCexyV7igAg5OMgduvNIuNofOD0x07f0pGG0nt06HHNAE4GcbRznjsKlVTn5QOPyP9arp9OOOvpV1RgUARsBjAzg/5xj09qpSr8pTnk5+Xpx/npV4rxgj+Lj2/+t6VXdRzwT2Hpj3P8qAM+RT0IH1zUOMggH7vp7VdZeMAfN9eagYDpj2/KgCjtz06YGO//wCqofLbIGAOP4jwMcfhVx1c9PmyO3GKrsvXAz34H60AR/McAlTn2/Klzxgjr/Sk43AdgRkfyxSj7u1etBmBPQ4zjk+tJjqSfYU7nY23joCcdB3xQQDzjHXHGOPSgBuemDnHYf4U4YHB49h603ry3/6sUoJAxjOB39PwoAtIwzx7YH9Kl5POAB6dvTrVEZ+70Pb/AGSaug5UEc47dh/kUASL02jBK9B9e1Se3UjtUQOB6ce1OXgZHJHXFADT+HI6dOlQsCOOvOc/0/CpZPu7RgdvwqFsYUAY+lBoQHG4/wCelRZ7joRgn1qU9Mfp0qIHnjHsKAH/AO79BmpAflDZ/LtUA7KfyqUE7exX27GgB5wSPTHQUwHkdNv86UdPTH6Cmn7v9B6UGYDrj/8AVQBgMehb8qbjP0NP6jjig0Gij6UUf0oMxCePSmYGPrS5xikAOP0oNBeQc/gF/DrS4Ax6dR9aYd2c9/b6UZHI/GgBpBFNHHene9R59qDMkBz+PSgHPIHT9KZ1X2UdR2peDgHv26YoNBfoc0Ken8/6Un8Iz6449KVc49vSgB/T8D09KkAJOCajGAODgj8KU7RxyfQ9KAF59vwozxg9McdsUhwDzz07c03nHJ4PI/z7UATL1HA3ds1ajYcY6DjAqlgbenPSrUZ4747AD060AXkwMeh6e1WByOOnp9KhVQakyBz6dqAJR+X0qUHn0/pVUNz/AEFSBqDMur6dcVMp/i9/0qgG/QflUwkHUc9qANFSMYp64B45qrG47HpipFY9QN3TpQBaX/I+tXkYKoyOaoKQTkduKmBJoA0bu30/WAF1W2t7nMbR5lQHdG2AUb+8pHY8Yres72G3totOWGIWkcQiWIIAojAwFx0wB2xXPQnaBnkCrycnjoOTQB594s/Z/wDgT47kaXxB4R0+aSQyMZPKX5XkzuYDGFbndlRkV8G/Fv8A4Ju3Mm+8+DOsBYnYD+z7+Z2iw2Rjdk7QvY4bpwFr9QAcDIrRtJ5EPynFO5Vz+VbxjB4z8J+IG8PeK7GSw8R+GbhhNaSJtxsIDcfxRyoAcjAxgj5cE+l6Rr8F/ayfYmk+z3CJMu3+AvjcpUeh9K/Wz9tb9l3xD8YdS0D4g/D22gm1zS4pLa5WQ7BNCPmRCVBJ5Zh93jIOQF2t+GVwde8Iaze6HdW1zpU9pcGG5spj5ciY6ox6Y7qynlSGBwRVAz3uHVNPsFklv/Okh8vYy7P4evqOPpXIyL4VmuJNRvLyNVuMNCjNlgnT69MVmaY9nrGmqmnX1x5yjMkUrkNjPAA4yOlcvrehJHLNLK3kyxAfw/eUehqCTqY7DRb+5W40i+juZbdSse1icZHo+MBc+nHoaqa9paxSJfhjtkIBz2YDoccA+/SuH0Vb7TnOs26LE8bKU9GUHncvRh6e/SvVIvECXFuVurTb5h3t/c3d8d+nagzPPRp8xbAjMrDvjCjNeiaZoENpDCgdHacYY46H0pieI9DWd0OYzIoU/u8rx9Oa6S2lgnTy4JkWCTBEyDGMdsdKDQ8W1nw2bXVHtGRhArAIx43Ix+UGu6Oh6ZY6afMtlLhdilBltxHB/wDr10cuktLzNMJGJwDnOQpwDn09quTaNLEPt8kiPGoGFJ5Jx0/+tQBy9rp1vplp9j+yvAEQFZG+b94eOlZ2p+FIrkR280zQWgZSi8SEyN9enNb8mo297ClpE+Yo5d8uTl89O1XY00J96tuLMp+Y5Zjn0x6CgDz6bwroGJdKRvs90UBNxL93g/dHPy+v4e1cJdWPjLwxbSfZNVme0j5wrCSNgehzyOvYc9q9gv8ATtXjtEeyuV1GzjJBt1h8ueJRwGHJ3FR29OmeMZGp3E+lxJYXrRgEb1TjIZf9kcDHb/61BEkQeFdU+KN/Zy2i2flNbfKkol8jzRj7oXdt49+Ofy2I/iRq9sslvLBL5ifu5ld92CvDDnPcfSufuPEmtJbv9klZUk2orEA4yCM8D6Uk2iXS2Xn2pebaq/aH6MWJOD749P8A61Alc6S0+JGlwS77qyupJGXa0aMrAr64I6Cus074qXltBLF4bF5b274DJOEKEA53KDnBH0rwVWSBorkAqRuj3/w4zj14rTfzI0tjuZiC+dxPTH4VmO56tP4j82aT+0P3e8qf3S7dvHJOOp+leXLpl94g0/TPOWWKxjnkt1aQffO44CgYJJIweOv0rT8N3dhdMukahcC13FykkpwoZj0Jr3R9MudF1DT11OIDSdPki2zBcoFUfeyAdpx2J57VoWeMaH8KLvXLqbUtSjl0Ww09iuJR+9mA7j0GO/4YNem22g+DLDSxHpSK0Hmp9oWcklj67enX8P6ereIvF/hy9MNjbTrexywSrM1qpb723a27gYA68ce/bjcW1zcpa2SwOiWvJ6MQRjrj1/KgDnbqyZdIRoTGI5LgwL8qoTDtyuCB0GD2rkvC/wAQdQjs9Ts4szafbP5cO/hlduNv4EcVY8QeCPEGpuJUkEaw2+1gG3K23+ID5efb2Fcf8NxpnhSCDQNcNwuo6tqUcSwPCdqgNsTJVSct69OOcCgD0+0s9R1bRJtPvbo263SZkik6xoeFYEBRle1cN4f+Hvh3SriO0tbyPU1WQicugBiCDrlfpj3rsvE01sLiextbuZAG8t9oIHl45jDementW54d8HjQPFVppl3PHFay7XOV3eYchgCSOxHHrQB8/wAnjfVtK8Z3DeDx9n8qQW0+IiUIVxt3KRtxwpzjtX0bo/itJIY5vEFxB9rZi7x20RCiXGwY/wCA/N06ipfF+l6XpHiTWJJ4YbJlkB/1RxcDAKscDJJAHSuEsNR0/UJUt7Zt8ku+d3kQr8kZJ2j1yB0HagDRvryNtdnWOczG8UAkDJQxjGCozg8VMdFhbSHgvXFsl3KYnvGXJiwPut0xnoD0GfatS9Q22pte2wg3v5DQ8cOQOQp7fX6CuX+IWo6k+lW50VmtY3nLTxrtcmbpjpzjqCPagDzvxZrvjDwuH0HSruG+toWji854lLSFx8sa/MwUMrg45PAA6V7uog+wWcFvayWzWjQyyLLlijSpgsVPIO44HfjPFcfpHhux1IW8t9u8zz452zgkqijBYnpyeM4bp0zXdav9t0DUUWRRt1qRY3EuP9ZDgps56Hd3A5oAmsdNkupY7AIpS+1NEYSj5EK8uR67sdPQ4rzTxDq2iXutappDQw3Vpby+TAsIHlS+SWDvhexYAgg8jFeneLtQu/DHhVb20jXzp5xaPvIzDcTFstuA6R9VIxwQeleEaM9lpkn2lo/MiW6MLDplRwXPt7cDH0xUsmQzxLdLqLWcepo7wqVSOG3RUTHUDHOAq4AxjjHHGatQ6xJB8QLz7fYy3Nu1tCtmjnYluEHO0d8EEZU8HPWs3w1dx61PfT6hMp1CzuibPngwgjaFQdhjJOSPmFdZO2seIZmu4bcrAMJJdHbttwvLdSvC5zx+HpUknQ3euWdtHB4psL1PtiuUe32kRhmOxlYA/KcAHls4APIwTwHjPVrDWtJuPDqu/kR7riYiPYFnB4HqRn9KnnvNHisLuDT2F6k0pn+0FgY3uBwzRhfuqSpxknGccgCvPtTsmF8dSSZmd0/eqPlXJAGFPcd/84oK5i5q+mS6bc2N5ZXHlzLGswKDiARAbNpHr6ensa9y034kahe2kK6ifM1IEsVhUJhQAq7UHGW6naP8B5FY2El54fOryTr506utpGg/16RfeCg4yw2kHH6HpR0t7uKG0+0J5TSo3kueG2r3/LH4UnLlDmPo/UNWe4s59Ju1JN1HKiug27CUb5uMdSa+Uf2OZPK8ceJYU2H/AIp63B8wYXMcqAn2ANeu6NrU3kpbGVZgqEA9DuJHGcDOen+RXjH7MUk2m/ErXEgIPl6RPbToRlXQTIqoeOAHXqMHiuqhPmhIaZ9wXcmbtbhMRs6BDgcEkcYHXjp+VdLpTxWswgkVpGnwJ1baY/LIyQQf/rentXO3eo3FmttcxW8cce1ciQb138DOAcAj35weOel67nluLiGOVym6TYTFhCd2ORwQSuOMg1kM1NSlFhpGRLmPUWbERRpGQQ9GUA+ihSeFAxisa+1Yaf4fuYIJhvkkKKsg2fNMAcoBj51BBw2ABzVrx7b2l14outf8MukWnraW9pFEqkneoy6IBuHLHnB65J5ya5W6A1Dw2168kXn2brDHDnKhWwCcE8OR0OcYU47mgDQvdfuo9M1W8maEXkeneVbWhKybVkcIWwTyEHPOQc+nFYV1rNhotnYf2gN7Wdu+IU6GVQq8kfLnOcY6VQ052F9c6xIyGSMFRk4Rdgx9cfhXmni64lfTIYkctsBO/wDvbsn+tTJ2VxGHrPjm8Gtza7JceX53zSRRjd5gXhFPoFBwMdPyrE8F+Pbe3iuNMSzeW5u282ORD5YIzkqdvQDn88elcBrbARmcnIjQCuV0G+kTWrVldlIO3aSRuTHceh9PanT1VzCcrH2VpVlDqL3uvXSpb3N/H9m/d4IVEPU9Mhv88Yrk9f1mLQILqxsJFQXSqJoocrGwQnZlPukjqOO/pWJq3iF3DPZRm1RDj5XDbsAkL0G0D0GOuetcxc+dcQR3NqpdpxvbJzt2HGAenUceoqHPoByHiK+ubuKVfMlMi7s7un0HsOQBXU+DNTvLnR5bdpCLWyBP2UhVjkkYjaeMHIOBk+wrg9Whjihm2bu/U/oa9E8L6ebHT7Zomw2obVldgCApB+UHqOOT+FRUklEDofCtjaWMV4irGkjvtiVTjMa8k4HK54x0rnNQ0y01WwukmupLeSBjIRhXIXOMOOnTqBjkV2djYNL4qaztZY0Z7cyIH54+noPTr+VbVt4JmOo2xmmBtriQSXRCnZtiwdvOCdx49881yOQHZ/Dixjt/B0NtJm0tyWZVwAdpwF45yx6454Irz3xSJNSu72ygVo1EhUKijYuw8ljz1P8AhXo/jayvdR0iKXSZY4VYMqxZ2kBPlwmMen0xjiuFRW0Tw2lxqEifa7mQvLJjcWQjKjvnpuP4/SoaA47w/YDTtWe9n+ZbaHyt4+6zPjpxjgdf/rVzfjvUbe/laRMgJsUkEADPAO0c8/Tr09urW5XVNMeeItFHHJkMQAGOecjpx0x6V5jqGiXmp3nmZAYXAV5TkboVHB2/dOARjb1/ClBe8gOm8KW5ubf7Vds/l2xKRhgAgXjjIwzfQ9O3t6foduzvJKwAYkJEABtEa9hjpx09q5i1CSrb6dbqFMo2lUwvI5BA4woPP0rtNEsZ9Lj2vK0mwkndwABgHj/H8KyxT7AamEgSVnH+rTI77iePx9K8j1Xx09hc3Fm1puy6fvNxRuAMduB+HSuu1S/ujJcxwLhpGDK2cbcHt7Y4x7+1cvqHhWHUEhnunBMpR0ViSflxvUr747Y5xU0OSOsgIPE0Uk2kiSCNjvePyiMEOXxjYB+XpjFcncaC7XsNuQ5jRYyQVA5fgLx+GBXsM+m2mqLDLIu14ymOSEbZ03KOuOMd/wAKf4X8OW1z4kht33GKItJJz95o+QO3oOfw7V1RrR2QGb8QbOPQ/FHgSyjyvkalZI31cAGuw1WZ4YGWNeJLjZ77eCPzB49K5X4nXS3/AIx8NTMCVXxHYw7enDDH6HFb2rtOmpSNLlis77B1G3ov+HtXFi+hoZ3he3kfXLGxSIqGmaQ5BDMEHcHA7/lXqmvSLJe7SPuPyjDovb6Dv2rkvAaSSeIA053GCMv0+7vBFbepsf7QcFiQxGciuGe5UTL8QTi18MalPJ8zBY9qjv8AN6VreAtVtNRfUfFt2Wjhs4i8TuByoBXgDgcj61heIdg8O6jbzAY8tSwx23DAPqKz9R03WLb4axf2LFFi+m86RThS0K/KgJ/iztBP6cURjcok/tWfVrmbV71GiQM5jjfG5AcbQcd+2O1eraBIltaRwyoFBPmY3A/h7fT0r5i8A2vi/VPF9nFrPmrbzMIWDAYkJxyAO6Bc/N/Svq/V3ie4dYWCiT/WYXnAGF/SrqQ5bFRKGquH1A3MXA2jYO3v0rLiBaePhSwYE4HQCrGoD7MscattbYp5/hWsy3lEKtfTE+Xj5Qo9f/1VkUUNSsI7mw1K1gEcL3rrvk253Rk/MpPGMn5uMc1x+v8AhnSdN0aV7G4mjIZcGbA+b03c8E9j0zWD4o8cS6bqM2k2DJ5ZwI5V+cbkIPfGN3Tp9307Vx4uHifRLFriRW2tL9riZsOxXaYsjvt56dfzrqpUpo55WPO7zw6FucySlUjIaRGHzcjA2j3bjv27dOm1SGwOhkARCSMARhsB1Ydj6Ht7VzGt65JqF28EYH7hflUcqNvt0P0PpWa12t1fWdknFuhVymegICkfoOOn516XI7IxbO78LWCac0l4ilQw+Td97B9hxXptqQbfz3XLtu+YYz/hxXmFzqMcWpRaTbfI/wAqj3J68dOK9NjZfsSIobAJTHHQdelefjNyqJ0Ph1JZbkSuOEAfk88H/CuX8RtNJrVwuPkLIpzyE+UcjHbp/np2vhEfvwNvyk4/4Ca5fxU6LrNzGFYMCnTn5Qg5x2Axg/h61wxN2P0dx/aqInAQgjPQg9cY/pXf2pH9qJMcHZ87e3p/KvNtC8v+0E7bgOR2x3/TtXXahdrBau1nkyNlc/UdRUTRBz2p3X27UZJkOUkOV7jDcflVdH8tVTC4+6MHG38u1IylGWNuMKP4ehHbjiopCqfvnOccYA6Acc9KZLZVucM/lj/lnz/LHFakILSxrJyT68D3P+RWTBzcZfjnkDjP9K2tOkLXYK9Y8AHHJH0/+tWZJfvlEcMaK20xMxAHQZ6DjtXP+IJnisoFHMjFiAB0AHIx6VuajJukaMHainJB+nQ4rmPFLAyW4GSoj2qFPT6H0xVxAztIDynlWDPgrg5wP6V2Eqxx7C2AuCDx6DGePWuR0cyear+nyrgZyMd/pXT3wdlVd+AF5x/L3x6U5mZEk6xL5AO7BDbs8Z/pXlniLT761cW0AMkZQ8KoDbW7cdcckDjP4V6fbqOBkkYGf/rcdK861eWS81dkXhogR5bfL8gAwQenr+VFH40yoq5z1hZ2xt7PzYFmuYU8wzbyuzOdowOm0YHQ8j8axNIRdNkmu4ssqKwhUjG7fwee4AGB/Ku2W2P2WaCORI40TPm4z9QMdscEcZ7Cq1rYvJOrheIv3W7sFGeVPuO9etGp0OjlM3TBKJvIJCMdzKOMA8/pnithIsxeVjFq25wmdh+buAPTGcVk6g8VpITF5b+c2w7AQqD+RzgVtRfO8MpRlQKEYJ1PPQdsdKooyZ5A1qZM4wBtfozFeBmv1G+BagfBbw3tbqbkkDGM+c449q/L/U2/evDBhBkDHQYPT8cV+oHwHIPwX8MEZUNFI59w0z9K9rKPiMcR8B6LMNoDnndx7cV8+/Fc3PjLxFoXwh09mxfSrqusugJMNhC+I0Pb94/OD0Koehr3PX9SsND0+fVdRk8q2sbdpZTxnaozgDgFj91R3OB3ryj4O6VeTJf/ABQ8QRj+0/EsvnQqM/ubNQFhjXIyAqAY9RiveOE9fhgt9O+zabZqPKgTylVeANowOO3tS6uAI2Q/LlBnHBGCDxWDqmuaXo6HVNYnEMKHpglj9FXk15TrHiTxb4pnlWMjQNH8zCEL/p06ocAnnESnGeOQCByOaALHibxNDFP/AGZo8f224AzIiN8kf++xG3f6Dn3A4zxFxps2oSi+1dlurn/VpbquLeLH3ht5LHPHJ9PRcaFqLS1X7Hpi+VaR5C4+9IT6mrhRYvLztAU8gd6uIFoK4UbkQELnaP4fSow4XoD8owu2oJH3HDsQAOnTilRmHB4GM/5xTAvWKifU4D8330Hr3wK73yUcnzVZf9nI5rhNKby9QjmkDLuIK8cZHT+VdyZhPOdu7k4/LmgDbtTEiCOIBdvboelPnP7kjpuGM445plvCpUMACG5zjsafPExUFMfKOAORn6VoZnPWMn/H1GGHzYi6cgp149O1TRRnOGG+Qn8APwpthGElnnY4iWONQ+0gHblW/HcOlcfrPj6ztbqXSNCi/tS8RSrIP3caHGW3s2APTHrxkcUFRjc9Eury30fTjJeyJEq55dgi5PQZP+f0rx++8Wa9rlnd6X4TsPMiuIzG2p3ebaIeaCCUQgM23GB1PYgcZpTaTc68HvPFt59vKsoFnGGighbnAG0jd6c88DIPGOgIQWkZQBI2feiqNu1en9Op9vpSLSSMfSPDy2aefr8y67rDJs+23OZPIQf8s4kP+r29sc8noMKOqsVDMZGA7BcKANvQce3T2qskZeNTGiqTnaP747/jV+0GY1AYNnqc8c9v84qBGprQAtbbGDvdvy8tgBmuw8abo/g14zY5GPC2qAn0xaSVzOpWgf7KmQQJFVVHfjArsfG0Cn4T+Nosn5/DWpLz0/49ZB/9asqnwMuHxxPww0qe4Nn4JuNPslufIguBKhP3/MEICqMg5DLgdcdxivXLkFeGYnzFVucclhzgDoOlea6BZi8sPDenSKHjOnJlCdvDFM8gqcbR/SvTtUO2WE/dxEBj2HA/lXz9Y9cnhw0sXyk4IAIOMY6cDtXpOixqNj7eNzYxgKRj+lecabzdW6AjJOfwr0zRtrJG6Dg5wO3FZR2CR2lgoV+P72ADwcmus05j5ilOVLkD0OBjp2rmLVUUBtpZ8jjOCCfT0rrbKIM4TZ5e2QEj27jitI7knQWSEFeCFD4OcYOOxr0zTbeY6FEYuS0zjA6j5v8ACvObdJJQQg5Zhj3BxjHvXrthbNa2lnGcAvmQhc8F8EfpUs78DH3jpNBsZY5I7dB8qkEkn7oXJ5/p+Vc/8QNdvtP+HnxG8T2FyYm0/QryQOFDYiERBx9VOOnYV19tNHpaSvJj7owRwRjn/P0r51/aW1z+wf2U/Hd3DMIZ9Taw0hMYy6zTReaB0ODH5g/Cina570I3dj8YPD0MkNkPM7w7jxjg4x6V7v4DH2fTftYwAAc8AZKbm69cfp+VeOxIyQn7Ou9dojjXOTzjgew6fhXr+jk2XgS9vm5jhs7qXJ6jcjAY9xya5Vqzu6HyOtzDJdT3Ep2mV3ZXHPU9CKupNAQq5wD7ZGPpVK2ihlhVic7UA+RdvtipvLjbbjnH3E6e/X8K6j5tu7ubcd7auhiAYqrc44Ofyq4l+oYlYvnOASMZA9Mds1QtHtiGSQbGByQM+n0x6VqwQWDgsdxC4GQev4d/SiRtEfDcQNJjBH8ROF2gnoMgcfyqwslo/KyBneQD6BeQf8/0odbAQ79hfb8o2scHOMZ78DHHb0qOeKzw6REsQdvJIHHf6D69e1Zloei277iJWPODtXac+gp3lFhgZB6YDfdA9B79KouqkAhiDuHA6n146+1J6uBjcRnnp9e9Tylcxa8qXeNwMm056Yx9Tile0nG2PyzhRgs2Noz7/j+HFVlu54QoDY57j/61WoL6fKKW4YZwQAiqOhIPHX+lKw0yERFONmSML06beoP6e1SC3X5nl24I4PX/AD/KtBLs/wCsaAYY4GOhz29qmj1dYbctFbKcgjA5JP5egrOxcSBYfkBXcdoDAKe348YpphlwMLuJGMZ9fb0q+dc4RltfL3YG0bcfpQNZu8qUhCsSWG5QePTHrUuJRU8olnKs5cfxKTtPbpVU2t0flYsFHYd/T6Vqvqt/jzP3ak9yuOeuPbAqhLqFw/DTLz7DA9PyFUkwKZspMH93MeNy554/z2roPC1u02ullG1o7V5gSOQ2MfKO2M/kCMc1gSX102SsvLDnABP02/yx0rofBsv/ABO0EshY7H4b02ncMD6j/IqkrGc3poaN/CsMCYb5JMkepAH5VlumZAoIBUAdsggf5H4Vv60Q3QjJkLuduMs46Ht+Ax9K50t5RLFduAMEDGfb/Pas5l0tiFfvSv0wemOw/wA5qypD7mUu3GMkcdccdKgh2xkKXPT7q9Dn1+lW7RgtuQwEm/v6DHT+RqBnK+KwFS25AAWRWUEBsZyMA8kcfhxXCfd3dVBxnd1ruvFQkjkt5JMBBbyBSy5xgAkAnO7hh047dq4AMzR7RgE44/2e1dlL4TjxG5chCBuN20EMxbvj6dvatBfLU7sKPm9+lZ6LMVVgcs44HCcLVmNh8u1ggLYK56n/AA96tozgakEsUcjTFQ3JVd2eOnPfj8K0xJudEX930XH0/pWPHNEF5uIhxxubPIPByOTgVYS6svmBuYwFyOuevXHA/SpsbxZpAN99pMZ+XPTg+npx+VK0MbqCcEZyB2HbGPp3/IVTW+tB1uYhtHJBzk+mDg/jTv7YsFTI7kcx84Pr04/r7Vm1Y0J1jgX5Y0diOB04x0+lO8tjhQhj6EZXpj/PSom8SWjkpDCCCcgBcZPbIHSqL67eSAuInAzjKpnCfWkBdleZApdeTkLuXGQMcEfypgubrYIw/lA8cDII9hjI/Ks0ajcSOEkim2k9xnJP9MUqz3DDi2dRuzyR2/L0oC5oyNcsqDzCyp84IOMg+3+cCoQk6gIWfI3KMcgdDxzms0zXu3YBtb5t2f4e+Ovp+lHmaop2q+0Ng+3I7f0rQg0xlk3PzwD2zg/SpYra7uLkRojb065Ofl+n86g07TNW1JsRssaxIcyMPu7uAAP5YrsY7K00y3812coUVVBHzN6E/wCR9KmUrFcwllY2+nxqzblY43ynAxnoOP8AI9ap37OWSMb8sfOb5sgAdPbt3/wp09zPcmKBvkSTG5B0CjkfyH8quqSd7D7oLEj0H0FYthuZCQRrkyJuzznPA+n+FTbVA2xjZg8AdB2/WpRKjchSDGnzfyptuflzHyAFJ75P07YrPmNbB5bZwqg54yCOvbpQEjQ73+Vl6jsPrUzeVbL5k2cAZ/L/AArltR1YFWRGIjX7ztjc2ewHoKcV2G5JFjUtVSONrePYCBncMkA9iPQVxFzdiViwJyf4vT2AqG4medj82Anyk4IBAoRUYGPK4xjp3Hoa7KdNR1Z51Ws3pEreaoGBzk89s/59KnDxFeY8e/Tkf17YrS8tI4z5YVvunJGOg7CrSjKYDAqoLbCMMOOKpsUIMzIpZtnywfex/DkED0q6g1KPHl2Tg4znax6+n+FaaCYIUGNxxjAwTn8s/WtVbiXb5hcvhNu0gENt6DGKydTobqn5nORw6tx/o2MnOGGOvPfpVr7Drsp4hUfLgMCFP4EEf4VuRXczR/Od+7aeR8uO46/h6dqsm7lZwXPy5ZTjH4EjA5z6jGKjmNo0bdTBGmeJJCxcoDwDkgcj26fpThpetMwDXCIzYUhiDj9D26VptLK/MxIHBJ6Hr059KeoJdt+T8occYY47ceo/Ko5h8pjpo1zK/wA9+UAA+bPy5/T0qYeHA2ftV8390gjnJ6dzwP5VtbztBwojySoHQL0pfM+f5l+8eOMbuRweOOaOZhyGC3hywGGe6k+9jlcbu3Xt7cdKP+EfsF24acEnncRjHXsP5GtKaUuwjUg/vMqV7EfUcnH4foKQgLE3ORyV/uru54ociuVGaNE0tUBbzPl6kMMf5xUkGlaQyqwQ4Bwc5PH/ANb1q2vyFVjVARjdnP4YPtTf3eBL0DkgHpwO3sO1LnDlQJpGnbcCEDJ6MPw+tI+n2kKuy2qLtx23AnOPlz0qeI/PsYlYuqjucehqyEQbxgLyM55JA6fhRzhyIrfYrLBjZYd/l7eE+UHjk+uOMCnfYYiyeTGApXbuVfTv2FXC0aKvGc9HIH1Oe2PSnPIAyc8bscnCnHselHOw5Dn5PLUiBSOE2tx8rZHb2GccDp7VDclreDDDYzDAOc9OnTsP0rSuRzsyRkDcCMEbffpyKp3ql0lkY/KsR6jr8vH5VSYmrHd6YqL4c0gHC8s3PqxyM+me3tXX+IJD/YV42PvRoSR90ZYcZ/KsDRV3WmiR8ndAuBxgfIPb8q0fEGyPRH2cb5Yk2joFHI4rR6ROL7Zx9qQrBnYZCgD+H8qvxOzYHKnjHHbtj2FMUbiy7htC8DHT8qsMgjiL5GGY4YZHBrzGep2KRG64VwrZQ9SfXP51zHiZY/syKwKkkHC/xD8epronV1kZsbQTgKD1HtXM+Ky6JaglcE4/3SorSgveRnV+A4ObcznI4JH8ODU+OA3ryM/Sozu8whcgH5iOuB71LGB0OCQSOmcYHp0r1eh5SLkCNlT6/MWx93nnA/lVxBskJRsg/dbv+veoYgIwFKn3IPBwO/ccU5pGPOOV7j09/pWLOqETTjdcDy+WABAK857j6VpfaLZSCsgVwflEg4xjB56fSuZk3Nuz2GDzgf4cVECR8oyw5wpHPH8hWbZukdAQjBnBJVVAAHzMBwOV9KhkZEOz55Npw46Fc9B6HpWMqyBlYAhu3P6cf54qQCVCyEnbH8+89u3H9BSA1RsyRndnJz16AY9hjiowqBhH32k7hwD0zz1NUPJYlhJuBHzcjcNv0FSJDKVG3O1gQuTkkA9CO3Pf0oAt8Ps2EE9G5IATHGfyojKuFEw8vYM5B4Xrj+XFR+RvB27Qp4LDpjpgD/PSka1AcruAURpmPr+H4YoAm8yNwP3gBPHQrtJ6/TtzVfafLwm148c7RwM9lpWhQjB/eMV+Un264+g7VJ5aAiQHbjHJzjpzj/D26UAMaaNQnlHlEzwflOegH0qMz7NrElm5+bHA+nQVKIo1cjqMbSAPmx9Pf6dqciKRtSPCj+8e3t6GgCLfEhyowR0J/iGOlRu+0A/NtUfQDPTAqyIZyPkCMvYg8fj/APqqMj5lV+cdG7Y9cd6AIN8SfxDdH6kkYz7c8ZqM9NqIG4yo7HBHQr1+nT2qzJGvl/dDbhlnHHsMEjjp0qSFHO/ai7VG8t0b5v07dOMfXApp2AptJCRlkCc5y/GT3wVwPpUv323RNnrzjOQBgdcc1oNBhAynI2kNtIbHHtj8KYsQ8tojtjUfe5x9MA4GfWrAoC1AiRG+U4wxIzhfYe5x06UBZF/dDapHVcA9fQfyrT2+XsyPlBHJ5APAPPbFSPBI6hywVkO8k8ggAfd9RjtQRymUyJygI6/MAeGB681WYAcjG0sMY4wOcD8q0vsw3eXJ+6VuwG3kDjAPambUVgI497sQu0nAbjv36dPSgXKVPLbgEnOcj1JFCqV244y2eucn3NWjGIiRuOOCrMev1OODilVOcKTuHr3/AAHbHpQBS8pY9ysAgPGTzz9O9P2qdp8tiANuc8EjnjPFXI1jibeBucc4PACnqRUMieW+7ccL6EDoP7vrQBGAp2MTsZ+WA759O1BYh2OSykblyMZ7cdag2qADyvHy7u/p9PekBEZVB95cfKO/oB2oAsZHXJG48qMLgDp9fWp/MwknkoNh67v9od6qoqmQLuBx04/zx2qTOGDnCnBIGOeeOQPT0oAlyypswqRHqD2Hc+/TAPYVPHtGVAHPOByVB6Z9PwqqhCvtG1iTjJOTjp+HsBU8TMz7k5VBgLnv0I9qALrLGBv37O/Xrj1/DiqlwrBgo247bc8j+VTbmjGSMYwOBnA6ZJ+lV58eZs6hFAJHXnnpQBRdZMM46KcYx0B44prRv95fm8rj5h6fWpz82CCQArA/wkj0PaocLnaRtGOFIx09xxWhmQOFU+bJ82VycHnPuPpwKgf5FAjA+8eO34fhV/KmRSRkMOmM9uDnrxiqaBlWNT/CG4x0z/8AqoMywiuvyt82Tuz9Rjp+HSnzxjCgEsT8uRwMNxgDvmljjY4CAElcDseOMc8f5/ClUlSmdrBSOo64OOP0Ixx6dK0AjhTde2qgcbg/HzDj0P0r2jl4o4xgtuJCL2PBGB9O9eTaRGW1eBDlvnLEnheeD17cV6pajbfJuAKK5xkbAPLA579uP84qZEyP/9D9AkyYw7n5ldvl6egH4Y9qeW5VTjbnnA7UwCmnPUHAHGBj8K7DnD7vPX14H9KQD5iPQ0hChfnBxnAwPx7Uw/cOzLd6DQPb09OKMYOWOcY6dqlwcj26f4UxTn7pzg/w9B7UGY3OO3T7uOBRtbB3KewHGSR7AUMdxAIxjnFNK4CnOWB456ZHagB/zc+q9qaSDtbt0Ht7f4UwKi8DI9uSP/107YhKBxtyw9OfbHvQNCgYYKT90/hgdKcuBjkdwD2pMBTwmM8KOO1HyDncP92gQnydPvcY47CnnI68UmThyR8pAA/yOlOA7dB0x/L6UFaCFX2sAD90dexpSRnkjIXp/Kkxk7/f+dA/3eM529aA0HlecsCDjr6U0o3CJgE4HPb+lJjgj9PT8KUbD970wccUEhuA+ZQpBOM+wqTp8gYFz0GeP8+lR5BG0DIOBxgcUbSd3ljJx04z6D8qALIULwRwT/kUYyMHGOD7CnJjIKgnnaQPpScAAnuMe3SgBhGPMY9doG3p+HpSnKkjIwRtz6HsfT9KXgk7zgZxuPH0oA+YEdx0+tAEZBA2jjPQetIQAvGTnpjsR2+lSYxuwC5OCuOMUdMIPXHSgCPHLYwM8Gm+gAA59P6VJjg9OuMdKMDIGMc459aAIeB3+b/D1pOMADt0/H0p/Iz8pGKOenP1HSswG9+MbuB07UY4Up8xDH5egI96cOi7j9CKTuxxjHPsa0AX5VJK7RnsOTwf5UgQ8AcHJ49Keo59AozgeuOBSHBGASQwGM8f5/CswFCBSuRgZz068dKYdyqwx054/l7UmEGWVCoGMZbOcY4xTug6cfwk9K0ADypQKRtIGe3T0pSVxzgBeRxx+FJnltpzwPzpRnoO/Ue1ACHj5R1Pb605iCcYO04BHv8ASkBGCTznjNLhQB3OPyoACqtjIIJ468UoBHJ4wenp2oGeRxjg/XH9KTHHGaAFzzu//VQPlHT6UvQ45XP3T6/4UYX+MduPf6D8qAF7jPbJ4/z/APqpoC4bPAx0+lGD3XHt7D/P4UvPcZxjHOeD/KgBh9B0xxjocd6UDB7AcAf4+lB444X0x7Y7dKb6BR07dB+XbvQWkOABxj739KXkDjjt/n2o7FR6dv8APSkIXOB7H0/SggT1UcjHHb9KU56jAAx1FLluUGOeOOuf8KQ574AGKAH55GAOOTx+lICR2GSOfTNM+X1246e/tTgd3cf5/wDrUGg7LD14Yfl7UucDcOcc8jrTeCcDAzwM9qVcPkcED7pXjOOMUAAXGTk9vwqQcHB/uj5vrx2pgyVJK9cflT9uDwwyBn6UAJktyBgjPHHOPSl2Mp+X5gPpj8qCMcnpjjtTQoOR0+lACf7xzk8n2+lDAj7wxjj2pQR/COnGD2pflHyjg4z0yPagBAADsCYwP0pccDPY9AP5e9KG+UZPseMU/pigCFtv3ST2/lTeOq/T8vT2qflclSAenPv2qIrjcOm0D9e1ZgNwBnjIAowADg/4Yp+fvLjBwMAdKTJ4YD0HTrj2oAaQVD4GMDj3PtQ3ynHy5GPw+tGAMBhwDuP49vwoHy5yfu4/H/8AVWgDeq9h9OMUp6gnHGenPT2o4O0sejD5f/rUepIA5429vrWZmGANpVec559MdKjJHRegGOPan45LdDjJHpmnOADgc5HO39BQaERXoU9f0xShWJPB5H4UpUsdvBOOfTApxGOfQAcelAEe3gAjnpiheuMfhTvccDJGKRRnJHp0FAEy7RweO/HY0zIx7df8/UUhU4xj8eyg9f0pSNp5HYYB6e1ACDBIIIx02+1OByASCN3Hr0qP7y898dfQU44PbOemOlAE6kjj5QfT2pcnPT/gIFMXHfjjA5xinr29PagBD7jgdj/KmnJOzqcdfandRheM8Z7Cg54AAxgA4HegBjjj5vlHAFBY5HYdhS/KPujnvn/Cmnn/AHWPPPGP6UAWEK4OeP5mpSO2O3UVXjO0HGB6+oqyML3Axg57UAM7foOKPTg8DBH+e1KR15BPsKTPBJPTsR+lACKPkXfjJxjH90ilIz8oIGcAZ6Y709R0Hpx7cUrc8YwA2Pz/AJUGYw/nwOlN4xxjHY46mnHrkdjz9BTT0x0xzjsM0Ggjc84wCNv50nAweAOF47f/AFqcy4HXqPwzSHOOe3Tj0oANwxnAO38s/wD1qTIwAADg57cj0+tJzjA46YGKMgcfw560ALyMDd8u49OP84pmOMhCNw4B6demKfgH72PYf/WpuMduM/0/TtQZiZGCTxkjjP6Uh3KcdPl4OPwpwyfu84OT/ntURGFbAzmgBjE85GfY/wCehprfNyPr7/j25qbbjt8uM+2fQ96iA9RxwCPpQBC2CeqnHXHv9PpTGUhQD2xj1AHSrAz5h42rwCuOmOg/Kq7LjrwQMn04oAhIGRgHnjio2wy4/T6VKQRz/s7h+PamYLc8fL2Hag0EDbjtbGOM/SkwjdGI78+n5U3cME/wAA8f1p0gIjZB1Cj/APVQZgMkk8dAB/Timg/eYEY4HTn2pfl3deO+TjGPSk/EBsYHsKAEz8xHRsDbxjOaX5t3Hzf59qTLZG0cnr9BTeQO47Ns4/CgAOApTP0HQ01sAZXDMQOMcgD2p4znacuFP3vf0/OmngcgZ9u3qKAE+7zk/NjbgdPWkBwvc4BxjpntTe3Tp1pxPDZPUjjpxQAA46MCQAPTjFS9iQRlMLg9PaoTgjPfoOMc/wCFLjkFRwMYPXGOlAC7Tt45zwQpBwT0FShiHG09OAOgPSouOSegw273+nrUg6jAxjkf/WoAN2M7m6/N7AU87V+YnB6AjgGmZK5GQB/XsKVSTgfNx3I4H5UAKo2g4API6e1TDpz7CqwAPU+w+lTBv7o3Y5I6cCgadifB4XgYODt/SnAnlu386g44zjg/nipAQMduw7UCH5GeenHapFIwCPXAz6//AFqjP3flHOOPQetPxl/kHy7BjHbFADxgjp2FPA7dT3x6e1NAyPfFOXA46f0oNB6g9uPpTiB347fhQOmAOMdqXP8Ae44zyKAFHzB89MAk+g9KnG4n8seoqPBHXIAxj2p2fTIPrQBMOvrnt7/zoH3Fbnnj8aQcHqOmDgYIanDgk9MH8B7UAHGMnpTx6d6aPUf/AKqd2wOn86AJABnhvwHWpVJx+mBUS/y/SnHb/d4H5/4UATdOhx2FA7Z/wqPoxGMYHPv9Kepwv6c+/agB5wG5z1x+FN9MDkccenal/iHtx6cCm+oOcZHFAE6nJwNvHcgf5xUysB0xk9cfdI9Krqeee/BAHpUsbnpwOf8A9VAEx5Ge/GPwqYfiRjFRc/dwM/54qUY+9tAXoMccigBccEKMnOD6Y6Uw55xgY/pS8cZPTp6mk55z2HOP8KAG/L+g/wA4p3tgj/63tQOvOOB07UDPruJP5UAKPbnFO7eg9qb654xTun1HY1mBJnJIBz6kcU4YOTngf1qHgYY/iRUynAAx9BjqBQA7Bxtx0P505RzjGDwFJ9aFC4BwD9O1SDt6EgfT8KAGAdsA8dqbjjpu7GnnHAHbPFN68YP+e1AAMAAewxTwOv06U1eueqg4/wDrU7qvp14oAVQO/TuOmPSpFzwT/n8KjzuGe2BkVIOmPyoAsL821cADI6dvwpJPuMOmOg9OO1Rc9utOywPbI6ccflQBEd4I4z/Ko8DIB+6D09f/ANVObA4FL2K859MfyoAFAxxx/OrAODjFRAIc7c/SrCg7fl4z+lAFiLg+q9AK048KOOu3tWVGcMMdO9akZ+XK8+uKhgT8jC+gAxRj8we3pTQRxjqPwpcccE/Kc0gGZGdoPX+go5AJ7D+ZpTuAPQdKUAKQQucdPwoAikYbseg6f/WpA4JzwT09CBSOCueox2zz+dV3BBMn90c0GhaByMckVJnP4enaqikkAEbfapSRkK2cUGYDHQcex601juXGcCpFAC8dP6VH2znj69qAKvfBI4GB2pPl649uOKmfrzxgde1Q44yvA7YoNCF25x2xx25pFAIxzkc+nHf8al65fA5XHHtUakqB6Z7UGZdToDgdh7YqfopT+HPQelQRdAFwSB37VL9R+H0oKTJlAOCByD+npVtMZ/l7VWU5bp24wMYqwrZ9u20dj6UEidCBkDHY03b2I/LjpU2OMdh26YpuMZxk+1BoU2AzjHQ9OtVGAx9Pyq82B3/pUDAfdyMZ+7igzKL4DfLx3/CqbKBx+Ix0q+6gnb6dR9KqEgj5uMckHr7UAQAAKB9PqKVRwduOOfwpAAMZzkfy9MU8DjbgA4/KgAI546dRTTwOO3Tmn9FJHTim8AHPQUAMI7gDgdKaMcIctj0p7cD6j0qPJ4HYdOwz+FADwQMEdOlWoc7gv44+nWqOcYHVfTtV2DGz5ex44oAnXAG3ginD16kfw9OKOnAAOOo/limE7V5GR0x/n0oAa+M4/L/CoifUnPFTEYGzIODlc9KrEnBB9McUGgx+wx+AqI9c+n+cVJ64GcDtUQGeKAFXr3PYU5cZIHO3H50wcqQDwPQVIMEADgf0oAcD6+lHGPoO3X6U3J3Av3GPpigcZHt09M+lBmMzwM8c9qcM9MiojgDr0HQU4HkZ6elBoWPlwAgwQD+NQt07YGBj1p2ScD23fh6VEcDj+6M0ALTGIPsaAT9KDjr36UGYE/pwKaTnj8DSZ7Uh/wD1UGgrc9KZnFITgU0EGgCUcYB6dce1OJPPf0NIowPT+VLigA/njtSgj8sUn8PpTsfp/KgAB69/f0p/IGcHHpjNJzwuOvtSjgEjqOMjpQAvzdMf400cHj0FHy8jpjkY659KCfXp7CgCVRnBwfpVhVHCioFxx+lWIiMYJ+npQZlpG6KcYX0qTcCQRnvn2qsCw59OnH8jS8dhwP0oNB27aep/wqcMTxx/jVLOfpU6nn/PagzLgY5/DinqT69aqBqniPt9aDQuoeMfyqZTzx+FVARnqMY4pyMO4zzgdqANCNtv0/SranPX0rPVjtq2jFiBjigDQjbP0HpWnESMCs6DAGOmOlX42G3jjtmgzL6DI24x9OvFWY+D/hVOI7hlhj2q0h+bC9Bx6UGhqW1y8R6/hX5//tn/ALHfhr4o6BqPxP8ACfmWHiexxeXLxnestpEGNwoiADOzKdwG7gjKqSWR/vUetWEcFNkih0bKsjDKsrDBBHTpTQH86viP9hX45afBd6/4esf7b0vT7d76C8tN0f2iFIvNAtx99y3KAbVyRwMHj5z8Hf2z4ldrbUofPSykKTiddjxH5VCY6k/nx3r+nP4WXk+gX+r/AAt1KVnfQGWbSWdtzS6RN/qQCSWbyD+6Y9B8qjpXw38ff2Ete13xzq3xG+Et7aWr6s7Xd3ptwGWN7h2Z3ddm0J14ADbj2U5Z0Kx+WeoeGIRp7We3yfM3ZMfG3PPTpgV55FHHo1z9lstT81pCFEMoyjr7/wB38MGvq/Xfg38c/CNrLd6z4RvL1I1JmFtFJNtHQ4Vo42Y8cCMPkc9K+ZLvwvotxY/2nZXUhdJZMibjawycMOPr0oEy5cRafcNGxiilmmAi4PGfrWpZG5sbWSzZTEVzs6HJAryCPxVNbuLYWatlvllBwDjvt7VLaeM9RkuVl1S6SOKPJVVi3eWo/vY5NHJIy54nv8Fwt1ZW9ym3bIm1toxhl4P61twXEcphtp8BtwAb/wBBP9PYV55oeqhWjmjkWbT5/mLLkIvnAYKqRkA/mPwrspY/LDEHIAG0/wAPWgswvEfhySzl/tjT/wDR/MfZPAPlOcbRMq9AGzgg9zxxXMadp/iK9laOzuGiliikKmTjn+EDpjP9BXsEcsV3pjh8BiVWR3+Y+WcHAJ7Fe1QWdusE1yLVT5Ui/L/d/M0AeDRyeLZ7Oa6m1O5ttkWcbdm4jqKyhYNO+8O8kpOWZv4j3r3OawhniMbk4kyH3DOCeuKojSLaJdqSfxEk4xwOgoEzzq0sYjFmS6+ziNsZPf2xXWaBrOox3UlupE4TP7z+F0HtXUp4esZ4RM4WQPJgp2yO+a0bfw1p7x/6Mu14yE2Hsp9MUDscPqfhyw1ONrjSFCLcDcyHHyv36YwaqTeHI55Ss91tVVVECjj5Rg57V3X/AAj6WjfakuljRsIIwM5fPLHnA4qKXTpNPufLU+ccbkccLj16YoA4GbwjYXAWNroK3I3MhK4+gx+FdTp+s+KNE0aTw5MYtVsmK+WJycxhOnlnqBjHHQelMkQA/KSRjdzUkiMEQqN2I16ev9KAOf8A7TTSbRjHFNbSF8/Jyvln07Ct6x1660l1v7e2F5lfMxI2Py96zdQs4b+1aFz+8GOn6D3qrLo97HCkSOwXBDqWxn2B/pQBr3njG98QwpFHEtkqn5whyfocgDsO1T+Hdf8ABM3iWB/GJT7bY/JYXTfKiOwx83bPIYH1A9687e5vNKV476P7uWUf38V5nrEqak8txINrA7wD0UdxQZzqcp9QeOrW91Czs4PBU8bvJJvnmVlb5YQDwDkZLYIHAOMCvTNCmsL3U4f+EniAa7jHkXLgiPzlAC5x93+Qr87JrC//AHTaTdXCZ3M/2eVoxj6A44HFd34f8QeNBpCW93ql1LCDjD7WCqOBz1OAMcelaypWje5kqp9feJLm11J55lmmkkicqXf7jsoKdf8AgNfKUV7e6frmkiSSWEyXwjAOQPLbgAHp7fSrCa3rChHGpzlSd67iNhHbhvbmi61i41ax+0XhEkthMDCI1xtbGM4H6VhzFe0PprWEki0uBYZIoZJbhvI81goRhxtXr78D8BXz9P4oe58T3elXLebBZ31vbwS/wF5ThztHQMf0+teg+E4U8XeH9OsdrqkUs9xKF+8iMoXamSMbjg/8Brl7DwYs3iK7bU7LIsblPNUDqRxu/QY4H6YFGvMe86NDH9h1mOG4hvLS3Edq5RQZkMmQrDGAQrkYGeefSue0TT79LzUpNej8+fyUFrLPF8hihkJfYCMgLtBHQg4JGTWJovjDR7LWPEmjSSfZJ4UguUu0A/egjeIgo4znAU8kc+prn7/xvPrWp3Wp2cTW0oQ2+yNskKyjI54B4oKM+bWdXSWe2nu1mX7fcXM7yf6uSX7iyFMgD5AMV0vhfxbe6XayRW+mW9wlzI1xctIqgyW4xuRuG3cnIryyVkiSNHT5l5ljb/x0H/a68elamk699hlEpi3oIzDsTG7a3v0zkCsGZnf29x4Kt/EQuLOOG0FjpgJDsWQ+aBhQxycqGw3t0wM15tPrF9qcos7J1/su4WRJoF+aMjOVdjx8wGPYfjgZyWsrJm42oHO8jOWdj69hx2FalsIRbfZ48LG2RtHbPX+eP5Y4w+YClZLaiP7HaIyW0svy59hyeeenHStKbSZdSE1hpz7d0ZWItkcgH+orHthDJqR0SJ2iBtw2emHHII+vpitnS9MubYnz5HkmZuN2dgABK4zxyO1SBd1+Cfw1oGi21s7yi2hYxSIg2+aSVkxuU5HXI9wccisTSpdTvBFf6jMFgKMY4s5THQcfdyPTt7Vr3tzc6jYfYZJAIIHLbGUBtxOTz1HPGP8A61VAyqfLZFVdwIweg+lTIDR0kldQt40VSkjiNVRhnLMBkDj19eB9K4T4IQfZvjT44sbdmRV/tCNhs/1Yjuc4/wDHsfhXrfgmBZ9bW9nAYIyxomMKvzAZx6gHivH/AIMS+f8AHnxswX/j7utb+X/rncqxrtwsbRl6FRPrI3d1dQtaFCZVaMyL94bF5+UcYHTvU0t+ZbxmvCYkh+dUbGTxgKiDr61kz6k2ny/ayVRohh3ONuzO4DPTtge30rlvF/xJ021sNKuLKzW6WKRzMFcRxzoykKGYpxtOD068D1qAlKx3x1G3RlhlcR2Mf7zMmVXzPc9K562vo5Q19atGA29d23kqTj06dO2B3FeBSa54i8W2bonmKjs7YU/KenC4AxjIxn9a1xf6z4e0i2soc7448N9o+Z489lyBjC8L/s9Kz5xKR6bBfLbQ3c+35trL0+X8D0rgNS1PTdSmttHt5HZkOxmjOMEnk5x25rkdD1GXQYr26EiyvdsPLjYZ5Pf8c5x6Cuy0jwpFqr36vcfZ5YYhcKYzhiWPOPTnHQHqB6VMpXVgbPP5oNOurjULWHzHitmdfP6xDrwPY/5FY1laxwukiKWZTtVv9n3GK7/WYNJtPB95a3ECWkscwS2nRiJ3G7IyPUlSv07DGawZIfssG+CNV8z92mOWdn5zx05HrxUqXKrESR1to0X2BpbV0MYI3E8gD3/Kp7F/OwXUKqlTEq4A46Db+FY+jbbbR/sNzy5OTt7Y6gn6jtVzSL4W88RbKwcg7sFuOmB7EYrMom1XRbKTS3kt4FuLppAPs7sQoc84HOCc/p+kGns6aVFDKjiHTbb96zrsBuR1T6jO3GPTNaV001tqX2kbWh2edz/CQpwcenHX2roNOk0/xFotzbyxkhhtlCkgFWz0Pb/I7cRN2A0PhBp6X1xqPi11RpkBt7ZPVRjJz6ZwB9K7q5vLS51YaduC28Hz3DR9C4H+r7ZP1qnpr6f4T0N2twsdjpkBh95nCjK555LdQK5zSXu5tHuZPLX7ZqrSFYyNoiiHX6DOQPqKyAhm8RNrviB/scbw21sgVQgwF2jBBPTkfLxXP69rUGoWEulxqRn5SegBXt/ug4FT+H9KmhW91W4AAuQEt1UY5XjcaNQ8PWeirbIWeSadw2Hf5dn97b0yW9aBNHJahawW+nWtqkm1Y4RlcEgBfvP+NcuuvStI8MEakLhF9F46Y9u35VJ4u1K6sNUQ5ZoJflkixk7R0CjB4/xxW7o3h1beyg1g7Dvi+dOfkdvunuPl5/Ogg67w7phVUvnIaQIFBIHHYfyq9e6rZWsEt0ZMRQssch6/e4xTbx3itj5W5IUizxjJ9sVzF9YXN54Z+xWwRZpZA7NJlQ2Of5Vh7PmA1hLDqNrBeBPluPu57j8OhGMUlnPazyPp0P8ArFQu7AdADgfTPpxXO6FcTT+IbHQs7oLdAAeh/dKecdN2cg8c/lXQ6dZ21nr+oXIZY1d5PnGfnd2VtuOPu9MAY59KtxsrAdnp9v8AuD/ctVy3GM47f0rV8HLDF/amu3jCKOBPJB2kqG25bpntiuOOqvY293Bblpp5gSQuGGADt/pjH0rYlubWz+H9raak+y/ujLqEsariSMc4z7+WTn8iKwhGzGjz3xz5ket+F5pMfvtZtbgY5HCjp+FdZJKJr+aebO8kgY7c/wCFcv48lju9W8HumBGt3ZSL8uBiSPjHTsK3djxia4HUuzewGcf0q6/QuZ6H8Po1jh1jUNnMKrsY9jjtUYiYztNNjkbgD7/4VY8NFrTw4ph5+0yMWHXAA4H40S7V8x3K/LHyfTt+VeZLcpnL66BPp9zak48/aMf7OQP/ANX0ro/HepWei6bZ6dEGWO2CoOAOAqgBcDnjn9Kwreye4sNV1KRj5cEceAR0JbgD/P6VU8YXJvtQZHyylQMBcDbwVAGeOPve/HSqSKOk+D1nHqd/ea9PIyw6VCfLLc/vZVb5lzxlQPTvXcyswuovLOI2DMF6YHf8P5VJ4Y0uLw54QgihAzqDFnAXgtnqMYAB/lWU1zvutqLwjGNfTj+nalItFjW3a5bzOibFBUj1681yPiG5NvpAQAkjhUyBnHTmuk1G43MoBPyjBUcbq5TV7dL+3FrMiEs/KEZ4/CpQz5k8QwXaSfaIgJY5dqI6A4K+pUjdyeOmeKS0SWxhQGVNgw+Y85H8IIPTOD0r33xboGnjT7GRYREYj9nRV4Vgxyqke2OfWvB9YZFupIAT5duWVB0bPoPVV5xxx717VGacTimrM5CBj55t7ViDM2ATyAF7n16dRWzbzJY6h9pLJKV25PYcYPTqB+HaqTwxW1oBFL+9bgqnzdffGc//AKsVB9lVbb5DiUttPXO0/wB08LnitiDqvDkcl1raTglzuYlmPAJ6AfSvoSOJpNueBjserHvXk/gnTQUhj2ZIAy2OTnvXsVt5cUG5cKg4/wAK8vFz1NKJ1XhK3/exn0BjXB64715xqssl5r1wTuyJpFweXAXjHHy9O3avX/BcEc/lLISisG3N0xwemK8ZSVE1O7uHbchkaVSPvMX7gdPr6dK4Ym0jc0TLaxaQIpwgLZA9uBgVu6lwxVS2C2cAD+npiqHhiIPO052g53DbxhKbqk4hDzSAARbpJCvAHpSZJSlmCqSXOBhRuPQf5FUZyDtVsgA5YL1+v+NVbG4e8gec7cO/U9ABwB+tTS46EgMxIYYwPbj09KyMxqhkjaJVB4GV6lR7fStewGyeIkNgYBAODj6iqlsMfOExuUKPc+nvWppUSi6DHAVWOMDoQP6UAV9Zn8+7ezQnMZG8j7p4GMD/AGfSuV1qVJNQjQL91EA9QMYPH5V0Wosf7SaJgd24ZXOeG9PX6Vw+rfNqb7QcRgBcNyD3/CtqQGtoRBuFiA4VgBj+tdPfYg+XOVfoM9vc1zehQtG4A28YC+vvxXQahP59wsKRhVj2qG9u9TP4jMqtJljIh2lAOByWHvj09qyrq2WWAqx2EDkgc4PI/WtJ04EIxhnIyR3HT6g1W1G4jhCtJHtZfuY6fp/KgDOkt1itliQbUVPu4ydvHU9jXMXMq2W+OBAtuBuJU+g52g9R2P4V1zTBokQrjADE9OB0GO9c9dvBEke6GMhAXUtzj6+oA7/TvXTh5WdjpgcFl5JZJQVbA/dkcYGei+gA+ldLahCVlwqx4Yt83POOT+XaufkjRiWiQFE58vdhcfTtWi1y0dukDgYZvk2/eWPHr7V3llS7ldZ3EiMWyMD0A5X1/wDrV+svwatvsPwk8J22M/8AEvRsf7/zCvyRe6drpW3qzFCTIO/p7ZxX7F+EY7XQPhnotxct5Vrp+iW88xxnakcW9z26DNe3lKs2znxMtEjyj4q30XiLxLo/w2M/lWlxJHf6ywOP9Fib93CW/hEhUlumAFPStvUfGc+sTnT/AANAE0yxhMf2/bi3j2Y+WIbSG24wpG4Z/hK4NcZ8OfCd340bUPiR4pkkRNdnLwWkbY/0eMhVR27x+WBGF4+UZ9K9Y8Tjyo7S1tlWC2jiPyx4VUEZUINoA45x6CvdOXlPLo9PZrh7++uDNPM5ee4YkFmC7QFz0RR91T07ADADbvzbk4m+SNPuxgYx9cVZvZIPNaKPcyjHbj8v61Sd+MRjA6YPoaqMbkjI44Ijuyfl4BJyOPQCq0km8mQdF5GeOfb8KsuPLizs+boPTJ4/QdaqxbjH8oGRnkdMf/q6VQEiRrvUn5uAcY457f8A660o4lfDuNoUr17+34+g4qGKJmKj7xPykn3rSlj2R8NkDGOPX07Y9BQBRsn3XqlflYyZyeVAOQePf1r0HToU3kjJIyAScmuZ0WxM10EjU/LuVR33KD+HFd3BJpeg20l1q9xFBFCCC5bBPBbAA5J2jOFG7AqouwGrbwNtC9x2rH8S+KfDHhCInVrrFy6ZgtYR5l3M7DCiOIdRnuSB7isie98XeKYi3hRF0qwXI/tK7jIndCPvWsRGCMAHc3ylWG3kEDyvT9O0uzQ6hCZLjUbhi8l7d5kuJRjBznITByuBgcVRPKUETxNr+iWllr13/ZVpgGe3iwXl54XgngnnjG3vuONurb2FpaQ/ZtKhSC3H8CjczN/eZsZJPc9fetZlDRMiqPnPXHPPb14pFVUG1fubdo9Sc0FCA5tDHt27R0XqeOn5U2z2vbx7ufLXBVvXP8qZKSke/fhFOePvZH9KsWsRFtGH4JG7n/a5FZgX2VriERRnc6jbu/u+3tV7S4HKIojCKjHcSOjL0+maiiKxwEgFNvUY6mtvTlk2Nn7zEE49euaALU0qi8tmbBjjmjIx164rvfFuIfhf4tDgssPh3UiQenFtJxXnMIWbV4LZmAG4NgdRggivRvH2Y/hd41zlMeHNVJ9MLay5rKp8DLh8cT8MtGBNhpflAuy6QhAXsBtH5cfgK9I1g/viNpPyjnphcV5loieaulxSgFU0OzcbeoIcd8cfKeRjpXomoyM7+ZkMrjK/gcYx+HH+FfPVdz10atkB9tjTgbVI9CMV6bpCptiVe+SMe39K83sgPtKxqmNkfO7qA3UV6foww0K5/wBWOCO//wBaoWwmdnYfOo2jh2yGHHT+VdZabtrMVJHK+wX1rmrJXGxS3zEkDj+Guuso13c5GegB4xjGPpVxEjctkBQOw3hR36EYOMCvoM6cLPSdKmH3msVyh6JnnI+uK8BgizIuDtXIyB1I6dPQGvp/W4/NgsoE4zaR5x6AH/Cpn0PWy888nvC8KwyFWmkByueme+Pavl/9u3UrbRvgxo/hoEfadX1+GaNMcOlkhZwTggAGRePy6Gvo7VPKstQgkkUbZGVc7sFQDkn8K+Mf+Chl7L9s+Gnh1mJ/0TUbzy14LSO8SA5OcABTzSgezS+JHwHEzpa7QoPIT1wVx+NeheK0j074S3tujEn/AEVkOAvMk+cHJ7Zzzx8vOK88kVnWJEBRpTjBO1hyBz0wD9O1dd8Y7+5sPANnYrjy7q5t45VKgHbDGWHPXIIFYU97HTVdoN+R8ywnG759pC49Pr0qZm2pwcAAe3WmxeZg7kIydwPAGOwNIzOIwY1Y8kgdPz9q7D5sv2qYLMeXVDwT/D157c/hiruBk4GBsGMc9OvoOPesyEyYLBQFTIAyPrjn0q5Ct6I1VEGWA+gHFJouLNQONxGCMDAz0/yPWrCxllPlhmPcA45PTOKz/s93wDOifwn5c8e4pDbXZxm65GBkIBt7cYqDU0vlT5jyB0/xz2FS7QTx049DwOnT6Vlpp85/eG/Y4JOAufp34zUf9nTOyIskmwrudxgfKD254qeUrmNX5FHzyAAHq3B56D3zUsOJ5lTzIgeCCWxgZz0/H6ViNaaYrZRXMabf4jz/AAn24/LtwKvKbKOILBp8fB+/KS2E6/8A1vak1YaZuCXSkOHu4wyn5pBnGSeOnp9OPpUZvNFt4lc3UUu0nbt3fKRxgcZ7fTGO1ZogtJiYHijRZPlbYMZPX5T2x7VBHaRRF3ggARiWxgnAzjH4UrDJTrunocoQ+DkEAjn0zj/I6U+TXdMfq7bAoIUDnnqnHHy9AelM2HawESseM56bc9iPf+VObzXCRkhRj5VGMAe1FgJDq9jImIEmCAj5uCAfYAn2z6VnPcag7gpbHGMNnAwAM9yBjFajZkC7iRkAdMDHQfgKeZymYyDuYhSfT2xjHI/zxQBmxTXKQAJZzE/f3ZVWwemByewrvfAubrUZZSCm6E4HB6fTvjgHsK5GNlk/dQsTt456AH/JFdt4DXdc6lOBxsCADAGQR/hj6UAdP4ltoYYLaUR+W77wR3yMY9OOfwrg1Tau0tk+/Qent7V6J4vRjHaBnBZQW2nnPuR2Ax7deOhx59jPLqwJ5XbwD+Fc0zelsGFkY8gIPlYYzn8O1WFjK4JyRu2DnhR7+1Ot03sWPDMw3jsoX/61SybiEB5dj/D0YE9/aoNTivFtw73NnbodyxW28IOArHgkdD0rgYokbly+4HPy8cH0967nxaxbUMRgjbER6cEY468Vwy4QLs5AGeePw+ldtP4Tzq+5djtochhvHynAJ25H4e3OKelpDsKgtlRknHBz/wDW5qVeIh5SkGPkYP8AQ9qtQKFZCc5B54wef89MVZnEiTTbbJVlxt6Z7/5FWljjysqW8fT7x5wF788CiHAAG0hhkLgY/wD1VKqKQY8kZHyj+lZmygRrFAWAdVbHG4IF+v0FSRww52CIEjGVC5C+macPmXaTkr6DG3GOB6irCw5GyMnJ5GOM4/wPSgshEYYSBdiljzlufU+4P8qegfZwSxHoemR2qyIo+6hiQCM88/1pSI0GdoG85GO/pj060AUyWcFQcFR04xn1B7dsGlkzwxBwx6A5yAOSAPb8qsGMHG2M/XIxj29sdaqTSwxIBEBkYV2RemB6n19u1JoCQyHyyWGM8qehwDjH5fzxVmysFuYwc7YlKKxHO7J+7x6DPAqTS9DfUFEl6GREHEQODKvcDHSusLpZfuYgPNZtqFVCqqnA4/AfWo5wLUn2PSI1jXe8uA67j8vzevuOB+VYVykszF5j8x+6PQdOPQdvpVj+OQt8zdPm57+nt/hUvL/K3GExwOnT/CsW7mvKVlwH+6CUCj5Pb/DFOwoU4YNzj04HY+3FWBGqgCPG/PDdFGeh9KXycgKjblA6nGB9KyNVFIrbNzLv59Bjt6e2KRilrbiQkKsaZzjjOelLdOtpE8+4DaDyTjkdB/sj3rz/AFbWHupV3EBAowqjjP8A9eqp03J2RnKSirk+o6kHIdmKJ2xnHH+cVzFxcNdN8v7tFHTPXNNbzJVyAxXOcdenf6U9IySJMHavP9MDjiu+MFBHBKbloOjVCgdf7oXHXjv+NX44ioPHyn7owAfb6YqS3hMkjBAV5G3jvirjR+UTvCNzjgZbPvUXuXGkNMXzMrbc/eOONtTDHmA/KhwRk9Vx+lSlCWw+AW4CqMbv8+9Bjbf2+bj5hxx/h7UmdKjYYCUkw23rg9zkenarCsrORn0Cj+If0qzFApGNoUF+OzZ+g4qT7KyDkDKnOR3xxisQsQKT90MCSeMgcP0xTs8BcMOMDkcEcdeRnipPsyfMpwvyhSTyEUd/p601IiCrZULGMKV4xx1H9aDSwgY7g3QgdMcegI7A0oJ5VNzMOcZxyPTOKjO7y1BYfMOAen03DFJIvy/UcE4J+nH86CC3HLI2TvYPnOTyNvbsO3TpjrTMOFVUYAsAoGQ20c4OR6jgY4qrjzZCEwzAbsnpt9OMc/oQKlVGWXylG4yA5QAKCAP0xgdcelZl2JA6qVyy/K2OmQM9cemKUMoA+bG4E8jgg/8A6qjWIIquD97j+6ARwc/yqyrBV2b1fqfRR9PyoGKWGU3DfuJ78AeuB054qv50fyqJBk/L+H09DSmSJAcNxt6cgjHqe3pVV50kjChTtOGyCDtz6fjxQBcDFjuyVU42lhzkentTkuCvKEE4A2qchQPX1qlvTK3HCYYAg44B4xjP41YjmiZfJUHuctgAY4B45/pQBcjG75FfJXnudoJ6n0/wqMuka7Vxl+R0wP8APoKXdtZXVvmPBeM7gSOQPb9OOOlV2R5lEkkiHd83sFHH+elADI/MlRVChiCRzkf/AFyf6VmXyybduQcqxbapOMDpz7YrUPzKAzcu27HOSOg7VQlVJI0Utj5SdvVjuGFx2569sdKqJMtrnr+noiXWlpycQZXp0CDt70/xUrf2Il07r5Ju0Qx7eeVb5s56DjjH41Lpi20upWDQFmikiR1LdWUpnJz0BGMDoOg4pnjVo10izgCn95qJAbqQFTqPoDW0n7pxJe+crBsZ2XoU4YEY49B7j0q5tQ5BAIGcHJ6HoPXFUVm/fTcAluAT8oyvpVnzCSxHysR1K8fQ+lecemVCAVVyd3AH0PpiuR8WnLwR8/eySeO3TPau1+QwMXyxQAZHv0xXB+KyySxQ7lkUgyIB0UdMfWtcMvfMavwHI8Es4bOe3X/61SoSOAOAR+FMJXduVQnGOO3+FN2j7oUAnBx/hivTPNNFTuHUAYxkr6njpWnFChQRyYYr/FjqetZkG5lUNyqqSyE4JA/QVoQlnCuFxjliDwfQbfWsGjqgydEaRkVV+ZMEEcBhjHT09aXJYFlUYU4yBxRt6uG2/h29fYH6VLEYzHhyduGyPUgdjxjNZnREbtd85XHAzj5fw9PxprJHsMMuYzLhQe+O2R+nFKFZUVj9912kE9B2/Kkyi7FUiRnA9z68HtigkkkXJV7ggbkCnGeR2OPXP6Uw4Zih3Hgc8jPqR9elMMvlszMPvEEjGc+2D2A9KaW+ZMtnONwXKjgdfwFAFop5x+Y+ynI24zxkDoB2pQoEu4KvOMEjgY4z6jNQKZXwybRGBxkjI9D9OOlSKwDhtoIH3jjgKo5z2/CgAmREAXP3sfN1II/wpn+qIkX5mA64xwehH+fwpZDmABmy54yG45P+fwpuCMbOCCf9446YxxigBpxtMaZYcBcdM+1K7qw8v5sqeB93A+mORRu+RQBsHQ/7Hp6fSmZOQTjHoOqg9P8AHFACl0ABRxuHy7h1/L3qPzBuK7VAPGOhAx0ocu/DhQSx9tvb6dOKaCzhi2fl5HfOPb0oAZ/q1CEfMobPpz2/CrMQIJkAO0xny1H8I7/j9Kr8bfL5POE7Fl7gD06/lU0ZW3+8c+WoLAcdccD9OlNAIsrodw+6eu0cYYdu+fSgSlctt4DcYHfp77RzUxG1CByq9QOx9fUDiqfm+Xnao44ye3r6c/WrAla7EanzQ3qUBHyg8dccjPSoRfy/KQAH+7he3GOnpVaMo4VSud54ycrn+f1FSM4eTJBAX7wHBJxjj1FBnzFpbh5nxu34bGWA4x+GB04qIOE+YkgjLY/hyOMCoYyeGjO1Aeh/lj0qTM2A0rbgvG3OBznFAcwiFx+7yFI5xxj3z+nSlDu2Fk5yevQkY59sUh3k7AnC/dwMEfTNB+7gj6gn73+BoAkVwSFCMN38Pt9Dx6VE+MDaoznHUNwKPMUnZ1Qjnbxx6c+ntS7wcMAqjP8ABwPpQBGcZMZIwTgsR/Djgc0p4IBz85C7fQjpjpSDoFTJCFh8v+16D0FP2HcxwNuMtxyfUe3rQA6PeRtZijZ+bjoV6fSrBBH1TkeZjcuOoz/Sq8RZnO3KYBK47nH40iyPsOU6nkAfKSfrzmgCQ/MzFCyv8rA8fd74HcCp05+ZfnCD5f7wB6VXDBlAYqFJHK4G73wfpUseGIdzwCePp6fSgC4SF5/hONvHy+nb+VUXljYsJB0J56Y9hjtUzPuw6ny84IH3gPpjj61ReUgGJOUHPTOGHB+nr9KAH4eXOcJj5do7d/l7dBTGZD91+w2t1Jz04HsKnYP99Rlk4Zl7bvQDsKRyxPlgAHODjGckda0MytIu9QANu1FOQNuOeePpTA0ihg8h552BcZA/+tVnYsnQHAG7bzuyOOKhlQBSGx9D7dBj0oMx8QdAGOJA207Pu56cj02nin5BzK0bKvVQTgdBkEdvaqpQs3K4AyAvbb7eoHYVZE0SgpyDwu05APpnjg5oAv6Bn+24QMsNhbHXg+g6fhXqkCE3CMxLKr9hwOBwB6f5xXlfhiQ/27GETf8Au2b5U3MTjpjjv/nivV1O65V2Pl7cAxtjg7QP84oMz//R/QLOOeOenvTSewIH4Uc9gOTxim5B7fSuw5wwByB7+wNNwWb15o4HC9+1DD5ScY479M/h2oAYdxDrnlsAZ6g/T0p3UnZ91AFX19Paj125UdgcdDQRnjON5x+H+FACYCkLtx6kH09umBS4/wBk9vp9MDtQBzwVz2HtSY56/pQAf7OG5yevrUeMMMgFfw546dvwx0NLzwRnn1GOlO4HCngHOO/0oAABtwQOnA6ke+aQAqMjAbov1+lKq4UbRuA7/X/D0owGH91h+ueMe1ADyeckc+mcUcnbxkBsHjmkPA4DfKBuHHH+fzpMc7e4x2xzQaDx/sj8O/tilz0xz/n9aQcYP05oOADzg+vp9KDMXHRfXjij1HGTwB05HamngEYxj/P5U48BV24GOAePwoAXry3y+v07Y/rSdP4cHsf5YpQSPmzkZ6fpwOmKAASB6dO/5DpxQBIh+YbAWwOxqUNtOD04wPc9j9KjUsCdo4FKFAyBuG4DG3HBFAEnTAOCnAI7cU1d5BAxnOOfbp+FGNoCn0x6cUArjJxx37/SgA6+o24I4/yKQbcZH0Kt6UpG04BGc4IpeM8kds+oH+FADcfP1HHb19vSmTLlGUYUce3A9KlGF9gO3tTMNjqO3T0oAadxb5gc8ZFN2qp3dc4AAqQjbwOAT92mdPTrj0ArMBnOfU4+g/Cjtjt6cZH+R/hTzgZ574PqCP8ADjpxRt6hh+IPFWAjY7DrSY6fXGD+n5U4k5x16cDpTWI5OM9qYByC20c46Dt/ntSfLuCx84Ue2P8APen45AA4/LqOlHJ+XjDYGB0x0FADcdj1o44J6fTr/wDWpy/7I4PT2po68ev3cfpQAEevAXt9e1Gf0H+FHT5xxzj2zRwMnGFyPl96AHgDuMnoBSAHOFHAoDLgZ5XdjHsKaCemDgfyoAkHyvnac5xj1pvbbwPb0oXgYzj5sY9qU9OOg7UAIeAMYwOo7jFOA6jHbr2PtTecsVC5xgEfzpcDGQDt754/z+FABjnB65xzTRnGD9SBxgelOOATn+H0Gc00AY/hkHQnGP5UAKc7fl7jbkcfSnMCMHA7DOfSk7jgEE9PU0gHAY8Edz7UGgvv0A7ikxgc+lKem7r7Cl449DxQAmeR8oGPTpmg4Hy9h/OjPA7bT0H+e9J6juOf8/SgByYz0zxxSDoMjqcDjpjtQMr3H9P0pRwrFR0x07+3FAC8d+Mdcdvanj2P4CmBR14X1X2p+fXB6Ec5FAC4xyPvHrSnqSR14GfQe1LkfNjjIHT+lGO2OlADBzkdwehIFC43YBGAvH1p25j1YY9/SjIIyM47+woAF54UZAxnnv8A0oyMHOOlJj+8SAB0FAxtAbJoAU85xweMVCSvIzn17j8KnOT6cgZA6e1RFmI4IAPRcdf8BWZmNPt0zyDQPbr0BNB9eKBjkAdRz9a0AT7qYz3z+FLgcBQM56+/+FN7ZP4n29KUYxyPUcelAC8nJ6kH6UuAByeAOB2pMDgLycBQBxRx27ev8jQAdto4x/WjtnoF649qUAH5cAA9cUgPU9jx+FZmg44B57+/ak5A69e/akIxn1HT2px6kKeD2IoAQDDZyPwHr/Km5Zh67eKkxkE/p1oC9QP0oAYUZgc5Hb5ev0pjBkwvHGOPYetTjcMAfxN6YNR4B6ng8cUAMyucjJy3QcYHr9KAf4evHAz90UvPGRjB6f7IpAG+51GB+R/woAcvLFc8jrjpn0/Cphzz+n0qEfLgnntjOOnSpFODgkYUcgUAPIxk4yaQkA4OPU4Pf8KCx7Dr68U304z/AEoAduznPBXkduKaVAHyng9fpQcsNo9MenWhmCHngcYz69PwoAeNp4zzxntVr5QR149aqISGwFAI6d+BVlcHkYHHftigBeF68D/PFGcAlT0OKM4xnjHajHO7I9OP6UALzjIK4HTFLtA+UHvkZ70cng8fUfypTnHTnGOmMf5FBmM4yduB9e2e2KaB6fyp4z0/HA603AZfY9f/AK9ADPXA6/lR068Z6UHkcf8A6h9KMZ4zwf5UAMwe3qP/ANVOBx7HrjH9PSlyd2QeFUjgfl7DFRqML8v5HpQA7sPTO4KeMZ/Qik4HfA9fX/61HuOePTjj0oH8uKAE7bSR+I/lSYxgEnnj2Ix+lPGCRn6+n+RQOO/b8vqKAIj2+n5VCcFRjrjvzU+0KEDDIX5SPQ47VGPn+ZV+Zjg44+g/KgCH5c8hsZAz7f4VEwBGB0PH07VaAxyB6rk9j0qE4688HtQaELDk7TmoWBPToB/npU3UEJ9R2GRUQwUDc8H/ADigEiLjIxg47e3SjB2fMTyBhlxgAdsfSpD83T6gDtSAEPnHJHHftQQkNzwDjHsOR/nHSmkjj5QMDgj9aVvkznI6AZ9O3/1qbyrduTwMYz2oEBx0wBjufuk+nH6UYHJyMg7Vz2xTQRwFIVejZHG/0pAcgEe34+vFACkck4wPL4Tj5iOlM6ZH3SuMjOeSKcccMT05B/H/ACKZxluRyc/X8PTtQAYBPGDtGfWjjcMZ9uOOnpSs3uF4AFIOWwOAB/n8KAE57A+nPSl5I+XrkD0/zimrg4weV9ulBwBt67fu9vwoAfkZx1GSMjrTiSSWH90KvP8ASmHnd8uM/wBKVSBjDdQO2R9KAHkZBwcZGAQO3tRlPXHbafy5HSmcMpBOB06dP/1VLnuR1GT+XT2oATkEH7o9acoI4GPlHy49aYQMMvQ4wSfQU4noeMen40ASDHygg4B4+hqReCVH/wCrFRA5GfUdqlXqDgn/AAHYUAOXaArBs9x9FFPHHzcjH9aZjB3d8YB75P6U7IU4A7ZPvQBIOuAM+gFSfNhu/wCmKaMdOfUn1PtThnC49MD0oNCfrgHnpinADr1zwSaSNv7tP5449hjjigA/Wnrx16Uh4oHHSgCTGc+uOCfapOB3xjHfuaixjtx0NSjJz16dTxzQA7tz0x6d6f2wevHFMHU+4A61IOw9P1FBmPAPXH596d26Y9vSmDAPIxxjFOHAwee4oNB+f8/4UvIxn+HtTMjb64NLnoD27e9AC9vlAPTtjij2oOOOc0/ufl7Y49KAFOdu3px+tSqST6c+lR5VEBLDdjoOtSD5XHPOe3Tp2oAsZz1zjGMe1TLyCMccAgcdKgGVPp3+ntUi4A5JBHPNAEnPQdCPpj8qbjoVOFz+H5UoxjAGO30pcY6EcnPPtWYDQDx3+v8ASl2+vA/xoGMAnqfTt+FOwMew6CgAGN3Xjv6UD0PzAen9KRMkj688etBxxgYGeRQAo3cgn0HHGP8AIqQMUwehHVc9vaoQwxzjripkOD8v8PIY/wAqAJAwAG0fL+tSAj73QdtvWmKR2I5/SpY8EIhxkdcelADeV5YcDim89x+X8qkBypIHzehqPbx83QfhQBJxgcfXHWnAEcdKaOp+mKd9OtADSR6Y46U4dfwFN6Yxzj26Ug5BOOAOlAEw546eop20H16dqYvUccYzUkY+XHpwQKAGZQqf7vH51ANyfM/J79qubBkMec9qhKcHkfTHagBkbYIPC5/KrcR3YDf4YqHYx4OMEjPrx0qZBlv65oAkCADLdu/tV6HI+cccDjvUAQlAWHX8MVbQDI53Ek5GOmBQBKrcD34qYdR+VRL+eKmXH16GswDAIyeCDTevzDp/WpsAdelNIIz/ALVBoRsocbW4/wAaheI7F5DYJ6jHHpip8fn70pGevb0oEyg3Uk9vXmpV56c0xsYJPP6YpFk79fYdqCCyNpO7228cVGwzhh0HH4VIHH5elN7YI4P5CgCkTxgHr680wA/w8+w/pUijnBH5f4UFT0x3/KgCMgLnjCgd/b6UzgLxj0z60py3IHsQe9HB6fTGMYoAsR5PTgYx6/hUxwT6Dpx2I61V5ZTwG/z7VZz5mHGFVOAAT6UATqNvTjFX0+79AKzg3OD7GrwPce1BoO+XOV7AcU5lIPbBwPoKeMA8Y+lBXHXHH8/SgzKkq5PH5djVWR+rD8O34VfI/h/D/wCvVGVMH68Z6UGhTf7pA7/lVB8j72OmPYVptGCSSA2BwM81nPngNx6g9qDMiAwAF6/5xSgAdKOmff06e1O5Xjt7YoADjqfofpTPyP8An/CpOBzxx0H+famkD69qDQjwB1zk9OcdP6Co8YH41Pt64H4VGf8A61BmR88g1at3KEIRnd905x0FV2JHXt0zU8CZLquNuAfcemKALOTgcYxS55B6HHT3FJ22g/dA4pMjPH+cUAKwLKQDgqB1/KqsikjGPlPBP16VOHb+HtyRULHcCOq56H9OaAIR9OOmPpQxzx0xS9D7Cm4wDk0Ggzp14A/pTuo4HcUFfSkX7gPQZPFADxyOOmOPYU3ocDpnp3FL8oPOMFeGH8qRuSP6fyoAi/pQv4ce1Dcfnik6ce/pQBNu5yQfw9qYTz8ucH+fpSA9h0o/hwO/5UAN6cZ+7SE8Hnp0HpS4wQvb2pn07flQAnOTSE4APXtxRyxxTcnH4UAIePpSDrxzQc9M/lR79/8A61AEyEDC9c9hUp6HcAePpVdDtO0e1WBtzx3A4oAQ4GfpTeNxyOwp5OBhuajJHHuelAEmeDjk4GPbFS8AAemP0qHnccYJAGDUn0I7fhQAdRtHHOQf6U3jpRz1z14xSZYEe4/KgCQYxyCtTg5A4A9qgXPYjr+BqQHKgA9/wNAFjK7M5PHtxn0FJng8Y7DHpTMjjAxjp7Uuc5NBmSqcD8B2oJPC4784FR54UHoKf3I/SgCVXyRx19KtxsB6fh2xVAenX6VbR+ehoAuK30yKXGeB2NV42Yj58Y6VOAuRu/TtQaFuLCjb/wDqq5FyenQZqimOBjpVuP16UAakJx15xgir6565H4dKzYT8owenFaMJyMUAaKc4Iz04x61ej5XpVCHOADWhEDtA/SgCRGGcVKF6VAPvZqynIFAHlnxMSfw/PpHxQ09C83huXy9QRB802lXJCTrgY3GIkOg6Dk17la3EF5BFc2zpLDMiyRuhyrIwypB9CMGsOaxtdStZ7G9jWa3uIngmib7skUg2sp9iOK81+Dt/daKuq/CvV5DLeeE5ljtJW+9caVON9rJngEov7tgowmFHWr3hp0/IaWlz3Cv5/P2jvBmk2/xn8faD5RgS7v5NRgjIMZZZDh2UKANqyHg98/Wv6A6/F/8A4KZaPd6F4+8DeNdLtRafaY5LW4u4mCGd0Yssb+oA/DBIJGRUC5bo/KXWfCl1bXslvpyvJLAWwu3OVPQj14rjrbTbqaSJLofu5X2v6YPHWvrHTr2z8aadDrGihItRtCwukVfvKfu/LxwO+Of0ryq78M3V3rxsYUAS4Zxs6bATxg+34VSnY450uqPPoryfwnqBZUL2ip5UkBPyyR9gPf0PrxX0X4euI77TYUVvOdVBiYn/AFkDcqD2yvSs8+C9M8trG9jEwjxHI3OMnA46cLTdJ0y88NSmwgcNEjedbJzkjuqZ6BgAQMAZz71FyqSa3OnsrZ7W7V9vDZAHQKRz3rdlsI7lTCJ1R3bdx7+lVrc2t/bpqMJLwuSef+WbdGDfStiKOORTNb/ejwmNvQDpt+tM2OV2TuZHnGJIivmIBzzwMe1Jt2v5O3cAeFA/Liut1XTIFP2+FJVt8eXIknEhzxkf7P8AWsnDQsJYh80ZUru/2Rjr7jrQBli3ldHmRNkiY4x24HT2q7aWrJKZGzGeBgZA3H2rppRuWTASMFckDggnBxWDdX09tJmdQkLgKWYYCuO2e2aAG3UOPn2bgEZX9yD9/HTkVMJ7cwQGN9xTr6hD1GOmK465nv7OS0keYSQXLmFh/d4/LGeaZBqItVE5Vd0wMDr2y3KkdscZoA2dS0a4V0KBI4uMIOuT2PuRWbdW0ibVh3pGv3g3GD/dxXS2d3dOqW+6N2k2od33uuMD0wKmkeBG8q2yWSYwlpeR8p9fQ0AcqwjC7cj0+Xgg+gqpdp5dqWDbiBuCnuR1/SvQdS8PyNEbvS/LMJG9sfdV164+tcPrN9awWqxSkOj/ALlCP759PpQB5Hq+o/2pqp+zZWKFVLBhjGeoHv71x160FxcyiTbHPKCsYHCjHTP5da19VeD7dNYwReVGIyszqed46/rXOSNEfIluyWCjy1ZfT+H8OKDkl8Qun2NzpB+17A7lG+QDop74q9NGbvS4vMxG6A5QccZ9PetT7S0t5D9qjCM6iP0GF7/iaNUkFp/pMu1t4J6YOR0/SgRzd3pfn3iXJTaPl3c7QT247cdO1bb27afZ/bLWJpllA804O0Iuen0x+oxXNNrcsSPjDRdSGHPOOPbjHArtPhv4zOi6s0GoWcN/p9yzQ3ELHI2vyCvof8OmcYv2bSuB7N8EZkiRzq8ctvC677cjK/Lk49M4bofavVH0LQ7LWNR1C22TXclsr28ykt9nLZMgOCfm5Hzdhlc9q8y8U+P/AAj4Tjm8NaDazi9uLmHdJMm9VswillA3Ah88KOm3nPY+XeBLu9u/Ft1qEDzMI2YNGrtulZsgDb3+mM9unSDoRWgj/t/xNq+v2hS4g80W6FR5YkIyGdRxheDgViWlje6ULiWbdGS37vZ/FkkHjnpwfSvVE8CPYWao0g063gDbII8s7GU5VD68ED1rJ8aeFV8PQWStcym92LcKjqceX3jbp0I4FTImxwF3L592IZG3SzMNh4BjJ6q3TldvH1q1YpbC5YRTI7fdK4wu0jOQenHFIlo0rSbSCJWZ8leMN2GPTnn6VYs9Oh03blvmJ5Qfd2uemPp+R9qxKJL24R7q2tV+cx5ZpFOSeMAY9+KG1WHzbKwsT50szgMo5KDBJX0B4poWOLVVaP7ksJjBXJAwchvfpWXoFrN4e1RpLhVk3yboimQBuzksD0LZGKDM6TTrHTNQnl1GPOVkEa7SduxPbv8ASqQltLLxzDr0KyfZ7VT9o8xflGFxsHPNZWj3GJbexjZo1G6Tng5yR6j6etbNzGLiKa2Vvv8AHB3AD1/r60AbiahB4jlur7TnM0SSbn8xdnJJ6DsP7o64H4VO9hhHluY2JkwsOAFYEcdP5VkaRa21jbvb25dI0j82bk4k543f/WrqfD+qR2t3J9tCPGsZALLuXLL02jOQenPA9KC0zr9E0n+zo7Z8gC4mjTeOSEDjcw/HGK+evghGx/aA1y3yiefN4mB3nG0JIOf8favra0jT7TZsnKoySom37u4dx2Ht618PeG5NQsvjHeJZl45v7Q1iZ9nBdHlZJoh7MrdK6YSsikfSHxOvja+HfISbypWmUsv8TRcYyfb26ivLtC8L6z4h0t2Ql/l3LDuKsFOcYVuDnHPTtXoXxB/svxNfWMFjKE8tA91LnMK7VCgIfQ4OP8Kiv9G1fSorh/D91vnbyz9nCgfuVU8If7wyOBjcoI9BWfNczbMPS1bSLAxancIsdtx5cagMWLD0z0GBz0rFl1KfU4Lu/nLyyPIFDuigRxqOCNoGDj09q7uw0rw7LAbbWxLblkQB0XaTIGLP94EdAMegPT05i/iW7W6tNMhCWLSKMj5C6A/NsA9uvPSs2rDiS3Ok29vplrFC8Uk1xvlihB3PKx77VHbPpgY68VNpeoz22fOT95COABwPTj2qCBbWx8Qx3IiaW7tYG8gE4XptB684Xt+FXdQu47rZcS5AVcys64JPrgfp2pFHLeJbOPXIY2kIWWO53gYxlWGNox6kVq30Fvc6XLGjBZVCbE7pjue/I/pVKeCa7ltr20OERuhOFbZ7dPb86gj8tbq6RHL/AGkKfl6qQTxx2/8ArVMiZFa4gEMunzyR7rVY3MgB3BpCMAHpkqACeAPbrW5pMU1tEmpXKx+USfIXJLnHCqOOT+tLdAvK3lE7MBQOOwxn8R6VtQQJqOp6do0WE8pF8ocDOfvEH8KzlKwk7GT/AGhamPUF1sSMwl2oqDmOIAY3Yx94f5Fe2+H9FvNR07THHlw6fBsLxjqBw2B07YGRzya4XXfB1lbX1pG1ras17cxh7jcxdGBG7jGB8vHbOfbj2HQpE0zw608ihvtczNHsORj7q/kB2rK5Zx/xGd5tN0/T7cBEuLp5pMIADn5VLED0yT7fQVgNe22i3b78GSOARIrHB/qK6WKOPVdW+23zb7XS4mlm53DOTtUDkAE8AdODXD+LXguLF7+3tpCs/wA425LIqjbnA7ZOR2x6VEt7gc5qvxCnvxb6baW0UW2QeXLkgbweWHoOccd66a8ka+h82ZhJK8ZUyqOQoXGNo68DoK4DSbFL5zdCPlIR+8PVeMnjtz+X8u30pf8AQPOlADqdg3DAPQH/AD61EpAedYOualIzx+VbxqAXfK4VcADn/wCtivRtOMEmkJ5K7YsFtuf7vy45+led6teCO6NnB8zGZlyuMHOPlx19O3X6V6FJb3WnaZFuj2xJER8ozx/F8vr/AJ4q3sZmDo99JfXFxPdtmG3G5F7HHP44xVWy1/Tru3nty2+4aUqqHr8x28euP5Vf0iNjptxe4DOQY0Tpye+ehGOlcvp3hubSbuyvWcNIQZSvl4WPb6nOeMjPA/oSIGt9mfRdRQ2O9pGKodwz7MB6Vpos1tdTMqYSFTKzgZHTgAfjVmxvv7S866XmONvl3Yxux+nAzTLr7ZF5cL4beCOBz6du2KmQEuhP9qMMYYiW5mMajG4AAcDH16//AFqwfFs13fa1qKWUYlhtWNoxI2orLlSB6nPHHrXcfD7TvN8R+dKuEsRlAehnJwOPYH+Vdt40h0vTNSmuLaIRo8rO+0Da8pUMcgj2454wB6VMVpcqJ4v4ueSDU/BWnzgF0urRSpABAVMY4/ujArqbiWJo3Zzu8ssFHQMuRj8xzXm3jG7aXXPDrs3lyxahF5kg/wBrJB79OR+FejWP+ns6yr5gaQhHxgduO30qa/wIqfQ9n0SFbfw1ZFhtco2cDnDf0rhtQvmiumtox2UsSOMDtj3r0HUG+y/6MAFWONUz2VRwtcDaRi61KS7UGSKBDjauSedoGPrXlmh1t1Zpp3g7UrdtpmkjjuJNrZXPmKQARwfl4rgbrT7jVtSEMPJk8tVAIOScD9AKd4lvdYfV59KvFmhjtLRrp4wBzHlRuPTIHf0HTniun8HW4u9fS4A/dQL5vHYbeMVoB6N4okKTWmmwbUWJAhx2C9cVykitd3pihbadygFewPWm6zdJc6s3ks0jRxgtnux/wqzo+yQSuEGVB3EfeH5UGgy6eM+cy8Ko2cfe3L9P5Vys9zJBOILcbt+DwMlR3Y/n1rauZDHDsjVm3nO4kADHSs4Qs26YkRk/JwOuRxjH0qJAaeqaLHreiW8a3myWOQTJKfuiRBgZ7Y55546+1fPF/wCC9diup7oIJIY5XaNHkVC2xedhP3iMeuMCvqSEbNFtx/ES2edv+elczrGl2t/5ZvR5kMCH92c9W5yOcVqq/JZGU4Hz54f8MXN3rY1XVLZHthGHjw+WBYfL8inkjHzA/Lzxkjg1nSWutZjLESr5RkiAGFUMwzj/APXivZtQjjt44PKi8oquAqjHzcYOMfe/z2rh7q3VTCUBJ4T6Acfh1rWOKb2MXGxf0O38iQqF424PYfj6V288Bi09BHg72xn/AArmLRFWfa2S3C57cV2V3ubyoFXO0YHYLXHVm2XBWO28KbksZSpEbxxsUZhwD0zgY4H4V4pNC9tcCCaIIQxPsc/MCnfHPTnHSva9GzFpl3MMgbNg78Yyf0ryPy0F3JNjLLEGTcdxAwMKT0GB0A4xUUypGzoEZhtbuY4Hy5yB364/z0rG1CIXMckcjlUdNn7sZOD6Z46fp0NdLZtEuhu7fK0j7js79sYrkb12KiTv/L3/APrUGbKkI+zQBIgNm4ZwOoHTj+lOZgz+ZjcxOSB1/wAMY7VDAVVcdSM8dCaftMoyAOVA4/z1rMxNrT4W2O/G8DcCeo/oK0tAQEsW6I3X3NVdMjUWNxDjA2DJ9CBWhoyqlldSbCfLQ8A9hnA/TNBocy5M+ty4wFicuf5EVxVw0Ed5chVVXUMVwM5J5+g9q7GxSVpbqUKNrq2G689eB261wVxKDcXCxjO9xk9zgcYH4VvSA6zw8we6iYkY4j65yB3Hp6Vt3GWaU99+wY/pWZ4fjLXMeQ44OMjkYHWta4O5mTdjaOxyC2euO1RP4jMrbFOGAO4di3btj6Y9Ky9XwCshB2p8gBPT/aq7dSSI6Ki87s8HtxkZp2uwv9liWLLgHGR0JbsD9RQNbmI7+TAxBIWNRnv7AY/+tXMXL+bbtHA4Mu1l4GR04BHp+FdDeS/ZoNtzjcjDKuO+MAkdh0rBgSeNXutpeUsUTafkA7HFddJHZCxysG2Is1zhdvEydCB0ypHWsnUr9PtQeNsFFKqApwV7cj6Vs64rBIndfnQDKpgY7gEe9c5dW4lJaGTZ8g/dkfxHsMV3plNDLJnnlmc/IqKAxA+72H6c1+sHjW/Gv+HvCnwh0lwJ9XgtG1Ly+Wg022RXdWPbeyhV+YdMdDX5Z6BAn9o20Ug8om4g8zHPB5yR/u9h6cjpX6q/C+ye9+2/EG+hETakiWGnKeD9gtvl8w+8zfTCoK9rLpHBiFqj1URWunafDYWiolvbqIYkToqIAAPwHT2rgvEN2xuYrdccKd2O4PT8Mjj6V3UxDwkAZ4zivKdfldtYMfAZIYuR975ieg7gLn6V7Bmc3eqVu2HQ/KQB2xxVYrtG3HTqetXLlVM5EpbeehxwAOOahRAVITJOBgY6nt+tdCIYSrvtjAcsp+8QOw6Co7aMu4Cgk8D1x2H/ANatQ20os3nnAjPOAOfbBqKyxFcICuwMn0+b0P4dKBGnaCOG42MCShGcj/PrVbULtA7F5fLTOeBwFXGDj0zxWXLqQmufI0pZNRvJJWVIQrGNtoyeQNpAwAeQB9M46bSvhxdalO114xcXE0bKvkREBeSD8xHUD+Edu3GBQBnaB4ivr+WW18LWTXc3Q3Dny4Yx0LZI2k8YwMY/utyK7fSfBkcckeoeJrg6vfIxkUSf8e0TMcnZF930x2GBgCuztbWz02JbOxjWKBRwiADGPTFVnkL9cigmUrBf34tbO5mVd3lQSHA6YVTwP5V4ZYlo7aNQ28bA278BwP8Ad6Y//UPWNZmeHR9QliOxktJiG9PkNeSWoYQRhVYMEVsde3P04x1+laDTLwYSk7eSvJ9AOn6U4RFkwo3E9sc+nHvV6ziwWlZQFJKgEfrihW8pww/hYjjocf4VmMz7yAWtosmMGLls9SOOMfSp4VzYwZLBjCuQMcDAHSl10b7FGXDeZJjjljxwFH1pIm8m1hJwPlBYHAI7f/qoA0bWJjtjH3doOSeef89K6a2dUhEo5bON3ZcfpyK5K1cM2yNTkfMqjqD6ir+pazY6HZ7ZEMt1KBstYyWZgTt7DAyw2/XgZOBQB0mgxQXOtLeSAiNR+8bGAAAePTtzjtXJfHrx9ft8EfG2qeECr2NnYS2t5eyR5hlhn/cyJFuGH3BthZcbeo7MK9h4b1zxNdRyaxu0/S4xtjtXOZWzjcpwApDcg788cYFXv2rLGz0X9kXxtYWSCCNbO1QAcj5ruEVlV+E1o/EfkvpdjcW+pW9qCuy3srWCVupMbnCgLjuBg98H8u0CgSBNoBi+7jt6DHp/IVUtYx/wlF5Dn7lvpQcDgZyvbpW2uJL9WZfmd1yQuDx7dumPoBXz9T4j1Y7F2z3Lexs3aMltvqf6AV6nocbkfKcERfd9vr2yK8ttlB1Rup2xZ6YPHpXrGkAKGDYGUGCOPy96ziEjs7BBIVKKyhVwhJA/X3rrdOXbtySc/wAI4xgdyP6VzVksYhEhUjbkEdGG3jA9K6i1GCmMMMDhVxx7CriETq9HtVu9TtUX+KVYwc9mZfb2r3/WLqQNlRxGAi8Z+Ue1eNeDbYT+IrKA8KqmT8APX6ntXq2u3Swx3AxyJTGo3Y5+7UVN0j18BHS5wDTjUNRijWKNWEipnBIy52j06Ek49vSvz9/bt1xtW+Plloibdnhnw9aW2GGAXuS9zx6YVl/XpxX6PeGdL+2arbwBT5ayxY93B6j1Iz9Pyr8jP2ndT/tb9pnx/eTD5bbUY7CP5upsYEiKgdgAM/hWb01PYor3jyO1ga41OzhR2OZoBgcZWRgCMH2GeP0p37Q8xQ6LYx5Cs97Lt6DG5FX9Aa2fCtv9o8U2UucGAs/18tQcfhnNcd8fr5bnx7DZp8yWVikagcjDbnz+IYVnS+NBjtMPL5HisO1Xy2T0zzjNWVA3AcqwOCCevv2qM5XaVH8ODxx/WpUB3D+734zx/ntXonzxbjPlqcpkKCwJGD71ehKeXEHbHGAOoyeaqQjGU2g8DGefp+GParQyFCp2zgHA5HT/ADiszaO5pRyRMOSN2R90cge1L5Y3AbTkZY55xnpUSKGYCM4WTuOBgcdP6VKMRkDPKjGSOVx0/wDrVgdKLUKGVlGB1+8RhcAe3b6VaiWOK7A4JQD7vCbvQAdjxWYvGdpII5OOOvbHpirkUmcLkEsMcDHI54+vTikMrzK8RQ4UJtIBUcY+g9qYm53HlBQ4GMDnA7fyrW2+a2xlz0BA46D19O1WvNSyjHlKpZuMtj5QDx0qOdF8gw2vANxGY2I+Xb/fxx09OlQSu6y7GIU8gDH8h0571JBenexkkZzyFBOfofTIqwzxzLutwJGXjPTApDMocKclflBXK8gjtx/jUDAgffOVznp/Pjj+XSr0yJt8xcbyWdlPIwe2R6dhVcjCnYmQwBUYx1/zjFWhWDZtTY5BbGBt4Ocf5zVZpVjfaWCr93+8Ont+QPpUp3BTvHHof4fb2pju6REqf+A44wB+lQFkPAVfm4DE5544HuOK7X4feX52pHP7wpGqx+u9+pHT2HFZUmlW0GiW97GTJJdPty2dsceD8uD9Ccjjg10nw8YBL+TavmLKiq69CoJ4PHQZ4x0rQg3PFzt56oAAGhOCBk8dvYiuOkjRG3tnckQB2jPPrXUeLCEv1Vvl29CfQj0rkZZUc5JwOF9jjv7VyVTpgWURh5YYbQRk8U+4USvCq4xjsOcnp04qIOyNtPGxcH5s59AKmt9jTLj+Jx8o6Z96iI2efeLVEepzhMHEXyr+OOffiuKQDcrKCE5IzzkjoMe1dd4sKpqN9nvIHU4BHpxXHgfuwhOMjJPf8q9Kl8KPNrfEbVpsKNJt6jg8jJ6Y/CplVg2JDzx7/r1qrbFmUAjOPvKOgA/TpV3c29UYDaSO2ABjAFEiobD1wI2LZBzxjkYxxz/+qpwNu0AHLMSeBkbulQR9FMa8KCcDpxxVqNFGXAAC5wDyOBn/ACeKzNhqoSFPToqk9gR0zV1ZHRcD5G6FWGVxjj/61SFPLieRlYn7uCf4T6Y9aa6niPch429NrY9vTiszQrvMwQgDAUc+270pnTKqMnHY8AjjI/Kpshhuz8qgktnAyPSonIHyxMHk6BVPORn+lADZXKfKAWIC5GOhPPAHYdPqOlbWlaUzTRzXKGTaAfLHBBHTPsODx+VW9J0lbeY3cxUsF+WM8eUD/Gex9Me9aH2iKGIJbq245Ej7cA+gH+HalKXREMszXEaqY4pFMzfutwx8vPAB+U7ex5zVVIxFHtx85PpxnoPp/wDWplqoRvMcj7pNWjFGDt+YDg4PIIH93FYykaRgR+W2wY6Z7DHfoPanAcMkZUmQ/wCc9s+1OKgw/Ku0Bs4zkAfTv+FREow8tFwchuvBHUfp6VhzFj1R/wDVKG+Tpt7Y6bvcVRv7y1063+0SnpjAGTv9h6Vn6xqsVrH8pJZjnOcEDpXCXOpSSs28+YxPGW3Aema6KdJyM6lRIfqeqzXjB5B8g4VM9PrisjBkl3uR6kE9u1SRxSSFnGM7sEgcY9v5VatrNSwBIK4I9Av4f0rtjywVkcTk5EsLRImAQPRWxtAP6dfwxWnZpbmdRlCzgIm3nI7/AJfhUcFlCZAWXEY+9jtt9OMYx9OOlav2K2V1Qw+Xz99cknP3eB9Olc85nRGmLBtml2RMu2JM5/HkZ6DpxVWaSE8xHdxnGMkZ47VqOFhgdIkSLzRs3AYJXsDjj7vIFNMSRgsY1IyN+BzgdNvbHtUc50KmZm6IFnySdvKcgs3px9OlNEkbLuh24ODt449ua2Mxr5ZKALuIz0+X/wCtx+IpgQ7jGFXkEJwOR2xgcY9PpVX0Fyk1nCnOxsuqj8v7w+oP1q0qq/zds8DPXjj8OnNQ2x2qCNqHGdo6cdAPSra5jZ/nz3IAGOwwMDr0rEojYLHtjTDH7v3e3fiqvkhRsZigXkLtGBn17fh6VbMcwK+W+M8529gOc+np9KhKkgqNsgAz1ycnv/8AWqLmhXW3iwQjsfmzhQfyBH/1ulSJawyP94KS20BTk4x6fmP8imFy3mY2q6KWQjrwO/4fgKhR1SMMoLfLnCc7Xzz7gdMfStDMvQ2sO1WZsypmNio4ZVPv16VI8Csu5HJC8rhhj5fTH/1vaqVuPKyU+ROnOPw7dqcRDnOzb7/7PrjkAe1ICVoWxy/3cZLYJXHPXp/Ko1SFHI+Vx6KBubjsPrjHSmACM7uSx6c5OPx4/LpSLtVtknBHI5wct6EUAEVpblhj5wmGXBxnHSn/AGa0IJlXBIbgdc9+lDtIflwWIyX3cZX09gO1QmRzxEDtO38V9P8ACgC3Ha2LRDzgCe2Ou3t07in/AGPTtg56cDd1GOmcdPaqglcSCNDIVjYHcFDZ9u3b/wDVUxRlj3uo6ljnv6en+FAFr7BbqSdgUAckcYAxx+dOkgsAqrsB5DMFPXtz24z0xVJ5V2oo+VdxLBR97A7fy/pVZrh3LkYUtnG7hQPr/SgCaezsV3qqlTwfvdeMfp/Oqd1bxRtGYgP3jKgJ5PPygelJLcNKQSV+VeABg4IxwD2P6dqrRQmS+tYJJcGadI/kbHydOmOg4qokSPbbFjLq3nH/AJY2pwVHAK8dB6Cs7xtKos9JSTLH7Q8p55G6Pb+X4elaulNJHqWpzcZjj+XHbkKf/wBXtWJ4zBY6NEPlyJjk+m1cVtL4Dkh8Zzbrtlx0OM9P6enpVksc9SBjggdTjn6VBBiWb5iu49EPfH6j0FXoI982EH3Rn6fl29K81npFe4H+jun3MEYz129q8/8AF24X8EZP/LM8nHf6dq9Ea3VIW2MFkHzjPTA4ArzTxSytqiYzgQrjPG6t8KveMMU/3RzrjMY4Oc5OMYxwKsR/LEFMYxjPPt2/GoCRJkkbeQOKmRxwpAA3DBA/SvTPOW5Yhf5lJGGAyzYJH6f0rUghLnbHs+bpu4c4747YrNttrsxXCsOBt+Veen19uK0t27aG4GCAenPf8xWB00ycIY/lf+EfMx5AI7elLyYxuPyAY+XjA/x9ulUdq48z+HnK+nbn+n0qxGp/5ZjBZMDoMkdMdetZnST98gK5foV4Uhf4cdhUTZEgeRTuXCBhx17cfzp27KCPbgBQXZG5C/5xTV5O7ZuOACM9x0OP6e9IkjGNuMsd27CngcfSlIjYAk4VeRx2/pgCj545Akg2nYSGPXPrx2pxQKS8hA3Daqjgc/y4oNB0CjcHHzKnJ6FsAf5NPKhtwyMjHyjA4P09O/FIQZ49qxDJxnH4Yx3qVT5UZeAZ2jqxyff2xQZkPJwpBbHXaOPz6c/pTRlvljGD2AHb8OPapdm0qQRz9w9sH3/lxUZcADeCgGMbV5x0xmgBPl8tvK6bevUNgdveiRFTcATwBlc/e6D9KHmXJLkMeAccf/WyMcU0SktvGxowP4h2x0B/nQBX2KAQ2OwHHGcdOOKYyjH3VAb+76/554qwCRnCnB6jgAn1wfbioSq4wcZwRgctnGegHT6UASxcBc7QkWc5A6j2x29anXJTfIvBxtAx1HG4/wBBVbONoZcFeMkY68c/0qVdxzyOwBxnbkelAClCcsMsU+8AM5z278cf/qrNnOSj7jncVOemexI/T6CtLHmxMucBlxjjOVPt2/Ws6aBoQo3F3+U4XoR7nAOPSqiRMiYMqtKMKFYR/p1HtRlcbXPHzdfXt0qaYxOnlRnKjLEdOf8APFMSDGWfu/lnHPPUcfpVGVhy/JGWXG4qqAEfKN3v0/Wpyqgkx5YKcYxuOB+n604RCICIn5lOCByRntz29Ke6lyJC5eMHGO2QPbig0KTYPR/LOedxycex7Y9qQyBCOEXDbMjHp29q29Jv49Oud09skqyZXMgDKEyDgLxk8Cr1x4kubm3kgGn2cULfKdqqHC5HfIGDtH5UAc19/AQhjIMEg8HuOO1KvUCP+EZPHce3pU4Kl4yNwAwdgGD9eO2KZtiVNm1iEZhkjHB5BA7CgCE43Y4PyjjHT3pCAFJU7vcjkf5FPLIwKLu+ZjyfbtTyy/I7YTI5z93HYUAAWVlbYhlGMcHGfp24p+x2yYuQfuvkBT2OQvAPYVD94qMj5CTzyoU9MHvjtUmFbDGPksVH8GAvPTuKAF3KVQYARWGOent/L6Vfgj3D5gNoJO0Ac8Z6Y/KqcTyKDuIBOWwFyM/XsKvwl1Ug7d7D5QuAq46UAEyoIcjALDPOUPzdMY9O9ZL7yhOOOcY4XHT2ralYNFuj2sPLI3MccKMf8BrJZ5kPK4VvTt6Y7e3SgAI2gjhCnyYJ45PGOhwRUhOGV15P90gYDD29Kjdly6nGcccZ+bGPxwKcC64YjK7dwUdxjuD0rQzBU8wALwuCRgkHj9fwqP8AdmXyx8qYIBPRifY9CKX5Qo3kYK7QQOx/w7UmcoDglcbjyOh/qB2oAiG8RLGcfMc9eVHt9Pyp2C2F+YY+90ztGOcjr/8AWpUcAt8mCOCvBzkdOnAxUcnlmMqE2nb17jnoD0xQZmz4YlkbXozlcKvy7TlQwGfbtnA9QBXpVqu67RJTuOzLc85weMcY4/AdK848IQo2qMBwSMBs4IGCRjt6fgOK9Hs5QjIF+aPdsHQE9s+vfHWgzP/S+/j8vyHgZ746fhSY7njn9KceD93aSOvrSHHAxnb09q7DnEY4U4HsB3z/ACo4HIJPqenP+NB+Xocfh1pMddvQUAJxzj2wQOh70vRvl6DOD1P1oz8uewH5D+lGMHHUj9M0ANHIDJwvp34/kKOCSMjp+Yoz8qg9FJPXHX6U3Hy7e2O3tQA4/eyfpg9MelMHA2kfXP8A9b0pW44AKc45549aT7rj27/TigBQBjJAx+X50/p0znlcHsf5Ypg+Xqd/tjIOfp0xUg9ePfHRh6elADQu18jho/udhg9sU70H+eaBlRhfqS38zSY+XjkE/eBHA/p/KgqI4AA8HpkY+npQMgfrjv7Z7UgIz0Kn6UuDjgAnHY+ntQSOK98dOfTj+VNICgZDddo7c/09qUjj5uCOCP8APahcHlRyTk7QQv5f1oAMY4Od2P06UucHA44H0oYY4yODn6Y7YoY4HPAAxjHTPt/SgCXaCxIOTt4+lJkAdOv4YFNUr143A9Pw9qkyOACOeMfh/SgBBgdMH2IwCafliwKnsNx9xTeOpHXHX+lKOpUEEY/HFACDAGARgDjHH5ULgYReAfx/Wl6fMMcH9aOQJG4QLgDHOc+lAB0UAg/pxijjuCOPXOfSj5s/7oyf/rUmCuMMOPu/WgBMdcL3x/kUu0ckZHHcc+lOIPzZycc46Y/CnHjHHHbFS0BGeSNnXgD0Bx0oXrheMjoeuB0o43ZHVeefb2o6YA7f1/wqgG8EdAdpxt74/wAKDhTx2/lTjjAAzz0Pvjse9R8cdscZI4/H0AoATovJxkY59uKMfKOO57U7p8g+Xv0oI7dKAEwWYLxlhnFN3dcYxjoP50uBkMRyvT1FGPlC+jZ/CgBwyGK8cY4P+elIAenA9z0A/wAKT5ST+X+fSg8kZGe3sPwoAdkcjkAHI+lNP1A6fL3FNHoOwzgelOHbB/HHrQAvHpwR06GjgE57j6ZpuQcD1424oyvODnaOvUfSgB5BGBjjP5fSlGCcE5Iz+GP5UzA5A9ARTxklSSOe4HTHagAyOcdvTikwQOfTPSl6j7owcqeOp9/SgepIB7egHYcUAJ32gil2lssVxgY//XS9Dk88ce2aQqp3ALwwxjPX3oNBcLnZuxjBIx2o64zj6e1Bx0C+mPpQccqOucD0oAac8DPXsfT29MUuSSTjg4/L0ppOP4uVwD7D6f4UpHAXceuD7f4UAKPlIU8ensKOAAeRzwMf5/lScbRgcdADSrw3oOnb/P60AKCAcjHPbGCP/rCpBkc9uMHr/kVF83Yj5uOn9KlBIJbOQcDHYUAP5wMUZCtubjGO3pSdNyqA3AxjsaX7uV68f/roAb8qseAMHjnjGP8ACg8DI7rjFLkAMozgDH/1qDkA4PJGPzoATHOflIx/nigNgHJ4ox0/Ujj+VHcncFA/H8qAEYgff+X/ABFIQ3TIOByTwKd9c+mDwcU049eOhGO1ADO+c5Geccikzj72M9cUpwO2MAdOBTMkD5cHtWYDlGT79cD0p4HJYkHsMdhUQ/iU4GcdPapB8xOeOO1ADipxjI/rS4yAAfwHajJ7gH0HsPSjpjOD04FADD8pG3j2/Sgg4yop3TtgsMDP+fSk6BQcDn+Xp7UAJgHHAHOP8KQDLY79x9KdgHuO3OO3tScMrEDofpzQA4AKNwGMU9gT90cED8aMZHyjAxjHpSsCBxxgfnigBnfGTgDpTThR1G0AACpG69D6dOPpTST1yAM/yoAjI5+X+9/KmsAueR0yceh7VLk4ySG2jLY7UxgAwIH3up96AI+hJGent0FP4K4UcHPPTikI5AHp+ftSgk8fL6+2aAJOQBn8QKQK2M46d+x9qXHUNwR2HA5+lN+U8jP5/wAqAHfXGAP4OpxTQAu3jIBz68dvpTh3Ax7UnHU98Y/yKAEUZBI5JB+mKsoc9xx83J7VX3PxtI4yMdKsLwCUAUZ/HBwaDMkB5CDGMHnb0qUE8DqO+OvvUa4ySeMD8vanjIXjvjvwfTFBoL2yFz0HHpS7VDfN0HTPPH/1qVGJ7g59Kb0/z/nrQZjDyCPu98qc/lSEqOD1xn04/wD1U7vg9MdugI/w6U0dhuA9Pb0/Kg0IyvGev07U3C+49h/KlO3rx7Y7Ume4+nP6UGYuRg98cfp3po49Dj0pQf8AdwPw/Sgf4n8qDQTv29sdxS/w7+B1/wAntTP9kHjHTHSlGMjaB8q4z/D7D60GY7p0w3yjH0PQY7UuD91sA5zgcdulHHQ98dPbtS44x14xz3oAjyccHr07en9KYewIz6D39ePapedxHTpyOKh42np2/nQaEbehQ/KM4z0/KmE4AB47+lTHAXAOfTtxUBHB54HQn/PWgzGdeFwB2ycZqA/fxwfTtzVnjPzDtx/KojwmwY6elA0iENvGGY84zio2bHf+HuMU8sD95hn7oHv9KYfTjkY56f4UFh90/KPlA4PUUwmPbgsD0G0+poCsB93JXt0yT6fSg856deTigzDcUBz068dM9OlJgjg9KaT3OOFLf8B+lKc5wgPbGBgEfjQAmMZPPA698elJySvTjHy8dKODg47c4pp6MOPy6D60AKg9lI+905A7fSghsLuBPHbv/hSjnAGOVA6daTAwOAfbpigBpUYK44HXB6CnE/wn5SOgPP40nXsOeOO+2mcrkZ+Unp/n0oAMA1JkY6Yx1Hb9Kj4J2ZxnHFCk4Bxj0xxn1zQA/wC995eB0HTOf8KcDyHIABB+XrwOKhGcEZ56fl2p5PbhcLtB7f8A1qAHjc42KRkL1p5IVuoG3B/+v6VCdrDHXHOc4A/D2qT7uETgA46Z+lAD14K8AYO36ZFTrgMSNwwB09qgUIr59vu9qlHCjb6DntigCTC/wDaOu0UpOM5XoAvHYUnXAAzjjOKUY4yOg+uT70AS5Xg7gB/KpAw2j24wKhVieuG7YIx0qbIC9QMig0JxwBjGR2qQNzjGPY96iXA6fh2qQcjIP4d6AHrggccdMd89sGlGcYA3f4VGPmXbgEA449Kf7noOgHegB4x+HtxUi+/H64pq9KeOuKAHj24/+t2qQfkOmPT8KjHv6CpB+X/1qAHfLwePp9KTPHTpSDPSpAcYHP0oMxDjsw59OOaOeR+tLj1/Sl2427h1HPtQaDgfrj2FJgdxn2PFJzjgjAHrT8EnH0H1oAVdv3l4x2/zz0qwuMbiMYxyOtVRtyc8Y9f8KnGBtDc4z2oAsLuO055PTFOTcASuCTjI6flTTzxkcA9RzQDj3x6/5xQBYXC9Mnp7UozgEdfp6UwYyeewx9acMblHr2HpWYAOxz+Qxj8KU5XP4DJoA6E8DJ49xSYUHp+XGaAHKA33Tx+XFJwexwf7v5Uqg4yep5oPTgnHX6YoAb8wHAA28Y6fWpQOnH+FQsFHygA9znmpVwmAR8vXg9eKAJ1yyhiOMADtTx/dH59KjO443dcY44FOzkZHGMCgB4O7PccY7EUm3gg8e1Lyfc+3ek69+R2xQA/oQfwHpTh6Y9Kj/wAgd6cpOAB07GgAYcUg9/4eh9adx269qYeD0xt/OgCVSvfoOvsMVMPl68k4yB79qgUZzu/LHXjpUyE8AfTA4oAm28bcnuc47dqi4B9s5qfgABT1+WlMZLEA+o49qAERB3PHGMDmrAjC8kc9OBjHvTEU5wPpxxip1ACkdemKAEVdx49P0qyBg9MEccUbVzx908Y+lP5BFADlUdOT+n5VPx6f4VGgPP8A+r9KkGeOPy/pWZoOH4EcflSc47fhS8+mM+vrQfpnPFBmQjpjrj8hSDpg8/TinfN0Xt26Ug3Zxx7Y4xQBHIq4JA+g9PxrOdCDzyDjOP6VpkZ4b6jHBH0qKSMyc53Z9uaAKqnOD244qRWPTrjGAKake3HH3uB9R/hTgCcEjH/1qAHDONwPXgccDFAzHyByvT0x9PepMe309P8AOKa2c+h/WgCvIfn389MHHTmoueFPT+VWCoz6YHSkChW2kdPzoANuO/TmnAfMHBG3HPH9KNoBGMcVIAuc9Mnt0FADkA4znjgjoMf/AFqvocjcMY/lVHCg/MBt7/QVbhLFS2c4O3PTn0xQaF+IAp0/+t6UMuPujPvSRkbPTHbvTzz1wf8AD8PSgCowA/lVdxuA+U+lXXqow7YoAokHG8DjufT2rPkjC4CkMAcY6c1qOvyYA4/TNVG5HGQD+AP0oAospJ2AY6Y4qPHJBB+gPFTMowcg57juKiwMZ9APyoMw/wA/4Cl4xuAyRTR/XsPanjH3H4U49uv/AOr9aCoi9yGwcjGP6UwoOAeeal46DnnHvxTD8uOgx1/HpQSR4wCRzgfgMVJCQvbGecY5+tNwAMDt2xzUkQyfTI/l/KgB+eBxjH6U3jA9ulKy4XPY1GcjjGMfpQA0nnb/AHf61Hzwv+eKcSMD3/pR2AHeg0GHnJHtijOMnjGKUjuf84puMD5aAE6DByBwaaeF546CpCMDPp/Soz0x1oAYOOB9aX+H68CmEAAj15pc4xn6UAMbBAJ4yevsKjOcbW5AAyB7U/qpPXj9aRuuBnGBigBQegAH/wBYVJ2z6c/lUGSOP5VMvp29KAFYEEfT8vaoSB2/wqQkHAUDP9KhOOh70AIfTn3pDxxn8qP84pPb+VACkgjr+FLnt1FIPwzShex/AUALwMbuhqUE8YHB49gKhPA/TinLx93j6UASbuOmO3HpSZxwvGBx603J47U3JGAvI96ADeBwi49f8+3apVY9+3rx+dV+SeCOP6f4U9M/l/KgzLIbuO1Jn0/Ko89sdPwo3Hp/9agCcdweOMin7uv5+2f8agWTBwc46j0FSIfuyH7ucig0JuSf4cD+6MYpdy9/5U0c9qKAJF9KePTjHpUWe3FOByc/nj0oAm98/hUic9xj0quuBjHf0NWE+h7YANAFoEAYx92p1PGfWq3PNTgHgdKALIbC5HJPGKvQkE4xnA6VljHStC3x8oxxQBqxfdGB3/KtCI+mPUf4VmxemfarsRP3cHjv2oA0Y278citGJxgD0FZCfK/AH5cVfiyAO1AGkPl7Cp4+mT3quvzcYqynpQBPE21ga8k+Ji/8IlrmhfFi1VgukuNM1nZ1k0q8YDce58iba6qOpPPAr1ikvLC11fTbjS9QQS2t5DJbzxngPHIu0jj29KcXZ3DpodAkqSKGQhgRkEHgjtX4/f8ABSbxPqmpjwtpEuh3VrY6bq5VNQnQRJO0i52x55Zf3TFW+UcdK/SL4O315babqHgDWJDLqPg+dbDzD1msnG+zlwOBui+XHX5ea8A/4KE2lvP+zrdzXEYdLXVLGZu2NpYDseN+3PTpSn7rsNH88et6rqPh+w+36IzW8kV5uRPuMDGc54Ix0APtX034d1yDxX4dsPFcVmkM1yfJuFXGYpwPmUY6DJ3DPQNjtXkGueHbTWLCT7NtEnm71yDtyec+vfB9/asnwrq03gqO+sbkyOs5H+jRYKLKCCJM5xwvHA6HHFZKVzkvZn0Beu0xeRG3bm+6eBkcVzHi3VrLQ9OtdbureaaWGQQjZgbuPvHPauAt/iNYGSAXhKv521wPuspOBVDxt4yeWN7OG2MzISxDEbVUdBg1rYftYG94W8X6dLrj3Fk7R28zjzreXqC/BYL0PJr3SOS3jXcE3Km5GXJA2n/6/wDnpXgvh258JeINCW7MUGn6m1wtuEXrIWC7XQY3bTnJ/u4x0wT6R4Y1+HVklsJtqX1tJ5MkZGd+zgMBx6c0Fxknseg6a41BHjuYyzeUIXkByNnUEf73A+oqp/ZqxgrIu2VW6jkADkEj/PFc5a6x9nyECqsbkT7MjGD938OldlA91rMYa0jxg4wCBlV/un6UGxUvp7azilu5gcwqsny/7R4H0GK5GLxv4M1Ozv8ATdSjljNwplVmTjCAYC84U7lJz09qp+ObywFtpelSSmO5u7g5QjBeOPjbkeuRjjH0rAW3s9M8uK6t1knlHmfZmOFVey57ZxmgzJLtrHWvDgOm3OyRZRb4GfmCn5B64wBzWRHpeqmya4u55FjTJCxrwvRRlu3XOMiuovtVie7j1UQQwyWyqzRpt2M3pwPmPOKr3XiC71BDZtZO+/NxsjYdO4AxwOw5FAGd9gj0qa3ZLuQy25R3didwY9MdsfSuzW6j1BVu4h92VjcpEe3qB689q8vk8UWN3NdS3toeQqxwvhSGT5e307VA95qSaHNqlpELSJyEVuvTggj3x2oA9cvNcm0/T7ooVNl8yMjejY6Y5z9a+fPHer3Z1QXSMphih+SNeCuRz06n2Fcdq/iTXVn2yTyPl04OAN4zj5foKsztqN/EjXgUqwViygA/L6dj9KDnqTMizvzcW0t0IdnkOIyD/Fu7gYH5VqNp8TTnBzsHQn+LGcfTHer1jLZW1xHcyQp5ausgjZ87ih4BHQj1HStnXdZfxLrcmsGxg09rlIwYYWyFKoFZ+g+8QTjHQ8knJoMDmbJLm4uTdPmWBIuC3Zz02j29hWi9jFqEDW07kvw8ZIwAehH/AOqsC4uDZ3Edhny4M4aTsc9//rCte3QizAEu4B/kIGF29OD9OwrMRzaaDPNqvly5WMY+0BsfLyOmfXt+FazbbPW9NlgCwiC5gY71ypRGB+bkHB43YPA7+lbU45t0Vx5pSUKS5xkkdBW7a39pM1nc6jB59rZ+S1yFPzlExuAGQclRxzj3q1J2sUjX8R27eJfG8k1k4mjlAlzE27L7FUhcHoBjGK9x0TSNF8CRXFnZJBHqaW6mecgNL58uMbTkgBBxwo685q94V8bfC+305ZdJNlYXJysaSHZMjN0B34Dt0+4MHpn18svvFoOoXEkdjFNdyTfv5jLiB24UtgdQxBJAPB9QKOh0o6rX9aup9UsvtPl3MkSGSPa+ELqRtJwRnBHH1OMVw/ifXJ9a1a2h1HUUupHjRQsR2qhXORnnPr2xnp3OPrmv3kcjTXOxQGjURqvCKBuKYBOOSawLswXDm8jRjLhjuA6s3c/TrWbkM29bsrprSR4JVihWM7ChJDg4yOO+F9DUV7e2lxGUsY9kwUO8kpz8iqM4PJxwBzx6YrnNOc2F0LiFVMUp3SRNkx7k79fzHIx+FbN9qEl7C5u7cM4XZvUcBB1+nGPw7daghSPX9c+DPiPSLDwX4ugu47zTvFWhx6latGgi2SlA0lvs8xiTHG8XzYAJYgD5a8dv9QEFwJUTdCUjOQOenTnuDXRaN4816wvdFsJr6eXQtKMzWWnyYeKE3JLzNDkZTc53YBxkY6E45XVQmqHVNSsztj+3SmFCfuxM+c47E7jntntURUluN8v2SnPBPb36XkitiVPk246Ee3t/+qtjwraz2l7f2lwNtvt3RE/wl+xx/n2rHvJtTuLnT7S0BuZpJ0RyAWVkf2HIIwete0XelC1trLwxpUP2rWb+4Dr5bfKAAAm/IwF5z+FWScXLc27mZFkOxIcSBc4LdVXGOvH5Vlw3d3PNlYmjRAPMdgQi9BgEcdxgV69a+A9Ik8IXNpBNbnVICxupWxGBKxBG09CgwAeQMZ+lef8AhPwrqt3YW4ubeTzLjUFc2rgeW0SgFif9jj1wRQB2nhLxJBdXFtYR3DEJmITuv7tWwNgznnkAAdhXgWk6czftHTWshChRqd0VB6o+H4A7k5Ner67bWL69DpOj2yR2kLLcaiiJgx+UdvlZ4BV+O3p9Kyhb2Z/a/tbgoJ7eXSBdOF+ZeY9sqntxgg1rT/QtMpeLdKJizFuhEkv3P4R1xkdB8vp/KvTtAE3iuK3S3VYprVJPMY/KJWjwowBj5m6nn1+lafia28Li9h1q91JZ7OGaQizEIX7OeAC7ox3bM/JhDkHg8Vzep6zpGjWFvJaXO1WiaTfGNu7cOeMD+E1EdhNHG+J9YvbkxR3sW20jkAWVeBK2Dj6jrwCKz9BvLu7injkGVj/1IxzvPQA9MVzP2+fxGTLcvstrViUiUAKQAcnA4J+tay6lAJY5rIHHRYlB6HjsMbenNEgibU73NvfBpfmlk2ITx0/uYHbv7d6SSSKdnjdwR0IbjjoP07Vp6jbRxxJYi3J1JQ0sh+7hx/h2H5VjX9pFpen2fm+bNd3G5wifxMPX3BqSjovDz6Rd219Yzyxq8P7u3BBI3YJ44OCAO3PpXJGJ4L1opV2PIu5MDouc4x6H+VZuh6bq2pqmmaZavPe3bmaQKMBNvYnogwOSenetPV2Rpvtm7bHFAqiMnEjleOV6r+vSk0Jo1Uhe92RN96Zwi/ia7fQNAntdfW9uE82SCHZbwx/cUkdSTnJ6+nvWH4btJ9StYrpM4VM7t3zjHTJAP0rR0ufXLLxBeeZuQQsDhvmI3D5SMjGMDj2rnnuQd7/YjXMtpa3MPmXJuCfLBOAkgGTjHRAq9Mjg1veINSeCZdIiVDDZwCMK3RpCu1V/z715/wCGbm6k1wav4lnDyWsY+yxSnyz5xPysFAGNuOOB/IV2enpHqOrocGTyCZ5SPmVXk+6CfUDBx9KgtGBrPlw+F20cfuJZZEluHHLllIIBH07Z71xrLOY5990z+b+7RVA6HnHQL07DtTvEkM8Ws3FxcF3R3JOB2jOCfQAbaw7tZrqC1ZN0JlfjBwcHjPHt7VLGaNvHDHCLSzCp5gy+F+8vfn2PH51N5p85dLjOIvKLb+qBhg/4VozNYrKFC+XbxL5Y7fd9R/ntXIfaXvPP+wsPLZjErIMIE7n056VJmcxq9u3237VaY5fg7ehHORnnHp9K7/TJp7jwkJNRka4d5JCpkPyovQDnnB74qC2theTw2pCbAPTnYnRfpUj3VybmGxl2C2SUGFfTHY/4UAV9L+0WcqW0rIYpmXvymOFCjp6DpjFZHi66vYdQl0+0lMbRrsTa3r8xwcD+AfgeK1vEslvYNZ6gm4eZIWEeRljFwBt7DsSOx9qmv1u0tLWK/UR3l0/mThVGQGA+X246qfSmnYDnxqtn4WsLezEZmZwJblw3IVhjIyGBI449PSu8htZWgtr2dcEW6ux9UKk9PUV5/feG3u9ZWeW5KWsTKRGp24WMqSDyRg9q9P1eSOfT7aCM486NRycYUdOPU0pysA/wxdW+lXrTPLsjkTcWP99sDOeO3fjFX/iHE1taWkILGS5kL4PX5eMn355+leZXty9vPJZBxGq7VDY+ZlHb6iveL2wElpZXF5G9xK1sisHHDRkZUfUFs9MnpUc9tConyl44gb+0tCgjIEkl5Cc59Nxz9OcfhXufh+COS+0q0A3ZuF+QnaCFO7cSOQDjkcH6V5l46tIV8feGI4lAim1S0VQPurkcr9PbtXuPgzTln8XjUZFbbblyA3Aj2jgAVlXleFin0NPx7qcOnXMtpGBmdm2jjGEA5AHIBJ69Prji34M01fsSX0p8s7srnuFHGPoexFcD4ua41DXxbwfvJrqRYkQdSAcD6ckA19E2Onw2cMNpxthhUOuPuEDnHXGT+J7V55so3PJPFt3Z6ho93IGEl15M0G3PzhAwPoMqMYB4xnFXvAMMkNu8ow5ZVjwOAFA5+lcZr0thFaaithbmH5CgyeSpIJz6Yxx1NehbjoXheztAuySSCPef7x+8SAf978vpWhJk3rRG8Lqcq7fw8ZI4HIrR09zbh4kTIYgDI6DHqO/NYoKK+/5lRQCO/I6gdq0NmzEcrldzbvl6kcfqKDQqX1wikxKvyR9PlOWasi/1GGCzt2GSzvlsLgZIxj2q9fu4MrQ5A2N1wWxjjrnP415kusSXWp2el4ePfOm0A5KRoBjGOcYGccAHpwKahcmUrHq+kXVzeSMtwMRwjgcqPmHoRxjHFbc1otxxLlYtgOAc8LWTZ3kb3b6baK2YCHkAAyzOM/M3+z6cfpWhdPLbxqsZID7gApHTj9PpWM0I5PUj5yxRshHzEAHjp0PqSe9c3cKU3R7QRuK7WHDMPp2Brp7wBLgKnBXgEcED8ax7i3ZgF37doPLDgAd6gyJ9MjQ3AcN0ABGeAfX8vpXRSvjp8uSAOenv9MVz+lyFZoyi8MeFzyR2/D6VvwwtcXXlSEcEljkdf7v+c0FwO5skK+HZjEpLOpVecZbaeFHccV4uCxMkMQyYv3A3NyMgZGeh28/n9BXtt8rpouxNgaKIuNxCjd356D+QrxqUoh2AKEDAqIz8o3dduOPXpRew5nQyyfYtHgiXgAjg+vXkfpXM3yAQoBj958wA6Y9BXS6pB+6trRBk5DFT3IGByeme/Suc1thDcqGPBXk9sUkzFlYJCEk2tnC4yqjjPQD3qtGWXA6HPzAjAyOOfWrMas2WONka7gMAZPbp2ptvksCWXJGAB1w3WmSdHZbI9OmkZlO49uB06cVZ04AaHK7AkZJjxwQeVP6Gq8n7ux2RgfM2ZSO2OPpirSL5GgbO75EYOMkdv1rMDlLfbHbT7V2k+nXA9K4TZ8+JGU87uB0/z2r0NlxYzSBsKoZzx1K/3frXncTK289AAccVvSA7XwxIVu5dzbV2ZCg/e471qMpw4xt4BzkVkaEBGVlK4yo6DnAHStOV9qPIvBOB16D2qJ/EZkVzCzxSMgAligkljIA4dVJH8q+RbL41eJohOHMYWzPyxO5bz93px8gwM/LzkgV9n+ErFNV1mayuRgSWV782B8m23c7xx2r80rpXRp7p1/eTRxz8Y2qGX5B9VU/p6V6uWQjLm5l2OvDwVrtHv0/xG8TahA8jW1tDbTHzUZnGwH5c7lC9cDjsDVBvHOrXA3NJZFP9uLJcHr/Fx+Fc9pt8kPhqDyUNzIEwU5G1h93bxg5HYdK1dI0ONNKiu4xHM7xP+9+6odsEYyM/LyBwMn0r1HTpx+yj1KVKLV7HcS3d5qqpd3hQ8fL5aeWDjPJAPJNalpqNla6bgyfvF5ZT97IxwD/9b6VgadqMM1m22PABIVQ2VZmAHceo6dOenpeg0qSBEvHJPnhWK4JBOeFx3wfyrncVfQ9J0422PX/Ang5PF+s6Tp1giyT6lPDGZEGXCbP3pz2CjcSDwPQV+o00NvYQxabYqI7a0jSCJAMAJENo4+gr5z/Zj8EHRvD9x4yv02yzg2tr8oGFH+sZfxwuccY9697dyWya+iy/D8kbnyePqp1OVbInkcCIKP8AIrzDWmI1iUfKu4IAdvJ2AHg9cdvSvQWYn7tea6pcGXUzCgxLhgcf56dK7GjlRhFvMu5D/f5fPXitCK3UkLGuefnx1IqVILWwDzahIEVtqh5Dgvnso9vyqlHFrHiCHzdAU2lqz7FuGO1m45OOu3/dznGOO2pJa1nULDTkjF9IsIQ/IM7vT5sdB2HzFQP0qXT/AAzr2vyfbb6V9MtVVCojXy7gjnseUb1Jz6AEYaui0DwP4e0B45xEb69GGF3cjeQ3HMa/cToMFRngZJruJ7hkjwMN7UCMjRtH0fRF+zabAseRh36u/wDvMeT9OnoK2nuES++VTv4+fqDx/n8qzLMYm3HnvSRu9zqk0e1fLh46c5ZQ38s0ESNVpN3H6inBCRkdKiHH0qwJAigdvatBHO+JoWPhzUdpwTbtn6cZ/SuA8uGxG5Buh2Ii5OSVK5yT6549sdK9F8Rfv9DvYRhVeLy+ecBiAf06V5dE7Mik5KuEBx/sDtQXEuj7TNbhSNmCTgdSPT8qgRtyeSOAjbs59OMVqxokVkZW3HLjAPbb6VRnlEY86UrDEmMk9QOn/wBagY/XEEOlwjYHV9uPQY9vpxVS9NhbwwefP9nknCARuDu3/wC6O3pWZdatd+IbqLSPCls08tsuZLhseVD6btykKx7d/bFdXoHgW1sbv+1NdddSuv4UI/cj/aOfvEDpn5QeQOmMwOb0mDX/ABNI0uk7bCzR9nnzLuDlMfdHVx2PQHp2Ir1Hw/4N0jw+x1HL3+puPmvLnDSZPXaB8qZ77cFv4ia2LMRjIAwq5wo6AdgB7VJJLnjoPSgCSHe9wv8AdWvLP2yblv8AhlnxbAmA1wdOt+Tj713Fj9QK9U0991wAeleGftpSf8Y53NsM/wCn69otqw7FWuA2PYZUH8KyrfCa0fjSPzrt38zxp4hPRYbbTnUnpmNYjz7DOccVtQ4S6AzgqQQP5nPpWDYMs/jTxCyKfs7i3gLdvMVYlccYx93j2FdDCsztukTdIR82BztX2rwKnxHqxNGwXdqRPfYQAox1r1XR4VEioOd68dwc/wCHtXmFhH5eqEHqEzz9ePwx0r1jS8mc8/wrt4x69MfpWUQkdfYZkVUVT8gyv4nt/wDXrptP3LuGOQmM46dOntWBYhWSIdRvHQEk/UV1VmhWR0ILq6EAjjFUgie5fBTTZL7xml2Qv2a3s53kyvJ5Cpjvzt49KNakLxSrOcO0jBs/3t2Tx7H0rr/2f9PmlXVNQjyVjRYF467V4/P27AVxHiSOVLl7YKTI0zcdupH8xUvVnuYNWgdt8NoorjWo5tpLW0LTtI3CiNBhsL/tE/h+dfgX4x1aXxH8Q/FniSXaJtS12+nYFgxy07FefTgV+/mjXMPhHwH4t8S352yaXoGoXIz/AAqkLuo/NRX86WkQXYtkkujlp1FyxOBueT5uvTIyP8Kio7RPXw+lz1v4cw/a/FARXVvJt5ZF28YeT5NpP/6q8J+MN6t58S9anj6QyLCPVTHGq4GOBtI24r6Q+EMXm6nLcMQQuxI2xgBASWz/AMB5H5V8keKL2LVvFms3qv8AurjUJ5Qw7q8jEewyKmgveObMn+6SMsHcw5KjCr02jGO3+FSwjeFZz68ehHT8/b8KiK7+CcqOR7duO1TRY3J82GHTHy89x9O2K7keGX0VgoIyMqDzycd8c/59sVZXHl5IBxnr/nNV1BJ2oDk9m+XJHJGPT9PSp4BNuy+QFBPbDBew/mPasnsdEEWic/IeN3OOmPrVhA3c4z03D27j09KqwZ2kMCSOgAxjI6k+npirYDAAMMjgncOvasDoJkVQpVfrsPTjr7gEdKnSDlNy5cdh0/PpUIaMYbAIPHvgdScenarcQjjIO3GMdD/hUyKiSKqR/MxK5znywAB6f55qFseURGhc89OD9QeM8emastsB2x4D57f55prgsHCsd27PA/l+HpUlFePaQAM7c7y/qPSrAyo3rgFfmIzgY9PxqONVPzKDjbtPAPTj8vekLBWbauNoH3Rk/r6dKAGSOZSoU8DAIzzu74HHSkTBxhyxzjJ9+n5VE21c7hgqTjH3ckccd6dggYOCPcflxxya0AcwEgIPRiBgevt+VVnYkDnCn5iB/dHXH19KklzIrqQcMoIXuCP89qjKgja3ABDdfXtgDtiswJpbzUJRAs8xeOzBWFMAKob2UD2A9BwOMV3vgXNvaXM0q43NFsO7qckscDtgY56V5w+/DHrkfy9K9P8ACsQfR0eNduXA/mwxxjvVohjfFNxFc3/mJn5tpPHTsBiudIZQfLXBXqOMHHtW54gjT+0fMB/g38fL7AAVkCCNVOSWz61yVNzpjsPt1YsF3ZBGMkY+X+lalpEySqpk25Zflx1X+tZUJCEh8nPGF57cfhWxbybJ7eJ8MpKkHPQj0/lUxCWx4/4kk+0ahfP2EmCvsOBXOphTnGDwNvJHA4rc14ZubqTJwZO/QlDjH061iKv7vd0B4z244+telS+FHm1viLsIxIqjGARw2QMY6ZrSjLyBVB25+bOPlHYg/SsqPA2y9dvUdsEdcemMVqwlU+/ggHAH88USKhsWdhBxuBywAPI6YGcdKcXaHk4cdBgYHfsaRvL2qSTggEd8YqM+W2NnJHI9PYEVmbF+GaNUbEWVIGB09jSEM5OePvEAfeGO5PeocN8wU5VOg9d3P6H8Kltba51CcWlqoyBuLs21EVRyT7elTIqJF80jG3hCsx4IX5dpJ549OldXp+ipCx8zBdWXL4wuPQAVcsbGDTY9iDazYDO+MyAAZx7dMYqvIZb1tqFdo4UKemDj2rHnKLEs7TgxxKyRtjt+HP8ALH8qdHbojEHc3f29hgVYW0z99hHt+XPHUdAFz1xT3Hlb1ZcOAAT/AIVnKRUaZGBJ94LsRAOnQD0XHc0BwgUldoPQA55B55+vamnEjhOcuNoA/iwOpxx9aV2hVVZgMjoq57DsPQVma7DJ58t5UKnaTyVwOO+P/rVy+sa2kCi2gXeSSD7r3xUOsaskERtICUfeN23lcEdA3+fauCknkmONxxng4xXTRo33OepVtoWZ715Ac8yOQM8EgCqioR+7Pykc9MfgR3+lOhgJOYkzxkEeg7ntV8wJ8pYkqv3iDnBPauq9lZHI05MIIlbnJUd8Lx/9b6VrxWxWPaMOc7gcbRkdhRaxFkUuDsc8uPlztHA+lWVESjHygdiV7n2rnkzop0i1apBnDkHaMI3bPB5Awfp60+TPIfB38gtkc9ARx/gKFCZUMyjnHT5iMdAB2xUyRxbN3aTjc2Tgjse3bioN0rDXbgJ079+SOp+lWXlURoNm7jDDGB0/hHb+WKR1SMABPL6Dk5+UcfQcdqmRk89GljafGcLwOB0I5FZlxKMv+qURKSACPUfn2+tRwohZMblCkkhhjt7D/OKsSXEUjHyYWRAx288Z9OT69aZAMKUz8xGML29Bn2/IfhQUTR/IuN26Mg4G0cHt9RUqsB94ccAbh/nt2p2C/wB1j/DtHHJ/Dpjoaa0DdMbiGz8w4z0zx69qzATzJJA+f3gxyT046cdvxqq26SIcKGOMqTtOB0x/9arbWoRcmUhRzjgA+w6VBJG6LvOG/i+bkj8OlAFIFgxLEAHaW3Y59B0xxSsFZcu4UEbeBkY7VPG7qpaMDJOORjIoLMXfHGf4R7fhjitABWlLq5AUICGViM9Bj0oEkhLf6rcM42jJJP8Ah/KjCv5gGCGAUY7Y56fT/wDVUisxxIzDjBzjjp7UARHzFVNwYqPmOF/x/pTUEuPldWG3pjoc9h7f5FTlI0zk5GAeWxk+w9KZJG2zcwIx94DGSPXjr9cUAIMpkhvY5JHPbngnHb2pPLB2D+AKdoTjoO3f6DipxEScqQzgYZ87fyPIqIx+WAv8Q4yOmCcf56UGZCDhvLV8YH3VO1R7Dj9aegkSMJk/e3Iv3cj0A9R6flTGUncVAcKOmDnHf0Oe2KCBuK5AxnqRtHrj6/SgBhaNTtQhVT7rdWJHpx0zTJGcx4AXjA2quCd2OlOm+VWU7WPo2BzwPoPw7VXVodqOV5Dkn/6309KaQm7EDDDjzQGB3c454/l+BqzZlje2I2ElbqMsMbQQvucdBTYxDuAK7WAPzE4+Zu+On0rT0uFrvxHpxXna6rxjA2qSfYc/hWsUQ9rnqGlvHu1LB4kWIDHVm9PU5rL8Xjbe6XFu3CO2k/77GM49sfStjR1Q2960S4MbKvqBu64/Kud8XSZ1i2KDPlwgKO3P/wBYUVPgOal8RmWbYuk44QZAxjj/ABFXrQjcCx+VJDyDgfjVVSqzF24XdkEjv/hVtR0XcGDPlwozgH/61eaeiRMTHAY2IBZsDA7A15b4jGdUOcbVQYB9u3tXpbHKSwngM2c/7Of84xXmfiUAarJDwxAAIGc5AGP0rswnxHPi/gMFGJ+XIHuM/hV1flQKEG1v4evTvms8tlyE4XA6d8f4VfIDNiMkEsQPTA6V39Dz4l2HzCCoyWyOmCcjp1x9MVZZtzgphVDc5wD0/wA9qqRMdqknoyjC9fbA/lVkyEtg42jJ544Pc8VidVMapkGFLc/7XIyOn196sHCBgBjCghV4PHXB9D2qJfMLZj5Gflz1P1H+eKuMAm3aCWCg+i5PI49PSszoIW3crKSEODhO3+e1R/vNxXOGGOByMdPxGOuKmEqodzfKEOF6dRwfp/KjfnhQFQD5TjGCeoX2P5Uig52bfLXJ+VenbHAz70EYjjC8sScKff27YHakUbzg8MB9084x6Y6/SkICFWH+sPI9yeo9hQZjRiYbWEg3HLYPYf5/zxTkYM5bPEalSMexH9BmiVWYMu1jsBGFIyQw579OntUSmTbsjwB6D1Ax06cAUANEZJzkFSef9rb0qRSmflbIOFG08Zx29/ammIKQoHt8v3eaOLeQvGPmOBgdBg9+PSgABbnb8xXP4sOnp0pCMnEgVWcqrD2PQ8fpQuWBCocccBc42+mMDHvUY28kj5Fyfl68cHHpg9AfwoAkOeRIDkt27Dp+FO5UsEUq/AUnnIJ6HPb6U3PALjK4B3fdJzxzj27U5PPQKkYUbRk8dhxj/wDVQA1nALMhOM4OG549M8/yqaMjKBsnB2svqPp7VBuBhJOWfft6bvxx2x+FTZCjqT8uT6n2IoAmQHGXfsDuwOcdPfFJs2PuiYMobCqPX27kU6MxvGXOMK/THMfHGe+CaG3Bum4bRgjgAn/AUARLHGyFSuAG3DgZZu2celRPGFcgcHGdueoPGc/0q0g5WVT/AKs5zx90egqORbaMbpW+6dwOMg8cHj09KBWKqhiOucjOMcjH90jjPTA9KMspJbjG3Bz8pPtjjkZPtU4EMQEqsmCuMjqckDcPSoGJQtGQCV6AdMDjPtnpitCBiq5zk4UkcBQDsx3HTik2RBdjfePygHg8e3SlVuWUkbl4BxxlO35U0q0sT44zgkleMDt+FAE0jsNm8/LjILdT649OKYX3ltvRcBWAODF/D+K9Kj+d1G590bjKgDqVHIOOhApF6qFXcMjB5wfb/PFAClg/3QF+bHB6H/D2ppKhsDODjLYOB9B0xUnLFSWUlGP3hsGPTH9aftKsVOQGBAAI24H16CgBHkbH7xjgj7q9cj/PahjISoGFbgDn17/XtinCRIhubOAvQD7ueh9Pamrtb92mBlefUDuD70AKwXLJwxDNgegI/wA9quW0crJsJXaWx+X8O2qW5BgFwcHI47VctvlGwthuRxyAAOh+ooAbceWIfL7cnOcYyMc445/yKo7hHknKsvQHv6deOKvXJUMVIwwH8PHPQ8dMYxxVNnCyogHyMo+Unj9e1ADVYJzEWyY1JHT8OMc0CVtpK8sCPMAOG4Hp2pZD8qFirYIG1hjjqTUeVYfJ8pJ7gZA/wxWhmALMf3YIO0de+PX3oADbn2nAP3SMfz4p2XypUsD0AH5cj09qjzgZVz8p2bcc46dD7UASI23HAjUEgH+MEDFMDFYmQDJ28tgDcB1AHfjH4+3FINgcheAq/IBgls8Yxg/SmL8sZnA4/iBwPl6Hac+/SmjM6jwbvN5NcBsuPmIYD5htIAwORg+nb2rvLIYkKHbgHeqEEjaw7HngduK4PwZGnl3ZQZdwFH4D9OtehWSmSCQLH8wCAY7AgcY7cCl1Mz//0/0A/rSnHIIIApT1GBzTT0+Xk9K7DnExtGUxn1Pt2pjYwqr0Bz+fpTxj+EqPbHGaZwCA2Sew6UAOI64/+tTfm7Ac0ADI7Y7dqZwB659OAKAHFQOOmaQ44z1LDjjvz9KMlgV/u/NjnP8AhQVIwR0IGOPSgBPuk9CRxkcAgfyppHJGOMY69Mf4U48MSBnPODj/ADxTSBgj0x9KB2I8tht5wDx8owwHYHt+dSDIAx+nYUmzBQ/dx3789uaQKiqRj3z1496BEu5GJC5I64YYI/xoYLja/GRhQOB1H86GJztYZ7H0/KjL7ym5TjBI2kEdO/T8KB2DIPI6DsOOlHAyR9P8KASDgc+1PHIUD16UFi9M89fvH3+lKOT7/wAxRjgjp/Oj72GznA6dqDMU++ccE59Ka24MVxuK4x2/z2pcrkkZ4UAd8eopM8jnjdz/AJ/KgBq4wq4745HP41MD2PRf6envUCqARxwCMjFSjIIUDG78OP8ACgCXb82D1XuRyfb6imYIwVGQvOB1z9KdnOeeM7aUEZyD6dP6UABzgbeeOBTeDhB/fz75HandVAAzgdAcUnGM9gMfl7UALgYVR6nIxkjFKNxGT9MHvj+VGGXH+RRjIA4GOvt/9Y9KAADnYOR8oKj86D/ETkDA9v5UZwfmxxS/Mu1l4xz24FAAdvyFum7Z75pgJ4IGME5x2A6GlIxubvw39KBk4G4bj1x7UANPEYBJ24PNDdHwMZX/APV9KUMu1QTxk9B1HH5DtS4GAAcr144zxQAxyuS0eTtXOPftjH+eKb8uWAIOOAcfqPr1+lSHg98gDr6ikwc5X7p7eg/z6dKAGjHUZJHT6+9OIBwwOB9KbkKM0HaBz94AkemfoOP89KAGnG3fjhTg46/h7UvAOMYxyQeOP88UgwhLMAoP3mPbPQD2o4wcLwBjk0GgmPl44bqee3oKM4IzjPB9se/pQDx06enakA54GQVGT05oMx4weBzxz9D/AIUzgZ9uMH0pwyeG6j+VC7OS/AHPIz34FACnIxgjg4x2p3HOOxJ6etIeDnjOAOO1GedqgEngUAKPbrxj0Hr7Uu3gKMMM9F/+tSZ6Y6Hj0waf0HOBjuO9ACk5HPJBC47UmOueBjqPalGOVz6MB79MUpHB5GBk7fpQaDT12seRjge9Jnt2+g/Gl4BxuAPG3I9e1JwOAQAOuAcA98UAHuMAAY546f0pAMcn14FGCBgKMdsc/lTuN+MbsY5PFADMYAwOOmKNu0AYOc454+lO7A5GQcDP8qCBuyBt44Oc7aAHLg9MDHXP+eKcBhQoHHYZ60xTgEjIHT5uM/SpAFxxjHovT/61AD8AH5gAM+vGfwphI2kjB9T23CnAZx8o68UbQMkdun0oAOh9cAH6e/8A9amfKByDnGfTP9KcQcfh+n8qM/dGBg8Kv0rMzG4JxleR1BNJ7dB/KnhW5DjgcjBBpSMDnHpgmtDQaWbY69eBt+vamvkZK9BjoO/fFLnGCPmZfyz9KABj16H/AB4oAjOWA46jt0A9KbluTn+ELjtT8jtn6HjFNxyVxnAzj2rMBB2U8Z4/ClHOQR04+mKTt1+YDp/SnqWOCR/kfyoMx/UjH/1qOh9fX0o7DjPuKOo9BigBdygjpj0/z2pvRcNkn5h1/l7Yo5xwp6dCKbgcgqCemM4OPag0FbbwOgGAQp7dj74pg2kEbxjOfY1JkfMuBgAHgY9sUo3dflzjpigCXGQNp+gHQ0gGOP4jxx296TknAxk8CnbecED0I7jjpQZiY42t06ce1RjHYcEc5/pj1qTA27ZORzx/dHHQ+38uMUwsN7ZKllIAI4H5UFoZ1HXJ6Zz2p2V5X3xx0xik2gBsD2+XpTyAwx26f5+lAyD5gSORg/8A6qkYDGOMZxUvoB0wB+XSmsAf4eD+dBmRg/xrgY/UD/CkPXOegzxxn8PanH3wO2Ov8qaOnXigBOOfz+X0p38WePlGaRRg7vTjj1o4CgY7Y5oNBfu5GQfqO/X9KmXb0O0DHTH5UwDB47fkKUDIwemPpQBZB5yOfTHfHWk6HkAdsdc0A5PHH+ApOcY6gHr0oAcrdAMY6ZxTs5Bz2/rUJ5+tPAwPqB9KAHgtyFPO3GR/DjtTMMuOhGMcCn7j0PWoztzjn5v6elACeoyD64wOfwpnO4bPmIHGOo/pTvl4xkD1HH3ug96CTjH8vagBg4Ix2PT0+lIpUYzxkYPH8P4dKQnkjaOhOAP6U3zAOg4xgknGPwoAlPpnjjA9/wD61N4y2D93kikAx7Zwfen9fyz+VBmIB1CkHHcdjS5A7gcjOe+elLz3xk/5FN3ccenORgUADY/9l5/z+lRNj2ACHPcde1Tdyfx65/8A1UwKAuOgPtxk+n0oAjORzgAjBP8ASmFBsLZGQPlHapiQMgduefUf41G2cfl+nb8KAIyu37pyqgZx/KoehypXjHHFTnPEagdR2Hao22nknIHcUGhX24XaP72eeajJJH6e1WCBjCn+InHoMcCoSwC7j7DOMYFBmR45GO/Hp/njio8FTwPu/KDjrTjgjGR2yMfpSHeOCclef/rfhQAckFCc4Xrjs39cUxzzkk4IwfYDr/Sn/ebjBGF/D0/Sm4H3ieg7dOfagBM4xnGOnHSmn0Xj9ac38QIyRzx6egpmc4AHHr6UABz9R6L/AEpnQfMpI9qftPRRgZ+oH0xTW55HG3pzQAnfuMY4/wAKYc49+oHt6U88qSOOcYPrimnqewwDigBWOBwcAdP8+1AKDDP93tUfG4sBgenpThu2j+IA9OKAFHPBHPbHTFGSvAOOP0ozxgc9OnrTTjAJ4z0oAmBBAwOR2HFL3I6gkDjj/PpUXscjI/P0p2d3GQeML2x7UATccnv06VKgVfxx9KiUlicD5hhvpU44+WgCQAZA4x+ntT1HAb1/Kogx6heB0PTt6U8dM9eg4oAepOcYyOuKkHT2pgyB24qQHH0HSg0JR+VSDjj07fXpUA+UHA9PpUmOTgECgCZegx9D/n2pegw3YYPpTQMjI45x7cUoOcjH4UASj5flbgqMVYHY4Bxiq67zk9c/pUnABBByD296AJPTHYU7gdD0HQ03njAIz/Knj8TQAo55HHt2p2e3X3poH6U4e1AC0fKAPvdulKuMevpSdP0/z+FADuQOgHcYGKcOnt909qi4B4446H0p/GcA8duaAHH2Iznv1qZflC/L24/HvUPzfL3xjI4704ccdPp147UAWsjPUDaO9SDAxnnvx7elVF6gdR6dDirKDoB+H+FAEwPT9KkHGSQAOOnX9KagC5DY/KnDPX7vv6f/AKqAHYHBGcenXFOAHcDHv/ntSYIHY9+KdgkjA98YxmswG/Kw+bGT8uB/npTSN3Xkc4GAMf8A1ql6MegGBg+1GCAAeSB6YoAh2gAYHQY96kQADaDgY/HijGc4IO3HFPAwoOegwQP6UAPXqB/nFPB3EDucD/D8qTHGSvT8M4pQcYboSB+FACg8bhz6ke3pQeSMc4A/D2pOFUdhg8UHGN3p0/z7UAL0z29qcOPoMZoxgYA9D/hQD83qOv40AOGO3b86THY+nWgdgeex/Cl28YbigB69OOD/AJ/lUqqqY2Hg9jyMf/WqMDA5PapATxjJxzx/PFAEwPTPI5wRS7UPUfjTMqBnpn+6OParC5xjaMnsO30oAUKOmckeo/Sp0Bzkr2qNRj2/pUqAheDnvmswLKAEAYHUe1LxlecZP+R7Ui5HQjB7UhHI5JzxQBMv86UDOB155HTmoUPXPYZ49D7VY47enH0oNB3bIx1xTCeSCOvGPSnH0+nT2pnOOP064oAbz0x0OePT0oAH07/nRx1wR9PajHfrx+lACZByAevrSHbgA49KUEbQAR9KQjgL+lBmJjpuPTn0pCn9/t07GpAexApysMcdfp0oAj2Z6D2x07VFtyf6e3tVgj5Sv8PSm4ySTjB6fhQBX2/K2OODnApdvp3x25qfA9z9OlMxxx/n/wDVQaDMen096cuOeOOnpTiuMfmO1AxzmgBRgfL17VNHyozwemPYe1QHpgfp2qWPPDenBzQBoQdCOKmAx0x16f4VBF939KmA44oAicfKCfy/zxVR15C+vH0q4y54+n0qBhnsODigzKPUjGPXjjBqtINrfTAUY6YrRkjyeB16Y45qnIMnac8/09KDRGY6hcP/AHeuOmajYbSWxnGMkds9sVcIHOe4x9MVAwRgVb0B4/SgCAA42/w44x6VJ8wHAxxjHt6UYXnuePwpuPlz+YoAR39eSOgxg0gYFflz/Lihee/HUDpQmQo/I9uKAGABgduSMVMhyFyPujGB2pmOdu7ntmgEA59KCWiyG4DZ4NQyKN2OuafHxgYOPTtTZ89cE5Hbp9KCStyVFIeo/QelK2OMcj09PamDjHYD+dAD6B16e1J2x6dKQbf4Rn6UAKxPYCoz34pWHYjp0pvynoe3T0oAjbPVeT0oyARn+VK2e3TFNDAZxwB0FBoHAHP/ANaoW4bntwMdDUuRjIqE4U9P8KAEyuMH9KmU4wG/Sq/tmpFOOKAJTg/KRx2GehqAn/69TbugOPoKiY4xn8qAGE9hwMUgP+RTTwMUdPp7UAPHpSj0z06Ypv5Gj29u1ADs8Y4o69O1Nz1/Qe1G/v8AhigzHdcYOcUgPofwqPPrxT+owehoATvinD0/lTfx/Kl7daDQk7cUH0HaikPTpQAgHQdKsx8EdOnTHFV/ap0yBjuf0oAsg8Y7Yx7UZ6dzjoB0pg649Kd2wTjPGKAHL+RzT/rxTO36Cn98fyoAevPtUydv6VCOmePTipl78Z6cUAWU29DxgfpU4IHQ/wD6qrjGcDt2qbgKOO/SgzJgOPr0rRgO1R2wazc57dP0q/FkgADHH5UGhpxHpWhHnkfhWbFjtV5Ce1AF4duwHpV1G/MfyqgvPXv6VaiBJ579/SgDUjJH+e3arUXXFZUMnBz/AJ9q0kPGP5fpQBaGc1YTiq6npUy0AeVeO3/4QzxVovxNj+WzG3RdcPG0WVy/7ic5OAIJsZwCzBgvSvF/+Cg06R/sza6jqSstxajIHyrtfdz6Zxge9fW2q6TYeIdJvND1JPMtb6BreVRwdrjGQezDsexr88/2tfESxfst3/g7xVfIuraTrNto10rECW6SLeYZo42bzHEkQR89TtY9Aat6wv2/IcbciufjPpd9izhiZtzq+0+g7dfaq/iI2lm5cqxMqc4HUDjOa6DStHML3ysqoBc7FBORsUYGCc9RWndqIF2zqhUr1K/dXoBkV5/tPeOCe55Y/hcJHHLOdiTAOm7kj2b61w2u/wBoTSSW8gcbMLxxlfWvZr5zdSeRKCrkFQT29MYrKk04nT5bcuDIQUDPyCD12454ropVTJxObsI4yIZkb7PLbgPbynoGGCMDvgitnwB9v1fx6hk1Lyb6KB5olwAJ9gy442j7uTj2qGOwhsYglw6tDJjzHOdyvjtjpkVl30UmlzW+taWfJewdbiKUcSROh+U+/wBD+VacxUPdPZNRl1LRLhJdQTzbTUS8skgXGWzycDuOuB0ruvAviDzJI7e4l/0yHmNlGC0LcKxHcjOO3B4qLUNDk8ceGLDxFbzLFJdQw3Yt0ysALDEyrnkfOD9ce9cZE8uj6o9/DcRu2nfJtjAPnRNtJ79uPXBFM7E7o7jxfpRvdVttRngSS8sZH8hCDtG45ycEfKDg+nQdOKyrufU5pU+1/ZmuWw2wRjqucgHnGR1z+FdrrOkal4hS01jS3TdeJHty3ABAI2twOccjrnisGTRdWt33oIJsDD5++M8d8UDOYuGvBbmSdFbzZgiRsOw4wg9c9PpVez+3WF7aTNA8bCWOH94v3oeh9uM9aqap4k0qW28uEG1vbBi0kMnEhKf3e/XpjPWs7XtQbVn+zpMEfyVeL5uW3dEHfPPbmgDt9R8J6dqFxPLOiR4mby2DkFSpzkjHIPoar38b6Q8TXDwGGJBGxxtiUHp+J9AK37NQoKspLmxSNic79+MEjPXIrzj4maZfQafY3YdVJXypvm+ffj5ePpQTI8h8f32lX+qSwaUxMMLoIsDAI6Njp3549K0bG33O9tIodreNQkSnJyw+/t/nxXnDxGa8XaRlGCkqucYPXGfzGa7HSVnXXptX0/IlCFJlbGx8jHAyMeuKPsnLa56b4rHg+z+x6r4TL26Xdvm6sX3nyLmM4Jy3ZgeACc4zwK86FwJp2mjaNlUA+VnnHfFOu7y4eU3M3z7U+aPP8PfrWVpOm3OuzLHpG8nqzqOFX0J4H8ulTEGtCze+XeKsARUMgIPoozwAPWo4HtbkxaWvmbbTduwRgrjrniuxufBc1vtFxMdgQKkajg7fVh0z1rLg023snuXkhUOBhSTnG7rwO1USqRhKYiAq5KbsfPg7R0HvjPaqepLDbP5UTMIz/rf7mcdPzr0VorG7EcwQRTR/fQjaM8AHgc06y8K3OpNNO0S/ZwCHYgbcdCff6CgtUjzfTrWXU5TD5f7lI9ofn73T1yR7V3dhp99pelx2T6aZQkjP5u0nbCpHb2Ge2Ntew6F4a07SX/s+NDNuX9y+MD5+R6dDXe6Nb2c4igvBvVkJkZflzyQVJAGOeOMccfUNY0rHx5q13HcRGUMWRbnc5AydgHXsOB06e1d3ZaX4e/s97UXbLcPGJIblx+7GSAUKjqcHjr7HqDX8U/De68PeG76fS4ZZZnXe8fm+a0UaMDwBjJwcdD9ap3trqWiaJA2pWwF0bZFUBgwG7lSCOeB2xxUWBpmXYm3YXFrO5MVs6AOvAY8gEDGcDH8jgUt2LTyZLCzlHzLv3/d6nGPypukR280cMMUrCd2bcOh3Dn644x0/SvRtK8E6Xe232/7U6zSqcqyDaWHrjGOR2I/OkSeTTLdw6LD9rLB4Q5hbHDY7fljrRZxvFYXkBBTdAoYt3kz198mtZ7e/utPuNAnA3pIDkH/VndwvPODWHrck9hmCLJaGH73PPl9OvBPHapaA+ofBvgrwrP4YtPF0SsRo22K6uGPykIAXVsZ3cvgHPT1GM8l4R8T61Hq03xTvoVNrumtrG327SEOUzxnoPl3MRzhRngD0fwvpMV58NvDdtJdj+zp767vtSgtm8tJzMwIjkZSOMNtaPod2ONoryj4hePra7urzRdEiWGGWZllhWNUGUxwQBz90c4wO3NSU42N7U/Fa6qDpNjCkQvZ/OutjL5h3H5htycDPrzXVajrT2ejS2nhmN7l44DD5zjaFPA+XaVGVHT9c18VJqLya1bRXEamM3sBuR/F5e75hkY28V9Uf2zaaiw8MabIYJAourSVjlX3Z4LEdOTjGenXg5txsSGuQaV4f8K2ps2ZS4BvpVA3SOo5c8HkEnjINeDp4k/sv4z6PqsG8xz+EvLBiXcQGlkLEDvhV568CvRvGpjttAn8OXN6WnnCzjBBxuIyuB0PH1xXkoiD/ABi8B6TCjr5+jrZLHn5g488LgkY/iP5U6f6FRPdB4eTW9BW18PObxra4YyTzOUXcBhnGfXpjBIx37z2HgiHV72VdVjWUWioyskpTdGDl2VR79B1HT0r0dPhppfh+yTQf7SvJr97f7Y9nBsG9WbHI/iK9DtxhcdAc15R4j0fxXGuNP+0xpBb+TIyHyyQw+aPGC3TkZP8AKgosXHh/w1ZXdrq9vBv04x+a7nmDP3huHqVxzg9h06e5aH4A8IJpEPiSTTLZJZU86KK0jZMKvPzZOc4+Yj8MV8l3S6jZaYkCjZpLQFdij5DLtUMRn5mA6A9Bz0JNd94B+K0sWiNoWrmOZMrF5sgLhLc/Kw2LyT0HoP5AGn8YLbSdDa+1Gy1dbu61NEQQR+WGiwAGGELkYTkH1OPevHPC15eXlvYWeps7TXF+IXaQfvBHxwHPtxnnH4Yr0W08PXev+LF0DQdOBNy5MJY7VhjUnJJx/DjLEfTGSK9jk+EfhXStRmttzSTYQ28s42yRDd/Co43ccEcjr3osB0Ph46V4Z1K60bS7eCK1eA2xCDLkTbSzB+S7DGMHC4rz+28B6BeX++OAF23+W6kgIEGP4fug9OpxnFekW2lXFnqa6ncEI0ivkDoiRgY2k/xYxgH/AGsV5p4m106nrtvbeFll+1tEIT5RbZDu6uxHAwMfdwvXvStoBr+D7BbC2eeaNY7K1tjIsedzfMQmGP1wPTPSuRt5bjxR4jMlw4e3t1LXHo6r9xTjA4Ix64z+PXaJr+m6PBqnhL7CNSuZI1jnuJWDQRjDOYx/EmDub7w+cnoQK4TU5m8P2yS2UZ33DjcVHG0DsMHnofw7Vw1nZlMoajpRl1S/1GU7Y7ZCIzgLuI7jP90YA7cCui0bXYNG8GZI8tppMyzRr+8bdx2Gfl+n0xXmes67eTpIbnzJI16RseP94d/8M1V1fUZF01EtDmSBAEVPu9f85rO5m3Y6zVPF0GrSCONiFt/3MIC/M7d2K9t3Q1KDYw+Wk8hTyExnqQx7/wCFeb+BtGnhuLi8u90jsS0bd97DnFdrO4u9UhxsZnXbtz2Tn8OeKGSM8Q/aI7BobaMncoLSY+8SRjHtTEgh0nRfs7EQ7YeT0YmQDn65q/Yasmoy3WlzZkePdhcdPmAGPxH5UzVrN7+2ltYjGzsOnR1244pAZmhz3DXEPlxM6+WU8yT7vXt68H9KY92LrxFDayQYji3AYPGRtYdP7vcehrWjdbJrK1QZSPZ5h9gRnOPUmtnUra1knhSFU2NnBXtwQQfw/wAO1AFW4vrG5sYIIkSaaVisQxnqcHnsP5Vmajq6Wcwt75XzbhUyp+Xp07Hjpjt+VYehpLJ43G4eTa2kZ49Qf5EnGMUmu2Et/ersUbmXG5U2tKTyST/LrjpTQGlbXtvdqbSFhLKULOOp5/qD/ninR3DO8QJyo+RVI+7swM469sYrC0/wiw3T/bmtXXgRxDe+Mcb2HK59OgHaujght7W1eYIVUNu5JJboM846/wBKcuXoA+OwOo61ZQQqHf7RE8g6KTkZU+3FfQuuyo93dJFIrLGFTavVSEGf8+1eO+CohPrlvLJGUjJBBz3H3R9PWvVNXtbOzlSx00PLGpDv93LFgf7qrn8vSuOqzeCsjwz4i2IbxJ4XnXBY+IbEbfVJFO4j6Ba9q0F44LTVZ7hWLFij9h7cj2xXj3xBcR+LfDKAsx/ty1+b0BXGK9NW426JcD+KedjxxnbzyfapqfCh9Uc6sOq6xfX9xpJEdwlriNmJUDLKpOQeCBkjj049PanT+xPD9jaRs0klpbrHJJKuJGIHOeTz29MDAxXPeCdGaztFuSrh7rJBzwFP+PWr/ii9cWUkOciOTYcA5yueP84rGrG0EzSGx5rr2nPaaZL5hU/agHz75GRj8eK7zxK6veQDZ8kEACANkFSq8YH8q5bUlkn8PXt7eD57eCLbk52jcu0Y/nWhLKo2rJIzOYBnd15UYAPTHoKhbEGfbzSSMPNYbsnfx37D2x29Ku5RFSZjja+0kc+5/KsuyIaV1aQbVHJwcEHuOgyPw+lackZETeYdwjAZVGBxwfy6UxD5YXktPm2qDlSXOOO3T9BXB6BoBh8RyX+6W5uovkj8w8tnPb+FRjHc/pXoBkE0cay5DsmeAMYGcYFN0m3eM3V3CyscKolfg856D14wB6U07AZ9jos+gCQ6tOHu5y1xKmf9WzDoCMjoMdOPyrXvpd0dm6jLcHryAByOOPpWHrd5LLrFvp8aEySKHlBbGIlIVfTqBk/5Nb+qusslvGv3P4CBgDtUSQHHSS7pnZ+T94jBz6VQvZQ9vk/KrHbtHGR/SrTo0bu+dznK8+3X6VSmjLLllwE4HqKxMzS8PqzahbFiG8pwFznjA9vau0ghgWWR4UGXkJwTwynpkdsVzfhqELe7mOVCbg/Hcfp9K6UyIJNkSnMbcNgAKnvQXE3tRZpNGuWKAZtpMKn8Qx6dPp0ryTTUi+2R7wGRAszgn7u0dM+v4V6rbW9xLod3cs+9ZlKIRjBLAjt34/KvMbWFiBx94FWUDGFTj8Oc5NTIJM27mZJ7tJgvTngkYyOvpx2rhNcnWa+Vk42AcFckA8DjpjvXX3K7ERFXdtBGB+nFcPdkG+zwI8r9Pr/TFETKRdjwsZiOGx/IjrirduAk65wpHfP90YX/APVVKLEmGOGx/F1HPYe9aFth2yTlVI547/56VRJ0ckYezGPl8xuijrj+lJqJY6dGww7SDk9enH4VecbbWFASSjbjjGenb6VnaquzT4Yjy0r7sdPpx2rNAc5dnbp8x6NtOB/KuAhwp2AZX7zYGT+A713+skRae2COvXHQmuDgUrCWPG0dx0PQ/lXRRA7XR3WS0F2CQFyucfex2x/kVflC+SGIxuztyO9UNBXfYfZ0xtRt5zWlcSFbRoxnzAOT2C+grOfxGZoeC7yK212aV+v9n3yf7u6Bh9PSvzju408ydFUFIo4WRCwDZRQD14G0k8Ht2r7vRmMMiAHMkcke7ofnXH6V8o3vhq5bxHd2NhbzvEByyDJeQd1PTAIwR6ivWyppOVztwfUl8J+HLiXSZHljdRz8gycAgcY4J2cj064yK9Sj8HeKItHcW+lz+Utu86H5eUCE7sE9+3H0rQ0PwZ4qt9NI1JEgJiYiNsMWJGE28DgYA59eK7869r9vZ/2fPqd5clIireXKuwkAjcNwLEjr1AJ7YJFdVTExk7I9KniYRVkePaFoOq22n2sl7AyxyRm4U8D51ByjLwc8cCvcPBXgzUPGPiLTNF2n7bcy7gpHywIeXkYZ/hGWwfYVk2q+Hl8OLGDcyajcRsskuGMO8sdqc8DH0IwT1PA+0f2bvBR0HQbnxrfKUu9SBgtfVbZWwxwR/G449hXXgqXtJ37GeMzC1O0D3SaGz0XTbXw7pK7bTT4kgjA4J2jkn3JJJ9TWbECwOetXjyTIe9c//bNnFf8A9moxku3AIgiQu+Dz0A4wOSDghRnpX08bJWR8y227s1kIVgD3OK8dvtUgGt3NroMLajfljGI1OFjIBG4t/FhuD0GcgsDgV1sWh+IfFV/Jaaw4sNPtnC3FtBJlpxIM+W+zkApgN83A6AEhl6jT9F0jw9b/AGXSbdYEPLHksx9WY5JptGiZxekeD5hcrf8AiG4S8u9g/cLh0jyF64AHynPYZzzniu1vGjtbbMK+WkQ+6mB8vQAdAMdqq7y12McLS6pu+zeUn3pWEY5A/wA9P89KYiK2maUoI9wUBcZ9MVrT/cG3rj0qjplswjhVcsWVcbj7VszxeVGp/CtDMq6dG+7MnGTinWO1ry6m7hmGPYBR/LFW4Dtwy/hWTbsInuMfdLSkj/gX/wBYUAaTzoGIAyO1IxyoI79KykZi1aMUbvGOD1oAzPEJMfh+7bOGKDBx6sAP/rV57KPItWkjPCkdFwoz7HofX0Fdj451OxsdDazaTddTSQeXbR/NM48wH5UHbCHGcAkYHPFcvNpOt69c2/nRJpWnxkkoHWWVgDgEkAAbsdE3YVsH0oLiZ914kRBFoujWkmpakzkCIYTa3Q8EZCqepICjHJA5G5pfgK6vpI77xddGVlBP2G3JEQLqMhm6sPYAD3PWul0jR7DTJpWs4Y0eWFFZgoDExnnkc46fL0GBXSKCq89Sf0oGV7CG10iFbawhSGGNCiIo4x6/X3NNblt3SrNMMeeRQQnYqo23f9OPanEkgBv0qGMF5GweBj9elXUizjJBz6dRQO3kWtOH72vA/wBthvJ+BOmxHkS+LtGBHsvmt2/3cV9A2UIWUlOwFfOH7dUwt/g/4VjHOfG2lnZ/fCQ3J2+n8q5MU/cNcN8aPz90Kd5/Efihkj3KXh3q3TCLtxxwM9f9kD2rpLXy55VaPcAAASx5bHA6cdB1/wAK4/wha+T4x1qRbgASajKpiY43DYS2F74yB6AV2kEeDs3j5QVOGHAHUjHG3374968Ge566NPTS8mou/VQoUED3/pXsGjIrh5EzuDbQB0Hy/wAhXkukn/iYysem3bx6Dn869o0ePCzM+0HIGR6Y/Ks1sJnVWEbIVXIUhSfTA6euR+ddPZL8itkDhh+BPHP1rlbBz8si/e/1QC/3egrsdO3khVGWVgIweMtn5RnsM1qWj7B+AmNP8DalrN8SsT388SbByrRkxD044A54/CuB1i1N5rkksC5VpMgei5Ar0DRnGg/A/SLUfLPqLeavAyd7b2z/AD/KuBDutvNK7FTI2BjqAOMfSsV8TPdwqtBHJ/tC6qvhn9lv4lamrFWubD+z0JIO77QRFgemQzAe5Ffg3ZQvFZeSTkrGGP8AQD24r9iv27L2fSf2WLLTlPOt+ILG3kA7xp5k3841FfkNp0JlgKKMMW2AdAEAyF+mBgdAOKiZ6lD4T2r4doLHwvdao0bKBPO7dtqLbuW+g6AdMV8N27BiXJDMSWIPHX2/z26V9xpILD4G31/M5C3Gl3e0bsYkmLRD256/iMV8N2iKT8xCjaD07j9OKugjzszlqo/10NAEsq7Vx9PbvVyI7AT3wDlxzxxxVNFJQEJjrx7ngj8R0q3GCS24YAwAMdAOlbHnosxrzwP4QABkH2q6IwU2jlU/gz3+np/SqkYyAPXIGO27r+lW9pZvuhz2x6Ace34VMjaJJkH5Tz/L8fpVoFgpbIJ2j0H+R+FUuQmfQ9OP84zU4LoeEHH3gB368Z9vpWcii7HIACcjHTJOTj2H+eKnztZQvPJJXHbOAR2yKqozAqGJ+RlPHvyOn+FTLjZw3CnKkcnr19P8elZyNokyFSFAQ4bgNnGQPY0u4rkj5wckbcHJ/vEf56U0lPvbSAOWK8cnqf8APFDZTcSmSBu49+B/wE1JQF84IPXAJXg49vfHGOlDZOVB3E5HPfHRc9uKYeSI4/m5O0D5du3v/wDWpxHB9A2MdM5rQzID5bnD8gAH72FwOx9x0/Kngbdreo5Y8g4/OpVLAZYbNp6j5gx9u/8AhTWVP4P7x4PA6d+n6UAQZG3cpwxGefm6dMduP0BpOQeA3BICjjGff+Rp/A27woRDxt6Z4x9R6+mKQEqCgwNxwRjpUWLK77xC7ps4Vvrj1r1LRAtlp1hEUzuVSSOq7j2/A/yry+ZcRSHjldvHce34cV67YWlxJZ6UCQZPL+bHQoCCpPT+Hr2zVJGczF1mfffSPEfkX9030GcHPestmZlG1uCNxLAY44+n/wCqp9QjIvLncMt5+MHBGecAY4qowZmLg8jgY4HHXPp7Yrkqbs6obEhPlyRPH/ewFPZv/wBVaibBc24Awofao9+x/lWJNtMsY65y20cY/wAa3IWw8LtwyuoXjoMDNZoo8e8RndJIccJKy8/7RPT8qwHP7uRSMnjjtn2x6ZrU1iQyyy8jKTSPz659vSstBuxgkgDH4GvUpfCjza/xF9MsFjU42DAwODx/hVlONmwBcdM/dBxj+VRxHagQHZu/AgKOanjwYxAAeuPlGAfx+lOSFBloKeEGcL+Rx+XSn4A5AHUe3Xj/AOtTdyrmQDlOPpxxx+ldBo2j/aplnnwltGcs7fKrHHTt9KxbsjoKFlp89/IYoW2Ic75CPlVPx/wruY1sNIs4o7dMRY2HIy0x7k5/l/Shri1tYEghASNBwo6MfV/UdR9KpxQG7l864cMclQD3x6D09KwnO5pCNxka3F/InncAAKAB0HbHbANazRtar5SqnIOWA+9047c8VAknkP8AIMIAchuBt/Hpg1XaYBSC25jjjHTPoOPauc3SSLYEgX5gXLgFhwvfjnpQQy7pGDZL5x/njiq2ZyRv+boAB0I+lRy3MNsDJPMBtOcdRntj6UDLgPlnzpSqpHgbsYYe49PSvPtW19pY3jtC0cI43j5XKnjH41W1vXPtzEgOkcY2opYFGb6cZ9MVzUk003+sX5ApGAOnHp/KuqnS6s5K1ZLSI+6nN1tAUKiDHXqMccfhTYrdnGFK/Kvbnk+nvUsEDuPMODs+UHGMD/PStNLYRIrbflP8Z+U10X7HPFPdjIrLamZXAJOfbj+lWYrVRIcglQhZeBxnjkCnRxyMMc5BxyPl9vyq7b27fMp6Zw3YADv9cVztm0EPIj2qNoQ/dAPAqwI0wN7Db93kYHPTA7Yp3lBEQs+SflKjjAHT8alRQUZjglF3Yxx6dPapN0rFZFJUFiAc9O/I9e/t1q2vyYGSqsSpVvunv07fy4pzMQCWOGUDhR0Denbp0/CkUqJMIG4+UZ7H/JA/Ck0UWF2M2D33feOFP/6xVeTKkPIAwCDOCCRt5B4/pUDKHO372Rng8eh/OoOFiOxCwK9VPT/638qgBG2hznkcYHrj/wCx71bg65iU9eO3BH6dKiGwZAGY+Ap65GOf/wBVTxSQkbcjgZbj0HGPrigC7t67iTwNxHJx2x3/ADqwsTpsXb85UPgdcdMZHQfgaocIwAZVIXLE9BngD9K3BJFGrrLNGEZVdTu4Uj09QfbNTIsyJ2Edw8cqZ3HcAv5AUMytiIjGBjn6entSNgkEgNjqe24etMkkIIA+8p6diTxihIZA6su4sMEffI6Fe2BTNjcsPuqMgj+IHoKjaPlWIx8w2N29cEU05YhpCTtH8HRc8YH0qjMlG9fm4Vj0wPlHviiMKVGwglifvdBj+EdiP6UmOcRgllOeTkbcfpzTmTcGQZ49emc/5/KgpMeCmCzcdMr0Gehx9PangfdlDNkHY2egwfy4/kaYSS7KGHOQM8/Xt/8AqpCHRQRy3JB6BTgc49vegosboiE8te5AXrx368cYqI4LKoddijpnHXp7f4VC/QRvhNoxhcLn/wDVgVWeLbNu3/MxVWz1xjnnoOnSgzJAkgL7m3c8BeSy/wAXHbjHNRy2wXIAKIDgJjK8c579u9VipO479sWdzAnnIHI46g8VW3yv+4DMCUwxH/oOOOP0oAsSx/vGXcflAwAO4HQe2OoqNF2L5mfu8pkYBz6f1pHZmOdnX7uMZwOvPQfSkRFdAny4AxgccN3H4celVEmRYRnj/gEj5I3EDq3NbXh6TyvFFjPJ8vlBic8L8o/lg1lWyMyA4G3eBg/ebaO/px6Vs6UAfEkcsa5AQnnjJxjGT069q0iYyPUtMedl1CePgzXSkH7uMYA4/H0rjvE+ZPFs0bcxQ26ru6YdQC2D/eGRx/8AWrtNOC/Z3Rs5a5HGMbj0x6dP5VwviQrN4sv5UIIRoolOOfkXr05z+HSlU+BmdL4ik8vzZOMHp3wOladpgOrv0POe2B0A7VVbYxbJXftB446elJJ8tufmwANv13H+Qrzj0CFJRPISinbnLluQPX0rzfXtyapeDeNytkOmOcgfL9B04r1LTh5URCsoOcYxzgd+teT6w3/Ezv29egIx0IH9K7MHuc2K+AxlG44fPP3R6VeHzR7cgbeM7ePaoXDKA6bRx/nH/wBarIXbtHC7yOhwMf8A669A4YMsx43K3OMYB9D3wT2/wqZjyvQ55POee3B/KoADt5GOcMDjOB6f7NTAkAZUKSc+WAc4Hf8AwHtWB0UyZDl0ZDnaQcAk4HTgn3pJJvlYKMNIQM5I9h07dqUMjqqJyqqcN/h/KnNhOI+OBsx0H4+tZHUkRyOoYAKv8IIXpwOM/SphMpJRuRj5j/n0pg3D5k245G37vpkH0/CnlZHXCopX5hhORjAxn6GquMnAXeHx8x4+XkFce44qMzwBPvEnGBxuyPfrxjtxVZQQqsEbB4UYz7Hp/hUmDHlQR8vXjBJ9PpRcC4JYHbduzk8Z/iTGPl/L/wCtTC9u8YijZSzPuBX73PqexFVmVR87fejC4C9OeAP6Gh1Qfu/LXb9zAOOpyMe49OlSZgAh2hR8qsduOmDwxJOMntxjilkXaGKgg98cD26dPakYsWAxvA/hHBUe34VF5nlEYVjzjbwB9c9vbtQA91QbSqlTkgYbByOnXoKerkPJj5Cc7sgEEY6Ht9ajdyZNuNrDnj5jjHTjv/KmjqQF3BxswDxn8QMflQBPhlQSBSTkDp82Pf8Ap0xS7T8oO7I65HGPcHGcfjVYs4Kk4+594Lxj/wCsPQcVIkzL8j8DAIJGQfTgAH6UASqUTliDzjCjpnvTy+EU7SPl6k4/WqpaQjDEBWyAuMHjt7Gp1uLkrgKmw9DjJUf3QvcigC3hlOURH3N1UjlT2464pPKlOTt8vtvI5x6kVS82UMY8KMdMAYGfTHt2pA5LR5zgnAJ7fT2HpQBcXYjCU7WKZBB5yPbHTNV2OV3p95s4BHp6f7uaqy3G9iF2/Kc8Z2n396e90TtUqxXO3qPmB9feqSJbGwjMcfZQTjsMHg5qLySQTu6kg5PGV6UrPlPKc7fLGMHjGOnNKgxEF3D5sFvl7d8+3pVEk2eGZQP4UZMcHbyR7UjfKvmqQq/eA7jjHFMXzMehA+Yg9cn8OaAmXZs9VwTgdOnbrQBKCzEbgoPVWx0Ppj3qFF3EkApsG3njOfbp9Kk3EFQeGYfd9APypgUhC7Fm24I39MH+tACrh92x8qMnb1BY98kdD+lKhQFg6k+Xt4+nX6ihtzMVynJ4BXOdo4xjgA80mMgHnYyjlTu6dz644oAcG3Iw2jkd/fkgVH8kqDyk+8SAP4s/1wKBywc/OWyNp7f/AFvSjOeRynXaenpx/WgCQBOgTn0Oee/3e4p0TozBX479soB0x0qMpgMGztYjH8P5ev4VOCD0AxGfl4HU/wB088UANkdlLHqEcqfUjr7Hj8se1VflZmCBkBQ/jgfkP14xUqp5ar8hDhgWy3U9/wAMUxxl2yWBHRR6kYJA+lAAIwoDDGcKvI+X+nFNMUbKxznH90/xdvwp8h3cxsykBVUFefx6VCskyDdhWKt1Pf8A+tWhmMyF+Vk98k/gf89qUHaOCS2V9+nX0/KlfOfmOc9xzj0Xnn8xQNzMwyzFsg54wQPl9s4oAQSHB5w21x2z17ntx7VGfljJPzbCHyMAjI9AKsLiNuhDcBvlHHH60ShXhBAygfsAML60GZ03hNd1rdFmKgPuYYLDGf5iu+0b96br5zvwNpzw30965Dwo0aadJvwfNb+IkfKa7XQNz+e4Y7eY+2SFHtx0oMj/1P0BwVzkemT3BHt6U35ct83IxjHHNL8v3hkjpyO46U3j5Swwc9O3Fdhzhgfdx0JOB15qMkYAxgnpzwP/ANVS4YLyx44HA6UzIz8xUgjFAC/KcL+ABo65y52sOfUY9uuc03nG38u+fb60dcbiMjngfkfyoAG2AH5eMYG3tTfoDtwMAfLgj0NHzjGB83+f6U4BO556e/4Cg0GADjjgjhegxxx/9fvQ27yzz16mlwMlZs4Pyj1X3zig/KFHT5Qpb2Ht0oAVhg4bsBnH93pRz/BwCc/nSceYy7c4UEE4xk8dOM/5GKQYI6j04oAUYJwp3BcZ9Bxx1oXYTkAH3PoP849qMscYGVwcKPvL6/X2o+YkBR36dwff+XtQZifKOP7p+n8qkb5QcnbjnP8ALkfpSAAqem0jr6Ypvy+uCeme/wCFAD/l3bVxg4HuOOtKc43cbjgD8McGm9x7UblVTj6nPT2oAcTn69qQjPTrjI9sdD+FOOckE54yfw9sU04wWUDbjj2/D3oATGAcNxjn19Kl43E44I/lTO4wOWBAGP8APFKpyAT34/KgCX7wGOvpnpilJP8AdGPSmADcMk8dx6U/OCqZBPGRjt2/CgBMDoBnnP407sFU4HbFNHQkntnAGP8AIp//ANbgdsigBo5AHt+X4UuACOxJ29eB/wDXoOMkDB7YPAPoKAFHQfl0zQAnIU4xyOM9qQhcMPvcc4H+eKUYAx2GR9DTcBdxORxjC9aAHj5QFXIAwAO/SnqOeGAxx07CohjCsAc4Bxn7vtUw5ByBknpjH50AJ8yknPI6jHBHamD5sBuGJ7etS/Men8XXH8vpTcgMNg4Bz0/l7UAQ4HAHIHT8KT+Idv6UuAp24P8AjRggdRWYDckc+/Hp9KXjkKSBmkzz16dqbz7Z4x2BrQCTDZO0ZAHOPamEZOF7nAA9f8/ypDtyTj5QN+fc8cH9fwpwA6evqPpQADhgGGCO3b600DPB6HAOKcCpA7biMexFByBnHT07UAN47joAOe2Kdux9M4P0pMfp1/CkxjqeKAHgcDHXPek5xnABHOO1OAUsVP8ACOfxo54BHI4HbFAChQQoAHuD/OpAMk4x6DHao/ugHjrjnjpS5+h+b5s+npntQBIH5OOcYxnjOOlNIDBl6cdfc+lB+6cc4Ge3anH5Tx2AyBxQaC/NzxnP6kVH2AAHynjrinHCZIwNv+RTtvQYyc5OOMZoAYVAyQuM/nzSDAUs/HA2/jTxhv8AZ7cnignClCSNtADOnTrx9Me1P24GfT24P0pejZ54w2B/nimDsPfd9M0AOCjJz97r7YpflyMYxkdf8KbyOv5daXuR/wDqoAXAzkEj5uNpx/kU/OBjC+3tTOOB0OMY7Cjdt5OMfrQA4jAKDr2/D2poLAqG6joOhA/ClGMBMgc9+g/Cm+ydh+g+tBmSBT6cAdO+aOP8B+mMVGDkYx27elPJz6bSABgZ+b6/SswGkY4256d6CuOORzipcDpxx0I9aYQqsRnpWhoRkE5Lf/qFNYZwuO/SnYHp0pOOowc9T/n0rMA2g4TkAcfl2owT82MYBNGT05wBik449AKDMkGCeD94flQqDPI3fSkyOh7U/ggMOh4GOlBoIQoHHGOuPSkwVAB+n+fSn8E5Lew9CPSmZG75CcE4C44/KgBOrHGSc4IHHH+FLjpu7Hj/AAphAAAGcYx6DFOAXI5yfTrigB3XI6jpQTkjoO2fpTV4+UdeuKD07ccUAKQCNo7dfc0EqM4wN2BjHAHv+PH0puQCT2NGB90YHt9RigzH554GfXH+1T14wPfj6VDnnOPoBSKRyAMdB68UGhZ5+7xkAHH+fSo2BGcdCvemjlSvA7e4FOzgYwBgZDDpj3oMyMjHHc4/lj+VRt1xjav9am/h4/H2PSo2X5TuxyOfz46UGg0nCk/wjt7+3tTlA7c9Cfx7AUY5+TrjA7//AKqdt6bBx0XPHXvQBIAenGcdDzx+FPGAP84PtUY6YA444/z6VKCcHsMYwaADhSB3649jSqRjjGBxzScAcfN3xjoKTdxjp6YFAD8Y7+/HWkAwuBx2xjoPrUbEgcnIxjHYfSnDnn37HtQA45ONvB9KdubqnAx09KZjqO5OMdelJgLzjgGgBc4yMHjBx7/lSHI4I+v4f0oMm08AcDp9O1A5OB2/r6UARDjpwSe3NAwFyvTPftinE5bgEfN3x+dRkjO7n/eB44749KAH554wRjt6mlHP48cCkHXH/suPwpw6ADsenpQZh8p+mcfgKTHHzH+uKXn1Bx6Ck6ZwMEc/lQA3d69Mfd9aXb2xgBc4/wAKOPXK4GTx/Kk56HA4/LFBoBOODjGOR0phJ64HuF6cVIfqPy449KYWBPfp0PXHvQZkbZBxww6cDGPxpvyg/wCSB2/lTyRn5eM+/XFIOT3BHpQBE34L+gGahYc4wOOhPSp2HGBjn1569KiPXjpQaFXjIIXv0x0HtTcYBVjvzwf4asE/NzjGMH/6/pUBKgbh8x4wB6/4UGYzOSApBO3nH6D6UoK7iR0A7dKd90gAqfp2BpmMLsOPlGOnftQAn3drHI9Pp+HSo+eFPIzjj+dP+UHkH8KaRkYB6/y9qAE+XGFB9/8AACmkddihh35/SnEg9hxyAOOfQUwgen09RQArFf4cHjH0qM4AO7kgc04neCehA7HtTMnsedtAAP09KTb29ug45pM/TOB2oHOFJxjpQA9ehHHT8BQTj5qaDwCRtz05/ClOQNvGBjgjkUAP5wM9z9MUY/h9e4/nTcDOPX27Yp45HIx6ehoAeAD9c1KnAG4ZyfyxUWdo9OnI9KcGP59u1AFkY59eBU3HHGardDxyPb+lT7y2GYYPGMdsUASA9vwp42jjoPSohnOOmak3dD2oNCT1OKeMjoPQio/lHHYVIMEemetAE4GChPpjNKVyvA57c4pnA5OcdAOv0xTu47+oPpQA9egC9+MVL90Y7A/5x6VGMcbcnHOenFPXKqAoBI65oAl6rt/Clzjgf4fhTc5//VUgXnJ9KAJMn7x6Hp6flSg8AjgH2pgIGMZz09/wp2ecHAPfuaAA9qSjpnHbj6UdsgZwM8elAD+o7UmCRwKOcYJoC8cY/GgBfl684HPA5p44HPYA7fQ1GffuMfLxTl/kPxNAE68YFTKSRg/QfUVUBOOvXHGM5xViPOBzzQBaXjHHJ7DrUwPYHIxjHTiqYAH4j0qyhXGM56DHv9KlsCyBkMNp5GPlxnpTiRgZ+4oxnsAKaOFA449Pf/OKd90HtwB2wakAIPHbAx09KZxkY6dMY60oC54AIz1HbFPA69MD0oAO2WAzjt2x/KjHHt7dhSZHXtj9R/Klxx8ooAmI/DPHsB0xQvYegwPSk5GOoHv6UnIOOnXA9PfNAC8ex9P8+lOAx8x/+tn2pBkDB6DtTxkfKeOOKAEPGT1A7Un0px6Y7DoPWkIHcqQPSgBQMYXsP5U4Dpgcdh6UnPXGfbpS8dByD6elAB0GOmQQc81Ihwc46jGPY1GeD06cc8UA8Y44x+lAFqMDaSOmMY9D2qxgg89QB04qvGep7AcD37VOPfuAeeMUGhYA5/xqRfl5IwMD6D8KYo7Zx71MgyMg/wC6B2rMzHDHQYOeKXB6KMnsP89KdjJOewpD8wxnORxjigB6g8jp2/H0qXoPw4H0qAd8fhUoPAH+RQaDgAf5fhQQKaMMfT+lPyQMD/PtQBE31pn3eV6j8v8AIp7fKw78dun+fwqq4dcDOQTj8etAFvDdiPw/pUfXByMHg8flijeDjA56YpMA9O3XH5CgzEyQMkY7YHtTyWGCeDxihN3Gex5H8qXaAMe/WgCTHOMcdOtJxjPHufSlRcDCjjpxUm1vQ/TFAEWD6dOxo+X0xmn4Ixx0/OjgZHTHag0Gd89McCjGDz0HQetO7Enk+lHb0/pQZjAOx5GOe1SJgc/gPypmMZpUOenQdB3xQaF2I45xgcf5xU2eMnHtiqyY27fT8qcCd3p/9agCT6dv4aZj3wO/alyPTGKdn2+lBmQTAZwuT34rPnwv3PwA7GtKTawLL0zyB16Vn3A3cgYH8v8A69BoZjkbeB9AO9Q9VweR2x3/AMMVOw4IY544xxUbAZ2dKAGfh8w7DjPHakIx1+n/ANapGO8YYccEDoRikcso6j5s9ulADDxnB5HOMf56UxtowMcdAKTI4x6c/Wk49OOec8UGY1gSACDjv7elOQlumMZ6U3+8V/Xt74pU5YqRxjAHagCbnaVHYfypCzE7gx+6AR9KZ94Z5H40gOQCeme3tQBHg44/DHYU3noO3apcH8+mPaoX5IHHHpQAvPr1HFKPTp3x700H8O1APH+c0AI3t9KYc4+anMTnjt0/z7Uzj8OtABjOVGPpQW9B0A6dM0vpx2xSc4wO3P5UGgzqee3tioTwAPxqZhxtOT3x059qhxwPYUAR+ox0PSnDqM1Ew6Hrg9uOKVBzn16UATeh/lTCB2FO4GDnA7Y9aafTFADME9aPY/pScZwtHXp6cUAO4oyc03qMY6Cmk5G3OKAH9Me1Jnnb2/lTc/lS8Y4+goMxRg8kU5duKi9vSnbu/p2oAkPHtS9DSfSl6dKDQdTfp0pTjp2pp6dKAJFAxjpmpRx+FRL6DjipcA/yFAEoHGzt0p4/LtyPSmKM/KOtSjBoAUccfhS9uP8A9VM7U/8Ap/SgCUcYHr+lOU9D3BNRDgcd6AaALyEkge3btUgYnA9D+GKroQMHHTqPZeKeOD7Dp9PSgzL8fzAcdSR7cVfh/vfQVmwdNo2k5J+X3rRh4Ax6c/hQBpREbeP0q9GMkdaz4umauxH5aDQujjGatRMMelUeM9atRk4oAtjJxjn26CtOLHGe35Vlxknr0rQiYD27YoA0UOOMVKD6YqoDjpVpenYelAFy2HNfjB/wUr8MxaL8SfCnis3DXS6+Pst1anCeTHbjCsHXkAbj+ftmv2ktl6V+Bn7aviSx8afHnXbdbsX1pYRxWUADZWOVY+dnVeeBlevfmk9rB0sfOdxYvDdSWccgVDJvXtuUgfkPbtVK6tzGCHZXkU7fzrNk1G7MdqJJ1eS3kjtnCqflPTLMccHjkDHauk1S2b+0Wgx8qqG4+led9o4ZbnJT2ztJmPZ8uOvbHpVW+QyoCoBCjuemPQVuTKHjY8jI4buB9Kz5IyzqUO7djqOPwrS6JOd1ONpjDbtH5nygq4+Xg9se1Z2rWrvp08aAlkJ3Ad//AK1dfI0KyEAqxjwxUdsVzt5JHJMHEnDNlgvCn6ew+lXCQHX/AAv+Kr2V1Z+CPFSQLphtVtLG6RNnknJZEl65DZxu7HGeOa7vVPBYSae9tJSOHWSIrwVU9Rj/AGenGK+cPE9gmF8nCINoG0YwwztPsQP5V7l8MfGzeJdAS1kKjXNMHkS78bWhXbsuPxHykflnOB1I2pS6M7P4farbWh/4R6S4L3VuzSQMDlGBA+Xn0+nHbvXZ6rar9tkMjFRN8wKD5Q2AWXOOxPA/rwPO9T0s2V8mvWEey5iYSSR+55OAOPw9K7nVVe+0+DWcbDNGFkiUcIcZDD2wOfembHhnxI8Pub8apMh2TBNxAIKbMKR+WPSuP0KGLTfFFgTMZolkAJOd6CQbVBBA+6CD9K+m9WtLLWLQxXxLKoCg7egYcfjwOleJxeEL6z15oI0DRpgrKSduzt7/AKUAemQyXiJ9mndx5TyhJjj7mPlYjH8HBBxivlDUrq61LV9TmvZGmlWVk3k9QBwccDIUcHt2r63nj/c3d2mC32eTYPV1AIH4mvkArdm5uppom82Z+UA/j6Ggxq9DCt5JNjPbsGMfBVvmI/Kun8L2Wo3uqCwsUe4ubpBtVByDyScdgBVK/gj0mK3gRdsxUvP/AHskcfWtLwmfF1vrNvrPhpZEktyEml2gxLng7yw2Yx2OAelBkj6E/wCFeaHZqRdxfa5baMeanmMBvAyQAMcY7dqgjHh/RopoNOspo8Nlo4h1OOo65G0cdyBxWLqniTXv7Ke/1HZud1Eb269D/EzcHEeBxjP4Vzeu3EUuEk1G5QXESg+T9yXPQ5PUdj7cdyKDZIk1fxRHrEMVlYWzRSGQbckZ+Xj9az20jV7+RbVYGZ5W27VH549hW9a6GmkRGOOVJ7hsKkqAbV/2fQHFatrH4hiuXl0x9txBjzGwCqrj+ED1HtQNIvNo2j6P+7uTFeyXEeEIk+YOMArgdAtbVpc/bIFhEfkQ25EcSLg/OB3OOa4yxsnTUrrVruWC5nSMtHsXA3ycbu3bsK7zRbRmto4yWwQGIT36k49vSgtI1dOtZvtqXrshjGdyg/dYjGf/ANVR6bazXV0tpbl/Liy/P3cg9a0ZwiRBLZOQfLVR94MTkc/SsufUbbQtMnE6PJd3h2xxoOqg56CgYavd6Xp9xJJHiZ7lfJERwqbf4nPc/T+mK4G/SKSWOe72NNEwMR/uKP4d/wDCPbt171ZmudTAEy2/n3l0WBBACxAcAKOmf58dsVi6dqNhEL3SdZO3MhiWU8lH3c59d2B933FAFuCSwuZkt9Nj2mPcB5cYGA3X8eOpHQCuke8ttOjaCPC24TE5+begAzuXb1Prx/Wq8Gg3WkMun3DBUcrILhRgMpHyBe/54/LFWdatNHgdrWS3e4naLDmPgE9R6gHI4P8A9agzPEbWSS01nULqNPtI1Eq0eT8yCPOODx374wF/CodZMF9Lm8jktpU+XkArudeOnHbNemz6ajXum6nGWi+yxkugHXcMEZ+nFcv442SXVqGbbHKd7sVHIA+UcDsARUNWIasdx8HvEHkXLeDdVy+nz5kt9r7SkyqSFB4wrqG44BPXPbyrxZpbW3jafR9Mg+eeY+WFyQo2bz2GCozn2FQFZZ7qOGyby0AS4QK3l7RgDII6Eda6Xw1p09xr0UNm2bi4voI1kZtznefmPOedmc+1KwHneh6DLrfiVtORio3GPP8AtBd2ecYJVc9O1eu3lpq/hmC41602uzWp0le3ljcrp8vc5x+GDUPj3wtrVr44kGlRMbWBfPWfYI8kLynHP7vnBPOSMDpXYeLbS/Hh/T7yJoZoraXz7oWwBUT47hcDBJ/oPWm2I851vwVqWjaRBfatcxXF3cfvpYEcvIiv953HG3k4yc7vYjFcB4l1DStO+PHw+1SKRpIbWSwglaP7ylpWXj3w4/yK7O11WbXLm+1NQobUIHaXOdpCDaPQZ6YzjjNeIeO/9B8aeFryRmYLPaymRRyFWbaOB/EoA/GhFRPsLxzdX9h8Q7LxdYyRFdKSRFad3I8tN+PlDKed56Y6kGuc8efFh7f7LcG8gubmSdXuILeTfb7eoAZQMjgdsj14zXpF9ZeHr+Wax1a38+aVvLjllkZjEMk/Kx/1eTk4xzn0rze/+FNjqqraW7vcfZcSL5KCPBOR1bjHcevagomm8X+EvFVn5F9GbG6A+/jfGxOOMn+DPY8+hArN8P2q2+vSXtlp9q1tKV8x9mXTaesZJHzZHYjGevSkb4e2BihRNVWJI2ZpNsTTHd/thCMYxx7A+lbevaPb2FnaXIvXlklb5PLjaNGEeCfXqTwSB9RSA9cHi+68G+IdA8RRaXDsuFki1KSNXeOGNkXOGX7rAHOOQQvHIBHTeMb2G7jbxRbSKEm2+WISAzlsgFe4CgjOeo9a420t9SvNGkguLmJvtKFZefn8vHzEc84HJ/2enpXB6P4pv9SvIki/0SzgDArhdhwQFGRkHpn+XFAFfxLrN7pQNvsuBAwPmJJI37w9FAQcHGPlzjPbg1e0e7uNCksrCSzDajfWiyybUJxGxJRXJGRxk8E84G3BBEl5Y3XiTXHuY9k0DFfLhU52mNcLwOc+3/1q9tGo6RoOraZJ4ihnnvZrQpAkCBl8yDHJX5flwWOeg29KT2Gjz3XtPngQXv2KLTorllEsMQXcrEku0jBQWfAwT6dRkZOVMkGrSyQoNtpbx7WXODu7bT+H6VuatdT3c3mSQpFcTK4jgRs8Nzl25GT3H/6q8r8QJdRWyQxyEus7B1Gdp45GM9K82rK7BnF6mIPLjtQ+65nbgD+6f64rPtbCWe7WOXcIOTtU8bV4FdF/YXk3Eeqzn54EZlUA4Yt8ox9Kq2l1BZCNZ/mZj5agejd/oKRkbKC3t4lWDMbv6H8B+VQ2Vsiaobp+IIEzluu8+grWfTd2pRooAkRRkHpwOOKx/EEHkhLezMjDGZSv97oMfWgCvogjuNTvbi2DKZmPzlsYVsYA/Ku00PS1SK+vdWQLHJiGEZ4OSQ3/ANcjtWLBp0sOmNbQMsanmXYeQ+OQNvv29KsXmrXmm+GxawSlPKjKNlACW65z6YoA56z0vUY/Esn9okG0tIwiIrA7iSMHH8IGMntkV086pFELrJ+QBcD+Ljj/AArG0qSe90o6oyBpmZUP+wFX7x9Aev40zUrlLiCSQ8KihVX0waAOa03VLia7Yo3lkBgxB4+XoAPpXVaDaSaheTNNKVm2/L32Y5x+K1nabBYQ3N5LLEwWNQo7ZbHA/Guk8Ko/26QxdHctwei9eT7DinPRARx6bJZz3bb1k37iWGQyh8YB/LNYF/D+7MERLbgBnuRnn6D0rt9VkESvGfld5TGmB8pJ6g/hXPvZ7JllmyMAKvQHn+XArm5zQ63QrAILeOORopCo2EZV89O3TI/PjArvbmS2tbs7SItowUA6bR+Hb1rmdGtGv9l4m6JS6x4DfwL+HPQcfzNdJriKrx2ESlVVH3bVwAjen15rKRrHY8L8eTfafFugTf8APTVopU9tsfy/rXpOoRGCwihVwqqpOCcZLHOPw9O1eReL7lB4t8O3eMRR6pCoQe0R/wABWnD4zh/4SsG/uFSxs4nJ81woe4VlKrluD6qvTp3Faum5RViJO1j6ztZ0sbMtCoXyEWKNT2KL6e5/zjiuCnuU88zyEsu8yspPUDr7ZJ7e1bs1/wDZNEtZ7qPL3cEc2ThcBwNv4kEYzXFibfK9vj95tLsGXcsfPfPoSAcdOvbjlru6SNktCHW3M3hLUZ36zsD77VYcfQdBT9cnEYQZOfJjUDt/kdMUl6vmaPdWmQ48nGARhWBHGMn+nFU9YZncJIxyscQVD/DlR1PrkflWSYmiHRt3mRqD/rJApH+znn/69dFqK5URROPLLrGF2/d+n+elZGmIBd28TLvQP8wXr7/QA+vatfUcQhl6lZdw7D2/IVZBBOfKMtq7qQQo78Acr6V0eiRyyWrQw7GdsfdwQDzgcdOOlcHPqFsDKzjO9RjA/gJ+bPuD/hXReC7a6ks9XlwZJY7cfMeNoc7V57ELg9flAxTS1A0rO0ifWP3ABhywbIBJaIYJ/Hbj3wKrarbGN4+XUFmI3HgBeRgfT9PapbA/6bbparnc7SBsZAjUHDYBBCseP6dBVzxOsE1ugRy6k4fsynOQPb0I6YomgPNr+UC6cR4wepHXcevHbpTfJeS385DgryAB+ox7fh9KW3tmnEshUFkbZj2Hf/PSppGaK3eBeFZsPxjj8On4VzGZo6GAFC8ex6D2yB+taEtyy2rIXwM4B9u/4Y6VT0VGFpPcrgKx2IBx8q8ZFSTbJ9sUQUeWwD7vfpn2oKR6aQsPhi0ToChkOCd24g857HBwK8kggHmSbA3yIOCNvA43GvT9SvGt9DdkIYBPKUYwT8hZiPwGa4CwGzLkj5uq8YYEdMdiKqQSKkkQICKXC4zkEckflXnsm3zyynO1uh45Nd9ekJCQfujdtBxwfw//AF1wgmbz44gVG85+UfeHHf2/lUwiZyNMYRAg+ZxztI7ngirunK/mkYwzDCAf3uv6dqhwfMLKclBt9MCtXTkJkWR/l4PTAO0cDr6UTJOlnIEO9HCjpyOpPeufv5gZrdFXci5+vvW07GRUiEgZCeRjsP5VzutAxAABsjIGDwBWS2AxPELKLJn+Uk7VAbpnqOBXMhf3IiQIikAsBk/nmt3xFJs0iEuwfzHVTx37dOa5qGVpFYNnA+97AentXVR2A7vRYFNkMDJznpwxHGBTtQmZT5R74IHXBH+FWNEX/QUcc7XOO3B6Gs7UDuZtvY9PrxxXNL4jMowlUfewJ9aSGO300odJiitvMOcxjc+76npx6YHpipkC4JByRgEdPypWWTNv7Pnn0A5/Kq52tgOnuohJp+Gdh5YIXzDu7e9cDe2G+y3W8f8Ay0XjnjHG4AY5rt7vC6ZKyYyG2oGH+fpXOtH5do4Y5I5Xb/WnCcuYdzS+HfhCfxf4qs9FgY+Q0uHIH3V/jdgMAYx6fQV+j2r3OmaBZRWiMtpaWyLFEg5+VFwqqB8zNgdACTXy58Kba58IaJnRtLe/8Q30YZc5ENvHzgyvwOf7oI6Y4zz7dpHhxb2WLU/E839rajg/O53QxnH3Y0CqoUHkfLn+n6BlmG5KKb6mVSV2Mjv9U8UA22kRPa6ex2vdyfK8gDYIiAyMYB59x0IIruPDWl6T4cQyWkS+aE2tK2N7dyScevYYHtVeBwuUBAVBtXHTA6dPaq7SP0H8Rr1EY8pHZag/9q6l/t3cbbf96AZq5IhYHNcpp6O2vzy7X8xJSG4+RV8tAM/pjiuzVQTgmmSZMVrhs9araqnyW8RwDLMEVu6YVjuHTkY4ralKxsFHNYOtfOtsuNxM2AP+ANQBqWA/1Iz/AADp0rQvCRhT6UzTocyxN22/L27VLeJkgY5GOnWgCXTogyljztxWGsWHmHPzSTjn/fB/CultzDZ2UlxcSLGgG4luAqr1JPQAdycAV5j/AMJRLqZkh8IWv2z97Ksl9KSlrGQRnBAJfOTjAxnb1GcaAdPd3WnaPZ/bNUmjtoVHLyHrgZ4HU8DoBXM/25rGvO6eHVNjZxtse7uUIZueTHGV5xtI+8OGHQ521rfwxGt7b61rs76pfxsuHlIWGLGceVEoAXbnjOcHkYPTtnAHC9OOlAGLpvh3S9Lme7ijM11L9+4nO+UnvzxjcfmbGATWo7Ejrx6VOq7qmNqCvNAFG1I+3RHPYj6dOf0rWasq1UJebSM7TgcdBj/9VbSLnn+dBXMRJG5I3ce3epGQom1cY/WrCrjnt0qvJ9056YxxQSV7SIqJGIB7fpTi23oKitnOyT3f9MUr79uAO1AGpYNmUBe+Ogr5Y/bolaLwT4Bg3Y/4q6GYjOOIYJc/kCa+jr/xFovhOxGpa1cLDFj92ucyyv02RoPmds8cD9K+H/2wrzxLe+JPhc2vxtY2d++pT2mlMBugEYi2yzEAfvmB5XpHjA5zXJi/gOvCr3z5x8GMJdR1Vywy2rTMqd1xGy5Pp1H5Y+u/AkRdOMfw4Az0yMVg+B42ea6ZhuWST5WHvLPn3zhu36V0MURXJH8JZVGMkbTjn14FfPs9U0tDXM9zjPbJPOfWvZNMbEBkBGFfByMZ45/SvHvDRBluc4+Zhk9Aele26bBiMoSOXAbvn5albEM3dPG5cjoSD/8AXHfH5V16xSLGkdqD5jg49ckYGMeme1czbxordCRnJAB/QDGMH8PSvQ9AhN3rGnW+drSz28ef9rdkjHuqmtblo+q/Hzw6RoPhfTJV5isgcIOAMf415Rc3wMUaKmSjdM9wa9Y+MTK+qWVqpVfJj2YX+GNRxXmGm2qz6nb2yKcGRAc9s8f1rCG1z6GkrRSPkX/gpTqkll4U+FvhN9iw3Ml5qcnPzboFiVF+mZWz+GMV+Y1ujSbolQuZDtVQQpHuGI+XBx9Mc191f8FI9Vj1D41eHPDsT5TRvDm9wf8AnpdS4zx7IBj0FfEVnF/xNLYZ+RmVH9t2O+KmelkerD4Eek/FJE0n4H2mnx7dsosIMj++GMp/kfTjFfG0MYKSK2FKnacDpt/pX11+0ldx2fhPQNEU8zXkrkMABi3Xy8jHozmvkeMqHdj8245OMf8A1vwq6Pwnj5qrVreRYgVWK7mxztII5AH6Vaj2lCo4IGeen+QPSoU3KdpUDjb68H/D3q2kYQnnkDHTOB/LpWxwotrhQeOccenHP9KlUDdhvukDgeuOtRx/M2W6Hjp3xzUyZ259ACRjv71MjaI5Np+YhfQ7R8tSqEyN/AIHbIGRjr6nH5VGAQABk5Jz3OD2x2qVSQQp64GMDb+VZyKLUfORxswuVA5xxjHv/SrXGRuALc5K8HPcj39ulVoXkL+mc88fl+XSpo9u3aD6nrjj6fp6VnI2iB39R95clcc8H09fT6UOETLA/Jxs54B/2R7Yp2M/LgZAxwOAf6f/AKqUE5yAUAXgHHT2+hqSiPI6jd2Llc9fQA9KPkVPkUp5bYbPQgcf5FSdDw3zHovOM98j+VDKXKk4Zj+W08D8q0MyNsIMfd7A8/y/zmkmBaQowxt9sckY/GpF3YWQd/cZx/T6dqhdhnh8dME9Cff0z6UARbAM44x7cdu/40xvnBZDlV6EcYI6cenapRGSh67SrD/P8qjdMKWC9SMf7P8AhQBAXXy2AHCrwAMnH8X5+navojw/YNFa2e/qIuT7k5x+X6V88zx/uVAwWYquAQep5yK+j/DxDWauVI+9ks3QZzx/Qdhih7XBHmOos32q6V9o3S5Oeu3tx+VZUjZHJ6r0BwPYdK1r8n7ZM0KZRpGCgnLYzwpPFZNwAJoVZsYC7fl4x7/pXBUZ1rYryoksiMy7QmRkdzxjH0rehG60XczbiQMd8Lz+FZMyJG0S8ZIPGeBgDp9amdjDpzycKQmUA9uCfakB5TquA25fk6tjOeWOc+mKzgMAFjsAxx1/Adua0NWKBFjiOfvAHoMKMAnt81ZKEgCJjnHyjnA/wr1KXwo8mv8AGakcipIRghu+OOo/p0qxyI2eNslBu9MgDOeO/OKpKcBDyWwMZ7/56V2+geG5J5EvNQAEJJ8texIHXjsMYoqPlNaSJNF0T7aqXtwDFaFhsx1l9RjOQN3Q8cDjrXWajG6mPHzKQPKVRgLuzjP5damkuFg27c7guAFPA9h24ptkkjs5uMYyGHy5+mOnTPNcE6lzrjGxTjsLg/PcAADqO+P8Kk3vsDN8o/hUeg4xmrN3c/M0BbeDwFAxwOv06c/4VmurDawYk8jGchcccZpGyVgbcqkqhEijAx93A/nSW/nNIQi/OMHnoM0AKiud2OBjn5QB2/z1rMv9UtLBFEgwD0jB5fPP4fj0oULkFm8vobRG285685LH0zXneoalNKcMRhB8qDt9B0B/yfSq+o6pJd5DYGB8oHGw57D6cd6ycGU75SWLfeIHA/ACuunTSRyVqv2YjldpcuRknnP/ANbpV62tGnlXL4UYKkgZJ9APai3iTdyD8uc9Oo7+9ayhUQYAHzdAMYOenHShsypxARIIlBJU+pOCCP8APSr6Lt2tjjq2PUf1qmnlSDPGQOMn73+cVZBMhJH3yACMcZ9MdOlQ2dFrFiOMeWDHnoTsXtu44/w/SrYGD5mCVPHyjms4NKy/u8Fhk4HBwo6fh0p+W/1jMEJHQ/w49D2x6dRWZrFGukbmLcmMrltoOTzx6flS7d2ELYGOT3APbGMc4rPeQ7FZWKlWDHnjA6cfyqz5uZMufmYDgfxg9B7LxQWTSxzHhv3ZYAEnHb9DioXhl6SEE443dCR2wcYHrTlm2rsByxJwuf4h2HpiohNFKpDA5j+Y9MEDg7c9h25oAVYztz8ojRsHnHXqAf5U7Y3PG7bwR93KnjioWaEfMdkRC8BvvZ+lRl1AGybyzjuC3HYgdBx/OgCfdufA3MV4bjB9OBTSCEA7KdzMe+B3/CoxI5JyxZSAM5A/En9On9KYXCqT82+MA7hwD7Dv6c0mgLKbWEgxs+QfOR2B7e1MxtX5yeNvJBwi9QMfp7VHIy5USZGFGAvf+8Mf5xQW6lsHPJVep9v5UuUC3ISpG1f4kYDs3Hb/APV07VCznzQW4YnH5+1QxCRWzGeccq49R1449u2aUShkSVkGPv7vujI9Md+1JopDYp5J/wDVlj8wADEgkY6f41cRfuEkIvdR/s9wfy+tQKhHmvhS0rcsBwMfwnsMfrSLI4KgZbnkIOPQDHtjikSWB8429Mdm5+X3/DrU20u3DDaCVGRjH+RxxVBpgdyr9zPTGcY56/WpY5Nvz8sF6ZxzkcfjQaFzYwcjf+77hG56dAOOaTapZiXO/AbJH+RxTIg+WjC7mC8gcBvT0H4VMIymUKjbtx+fOB7UGZF5chCnOUXJb0IX/PFU3ZmbLKNoG5R12ge1XW+XgjEbcHb3H+R2rNlkeHYyBBIWwytkYB7egwOeePagCJwG2oE+f73XBA6Dnvj9OlU92OVcbY/nyep3DA9MYpZTMxzIql1+bcp+X69gDx0xUTNGPmlOA2CeM5HGK0Mx2AFZD8vOMd8deO+KmiUliHJQgqc4HbtUMcatJIBlstt2e3Ue9bFlGMMxXkSDC4GM4wCKmJUiOyiM8mGiIEZGVDDA4444xj/Irp9CgkbVJlX5QF/JTznP8v5VioyRpvVVDKx+7824HqBnrn0/lW5oLRNczMuAjKASDgkrzgDtxgEVaMXtc9I0eNjptvjaC144iHvHk5z3HbOK84vPJ/t/V1Ynck3y/wCfbFei6IrtFpkGC2LiQhOBtycquSB6fr9MeaOUk8VawkW5lF44DKu0FUztODzggA496mt8AYf4i1lBhl/i449faoJnUhowhx02jgAHpU6nEUJP3WJHPYjpSsd0jxyIN2B14+bt09q4EdiFhQMwVWVQAU29Oe+PX/CvJNUbdfXcqncplckk8gA17DZZjmQ4Qheocfn9P8MV4teOJWmbAbLuTjgrls8/59K7MH8RzYn4SEBWzsxwOuMEfT/GrBKBQoBJ46+3v2z0piJH8rMwX1x06VOnlH+PB5znjA7YHbPpXYccNkSrwfkB4XC8dcdQferkQdVMknycYVWPJI6VAj/dxswG5K9U9jU52w+YGI2dcdxn0qGjpgTFg3OQhTCgYwTn8BjPamh1RHIC4jGFB7+v5VIkiAuGVSD8oGOpAx37U9WRh8o2n0+6F2jHasjoE8tzIq4+Unrjt7+gqddzLhDvypPPGB2/lUgiAUiQD5xnAOMj+vPanuoGCzBVx028YpXQFZX3nYTz1xj9Bj2ppWLeCFVsAD/dI/UAUsMJbIRlXnIz0wPUU1YMBW6MA2SeS2OmPce9F0AkiHy1xhWDfQZxx9Kr7vJAywxk9uvtj8ParbKpUJGOCBwDnp2NVAYwm4qACwG7t8vGPpgUzMiOwneiGMD35A/wphbaAnMhB+XA24x6D045q18hGGBy3J9Meq+39KhBwCAAuQMHPK9v1oAiG1QCWwD2HX/PanBVBwxZlB6dzxTxtIy7KoYj5T1B/TA+lRhSrB2bAOOF9Pw/KgCURkRngrhNufTHPSmE4LcsCB8uTwR/MUCGUIdrHGccdcDkA+1SMJgVKrlguQTjr6Z7UAMGME5PyfNk8fl/kUwDCIf9W+7IHU9PQU9hIVZiHRn4OQG+X6D+dNO/g4XlV4HDN2AHoPfigBwDHJRWXaM5ZePp9MUnTO1s/Lnr2756fhTG3Mf3rg4GG54A/wDrHigqeCMxuSCMdCR27VoZibSOQQV6HjG054/+t7UjMFyz7XUY6HI6Y/8Ar0mNzBQQW6/7JI7fh3pudxDYA3kjnof8RigCX5PLbLKMjae+Mf5xUq5Y59GXkDsfuhR0+uaSAZYhURWHrweOnHtT+PL3LjgA49D60ARlN8Z3jYWPQjJGOFAx0x+FOOMnjKZxkYAA9e36UuPmwfk5Jz1z6f8A6qTYshVNu1fXbgHA6YOMUAKwZWOB1wQB0wPeo/8AVryMDKljgkYH/wBen7AFIQ5I6L/ER/Xj0oZdh5JOBjC8dumaAGYKgA8Y7bRkAYxj6UhdSAZRtD4B45OfQjrxTowu9T0UDIGeMH145z+lSRjGxUAYYY46DGf8igBhEjho5QGO77oP3cfdHHao8kkhiMDGBndx6Z9OKl8vJG0ER9Pl6EH/AAp+AQvyAoeF9FxwR/npQBEqnaVyVIAyw5IB7CpxuKtKF+UDHOCBsPt29eKUJn1BPIOc59vWneWyAsv3AOdvU8c/X69qAIWClWk2Bi5+UP19vpTZEkj+4EG3PQYwPZalUbT5YywQBcDr9B2/wqKV3lJRmwi7T0B+7+lAFb5ud3yIfxxnpxUbleOflUAev5elWRl2A4yQOFH+cVHGrZOVWNxnB4ycdOBt7UGZF1KRdGJyffI49B7VK3JYLw3bP8J4/Cmo67UHK7sg+v0pcnnbxHnOxl7cZH1rQB/8RIO0Ljj+HPoD2x6UTKAAGTGRu2jjj1IHapkaFCyBRGqkdPU9PzpJGRoGZBs425A6kj26UGZ2WiIILCJDwinLIDnr0PocV2Ph6APYu0ibzvLlRwMH5fbgelcjpiOIIfLjOQgwuDnCjBPofyruvD3zWzJuOQ4J44ZfqOPagzP/1f0BAA4AOQfpzSMTwuQQvoO9KudrBvmA79/TmkIIOCB0xge1dhzjeg+U9BnH+FIcA4A7D8P/AK9LnPB74yenTpTSc/7J9/0oAac5xgr16/Lz0oZfu7lwHKp9Bjt6UnBztwexOOnH+eO1B3bfmOVLc5x16ceh/wAigBe/HI9+M44A9KfwpJ6fhjp9KT7rHPDADPt70d9p4HHH/wCqgBMYOefn4x7U3Py9tvbAxTiCF3DGVPHHT39qacIxAGM+nY+vtxQAHOCOhGD9Md/6UcfwHr0/xo5H3RjjAU84/H9aOMkLyMDOO1ACZG726r7/AP6qb8rLhzjnr2zTum4YIxTTk8gduQPegBxwTlsfy4HpS5JAJPOfbkDjOaMuOeMDg5Gf84o4B6ryNwx0P/6qAHDqe/HHPT+lLyq7l6lMAjt/kU36f5+tKSQm48AjGMcBuvPt26UAHG0DqQoPPX/PpS4P3QOvA/wo6bsKeFGf6fpSkYJULlR+H0xQAmOeAef5/wD1qVeuxCMkZAPQYo+RcA5G089+D1/Cnjp94cdcd89qAHDj7w2jpSgnA54HtjmmgYAVc9eOfX/CnYAydy89sEflQAvK7VHfv6elHO9gACWAwOnT/ClYDccghcd+3tSqrqMn5cYGOnX69uwoNA5znHUfdxgUbc5BHQ4znAOaCq4x0BPGOTmjrtMg3Y4x061mZjD95c4HA49O5pQ2Sw3Ak8DHpSt0GPw9vSkA5G7BwBx/KtAHDszdgPpnpin4+ZlU/wAIxgfxdhSLgLyOn8/pSrlBg8Y4/wAKAJsYOTggcegOBURHy9PYcdBT8gDHp0pCB0BPQZ/lQBA20HHOP6UwjqPTHSrB+YgDkKByMVANvXGQe3rxQBF8pxggdqcOff6f56U4Zd+eT0OB6fyzR0AK4UdMUAN6EsBgqOfXFKBnBA5Azgdh6UuGyMjpyD60AD/eHp0/CgBDnqM5GOexApcBWGTjdwB6GlwQFHGQAD7gfyoGVXPT0A9aAEwenC4P+cUAdDkAdPypcbRgLg8dev4UowowMkZPT3/pQAvQAk/KADxSYbGCMf1oOdrdORgYHNJwO68Dt0oAUdzxwOeO1L9Rjvn2pO5PfA6j0/pSj+8OnpQAu30xk8Z9PWnZye3HA56Y70KoL/Ku3jGR0x9KADsyp9h0FBoGcYP3hk/lTAP4VHOPXGKfx0PU+gwcetHJyG+dMfdH6dKAA4I45GMelJ0GMBccbemfbilOehxj26Uq+w+7yffNBmN5HOMHPelA4HGMccdqQcfKeoPA9BS8YyOu4D8P5UAHQgDBz2/z2oHTgg46dvpTsbRjpngc0vf6Yz/+rtQaDPTaOneggABRg4wPcU7sSDtwOv8A9ak+XAKgAHmgzGkrnqBTTtIwQOvAqTGFHpnigj5eB3x/n2oAaCB9e3anD6YHH+RRgdOuO3tShVJ/8dzWYDz86EHjHfjim8gDAA9sdKBt/iAOOMdqXBwFPb+VADD8o7fgOnoaYwwNzY+9gn3z2qQngbTkdKQZyD79xn14oAbx1IzzjijjPOWxkcf7NL83yknnrTe3oMjt60GgFecn1B/+t7CpTwBzwOxGRTPXbjjnH15BPbtSgfK33SNw27fQcflQAE44Pb2o6Mxxt6HNH8XTH4dMfyo/iA4Gf8igBvAJz6YI6cfSg9eR+OOfajpgEdyOOlGO46Afl9PSgBASVwQOMD24o6E45HYDt+FKcAHjOOw9KadwIGRnj24FACfNkBR/ujpyOf06UBieV45z6ZpDt5xnB6f0oI3cH+6DjtjoBmgBDt6/d3HPPoaFPJYMoGcdMil6PjkMASAeufp6AUDdjkjhcHjsOlAEn3QBnORnI/pRxt5AJIxt7beufwpOOT9B/n0pfunIxj7uOuM+lAC7s7mX0/l0PvTiD16jj8+1M77W6cHA/Dp9KHOAye2QD6gUGY4ZHGOmOD7dqQewzgfh6fSlIxgLxjB55phOBx2OePbj6UGhLgLlRk5GP8j6foKdknPAxxyfp09x+VN3Ro/lDAA4Hrj3pC3y7e4zken/ANagB3I+dcZ9hTh94DHGf0po/keg9KbnK4A24x0OKDMeevzADBxjGOlHHH+evYU0BeijAXkD04p6+oOD6Dig0AZIGAOVz7UEAfeHHX/J7UowcADA4AA44+tRLt4I3c9KABVODuXPHtSjpyMHr+PT9KaQuGJ5HIxj8qd+OcKDx6/4UAIc9scDdTcDA9MEY9u9SYyo3HnoCffpR1HHI44/+tQAgBwcHI44+g547U4gAgdqB1zznqcfpS56AHgYGfQigzGHoMjoM57D2pxIHA6jpgZxTlxuCDvxwKYwC5GOh4Pv2xQBFuHfnr2/KgHay+v8qTc3TPIHfr/9akOPXLH2wMUAOz8vBOR0HrSEgHGMcfiBTSSB70EY68YH4n2oAM9McY9etNBB/wD1cfhSHB+vUe9PZ8ZHJAzhewAGOR9KAGOpXgfMQMj86ik3ZPcNwPapz/eznjGfaq7LtH64oNCNjtbII9gR0qInj6eo9akIYMQR/k01u/t0oMyLbg5HODnAqMquNucg5b259B7U7fxnP456/wD6qTa3C+nA9aAGZIHPPU8/5/nSd+T/AA87v0x2pW+XIYD3/l2oOep6dDmgBnchOwHtj/IpvA9cg5wKdgkFV5AGSMfhilO7jjkHJ/pQAzlRyc+xH+FG1VzjHoPTinnPUH0FNCgtjCjAzzQBEQQT2Bpq8AAnjPNS4+Xp/gKRvlyMHPY9qAI8Y49OKXpxjn0pefToPypO230oAfySCP8AOKcCp/8A1VHx0/Kl56nt27UASrxxt46EUZI5546fhTRwQfbj3pyjkN2zx9KAHg47E89KtgbePy+lVYxtkXn6dv8A61WBj8B/T/GgCYYycHHpT93Gc529fX2qMYHy/d4x61KCAd3tgdgKAJA38fbGOKdzg1AOmM9Oh/nU5AyRnoMH29KAJl7Dpx0pV6dcUxQOmPqc+ntUi+38qDQevQDHQ8U9cZHbA4K00enH1FP9wOOntQBIDyq9j/Snqe/ambh24IxxThuGcenSgCT/AOtR0/DPaj6dqOlAAPf/APXTh7fpTfrzj9Kd9KADnoKXjP8ATtSeg/T2o/SgA6cetPHp/kUg444p2MDH5/0oAUcfSpB2/wD1UwZGMcn9BUg475oAmTgEfy61aj6DHy889jiqqjjgjHr0qymflIGc5x2xSewFpevoQP5dKfjv6enSol47cH8yBU+O5PsB04qAGgEkYHXrjjHFKmdpGPpkdAKbgHgDpz9M04DPAI9KAFUDBx254p3f0IFLweSenXHbFBUZK96AHbeBnODSem7JA7fSnH1zwPagD07daDQAmMgdOal24wMcemaAORjvx70gx93sMD6UAHReR+H/ANam8gg8EfTGPSjv3z0wP8aaSSOee30oMx4z+f6UD8vb0FM28n/PFSKP/wBVACleM0Bfp/8AWp/vz/SlHrQBKmPTt2HaplPrxx3qIbgAwAJH4VIuAQR8wHr3H+NAFlCcZHT3xkEVaxkgL07e1VY+R8vXoKs9TyMZ4rMBe2euOv4Cn87QeO2PrSLzgZ//AFVKq55PbpQBGvB29RnjH9aUZ9sYpMfKM8nrx2qQjPGDkfhQaCLjG0HjHGaduzz/AJ49qZz2Gf6Y9aUH6ZxxigBCDgZ5xUZHyjvz+VS98dl/nTeB3+lAEIHO0Aj3FOIHI4wvr7U/HTrjsBSnqQecADmgAAwdvoMfSpAOA2OPSmKOOBjt9akHt2/SgzFGD3H+e1PAJ/wHGKTPbFOwOaAD6e/+fwpp/wAO1SEen+e1N+tADAOmKPTOMGnYz/KgdOOh46dKDQNpbgd6j287umetSg/p6U709xjPb6UANHA9Pej6j0H0pG4Gce2PSm85z78+woAnHdT/AJFPU45HbtUXOFxz6fhS7s4AHXt9O9AEr5PygZUnt2qlNkEL0J4xnoBVjdwD64H41WfI3KOT0596AM2Qqqtk44Gcc5qFiWPygEjGF9Fq1KvHHOOx6dP6elU2G08g9Bx05oAQlQGweOh/wqOSRhxwRipQD8gDADPpntVZuBjPOeM9eevFACenH0pfw4pozkqOc+3NJx17AelAA2eSeo/SkUMBzxz29qCOgbjHakXHYHnt6UATY/LgcUxucnvgf/qp3pxjHQ+lJjPHY8UANFMbp0qQe+CORx7elN2k8fj+FAEYB5H6UEDpg4IFP28n9RSvnB4+n4UGZX4z/T+VM7Dd39qecc59OnbFMGOABQA4c4/KnAdARweMVGP7oHQdPSlONvy8/wBKDQjbn/D6VHgE5x+FPfA7VHnv0IoAac4BOOT2GOO1NPXHAwaeeMZ59KZhl+73HSgCQeoPGe1Mc9fqBx6U3gYKjnp160c569OOnSgzG5/kABTj1BUgj0qPcpwAc9sY7VJjgDp6elBoN+vJpuMdevoKcf19hTenYUAAGPb2pORnHUjFL0OeuR2pCRjaBn+LOMfTP+ePwoAZnbx2FOXgAdu1MwM/dKgc804enXtxQZkw6Z9Kf+FRDtTvccdqAHgjrS/h0/rTR7fhRQAvfipkqAe3WpU+7x19hQBajIB/lUnBGfSolJPy8cj9elSEkDj05+nSgBo+9/SpecdKhH8qeOnpmg0JBSD7xxTdw/AUoGenf9KALiY29OPp6VYjC9uhGaqrk4xzjHtVyLPy8daALkXzZwOMZ4q6vyqMCq0I7D/Iq0PcUAWo+OemOBV9MbRVGPB+6Pwq9GfkFAEnf1rRjOTgDPfFUQMjnAq3GTn0z6UAXIwT9OmKtKT6+1VV+7k9qsxhTzz/AEoA0EG5Q34VKpJ/lxUUQAQL/KnjgcUAc18R/Hun/DfwRqfivVD8lrCwiUKx3SlTsX5VbGSPTHb0r+azWNTutdm1HXJi/n6jcPcRqwO5FVyV+bodyfnniv3f/bQtri6/Zz8TJbKWbCH7u5RtVj83YA8AZwMkDuK/AsXNssGm3X+tiO1AM5QqVx059MVMthS2Kd/eQTa0tuY5U8+CJWyuNkq4MTkexwuMDg/hXokk63G2cDrDsk/2SvB+nSuD1C3tbnUDLMZU8wZCp1BUDp7jtWnYap5Unk3GPLuSYiM8pcL2x/dZQDkcA8VyNHCzbaKOSB2G3C4B44x/ntWLNa+Wm5nDKp525GM9MdvwrotsLRtFgoC3Qc5H4fyrP2GFZY+vGQR2YdMf4VgI4trQQXs6bs7l2HsfpWLqtnFviy/+rUp0z8o5/SupMEkm9VTL/eIHORWFqauZY1ZU8uQByWO0H2/Ct4AUruG1vbJbuYORHH0RsY256+vsK890HxLJ4Q8VWfiGGM/Zi3kTxno0EnB/LrXo1yTJa7FXYZEwOhX6DHavLr3RrtyPOjyEypXn257elddG3UiWjVj70m1GwWXTZIirxXKrIjOR/q5lyDk9cAfypZk+xyMSvmIG3xxDHlYH38fn6enBrwb4X3mpat4Hn0/U1Sd9KkW1tJXGSizDcgycn5Pw4wO1ep+Dr9tUiutM1icm4sH2RL3CnI47nkZ6/wBKt26HZCV0aKyajBLPshzAwjmAc8henBB7Y/DFat3pvmpbylCRgs646AdOnY1iSanp2p643h+5vWN+sbBFGFUnrtOBzjOa2LO5u302CxusMgn8pmP3iByg/D+lIsxNXZbS3eSQ4VBxgYA3Drx6Cvl/xDNcxWUk1qrHfIWJ9GBzxX1F4p17T/Dtk0s7iUyoPLiYYYEdc/418/Q3I1iC8NxHgtIc8BVJbpwowAPb8MVE+hjV6HJRsda0uK7WJrq4slX7SVwAg9Cvy845xjtXvmnSQ2WjXWiaM7PpoYzzyH7zF0XKKMKNpAyeK83stP1G0tbp9KdYJLkwLGO21P4umB19K9D8I2+qz+MLeyIR9PSI3UrcLuk28f8Aj3GKtExj1KIlivHNraWM13ugEahR+7+hwP8AGsrRNHufEd0sd7LBDZ6ZdRo8MB3Nuz90EA9Bnn9K7WTW7H+2777GGtba2jZdxGxmk/ix2G3aMfSvPNN0KLR9GvdXTexuCZcOfkyT8rAD+Ik8/TA4FBodxL40+F1jcSaKWukntZnwyqXjlYjrvUEA4HG0dKwT8SvCK64E8L28up3iptCORGmzGWO5gMDHSvFrqdpmW1dwZlk3hT34/wA/SquiWF4t3NfrlZYSCqfwujcEf1xQQn5H0P4Gj/tNdUbUEIkuBGsW9cIHLFtgI4Ax716PFaJYQNY7w0hUH5OQvOQoHtVPwxoS6Jo7S30i5kUTPj+BzgL+VR3V3JHKVbD3LqGQqMbeMBm7Dj2oNiS91C20Zo3nIDucBS2MDHT61886prGpz6zGfPbyYZPMG3nJ6jOPyrtPFepWT7LCxQXOx8SzE5DTdwPauUuL6/sYlnEUYZyQFKAlcd+PagZ6FfeKtK0/w7IVfZf3UqKbdTuYYHznp0HBB6E/LjANeI6+3nBbmJmTzJvMXPXaBjn3Oa6i1S2lga+vHkhLFjK2fmBHsQex6CsCw019S+S9l2wLnDscBWPT86DKZTN/qN1aQRvdTtDFllRmOxS3GB6A4/z20LHVdZtB5KXUjLkbVl5UZA6HOcD06e1VtK0O9WS6+25iEeQB/u85xxx78exrX8M20OtPGAvmSQMBLH/dXkfl3/SghNltPEupRrunXzm+ZQD8v5D+VT2DJr8vlakXXyYj5eR8vJx1/DpXOpG8iyZ/eOHKJnHCnj8BxXQ6JGbSQTqDJF5kaTAgHAGB07H0NZgTjT4LCXdA63UkseyNB12qMsWx90KT0qjZ6wunBPEcEklvLpzBzs4WRmwu0EdivynpwcVq6TpMem+J7mSaZEXJ8vzO4k5Bz0579Oa5i8iSBb7Rpz5y7xErD7u9eQcDoMj+lAHQf8LK1m615dVuES4s0jJMBIXEjAL97HJGOeOn14zTrl9ZaXqljncdQlEoU9YnGSCnvtOO1dVa6evix9M8N+G7RYjHGhubh0AkMMYBfdJxhSe2eTwPSux8NfDfwzvkPiRrq71RJydoG22WNDycjqAvIwRzgdKCoxueBeHYp77R5Le0basLAuv94IM4GO/SuP8AjyltDc+F209hhoBGeMMsjTg9gOmePoK+wLvwLpXj65uvBvw40z+z7rRlM7yPiHf5rBMh8k5f5QMgDaM+1fKv7RF5dTXvhm9vbNbG9tWnt7iON9yyvash8xeBtU7sAHJ27fmPWnH4khpWPofUb4S6RNNAd91BOoKuGOTgBj052dDjpXU6b4mt76VrJzJBczMhjdCdrAcYxnIAHTnP415Vq1lqOj29nL52+3v7SG9t+gdROgdt+dpLknk8g57YrR8Cx/2tqtxZTkiWyt4ru2VMZYDII6E4PH3QOcYoYz0i8spbKJdVtbYJHzGcNuyNqhSeeD/PB9aaviOw0iX7NMo+zzRGMSQJ+8hIyVyf7vfvhucdQcq78VS6VHcxanZzyWeoqfNWJctFKg4dBnBXcAPcc47V5zpd1d62pjuFl+zMAyFR80gGRxgEdR259RSA968EazoF3pepatdW8a2+lhEjbf8AK3mD+IcdOmORzwBisD+29A1hbjy96W9vJi1ix91m4DEcBsdAe3OK4my16zsNGn8Ny2rgSkyTx+WWbJPG4diFA3A9OlceyajdXmm6d4bVI49QuxGvzfMSqliTngAL09Dipk7Aen/Dm4vdA1GcaszsrzBmUAYVN2d6+vY/hjtium8T+KIJdZuNUgeSZIv3VssnybExhiML93j8QK5+8ki0W5/slJftuoMWY+UBtQouVXgD8ulY8lu19Zl7wkyyZHPTzM8cDggcYrB3A3bfWbaPS77xJHE0qW5MFsgCktI2Mt6EA9fyxXCtq6TWHnBmWQOeW6jjq3uT+FW7dLuxs7jSstFbwMGxju5GTx9PwBrNnhmtI2Mbh3mbPThQOcfTsBXO0B01j9pn0/F9J+/lUNHGVxtQHCgH19+1Ysemj+0HmVjM9sSwyBwR2z7Vo6jq09/dW826NbSBVllKccL/AA/QVXXVLJ7P7VkxwSNhCOC3Pp2/pUAVPE0l0sUbW0hizIpPl4yeMjPfjH0HftV3To1l0QTOGeWWIqZGGD8vAPHvxjsOlRPOGtXjCHbe4Ctjc+D1GO4x0o1vUBpVpH9li81In8tU34bCjknA/hxmgmQaXeaXpVqIrgMjNIWdjyN3TrUVzcac2m3Ur3CATMyoHzgHsQOO3U9KrWE41ttj2yxXCttWDcG2jb97gLx+tZer+Hprj/RoZk8pFVWATku+eTyRz29McUEmv4Ut5ToLXRdvLnmIjweqoQvy+2TVK6tbrUBeQQNslJkCcdADjOeO+OPWulN5Jp+k2WiRQ+ZO0aLAclgMAI3ocY+6B2PYjFXdNuJLGVrUJDmfEchH3guTnk/wnpx3C+lAHD6dow0vTbc3ImhlKkyuy8MVBAAzgZHb61saBqkVxqFvBbqF+0u0ZCkMNsa+oPXoO3Fd74jhtfENnFo2ntthsmaNnjBk3EKrc9ABzjtnt0riNA8L2ejeJZ7+1LKiQ7FQ9UDZzn5RknOQRnA/KsZ1UlZl8huahY7tRiut+6KFjhcfefPzZPTBHuMds1s2+iXF5pt3qKqIYo8CFsZz9F7Kemf8Kz5WbOWYsF+bbjHTjkevPArpluZxpYsvuIvbvg9eOmR2zj8KwTKRf0qGL7CkTpsAfKBP7o5JLdOpPpXN6rqF2t5PLOZIlbbGI+hIHTpzjbiun0y4htlZFX94IJMd1TsDnIHT0rz2zNzcwPLqCgyPuC4IZizeuegUHHp9aUnaw5HkfjFEj8TeHYVfy1/tSBMfxKJFwW/4CBXT2fwsfxLq/mz3kCRG4jZgQXkaNnAYAgBd237uOQcdqwPE5km8d6CTCzompx4HU7kTb+n+elfT/wAObJLhxqsqCOKN1khXhs7ejBh1B6/l7GuqUmoxaB7ItfFWbz9GNt5ABeaGBIkIBxGuAOTj5doA6Y4FeO+A7DV9LbVRrCyQtKsMVpDlWXYoyxDbmXBH8I54I44r2XVhJrmvrF+7SKDEh5A27WBJB7N06cgE1zmrx6egk+xs7Et8pP3MkjpxgAYwPrXBKelrGyFu0VdIvrggEPENp6njFZGpsHlVm6Mi5OM/dAHHatzVJIU0GaMdTDkY6ZH+JrmrgNcSrbjDYCqMehH5c1kvhMzcsBHFEpUHc7DgD5eB2PHbrVfW5Q7xeW2dxxheuSMEdu3WtG43KI40KouQB/s+h4/L6VkXdvNLNHGEzukEnHVWHGM8VoBn6g9lZwL5hy8exGTjaXY8KSevAyQOlbdr4thsfCs+kW8JNxfXheWVTtxDhRsY9xkYA4HbFec6npl7bPd306yTZndeV+8VG3cAMAKMflVfTrXVNYsBDDgtdzxEHKn5Bn7vbOV+7xzQB7NpknnfZr1vnaUEGRBj5RxtA6BQe1Wr6IXFt57ZGdw3D5vu4x6ZzXJabfuNag0mNWSONXaV3wi/JxjjGR3x2+ldxcZOgSyPtkYuUQouwNt5z09AefwpPYDziaaa0ilFv8j8r8wGVNJFERZxCZ8yKCzsegb0/CrkyeUVhnIZ5PmweGAHb0qO5JdQFA3Mcnj0/TmsDMsWF35FsY4iCnze3PFX7JETc+Qd+35epO3PHsKzbZIzAQACWIz22Y6EVqxqI1Ut1Q/f6ZxwOmOOcUAXtWvS+lmzPyrK6uPp3+lZ8kjxWy7lTecgM2doHr+P0qpPNLK2T/EQOcdW/pVq9SRPJSTAYht+Oi54HHTj6UAZF5NiDe55EQb0wfy715ha77i9M7RkZbCjuPoMdK9G1UboWiK/Lt+X3HrXDW6MJtr4Vw3zHsvpz2Pp2q6exLOlhTbE5PQDGT/eNbWnjLKVHAUEnvnpj0AFZscQjtBsAJY7j6Zbv+Fa2lRnYsoAJxtfP6e2PSsJkmpjYyvwq5BPTp7Vha04V0QkBQ/AHGAenPtW+OJM/LuHYjjGOMY6VzOrkyXakZJO3le3oOOmKzQGN4iZ1srYQ5UYxwFyxHJ6jr7DH9K5BHeKIdSzdMc59Bmut8TtGFhhQ8pjA788Zx6Vy8MMTzLGdygN8oHr6mu2HwgekWg+zaXFFIMMcdu/HasO6+5uXB3YX8vrXRTqYtIjjk+WQkEDoQ3Tj8qxJY1eBF4+XkjGc8Vy9TMWFAkA25JcY+XjbSyJiNiuCQOg6g+30qTBKxooG3oMnp+Xam7o2kRUwXGD9DnHtTewGm6s2nqzdCgbHoVrpfAPhFvGOq2mm8Iu9nkJXIEaDdzjHXG33zXJXKoLL5hgiTGSfl47flX0D8LtQk8CeHk8aSW63djqV62mXbKvz2gjCtEwPTDM3IwOijOa9PKcPGrXV9gPoix0q20+0/s2wVYooRj3YjjJPc8U/TohLC0oyN3TPJPrXL/2xHqE37q78yJ/mUIwRm3cDj+7t/DII613ljF5djEpAXjAHTpxz9fSv0Gna1kYMzTA2Sq8c1ctbTGPMP6VJmNT2qfJOFT+VaGRylvj+2dUlx96dV/JFGK10Jcjnrx+X/6qzbWIi/uF/wCmkjfywa3rGIGbbjPfHpQBTeNsjPrUWo2IdbQnMbxuWyuA+MYPXtzz+FbU8Xl3KDbxx1rmvFevaZpV5b27B7m6GdttbgvJxgjgcds464GQMUAdTp8RRELr9xR+JwK4bWfGFtbStaaPby6re5GUt13Rpk4y8n3QOCPqMcVjva+JPEuV125/srSn25060b97KqH7s0wwQGGMqh6cfKataZpWm6NE1lp0KwjzG3Y5dg53DcxJZjggZJ7U0Bmnw7qXiHbc+MrgyRrgxafbEx24OMHfwHc/U4HI5FdZFHDbQxwWsSQxR8JHGoRFA9FHApzMEGKRctVXHYicZGD0zWiiFiPoKoyoVwvuCfpXQRINwP5CmIIoAq8jmpXBCYxVnIHApCM0AYlvB/p5P91SfxyB/IVsbAOarWKO1y5KkcEZ7A56VPK3l9f09qAEmf5cDp6VBPxF8mNzAj8MUkS+bL0IWvPNc8faXDcTaP4fH9q6n/qwkJ3W0LZABmlGAB32jk7SvFAHYw7Ybd7i5kWKJE8yR3IVUQDqSeP/AK1eaa58Tkk86z8CWja1cxBg10fksYivUlzjfjGQF4I6GuRvrXUtekWHxRfS6l5caL9ji/c2alOpdUC+YwJ4Yj2xjArrW02GO08q3x5bR7FAAXC/3Qo4CjsO1BpHQ6f4aeBor26g8feKLk6zq0x8yCWVdsUAGQvlRdFA/g4GM56kBfnD9uiWSXx78LIInHnw2OsPg8gBjCF/P5vwFfZPg2YR6XbQwthVBC7eOAe3tXxF+2nI0nxl+HkMezEfh++kAfOAzXGzIx3OAPpXFifgZ04b4z5b8BN5mkzysE8iR2iyTzuLMcMBjavv/hXUcqJjGd20ueOAf5cCuU8ApDHpd1aP9+O5dZDxyof+IHqAcdOma7SPaxmEi56j5fr2/kPWvBZ6ZoeGEzcXWz+GUcHgY+XjivatKGYVk/vOWz/sgcV454VX9+7sP9bMwA6/dx6V7Rpo/wBFjI6KxwRx/kUgOntQwiIJGfVTyK9a+F9idT8d+H4JU3AXMc59P3Sk/oHryW2HzfXGfxr334EJv+IFsdwItbS4lP8AsZAHze3p9KfQulG80j1f4qEzeMrocjy41QjuOB/jXNeF7SSfX7KNfvPKij6Dv+lXPGWr22reJLu/slby8Bcnqdox/LFX/AjJ/wAJDb3ko/dQIz7R1BwRn8s1H2UfQU17iR+NH7aWuxa/+1V4ujikJXTI7XTx7mOBd4H+6x6CvFPDNr9t8QWVoAvmy3UO1mOMBPmOT0/hx+Navxo1c+Ivjv8AEDXGA/0jXrmNdmcYhcqp9fuKPz/Kz8Pbcy+JoLg5It1muG46L5ZReO3JH6VE9z1ox91HF/tMXYfxZpWnJv2wWTzYfHDXErMwA6AccV8/BQqKXOSoBfbx1/z6V6n8dbya5+JeqCZxizSC2iXO4r+6Vzj0GWb/AD08zReF6btqdeh9M+ta0laJ4GMlzVpEoXyyWK9gTg9SfT+lXRgHcejjcAOvp7VSAO5kT5SRjIHb2Ht2q4Jdu1lIXPGQM8LWhyouxgFtyHI24/AVOu75T1PBH+f5VVV9pBDYwRn8alTGCqNkBcH1yPp+lZm0SYsPmyTjGR7/AJelPXMe489OuOPamKxIHAO4njHApRweDjPHTv8AyqWUWF8sAfNlguB/gDUgIXDKqjy+ueRz6Y7VAOCozzjHTj24p679uFTaucsMc4PTB9vwqSyxu2D5+/UDocfyqTdhd5Q7R2J4UH29qrluXwS2CeB6DpTkYbucY/hOc8ngZH/1qBln58Aj5jjoDt59f8KgxnKlNpGSA3r7Y60gO8BWyxKk7R8ueeOf8KQN5ZbA2kL0B6DHQev4UAWF25CLg84Cv0+nHtUDuRlCRtY9e+Pp6elRGTChUIAA4B5H58dKgLlDy+0Act7+39KALGIwxPLKCMZOPrj+VNf7oXduIz144/8ArdqjRsbVx12/hjj8Kav3QcncSR0+7/8AX6YoAbPIHtvKVQCvBcff+buPTH86+l/Dywpp9oYWdkWzjTD/ADdF6knvxXzBI/zlWfam0HI47Z/Dj/62K+pLLz7WwhhRSJBaxgAjADFQQfYL+gFZ1Nio7nkUi5ufNQHiQkHOc46DP071WmiR5g3Q4yx7AY7AVZdAFBx8uSpB4Bx1NVpjhx0G3PB6cCuOZ1QIbhQxO0Z4wMccqOlTXKuulMYkLFCVCgZYvkcAd8njHtTHiJYP8yKUHQZ6da0LyLGjbQ/l5yF3c4LHjpTQjwe9k84RMF4WP+tQowxjaW3DgYBGRjGfamziVJTC2VeM7WAGdu04x6cCu68O6fawxfapysskirhVwQik8ZPr3xjpivT5rLQ8mzlUsaXh3w69s4vNRVJvkUxfxKvXtjt/9auqnuVZTHbnb5n8Q4I56D2qo9y8v7mPGGwAF6j/AOtU0oVSTH1AGR2GOn0rilUvoelClFLQBhUdMcgfLgcH8Pp3qZJ5FdGTjjhOcAiqyb5iSOOhO0dB9OvFWQAy7I1O3oSD1/D0rA1IXa4UmRiWZ+GY88Dpjt+FVyrsyCJ8AdSQCAfSrq3NpbvmZclOg6LzwevoPQflXKarq2PMSJREi8bs5GAOGHXn05rSnG5EpWJtS1pLSMrbMJZTwg7hvU159d6nNLMd7+ZNnlivA+lJdXg3FLdSpYY3Z+Y/WqChVBGT75H8Pt+NdUIWOKpV5th6RO7M54GTzj+IfpV+O3jXYF5Oc5PTNNSL90G/vMAFPy5/pWvFbENG7jDbsKo6YX07VUpdERGBXjtE28qCFGeByGz3+nStQQlvnLozFSMEdMdNv9afBb/JjdlQ3f17AeoqZY8EggjGfmPoenbvWfOdMYWK4hz14ChWOOAPT6UrcoDjID5ChePTI4zV7ZtQ7WxlQFJPTjoR74/Sovs5Kgr7ZHPb29D2qbmnKUw2/BJz0IHT6DjpnvUTOFG75h8pGP4gR1/L+VaUkahQv+rwBgZwcDjj0OKrm3jZ/NCHecAE+ijofwqShvy4L9yQPn64VRg/pUgcq3XBGAAO4HbOOOPSm+S6/fOwYwoPA9foOgq0sEioN3UAAg88nt+Q/lQBVCq3QAgKFG37ucc/hUgR+QpX5MAA/dOPQe1WfJw7b8AsMDjJHPX6AfSneUEG45C/dQA5II70AVViztUyIijoTkdOhz2pNoESgMu1iRwCGPpgfzqwwCxGQEZJxtGAGA68emMf0qJo9ilowQAQcoeoP8sUAQBV28hTvbAA68YHB7EVJwCEfp1PG4YPU/SngEZVTjBHzAbeQPT6UigoQCSM9uOg7dz07UAMmUquU5xyp9D/ADx2/pQ8ezKnkHO0D6fzAqbYfkTqSOo9T/MDjpURjZmXcQAvA2qc+mB+VACeSFw5+RmJIDHGABx9KkwxTbJtBAAUgdR1HrSi18uTd0ZTjpheenT3qYZZ8cs2NuFPGMdx2xWYD1jCKoUhfM3ED68Afl1pCrowCjCf3z3Cj0/Dj1poLKDs3DAztwcjscfge3404rMjgYBLAZwc4Hsevfn0p2HEHG7zeuWOPwH+famEoBlemGyB0OB0qfYRIpiBJHCjPTjgfT6VFtfJDKpGAQQP6Y7Uix24geX0III9gOrfQChZC4f96O/PPOBwT6Y/z2phVo1Xc20MnTPzY79untQZMYYopUNk9vofz60EyJd52q645C5AOOOxqlIkxQyJtYdSOj8dxVzzsLlW2kDgYPJ7H6Uwyn7wchV6juW/w4oJMh7eTYGeLcMgDae5HP8A9epbXTbmeRVztG4HGOAeoOMdPwrSG9+EHzZ5XowPUj/Cty2jkYCafKcY44zjpzmo5g5DJt9NLjzHdfvHKD9fcf0pH8p13xEKTjPZvQAD/wCtV+6VYYluEGCNobjnHTp05qoVMTNEYg8JPUHg+x9M8fStYmMis0KvEMrny8ZTBB56Ed8cVteGAqXE0ZHy7MD/AHW749qxbhnFu5WQbUHMOBgAZ2gN1OPetbw6SDLtfCsdpVuGBxwPYVaIex6zoZkiuLY7vmUFgp53EcZPoBwa8hsTNNeX8iOB5kz/ADf3tx9emQMdK9c0yJZNTii4+W2B+9hSRwP515JogDpLMxxtmfOT36Yx/n0qa/wFYf4jV8r7qkb/AJmHy8Ae3pQwEcgEhGMLnHH0NPcFEcgsw7gcD347VS/1k4/dsAFHB4x2H8q4EdaLdyga1ki5IIbGe+Bx0rxjPE4z99h+lexvOkVnK5k3MqOcAc4HH0rxrLbBGg/1nQ/r0ruwa3OTFdCQRgSnABwvGev6U+G1lICkcHK9OePakYEMA3ysRsx3/wD1VMlztIiLfMG7Lj6c+nFdnQ5I7l+CBEwoUFyADnkDPT8vWrf2c4wz4JDKBwRx0wen4VVjd0URoFyATgdPw9qkaeZBtCYKjCsCMdM8CsXE6opE62suwOoByP4j+H6+lTpC0fyFwu3q5wfyHastZ+i5JwNx5wARyDT/ALUwUbT932+7jrmp5bGqsdCiPuL7VB4J+bg5/wA9valaDbnIChcYHHP1HXH/ANasf+1boPwn/fQwT9D0/wDrVN/aN03HCNgsAQOcf1rKxZqC23EEx7RuB446den/ANaons5UJwGz+eMf4iqzXl75atHIMMp7Ac//AFqkiupfP3MXPBCkEYOMfl7UgIZgJNhKrtKkru46euPzrNZTjzCQo42/3RjpwO31q+ZJnxLuXO7g/ex269Me2KhBXPluQOnToT2HHatDMpOpO456YB79f5Ypp3k/NzknduwMHoOnt6VphC0ZbI3ht21OmOxHqOOlLJG+0ERrjOdxGQAenA5oAx/nxtbacZz2II9+MYqTATcsbAhU4OAQT1P/AOqtN4P3Cb/LDYyu/CkZPUr0PpihoYyrKgReAeDxn14/Kq5QM9p9r7hlQyjj/P5UNMzklc4C8kDB4GcY6cVbP7wZKtn7owMY9qqL8ipt28MV5GB+HQUcoDfM5YJzsUEAAAnP3uO3XoaSRivD8nhvm+7uGPSnkrswqKxOMK3YjIG4jqfY0jlAAHUfvGGSTnpyPu8VQEYZgW5QqF+UouM5PfPFOGR8gIboe3X24xTlb58yeoKr049fSohslUoCEyTg5HDUGY47ecbeDn5R3PWkwXyyZx0HofbGO1OLcZ8rIx0zgDH0pp8vPzOuBtIwc5HYY4x6UAPhbMhdSuccHpz3wfT+dTZOcgBQfXrj/PSog6HezKF7ZOP6fpTWlgCsEO0d8jcfbAH+RQA8AgbXc4YfeHoKkQLtWTO7B56DHYVCJvLC7csg44HQfyo+1Q4LeSXU4XsOfTFAE7NgMmWbbyuBg47/AEoC7uUxkEk44Xpj8sj0qE321cqMbevbr2A5J/pUWXZvlG0rwEB+UDvz9DQBfW1T5XIwoPI5XJx14/8AHaBbqnQe6MCOeOQcYrOMssYWHgFcZPGQD0x+HQVILkovyFe/Xgg9vb+lAF3buYDH3sEgdDg0n7p/3mMnHTOVGfTAwQKqrelJGd/mBPLAZ4HYj/Cqyznaqbeeme2P0/GgDUUK5YbmUjgDp+X0pFjYMMYwQC0jcYx6H/61Z4ncp5oUFMnB749qd5t02I96rj05P/1qAL4hdpMghBgHK+mfX6dqjEbKo2c7c9O+e2enT0ql5tySpd8nkYxtyfr3NAFzGFlby8E7uP4R7+goAuS237rf02/3OOoOR7VXS3yu9AwZB8oGHxx0wR6dh7VCd5wQycD7oGcHoSPXjr2zQUZ1w5frghOB78dfr7+tAFlfkzuG5Tg+WegPb/d/OljUD7+c/wAKY3foPWq7idgMsSHyAQOhH044pgEoOPNkVhwV747elBmaxAbkKSAVwuMcjp+FVZgdksBcCSTgrn/HpUHlXDWjSLI7/NkbeM4/pinGOfekzk4BH31G4DtQZnrEirBZqmxk8pAihhjbtGCc8Z6Cug8MyH7JvkLANn33Ek8Y/wD1VzT3EgV1Rz/qVKDG7oo5HyjHT2FdloaRDTYG2uC6q/PQj8j+laGcz//W/QU8scc5J/DFQvlTgYGOQMf54q0ABjaMAAYz1PFRNwGAUEqOn8WD1rsOcqkJ79Bx/ntSgZG3PT/P6VKVxhOwxj0FREHCjjAPIA7UANH1xjIx9fp/OjZ12g8ttPsB7jtS8A/3cj+VHGfl4PGCOx7fhQAiCMfdXGWwecbvelBDDdkbvT8cfnTmDMucAHHHHTigsoYdO3P0oAb1Ujoc/wCfy7Uv97yx1xz15XpTeQvqScc9faglTu6Agd/yoNBOSM5zgfUfl2o/h3jjbzj2pOMckYPGPbpxS/rjsPT3+lBmN+UAL79T0Htj0pQDgnoPQjt7UuOSjYG0HII4H4Ujc4z16gdj9M9qAEC/Lt2/L0B7c9OlP5OWxnAA4HAx6UhC5GcnGPw9MUuA3XI28DPp0oAfjPcDPHzDGfQcUnylXJG1tuOcZHpTh024BHTB7fSlXcMFfm2ZAzyR2/CgBxwDksRlQNvt/SgjK7DwSBjPv/Kl5PPOCOmcHNPyB8oHtg8HgDnFAEfQdPbjnj0FOweWPysAAenQUbiAWC/KB9acQM9cj19B1oATGMM3bHB/+tSjjOe3b6U7gkf5/wDrU71Pp7fljtQAKv6pxn0pQo4J7DGM9uPbtx7UYz90dwWzz2/wpW4V29CDj8aC0wwO/XNIQ3Dd84A9KeVznH3f5CkwMAg8fpQQMXPHucDA4pOduccj2zyKeB68r144xxQAGK+1ADQB1Bp+MqNnb0pR8oyeTk+2f/rUhJGNpCnr9O1ADs7ck8YGTuFHcDg9B0pNqkHj5eh4zgUh9+vHSgBh9BjJ+XpimHBGB90f0qTp2Ax6+opvTaBzzjHOKAGMDjGOD1GMZx0H4Udj0PQD0pzfKu7DEdsdfp+FJ0OCMf0oATZg+m0/xH5fwpMZHIwDTtoGGGMDHbIzScYYA5P8PYD/AOtQAvf/AGu5Ht7UBcZzxjj2ApcfMeBjjn3pV5+QYHFACYzwBleOO/50bcc5+X36gil4YDK5yAPQe1CnA4xwSMe/pQA3Awc8AcA/TpQeMN/D1JHUE07oQfpig9cnGOvsaAGgY43j0yOwpe248AnHNKRjOcA4oAX3wB8vt7CgBQME7h24xTgAfTPcfSgDnnr+XHpS8457DgDpig0F5HGeKjOMZPTgZx3HQHHan8YwMc9iOKTpyO3HHFACcjGe3b0pSCcZOPSkGM/KOgxgd6cNvb5Rt+lBmHptwAP0H4UcZwMentSgYOfQDIxQc8KTjaAf/wBVADeg7dOPp7UAYHHOCenOPanDhuMZBO3jjFJjAA5x2/H2/lQAvPUjHP5gdPamkjb+P5Ypw9ME8fpSdtp9Oneg0F4LZ7n9B6elJwRleMDp7ClHJ24A44FAwOv5UGYo2jGMdPyFGcEHAO05z2waASV2A59aB0AH+7/9aswG8Dr259P0peB1GcDJ/GjjJG7jp0yfpR3HTOBx64oNBp4AGMY/T8qTpkj2/wD1U7gds5BHHf0puPXH4DpQZjTjpjBIHvTuhyQOw9qRs7TwQB17Um3AGMdjQaCgZGGA/PilAzk8HI7dKYDgZbjI7DinBgMigzFwRwOwHB460KOQQDxxg8UcZ4x0FJxtwemOgoNBqggDqMc9OP8AIoPUg44546fhS8Dg9f8APH4UZwuc4H06e9ACEHgZ/wAPejoRxnI7f1oyhGBlRxwv86MAe2OGJGKAEHAGeCOMdjSbQRt/PbxRkfdbgd/p/wDWpAfVcEE5Hb/OKAF/hwP7gGfQL2o4zz1x+dHbbxg+3p/jSD7w3Y6ZHHb0oAdz3xjHb+lLgdQQACBSYOBkY5/X/wCtTwOMgjAAHP8AntQZhkgdMHAwexx/ninbf4OAMgbfXjPWoxx93OFToegI549/5fycm1BsXDcdO3+f/wBVA0gB98HjkdqMZAUenA4H6/SlHRRnp14H8vpSH7pzgEAcDnNAiTc5DLk8H5fp3FN+XhcHA6BaRsAqw/A9vQcelIOmfQ8j2/8ArUGg8kZ6bCB680h4PJ44zn0qMMMKSfpjrj0pw4UjH58UGY8HPOcgEHI7CnElcZTkZOPSmbvU4HQcY5FSjJ7njjOfag0EOeV44x+ncUnPAHJo2qABt6cYHOcU3k8AgAHP5UAJ2685xj2peOQepGKUYwFxy2eF4P5UgJAAxwPlAHrQA7tluBngkdvr2pucjO3gHPXj/wCvSZwcnj0x2xTucE46e3H0xQAvQbucH8af82dvrjt1pqrnovqOeOT2FLzt5x24HP4UGYp+fCjJA59Mf/WqI438euOD7UvyHIOchFbnvmjJGMsCoODxxigCDplSBnP5YpQOcdRxyPQCjnqeQoU88UzB6jkD0GPrQADglGHRRn+lHAxn6ZPH1NKCDjZ0xSZ2jkfWgAUgfd4X+EUhBGG7dvSlOekfGANv0pD1AXjgCg0GnBYLnHUe2KhfJA4Gc/oKm+X7o7Y4qE4weuOlBmRckc8f/W9KQ5yFx7/T8KGAHQY4GPWmyAYxjj5TjP6UGhFgDHHfJPTPtTWUc9c9ev6Yp+Scj5SccgdqibK9s/QcUGYBQOgBDfdHpmjI3jj2z7AelL+7G05HDcBcUAgfd5xzxxQAwnKAkjgHBH5dKXAOAPbHp7YpwznqAfu57A0mCc4I479RmgBhxjOM/oP8imMM5HTI49qeRk8c4/Cmrtc5Xp6Hrj6UAKcHnGRwGA4zj+VMJ2njdwO5zTuSvT8B7Ug49MZ/A0AM9O9NAAPPT0qVskDJ69sUzHPHUdqAAcDsMdqPlwQO/X2pRkHPX3pvGME9+hoAk49P/rYp5+U/KoJxyew/pUefQ+1MzxjPHpQBaUjP4fpVkfKSAfT6VRThgo/H6VZD4XP3R7jqKALOe3pUgb0P3fwHNQj1xx1qQDop6DvQaEwA5HfgdOKkGT/6FUYPTP4U8HtnoKAJMgHcGC5HSpFwFA7DsBUOeecYHtTxnGNtAFhRk4Xt0qRflC/MTt6cetV84O1jnsMcYxUo5w3qOc9gKAJATx91vwp6kYHfFR4G7aDj6U9WJIHr7cDFAEmQMjC+lSfrx6VGDgYyP51IOPyHFAD9uevHp2pAGzuXDDpx2/CnDAXIO4dPTp7UnyjBJx/9egBvQHjn/PSgA845x1FOyv8AD0pNuTkdulAAOO2fw6UowB16+tN788GnfyoAcMD+lPGBUX8/Snjtn8cdqEBaT26dOe+alR8HB5HQY74/lVQEYO7gcVIN3cYwP++R7UnsBoIxK7fvKRkZ6irAzjH+T/8AqqnCGI+bp7jGKn42g9PX2zUASk4bb6Y4p6gDI/DHvTQW/p05x6U8DjaB242jJFADxwCPw6elPKjGe46/Sj2Axg9/WlwOMgdj0oAT37GlwQBj8acRjI/L6UEDGaAHccH/AOtSksBjP5UEBeuDx06U3jHIHTkCgBvv2puMg59O4p69M/556UAZPHqcZPpQA3HQtTvlx81GP4jx7U4YyRjA4oAeOCM4J9ucikXax3ZXaM5x1/I44py5G3HB6Engf06U3O47uoGRz3H+FAEiAffH3x07e1SggADr8uRUAKhhnrgE1MmRz3/KgC1EAAdv9OMVZ4G0H68dKrIQQQO+Mev0qyPlGAO34+1ZgSDGNvepB1GemcYHSogV4BIGeP8A61Tg7Qc4J9+1ACp15xg8YFKQPr7dzSZGOBgYHSnfXt6fzoNCPqMt07ikJ7d+npj0p/A+XHTpTPTp/hQADJ5GOO/SmcEEDt6UcZwaBjp+AoAD7jHSkB4GTg/wkcdaDnYdpww9fel/iGAKAF9QOO1PHsPbFM/DB9qXqMDJ4oMyUe/8XT2p4569qjHqOlSCgB3SijrR0oNA6fhR3xR0FHfH6UGYYOKfjHJ6Y5oUDHTjpS44+6SR2oNBjcYPFRjANWmTJ6Z6GqjjDdOD0oAFx6Y+nY0pJ/8A10wHBxmlUHnjv19qAHruJ4/So5csMgdwPyp33hx27U1vbjjv29KAKkmS44yRnAHfPrVVlK/Mp28KB/h+FXXUrxHnBXtwc96hPAyMY+7j6UAUiM/Lx7CoXHzBeDzj/Jqy+0cnHYcj8P0qo+SfVsDj19MYoAYvQ8nj9KXp8u49B0pox1/P2px4P07egoAjYccCm/T/APUKccduR6fSgDr/AJ/KgBy8A+1Ox0xz6fhRgDGAP8OKXA4PNACduO3IHTk05VGSPQZPv7Ck470p4x265x/d7UAJzgcDIHb+tQsdvHIqfnJA7dfpVab5ev1+tBmQ57enOPSm/wAQwOn+cU1Scn/Zo6jP/wCsUAP6KOOOn+FHPTA//VQPfHHag+v4ewoNBpHyfnVfPTpgVMwyuAPoar8ZA9KAF6nH+1g9ulRjGMscD29qfjHOOcU3AHynGOlACHg7T7fWm7vyHT6fWjOBgd+B6U32NBmIDztHPsoqQenvj3qE88nsakTkeuO/WgB5/wA/WmZ5pc/596jPH8qAAYHHSnZ6A9qhz/d5Ap49f0oNBcgCjvj9Pam+397gfhSnhuO3H4+1BmSj06e1O44qIen60/pxmgCQfSnH8u1MFL/nFAB3xx07VMnrj2qH0x0zSrxnHb1oAuJjHNPxTEzj5qeBQaCilGab/SigB4HOe9ScZA7VCp/SpFxkYGO2KALC8kDtV+EkgH1A/SqSfN059sVejwOF6Y6D0oA0I+F4GOKsqCSMdKqp69farKYz/T/PagCwmMfpV2I4XHoM1RTGQvrVteMH9KALq8dMZNWlJyMHvxj0qmuD6/jVzHPTIHpQBdXrtPNWVIGN3aqafNg1YVuPbp+VAGlEwI47enarAB7dhVWHO3A/iFWU5Ax9KAMP4hWVpqXw68RafeOY4rjTLiIsACVLoQpGQRnOK/l11G1TR1mtVTy0tLiQxLuyCjOTGy+xBBr+q6W1sdStptO1KBLm1uE8uWGVQyOp7EGvw6/4KB/DTSPBXxQtdU03TE0vTNYsF8ryOIWuo9+Wxjhm4yPb+7ik1oStVY+NNYFwl4s9vITIY43jTI52AE4B6VS8RGNnt9YT5obkhHKg4juYwADz2KjHFNv2lSS1M52Sw/LuK4GGXA46jFdDa6WmpaJdaVKoG/8AfW0iA8Sp19s4XpWBzEXhq/1DUWkSYp5QTdFt9jjBxXRuBNAcEPKvoMZA9q8lsLqa01LyeUV8qQ4x8w9Qeld9Y3a3BVVb94/908dOPwxWFSFtUZtGKt1I+tR2NinmyNGzFUwSuPw4/l0qS9tontt5GYJDtCEAYY5PHcDj2rVv9QtLa4sfsVtHBqbMT5sWFIVcja/GCrjnvVa9WJ4N9uFLlnZ9y/cb+7x29qSEcfq8CpEAq/uwF27RyOMj8BWXZyRjzEnGxQBgYHII9PbrW5qTGe2WMkJ+6G09QSO3oBWND5QtxsUGblFBwNpxzjNbRZmYWkeJvFHhjVJr/SIkUy/u54tg2vHkNt5/n1HtXoWha7fXWotq+nMY3jUW1xEUAOPvK3Bwfb2FcLr6MdOQGNtw2xkg8AdjmqOi3a6KspO4LOuGK8nep4H061pzFKVj1Lxzr7X94l1YwLb3duF2zHaGLJzjK54HIHNd54K8dweJrL7NcRqmpxH95EWxllGNyHjP0rwmCWXUbeeQMOCW24/iAzn8R0rmUvzazrLZyCKRc7ZOQy9jx0x7Yq4FxqtHo/xCe5l8RzXGoEsJSsO0dgvYe46VzK/aNPupkgfejkJsAOORx+VN0HUri+tXl1ULczK/Dbfn2e3H41o2N6INUgvJkW5EdxtGcfN/dJ4xj+lOQ+a7PU/B+nrq+r3EFzAYI9OWOfd3fPy7SR29u4rsNf1PTrVooku47ZMnzlUfOVXkfdGR/LmsG18Z6ZHoFzc6hPFZSi4eCUjGQyAbcj8cDPHWuKu4rfS8XnnpcmREdlUlt44xsPc/N8o9Ko2RfuNfs7Oa/nS2ma1mhV3eXA5AO35eOCf5dK80aXVddvP3Ilbfkw26HCRDtgDGAAPxr0zSPDN/rkMkGoD+z7RzmFHI82Ric44z8oGOvtjPborVrbw75lloNnH9q2spmMgYx443Ekcn0Ax+QxQBy6/C/T7e/jl1CO4eaSNQ0aSAZlYD5QPQ+/IFdboGj2TeJLXSo7fy9PtrUmVB/wAs7oHJDN1Yjj/IrDtNVmQ+ffSATLufev3mlByD35r06K4jmjj1SEKv2mONpfLAU72HHpz/AEoA3mhi1ORdGjxHd3Ks0e8ZBCDd1GDjC9K4OXw1rl+biCS5jt7d32SSIckr2CEdgMeg5wK7uK+8P6DqUup30s002nQiaR1ZSBv+QAKxUEHP6Y6V5de+IVtbD7TpiSzws+5FgILFDzuOASvuGxjp6ZDQsSfDXRdLHlzX0rIpVsbCeSO3zYHtWdcaNoNsbq1mkkZ0Aa2cPyGUZHGMYPA9celVdK1G28T6Y9xc3otZFdkNpvzKSuNrHpgH2BHbtUWoaRo8ehQXOq3c0OpzSmILAC0m1WJDNFnJGB1GOCBnOKAOH1j+z72987S45559uyRCvyAgYBHZee1aEOh3OlwW2q3Vq08TPsYhSQpUdAAMfLx+fbArstA8H6hp+hXWp6li0u5cSRRghtobgFj75+714FdppErDRF0qD5mj2yh3xtjk/if+8QVzjH/6gTRgwanb2tnG9xCbbUbYs8YZQsTRggcgc5IyOxrm/DtjZWEk95FC8d5fyuXCDZGkTtgZVcKuOOgroptCivn823uHYXLhXknGNq9yD2HGMVl+JvEQ0Frex0OMXMXmp9odnwSIyuRxgjI3L6D8qCDyzTWtrie+sYtkbxygKrEc7cjA546V1Phu0l1KG80+IhZWUBQTwecnn1HY9KmstF8M6n4j1JLeBooIrY3Bkzt+fPRePlX73vxXJaF4xtPD/iiBb7dHbXWY2dcbbbcfkGehUZ5OMcVmZj7mCaz1W3g1CVsqf3rynJJ7AsfTt+GPSql2tq2tRy2KFVywDYwrjbjcn0/WvorxB4N0XxHodzcI0y6lao8saLhY2CDnqpOeP7xx2FeMX2nXq67ZJplu8sFvF5TIqIuGI6DJUNgY6Hj37uxfIVvDfip/DeoLrKIk9ncL9muIn5AiDAnaeMHjjPGOnqPR9e+I+kxE2ehQKLKJVD3avtMiOoYgIRuy3vjkcdq8alibRIp1vohCkxASDcHA2gDOe5Pfis211ZpbJ9LuADZB0lCEZKYPRT2DH/PJpCjKx7T4a8ZTWmsXfij7Zc2hdlWGSEfOYFG3aUwVxj1FeBfH/wD4m1voFzE800zz3O15cEyBoos4xgkjYAM8muqF4q3KukoEUTARxDGNpA3KB0w2Mf8A6q81+Jtz5E+lLC2IEYzAbem72A/DjFaUtxpn0t4atvC+ui2vLiQW1tpVvDuhAJMu8YIJ+XIYkHAH046+X6lq1x4f8bPFFcG1kdCBJGCdkbDcqjI54xnHHOM1n66Zo9Pjitm3o8G5scbtmOn/AMTWItrd3Gnpqcjb1XbEp6uiL/CB6DsOB0AqHuM9NttZv/G1wmmyP5P2cFyqHZGUAwGAJLAj0y35CuoGr3721vPYzSSx298kE2ECLCirhh8pPYf/AFuRnA+H/h2RvFbvG4jgtbQyX7qeYEXoF9WZuMHjGa6AWsOl2DaTaLL5FzI93PO3zSvg5AOOMnCjPf0qJSsBk6xImravdR6Ipnub3JdsblVMDK7T9MelX9O8LalYR6LJ9qH2nc7RRBfmR2Jzzxxt7Y4rYXRLvw7of24xmPVNUjXyY1UsYLYnq2eMkA8Vv+HnDQM9w5823h2+YRtZ/MyzOoOPp04FZN3A076CztYGubeKN7gqqLMwG75fvMOMjPI4PpWWmm3b+XLImyB5E8hRxnHPA64A5PpW5bQfar7TbTVd0KXamOHZ0bZwck5HXqPWuE+KmqXNjeSX6XTR2trFFawQwPtMjKOWdB93knpnIFIDqZdJvdXml09J1WJSDI7DaoPZM98+wriNW1DRrHUT4eEyySTOBFJHGSuIxkhgDkc5FYGj6jrmoWGnGOeSNpZdqscKEG7aZCOfTHOcdu1dh/wjGm3cVzc3WLpU2+VIwwU6/MoGT87E43c4wCxxWckBTu47CbTfsE1wbffIZE2cOUUfKG9vy6Cubj8h9LtlijUrCxQI3UZPP51cM2mSzyvbhpFhTdIzdR6YP3eakgtRe2PnCLy/Nk3Ig4Ozb1A78nj1FYNWAZepfrpq6kAD8zJGVwGXJGNo43dOT2xTLnUrtrezspYkdsfv2b5ssMZJ+n6Y/CticxxWI0u5j3Ko3jOPkP1HqP0rIsdVazYyJGT8+0NgZUf7Pbp1HFIhkCQjTJ2vYIzJcXQKffyqg/7OOR25wB2x2q6rrL6VBDaT/NNdS7mPUnOOGJwM7jWwZVm1mFZCTd3WCI15JOMBUA/Dn+lYmsaNNd68PPX5bJtjAkbAfTH+9gf/AFqBGn4XuLvU7u51e/jy1iCsAAKqz8AHBOU9SPyrQvNTZGN4gUsGUMxGPrj+6Pp0rH0PU5Lqa4srqSOPzGAUAtg9sDGQP05q3d25vp5bQYWOD5QAMZP9Bn2/+tEgNDwXlWvrtkz9ocqPfnOT+NdG7p5bbcAyMTjuxP8APHSsO1NtodphpCxHJB7sfT8OKktb4XsFzdwyrtj4R1/i9R749q55w+0Wmb+VS388/d2/rWeGla33tu5YkKP7o6Z+tYPizV5tD02ARSLlGDMzffcnnaq42njse3HuOe8P+JotSd5zcOywhdoxxl16bcde2RQqTcbjPR01W4khvrKzYG4gj8oMm1mXy8M2R1Az8o46g49kRXFpHHduJJlUmQqAoB49OK53RY1tNUltbWEiS4UGclvuBvmVSOnU46V0V8iQMtuiHc2F5+8N3r6Vm1bQDzzXk+zfELwk39/UgT7/ALvrX1lpkX2LRYTjYZAzMAcNlR0AHPUHp6fQV8saxmX4p+B7XA51AswHOGWH7v4elfRGq66umQzRzlQEDKHPRfbP6DHStalT3UimYdg89xHcSo26VxKNw52q/wCmMen5VUbyYVI5kjViF+XqQP6cfjVuOY2OhpdQlVMybztH3s/KCT6EcjGMDFUJEeK2s0PO5fMwCepOcnpz26YFcjRRBqErmxmULhVti5U/3RwefpWPDbiaOOVGYRyKnP8AEBjjnpWnM8k8d0GU+V9nkVV4/wA4zVu5EMVtZwICAsasx9MJjvS6APtJhLvjjwyjAGR0K4xnA6Ht+gqSBZJrtjJhTGuOeMEnhRjjA6e4pLCKRLSeQKd2flxjGfrjHHXkVmx6fchGSZuJG811HTn/AD2qgMvxJbSXkc+2UqI9wRs8byfQY4yOvatLwTbRadDaWkypsEwkfnrj3K4/MYzVrVYpHjSCHbscLIfw5BrHme5s7mGREIERUkOMqwHYjjr09qAPXfGb2kc4lgCtLIyK+VG6RAeBjAOAMbRntjqKi8iG58LfZ3kDzByESM5HyDPoMDHH5Vxt7qP2x5L/AObzSEMSlg+NowMY44H6811OmTO2myMVB3FgABznZzj8qmTsByN3mV4ynOFIbPYj1rOm8iMYmbhjwR71s+QBGIZT8xYhuxzWBrkkf2m2jiA4T5sdCvQViZmxpG2SMzup2RgurHjIHYj1Aqr56zIZEAOWyv48ccVXM7W1jJHDkeaCML8w/wA4qiLhrewiyBl/l47Fj0/Kr5ANW3Sa61AE/wCoiYEds8cH2q5qRUXe5uRgYxjAX/8AVV60tPs+nodg8xwGcHI/Ae+O1YUrR+axm42A5+g/l9KgDO1lWk01jEcEqQhHuRj8+lcJZEISkQIOc4698ED6dK7a5YS2EysrBdpAyOQCfWuPgjEcXlKO25vpn5QK0hsSzsdpXT96fNs+T07c/XFbtgpWw8xR26dj9KwZDiyhijBO48KPp6jit60LfZki5DJ64GAenI61yzZJaWMRMFGQGz2w3HbPpXMahETeBF+ZkKtz02kV1OGfdJn7uVH0x64rlLple6J54IAwcHH5VKCZzPiGaI3MMSF968Y647dce1ULON/tse75CcDaeRt45qe/M0mpTlxwrCIKBkKFxtJ568n24p9kqNdx7XPBwQTkgf8A1sV19AO51Vf9GgSRuIyhGewAwfxNZEwEYJ3DCgfL7fy6Vd1aYyeUirxgcD0Wob5coyEYQFc/j/gK5+pmVt/7sBDnn7p6/lUP32GAMoOT0wv4UWrbw7HsBnPYfw9Kem4FmOB8oYcY/wAim9gNG8CpaxQs6quOT1yCPTHpX2R+y4thrXgXxJ4c1yGO6iOosJLaUBsxyW8Q5Hodvb8K+M7o/wCiIUx2HAzyK9Y+BXiPU/DXjy6sNLUTrrunM0MBYgPcWQMhB44DxMVHoR0r1smqctewHq/iLw9qXwr1aKxmllufC9/Ptsb5jma1cnJs5yeuQP3Un8YGDyM17ubiG8gjuLVg0MiAxkemKvpN4b+JHhl7TUIRd6bqcfkSQPw8bxnlSeqyRsAVI5BAKnpXj2g3s/w61/8A4V54luvtdngPpOoScM0DkhUm7b1xtyMZx0GRX3UVYzPS44jn5qu265mVfelbGePaoHurayVrq8mS1igIMkkzBEQdBljx7V0GTRUsbTN5cP8AeXzpePpgf0FQ6lrmj+Gm+06lcLEDgRwj5ppScDCIOW544rgLjxjreopcweFoYYo555WjvbknaIiT84QLxn5Qobk5+7gHFPR9IsbbU1u7iV9Rux80t3NgsJMfw9lHoB9MkAYBcp0T3/inxHK8sUbaDYFtu5zm8dcdQuNsWcjHOQR36VJpukaXomTYQ/vG/wBZPJ880nT7znnHHTgDsK23k5qrIjHpQNIqyz7m4OdoPB6/hUFhukknlYYbI4PXGOlW4rc7Se54FT2qFYpdwHLdvUD3oGIsWe2a0oLfb6GoI8L0rUgGQPSqSJbM68jUuuBjA6Ctjo+Bxx2+lZl2uGDYPHHB96vozFvTbjoaokRpFRgOvNSs4KkDjPaq/ksW+T5vesrX/FPhrwlEr67dxxfxRxDmaT/djHPbGeF9SKAL9nKwmdh90Arxz3PH+fauU13xvouj3L6ajPf6kB8tlaDzJOuP3h+5EAfvFiNvpXEvqfifxDHj7SdH0+aQ3GyEj7RslO4IW6KcHtz2xioLCx03S4Fs9Lt4YFY5YoCWdhnBZjktjccZPTpgUAZeq3PiHxTE41+/NhY5Yf2TYN/rEHaaYHc4PcKFTHTael7Q7C0trD7DZQrDb7STGqbcgY5zySSOCScnA/C06sxzyGCnHGfu8AcD/wDVWpb2/wBm0+dnO1plOWYY2hf8f0xQBk2MdqJ287CjdgH0A6HHXtXRySRwo6KCuQOex9MccVymnTKLoyu3yLnqOuPwrpjC8kE80/3BEWAB79uPbFZmh6P4S8z7BFHLgMUkD7emd7dK+Fv2wJC/x/8ACkTvtjg8JPIvoGN1MD+QAP1xX3d4UV/scbuOzEfQ9K+AP2xM/wDC+9NCjJtvBwIGepeefj0GRiufE/AdWE+M+c/hpLLJ4fuLhyWM0zOWx0KlTn053fTArvYhgyn0xg+nXOK474fWxt/Dka/LL5oDFAShCBVUDOMclW49APpXWMzBJC23n5uQRyPX/CvBktT0UzpPCsZVo9x6SSD5em4n/CvZdHAaziIGAXcLgdO38hXkHhNAVhOf+WhP4E4r2iyGLaLYMYc57YC1JB0FrGvmfMcAEdPTpnivov4IwNHe+J9TUbHXToreORuPmYsV69ulfPVr+6bzsEgKTg9PXHH4V9OfCe1WLwVrd/MQ5mvEgDf9e42/zp9Dowv8RGLNK6SvHtJO88gdgcf5PpXf+HHOn6JqGqSlUFtaT3Jz0CxIxAP4D8K5e6KfanKAbAwHA6/5/So/inrkfhD4G+NdXDqJrbRZx7JJMojUD8+npUy6I+ggtkfz2295PqP22+u5CZZr+aZ9wO53kYsx3Zwevp2r3f4NWQv9QvZS+0m3MGcZyWO5eDx0GMd+OK8F0aPyNNQxbsNFnn2O1iPrivpL4LGO1S7vQMxrLI5IxjECHIGPYVhVdtT2LxS1PkL4lagmr+PvEOowR7Q988Y3cEbPkP8A6D9K5jufX+EAcDtye/8AKo768k1LVNQvJMyfabmSZmz/AHmJP8/pT0YvhRjcij5j049u2BXVFWR8tUlzTbLMeQRz04X+GrgDY4yWBxhcZx6+w96qJgZLc47HkY9RjoPap8AfK2Dn1+Xj0GKoZOrMuMlV4PUZP0qeJUyRwpAG7PHTpx61CuQCQOc4Kn/0H24q4sZU5jye/JyAMdKzKiEe0pkDkk9wOMf56VIoJ+U5DcDk849aiCIjfLwD3HIyKl+7gREA+3PHr9KllDduEIXKNjBwOCOwpyqoGfmP16Hb/OlUYK4wMnDY5yPYVIpbaI9vA42/57VIDmLYYAjpxjoMelOTcN5QfLjBJIAzTcqTuXAB4x/QU/cAA2w4U/dHIOaCxxP8LYbI/UDt6ZHQ+lQ5fg8YCjvyQeg/L27VYMkYQqq9TyOnJ6DP8h6VTAJbOFBY59AMdh65oGMzgDAOQvQ/lURHHt1H+H4VKcnJIGBjj+7249qm2LE3fO0KSf6flQZlYM3U8g9R0x0xip1Qthgenzjjrt7D09KTGNrAEjpg88f/AFqtxjHQt8o45oAikshIhcjfg8dlIGc4/CvpaSOV7a4CnzJGhXaQcZfaPywcL+HavAh8zwx8L+8we+ARXvexJrG4i5XYpBYkHnAORjjHoPzrGr0NKDvc8aUhshm+UDd+B7fypX+eYRsCC2MDGevUUskYVn2gkYz+vB/wot5JGlUoRnAIbGefTP5VyS3OxE8EStIxOApzn0//AFccVla3f3IYQ2QDzuoKc/dCDv6VHrOrGGcaPYIJJI/mlJO0RjAHJHU+1ZOnJHEjeUfMJbMkhPJGMDg9uK1AbNpVjI3nXn7+eT55JB8v7z2wB8oHSpIlSJGRBsVMMMD5gf8A6/H/ANarq2zhPnO/cMAZ+v8An/Iq5FbxxoC6liEwRnIA9R2rTnM400htp5hIkYLntjj5v89qupHv/jEa9CeowBj8uvp+lMEZiIOMrjPv9B6GmO8hxs+RQBlewx0rGRoWZblWi8lcLGvA7E46Z4wKp3FylrGJM4wc59PT68morq7NnHJPNslUj5Vz94jjp6f5FcJfX73UhV/3cAXIOeD6flThDmM5z5SS91Q3MxZVaKI5wW4znrj6muXvLt5SFjwyKuDgdf8A9VS3V08+2McKny+rH/aqOO1jcfI3/wBj/ntXXCKijhqVOZkEULORGvVlLegGPU/pitS1t3VsbTwAMbem3nP0PQVet4oUC+Wc9huH58+nfpWxDiJSsasycBmH38DnPsPTiiU9AhRM+KCXIZgUDAbg2M8+mfatBFRf4CHHoMbR2Aq4sY5Xeu0sCeM54/lS/ZyqiRsAqwZwo4z6cVidcYpDgoPGcAD8u3+TT9jfMHVTggsMZIzwMH1x0p6wk/u/4iB1PH5c5Gf070gLwth24wB1zj0oLIDbjaNjYYLngfngf1prIhf92T5eE46H8PUCr/7keXHF1Oevtx24454qELLtEe4Lu+Xbjpjv7fSgCn9nmKrvbDMckqOTxgDPTg9u1L5EoA3lV/i5IJJP8QrQ8hwpK7SuWGGOB+B64PQ1G0boihugxv8AlHykDp6fQU7AQCFceWi4PHXkZ9MdRSlUAHmA/L8vHHA6enFTlGLfdwd3AHbPTI//AFfSmkpjYOrfIO+AT6cZwPaiwAkWHIPCHGen49e3b61X8k/Mf4VOfvAcemPTNOaWMuyZwCRGDgAZ9sdulO3IYiVHALLwMEkdufTrRYAVYkOQp3DkKOQN3pmom+zIQcdsH6H6dMe1D5IdnIOAOSRnnjGeOn0+lLGYCg8x49oI2gsOg9unp+FICuAF3oqqNp27ycAY446n8KkMy7QHiCHBwPbpyRyOn6VBILUN+/lj+98rOw5HoPTH9aSS50+NTvnVVwMcgjJ46e1AiRGV+YSpZeQpHb6Dt+H9KlMgcYXlTzwOhHtj/wDVVD7ZpmAxuVJ56DqPyA/CnLqFhKRCL0R4HXG1TnsDjP8A4769qBlxvMkRZAxcFuh/uj/6/SnrJwVdM7hlsjG32z78cViz6lpSzHErycgfKnoOg6cAce+PpVSTWrfOY45HG0ct979Knkl2I50dTHOu5V2eWBxuJ/TH6GnAxJH5km1SMckbiB74xkY4FcoNZjztigJ3kdTgZ7HkcUHW7hiZI7b2z2/3T0GMU+RjUonTCfygvTqec+nv/L2qu12yAqY13cLtU8NjoD7gVzn9ozCMobZgNu0EscBfw/xpf7ZmOAsAHpg9/XkdfxpcppzGw85MoZ1656nhUx0A/Cmbpv3ajcoHK54z9PcjsaZB/aBVNtivQbi8mC3Gc9sf0q6bfxBFEZTZRRqBgMXUnHtz/SlYTZYyyMxlI3KoPuP/AK/6VKYpIkbb8xYZHHTHTj/IrL83XZAuUjQMQm4dST09iPpUjLrTAos8SkN8qhRvPsBjgY/CkI248wMGUBwrZyBjPbGK3Y2tzCLeQsrfeO0ZI/8A11we3W02rJeBMDJygwP9n0NTGPVpNkbX77T0GwL+A7cCs3G/UpM2b9nZRGBlGZFLAdR646D6dqfqFtcCWLZHtSNfT1/oK5v7FqpRh/aEgVhkbskEfn09qbLpl0oKm/kdUHy5b1GOntWsFYxlqalxDI9uUYEFl+btx/CPwNaugIZUlj2b3iK552/VR269+R7CuP8A7MKo4adwXOM54PHQ/hxn8Oldb4PtSlivy/u3kKuexOcfpgVoiGrHrkcg82W4G0NDZs2V7jBHUY6enavGtElMRKZT95zt29VUcEEdxXrkRhEeoFN242UgXI6YU8A9xmvHtPVy3yLlo0+UH5cdvzyM1NZe7YVB2kdFCTO6QuxQNnZjtjoPyqq++O7ZPM3EHBHTpxjtxx9KjM8bzKhI7jaR0I+nr+lMZvmC8qjjHzjnnjiuHlOwi1Ez/wBnSQ7sEq3HTp14ryYyL5XXv0A6EV6pqsu21lLlSyL0xxj6eteYo7eWqZC4BPI5H+Fd+EXus4sTuhHnjkYs2QOPujn0qZbyJSSI+TgYJ+Ur9PpUbMMZc5HAA/zxVlJoyYV24AYYGe3Tkf0rq6HPHcc12TmMW7leuAcdKQXRwqPFkjp2GDWgAoYjMhGQeMce34Cm+a6oNzE8ggYHfsKxbN4plH7XKTuMZLYxgDj/ADinie7dC3knls4PTbjFXftGGUbdg9Dyf8n8qPPlYbickbRgD5ffgU2zRXKfnXC5Dxk/LlcsBjt/n8KBdEMN0UfAHDY7eldJY6lpaxXC31gZrhyEWdTjYAuAdvQY68Vpw+ItNtI5vM09JJXRYxNI/KbfRdhGcehHbtUsdjjVmkkZWUElFyG9BjPHbGOn+RU6tKULD5VRgArDPBGBgfh+NaOr6xcaxcJcyLDbxRxgJFCDgLknkeoP4elUi5B+dtyf7PBB9vUDtUFxGlLkHLTKjA5GPbj+VM2TqCokVR0CqPX69PpTVdR7Y/M8+npUmSn3ioIPzduPegkVoLqRyVmQblA29Mjt0pv2W9ZPmm254C+4qcNzjauGXACkr+IPQY6VfhjTDM5X5E2KG+Unb1zjsKAM2LS7+Qk+aMkKfz/Ig+1Sf2HdruHmqCrYATADY759T9K1o4mQoGxlvvH/AD39Pamb3hDKofKk84yP8/SlzF8pQOlNGQr3BK7Dz6d+MGlTTofO2CYgbQG4JPI4+bGB6jAq1JNCGXdGSskecA4GR/IjioIptowIWJcjaR8uPb/Jo5g5SBdMVhmUsCTwHB4GM9v8imyWVnCuN2zay7TyMr3wamlWVdyMMHJKr6A9MY45/pUjJIuxYwBgh8E8jj+Hr/LGe1NMOUpNAsKldgCqxA+XnjrjJ44piEtgMivu6M/90f8A1ql2BWLgrI0nUkAfoKiVTkbPl5yc/dAHTFUmQ4kaKPmEucDjKfcXI7/WmZWKL91tJPJ2jjAqyEMUZ3nGOcAYBJ6DHoPakwg9v93jH0/2aozKTvGVG3ofvjp7U8MUIzt4xnA+mCPpTyrKODsY8I2Plz3603BBHTIGN56Y9AB60ADOc4cFSAee2BSKsqkxqdm/Byf88UBFB8pRg4H3uflHqvapkjlIQqOCMexHvn0NAFUrKGVhzJn5RwCR/TinmEru2qNrZHynap46E+9TwIY8kIQrgLuB6j/9VOktwSFU7Qh24HGFPQevegCFYRGvl59+nB/z29KlMG0r0wDtx12+30qdxF5ezhQvHrz6/jSs1sCV+VhuDHHT35/TigCDYkbL04YjBOGwe4x71IyRbtk0UmCvDkDt06dKElhcySfKpx8i4w4B6c47D06UeU7FJXyNh4HRvpz1/rQA9pICVUnd5eOvoefz9OKrEoFDMm9pG+9g8jNPaFgwCAbgcAhckmmjkAnEgBChS2B9fagBxZdnKr0OcHkDPbinpICfmYHAGD8q4YdM+3bpUDxpGrEngnHXn35/oKVdhx8uOm04LDBP8qAGh0CKUcnj5sAAqo4OPrTzua32qeQoz2Hy9+OtKxYbXO5VI6ADdk8AH/8AVTCC+4nbkdWYbCD1xz9MZxigCRZEJjkIxHnPPT8P/wBQq4JGjBUqDtbdtPO4+grNlRh+8Vi5AUgbQqqPTH/1qUqRK4ViqbQ+N2AR/n6UAXZJN7KOAgwT8oUn0A44AqCSRZJN4wPmAJIzyOw4psqYBEmDsAz6EH+WKmiCfa/I7K42jt0pozsehmQxWjRcsTGuc4z04zj+IdOOK9B8OqTYwRxKUbgNuOQT8o6fw8dh6V59JEhHzgAkYAX2Ax/LpXd6CfJsbfYyl/lAyeruc/pnHTtVnPM//9f9CQMccA/ypu0nn26etAIHJzjAPNOOD8x/McYrsOcYcYCt90f5/wD1VXKhBsU9fz/D2q0R24O3+lRYOB8y4+np70AVsN64A7EAt+lGOyjH9Kk/iGSOMbR0z9PSk+bdzycf5HFADcY+YjhuAff07U4gDoByuMnnFCnYWQjIOMDp/hTSeOOAfXkn8fSgBMLkKAWwP88UFXKFVA3EfKx4J9cDtSfKfu/dAyCDwD6UYPByM9vX0/CgAIAAx3GACACNvFLt+Yfnj0HTNLhSwGAF+77nPrTRt2YIyM4J6kAf0oAYMbSM4Bx9eMY/z2pwBHA6HbnA4/z/APWp2cHK7do/z1Pb2pi87hntkE+/GfcelADlwpP8Rz8ueOPbjA5p+WyeD2xkdT/9b/CgbeSSAB274NARfMDt944XA6KB6A+tABgAEdeM8dvSlxk5wD0Ax+tIMg7SuAPXr24FKMcEjhS2aAHjI9mJwO3405flwB8wGCaYOQEH4entQNo/2T/n8qAAKBjaRllxgDp7VMp4Hr0wfb0FMGQQ2OOmfQ0oP949O/HGaAJPlHsMc/SlC9R0Pb/P0qMHj379qmONx3cDaME9/wDCgB3GemD2pMDOM9MAfUU32U/l059KczLGvT5RyfUf/WrMCVSVBHXjDY4yCP5Co9o29B93avsB6VIw2sVYdMD/APVik4GGHy46HPFBoMPG5gDg8Y+lOUBfnPA6FW4xS4+bHOacOevI6VoZgB8uC2QCenp2puCP4Q2ByDTyNuM87ux603/PFADAhwVBHLdOn5UnX+X5VIQSNmMbQGFJjqT+WfSswI+OCPw57Uh4H3SAB6evapG/ujk9h25pmEY7x6DI9KAGfdYEHOOCPY/yo5P+e1SEAAt06c4zSAANuB6rwO3HtQBF0jAUc5qQ4K7SCOcYwM/nSY+X5ue1L0VhxwORQAYXcSR0QZxxj2ppHJC9lBHOOe/4Ypfu5AHBXaD6g0nHoDxge3pWhoLnHT1A4pORk45A5HfH/wBalyqg8gt0GPpThvPzISPw5oATAyMf7vHtRtYnBOB/SnHg9MbQF47gUm1eg49Af5e9ACeuOT/hScjIbr/n8qcBkhR36DPcUgU4DbcZ6gnpQA7j7pzg9fSgcjj9KQHH40Z79D78CgzDHBP+fyoPXb69ad0FHQjryKAItm/5CMZPX6VIuSee/b+WKVQAdvQdKVc9Rznuf8KAG4ycEZ/2aOg9u+O2OlO4AIAIwP8A9VNx0/u44oAb05Hp09qdgDp7f/qpMZ+vX/8AVSf7PbgZoNB/H3ef8R6UmVxjOE4//VS55/Lp3+lHPfn6eo6VmZhnqfajjPy8+3qPalJ5zgnPSkPTAxxyPbHpQaAOc4OTTSM9BTumPXpTTgfhQZiZ6jHSjHOcf/WowAPr1oBHTv8ASg0D7v3j06Y60nr2PpScEDn64pRuzQA0g42gnBxyfQdhSYBB3Dt270EjJbueB64x6UAEkDAwf6f/AFqAFCgn5euB/LFL6Y7jv2xR7cEn19OnFIWXGPTgj29PwoAcvAx6ev8ASl46fTpSOuPlHOPek29RwM9qDMTHPGePy+lHTII6AZz6UhwRg8j0pcdcY9Mt0x6Z7UGgEcHjoM4xjj0oON3XI68jgYowOOOOmBSZHynO7APbH5+vpQAAZ2nqFJ6dM9qaM42EZyPoeP8AClPGTxx0H+FBGOMY4/GgAG5dpHHoe2P8O1IR23Z44+v09qNo/gUZx6dvX2pcdu3XI79se2KAHLjjp8p4x6jt7UvIBYYG0hjgZyp60JtAZu6gDmmnOOOMjGBx14x+FAC8fd4A6D6f/WozkdvUcflQPvZ4xzigfL6Adv8APpQAH+LA4+v8/wClA9lH5dO1IP4vlwo6Y79uf6Up49f5UANAKkADkd+mO3SkJUjGPlwcEUHHQY4P603JCgEjbgn8e9BmP3c9ee+KRc/dXqSP0pg9Pr9aGIA69v5UGhMpJ6ck4b6Y9qkySOh4J9utVlKMwVgOMf5FPB4y3U+2PpQBMevbHC/lSEnjuegPtUYfkZwee3BFKN3APf8AWgB3RChAGQO3THSl4PPX5c//AFqjyFzg8cc45pSRjkHONuOnFAEg3r/DnHPvikAAHfPtx+FIVHTawIGOvFAOAOc56e4FAE2P73TpnpR/tAkVGDkYXr+lKMcccnjH0oMxT/dGf8Kj54GAQfzFSNnBHGO3tTPl3YGM49O9ADMrgE8hT0pAD26L+VO+YYAA3YIxTeNm7H1+tBoN4ye4o/X29KUDJGD+A9KapJUZwp6bR2FBMhcc9hUYz1Kn3+lO68EgimY4JKk5PpxjtQSN+ZlI+UcDikfkDHH5UfTHTGMcil/MDjn0NAEJVgPaomXsRx6VY6g+uKi4H19PwoAjYHBLJnjrUZQE4x90VKTxgH8KaQM59cfpQaEO7JJwSR/+rp/nikYdQe54xzzT+jZJbPovHHbNJyFHHGKDMZ1ywGSOwOBx7UhbHt/n0pxII+X+I+vSmYO39AT0yKAD69ARnb/SmfdPKjPJ9iKkI4zswOmc4waZ2C5ztHT+lACYOP7y4FB5JVR15PP8qT+7jr0/CmkdO3pmgB6kdeM+npimk8dOnHHf/wDVR6EjocnFHOe6/wB0dh/+ugBOnA/OjGenTA/yKOT7cfjRwPb09aAF67dox+vT19KYCDnb3x+npTvmIOACF57cUp5bGeig/j+FAEikEZxxjrUuPRugzz0x7VEOCdw6KB1qZSF6YI2jt2HagCZCrAKhDY44qVduc57dKj3Z/wA9Kf6Yxjrz/Kg0JV7Hse9TDGexqEHJxjt92pA2FDbf9kfWgCQdB6Dj/wCtUgwBjHXk1GM556Y6YqQdQMj6f0oAnBx06gU7pj8P8/hTeoz1xTvb6UAOGRyOwyR3pSBg7uTgCgeo54pRycnp6j2oAmXGM/mPYVIOMY5NQjPBOPb2xUu4Dpzn+QoAf1xnr60oxz3Pbn1pvQ9Op704f/W9KAE6jnr+XFHTA9+AKD05G446UY/A+negBBjtzj/OKeTtwT1HP9KQqiDCjqf/ANQpQP4ccE4/xoAB1H6YFPGAc/ypnYH/ADipNxwfl6UAPXIY8Z/r/wDqp64xgc/pTMjII7EVL1/H/PFQ2BYXC4XnGe3+FTLg5YDHbB/zxVfH/oOOOlSof4TkgDgD3pAXQM4Pr/n9Kl29F7dDiooivC9OKsLtCjt8pP5cUGgEKDyOg247U/A+uPSkU8DA9uKFPA70GZIe+eR/nilXYPw4z/d4/pTV7dsfmdv+FPz05znv60Gg3pwec/mKjbkj6Y9MVIOTjv1/z7VGeBx07d6DMcM8MeQPTtTxkYORzxxTASqbhjK8/WpQcqCeA2ePSgBuMnn9aCc8kdBin4/hH69aaOmAO+KADge2P14pvAwMAew9Kd0HG0e2PT1+lN/D35H+eKAE+XcCRkAZ/LpVpT1yMMPm46cmq3p2xx+lPU9DnmgC+CN3ynHGcdCM/wCFWFI4YFiQCw7ZIqkhOccdqsIWYA/dweMcY7UATKfLwMYJ4I+lWclfUevfiqnJ284yAPfP+FTqWGcfjUMCcAc/yp2MfzxSAZAIGQadnHGKRoN5HYEf4UwgdMDj04/CpeOgx7UwnsKAIyOCSDkUw4PQYPA59KeQOfz4/wAKa+SRnt+tADem7eMBcYp44Uc1GMDJHf1p44H0OeKAGtxk56Ypob7uOnoOtO6YGP8A61RqMOwwW9+mPbFAFxemAB3qQcAjNNAIwMelPIxgdB2FABjaMdcdfSjOOn5fSmNxUXmZGCMHtj3oAnBY8e2f8/hTgMNj6Y9cU0fLnH0+ntipMNGvTjONnt6+1AApIqdScgenHpVMN39+KtR9cYJ7ccYoAlxyOOM8Y6Cq0oxyOB2qz1wePwpjjAoAo5A284H6fpSgcshGSPlOfQ05k2nbnov44pACVIHpzQAgAAwBgY/lScED0oOAf89qBjPTtn8KAIXxx7dB7VVY5HTkDOKtnkAcEDPSqzKuMjt26fhQBSZscjj6/wAqr+gzx3qw6KrZC4BGfoRVcqccUANPHPAHX0ppyP8ACgfd5PHf8Pak4HQ4oAbjkDt7dKBj+HBI60HnqOMdM/5xT88DHJA+mBQAcY4PTp9aU8Hvg07ge2BTOAMDv+VAC7sds8UE54po6cdqO9ACtxnAyOn0xUUhyVDEnpj+7+FKOgwOSf8A9VRtzxQBWA28gZHPTtT+3A/+tTe+Rn8KbnAxz9aDMmGOmO1N4BB9KRSGAJ7cYp5H7vHQ9P8ACgCM5H88CoCcZHHPFSlsKSO/b6VE2BlaAEwRt79qYQAMHAx/KngYG3J/wphPpgkcUARsTxgf06VGBkY96kY54P5e4qIcjOOPT0oAUj9KXuR7Y9qT24OO1Lg429KAHdABxgdf/rVG/wDnFTY/hxUTD170ARL39MUvTaPxpOvH4U4fyoNBVwflH1pxyOBx64po9R26Cl5A+XjA6UGY7nn3qQY546VFx/hTs8HtQBL9MUf06UwEZ9R3p3+RQA7PFKvT6jn2FNOQPfAGOw96euR9KALSn3qUdcAVAvIGOlWF5GMigAx/T6U3HQ9xke1SdP8APFKB2/SgCIen/wCqph6/h9Kj9sUoz/n0oNC3EcHpk4q/FxgDjFZ0YOBgf/qrSjycEDj1FAF1D0HftVpevccVTQjgZ49atR4wBnvigC5GDVpKrJgVZQ0AXI8VbXpj0qpHwBV4jbQA8D5Rmp4m5FQA8YqROvFAGrG27rj8KvovGB+lZ8HI/HtWnFwcc+nFAE6dRXw7/wAFEfDlrqXwNt9fniDyaBqcFwh7qpVs8+m5V46GvuaNOR+FfN/7aWkLrH7NPjWNsf6PYi4Ge2xgPbpmgmJ/PLqiySBiWj3DDMcgMfYfStKzvhJp0e3K+TJwehQ9yK5LUofNubR0ibzi6jH8ICgH9a6lnVbdpAMeXKfkx8pzjA6dq55nNUMXxLZcfa9ufORQP7u4dj6ZFRaTfvHLG7K5HyqM9scVtSn7VYvbXyuEdsQ4Pr/IA8CuY0qRBqn2WVnTLbY9x4Bzzn8uKzMj0mdrWQrP5SSYG5GAGV9hVLUWihtg6Yyw6Dt71WlkO0pHhwp52deOwrHvr5Li3UwhgVOCrD+L0qLAZ0x8xht/jcL04x/9eqs9u0MkTSFSmTk479l/Gr1m489lkUhFwcY4A9anu4g2m3NzDgxxBiB/EOMg1qkZnHSzm2to4i6mKQkPnqFz2FUrYrOs1vc/PEhDR54xz0z/AHa5S7vptQkinmJdyD8qDIHpgDtXQW58mOSGUBFeLAGehPJFbAadpFdW98t3MURFj2Anpg9Aag1LT7eKVJZSfLdcrx3bqP8ACn3jR3VvbRxFWxGEIXr8o4Nb1lp2q3GnJbvBJN5qjaAOePWgDG095rOO3hjiDGUlAq4yCx+UZ7V6PZ6Q2kW8djNHuaE+Zd5GG3N0XpgcHp9Pesrw74Z1e11e2e1hXFlLHcnzW4cjlVOPoPyr1E3GleUNY1W9hlvWk/eqQEKBRtGxR1GNuD3HOaaR0UodTx3xZplozxQ2dp5UN1LmSID5ldB09gc8dv0r1vwr8Lry2utJufFcbRRWbRXiI+P3nRkjIwRj+9nnHGBXPWkOpN4otNY0ywupzb3CSxhoyElKHdhtpPB5/wA8V6xrCfFLxBKZ/Nht41kdY4XCtsH93OD8o7HFWbcoavdaFZ6j51/w11I7RokeQduCQMjbn/HPWuatrLT4fKmW1SVFZ1kTGGBPv6AdB/LiuR8VyauLqxtdUuTcS2UjZhtQN0M4I2sT3H6dBV3wZo1wniHVdQFybiKLYsbuxYZYHeBg446Z7DpjPAHKdPa6f5l3P5q28emOm6Ly+ox/I1f+2S3Op280GxIE4wxwiooxuI4qG/ittL05brU7qHywd5WPgFf9o/yryPVPFX2s3y7Fg0+W3GGQ/Nn/AGT6+1BI3xleWba3PpyzrqJtp0ma43qV2EY2EoSoI9P0FcfpusXGo+Jn06zhEBZSFaJuT0wMEbcmtt9L0i78HyX+lCHNvEYZkdsONxGGYdM+g/DpWv8AAvwLf+MtVa7j3QafaAG8vlTKQ4HzAZO13x0A6dcY4oAteFvDt1LcSatIj2gtG2jPJbGQcZ4yDXrXk6HoY+3zXCB0Ql7sjcUBP0K8dsDP5123jrStH0O4gsdCkk+yqqrCgbf5jSp8pZjjJI+boflHGK8D1bTPtUc1pKtxaRDHMByOTxv9jQaHc3Un/CRRRO6yQRM/kxqoxIQRlXJI6ED04rM1D/iSFobaGSdtiq5b7oQcjJGB1A6cY6Vg/D/w74yudaigW0e7WCb/AFhJMfljI+UnGEHuBtHJFeyLbQWM91ZyxC8WaQxyFeQhXIAXHGz/AGs/hQB5p9j1S+aNETAmCz+XnCiMjAP44x+FczqHgzX7/UIrYXFrGbiVY/JDbpNx7Dn8x2rpdc8SxR6naWcIxPsEXynHklWKZbp6bgPeprSfRdMvI1h1B7nV7+6gTz1X/U5cYk7qOcDGSegx1oJsUfEHww8ReFlvrfT3F5c3FvF58cZG5Y1J4AB647ccdByK+X5tMvtS1WLSIraRpJrhFiTsELep9PTtX1b4q8Qa1Yz3WlxSSXOrF9sn2feY9jRj53Gf9YVOOvt0rkvh/pNvE934iuVeSWxXy13jAWdjjLD2B/CgThc7ua6MubG4OYLTEK+X/fCgfkccVqQaOYfJml/ck9IomwHUn5SQf1qtZ26xmT7URG8hQoxGRuOM/pxxxVjWJ5EuY0Egl2LuEgGAPYAccAZ49KuxueTfELw7FZs0CQlgTlJBj7pH+RXhNxczaVMzCITDhSjHkHHUde1fUXiK+vZws07JK20Ir7Ouevt7cV5p4j0TFyl5FDtwhbbtG3bjg9qg5KkDz77busUvUCxzLIzIhG0lQB97k474GRx0rn/H8Cano2j6pbKc+ZNC/wDD1AKYx9CP/wBVdfc6cLiBVOInPJQ/KFAxyAvA+lcRq4ZdPFg5ytncuOPQjPH0qobmS0Ow8WXf+iWM0XyK9siN6dBnp+X4V2PgTwnrfjuf7PoyKINPkiuJ7iVtsYXOAF7l/wC6AOBSeCvAmp+M1j1DV45YNHVISs6rt804AXZ/f3f7IwOD06+veIvF/hrw9p8dj4bLQzWYKW9sqsqSSf35Gz6fn09cTUNom54d0fTfD8OuDTpTdak0hgEbYG/yvm+XPUA56gduPThYRNcarE+9sYLz7eh2+g7dOfauW8NX1/K8mtapdtCHUnzXG5WaQgjC4x0x93tiu2tbicagpily4gCxDaAXL+g56AA/0rCSKF13xN4qeOa+jtPtOFYyxKnyxRION/I5I4CgAntXN6HqUranPqfiZjb6bp8aSujNuE9w/wDqkXg7h1zjOMc+tbfimZbu/svCWktLM6yrJdyRqWaeU7SqttBYKmW6Zxx6V7B478GeHbzTLO5uJFtYbCQSAD5YiVTChwASBxwMj/DOwFRV1TX1g1CwuVhZdsaybQjLFKPnSEYJLAKM9+MZxXkGpeF9W1a7llu7Umzs5/uRKpJCY5kGSTxwTjoPy77RfGOm22mSafbXCyXGxp5GiwHghboc88sOoXO3jOOBVu78XaBonh02+kyi9ur0x3DBCu2OLIPzspbaeOVb5hnkCnygeMW+oapcW2o201ttkglkAlZdrCM4CqhA6fKemBjHWty7vf7K0+1PyieS3CKGPPUYG0c/T/Irn5dXub+S81FHKvBIzpCv+rUE/dX2re8I6Lfa9fzeJtZSS5stPTB8rAPndAOOwHGRyDWIC2ul2V6Q2tybVluo/tCqD842jC/L29eD/LGP4gmuotYL6dKwsYkCIGGQhXhV2/dbn+L071uWtzqmpXdy+rWq2UkMmyKPbuf5xuAI7sAMj8Rj0jisQ8W6+O1Y8ng/e2noazmBkxQm9RYPN+WBAZmbH3z/AA+gIx93in2Vouro88eV8uULuGSCQM5XscelR3U0Nnatb2482S5uPNbIwCjDgj2/Kuijurey0mG2LoCm9yqjgH3IH+RWYGFDGPD2ojxHcr8tttWDoD0wcpjpuPX6duKnstch1ezn1G5TEkjMqjgqvPGCO/5n1wMVyviS7+2wSbrna2/YIwOPl/hHP9M1CZEs9FDuTbyOdsUZyc7cHgfwjNBLJdMja21fcVzsY9B8pJ6Y/wB2uxtUF1qm2JSYxGDKB03rzn/9VZsMcFtpsNvGAX/ilP3g3Xjj+VdR4cjEFnLcsdm/jJ6kZ78VFYkydX0+XUENkVX94NnPynB4Jzg9OtQskel6OmjQbwtpA0lwypkFmGdv+8xHA9PpXSkgOszkfdxyOfwPbFeNW+on7dqt4+Wlu1khT+IqWwq/Kfp/Ks6a51YCpe39z4w8qC4zttZBzjpnjHHb+Q71a8ISroNzdXRCv8ohUcAKM/rjj/IqvqDDRLCS2iCC5uhg7PvHA4z/AI9z+AriX1GXzrexRufzwfT68dPeu+EUo2Iue/8AgzTbiOZtWYjEzDGWz5g6/rXT3ZJvJZ1GCv3e/wB3irenxfY9Aso0XGY/OIAHyjGT+lUhK4ikJbc5bgj3ryKj980Rw1pBcf8ACyPBd/coqxprMkYyep8gngeg6DNfQWv6XBqVvDBcfMk05uJBnGEHQD2OMHGK8o8T2xsviT4I0lwBJb6p8+P7zwKTj869m1NxEuSu/b8igfLnjoPr+FOv9k6ImBIyaxc2OmRgIjOWkCYyETpj/OKh1WWOSfzk+VQu0c52AcAGtTw5psepQ3d5IWgxH5UbIQevLDLA8YxXMzoIpXijARVDQrkYJQNjd9T6dvwrHpcQkkaGzvWxzHbMx7dOagllWOMTnPNvkeu7HFXpQ0Wm6hJg5e1kQdvl4/wrM1S1Z/sK/wAKxxZ9PuD/AAoA7DTWMWn2anI81stj0A/rVmRIYmMMQ+YZZy3vximWW97eE7RmAlVAGMZHHt0xxUc44cn78wwegwO5omaDLdGP71diKDsBK/MV46cc+v4Uya2jEjcH5lGc9+9aLKkMaqMttHHc8fyrPv51ggaeUqDjKq3HfGP89qhAcnd3Ae7uMKwbOAFH3VHA/P0Ar1W2T7DottbNtEuzdIB1HOeo4zXyZruq3ram00BKBGMhdeQqLgAnA3AD6c17J8NdT1Lxdpmua3q0okSAQW8Sx4AO0cnaMdeOcdsV0zoWhzmZvlwLuKWXkgnft5OOuMe1cz4jZf7YENvt2IEDYX+LvXRXE6pFG33hu3OqnHYDr3/GuR1dxBcSsG3Pk4ZuGxj+VcUDOZFJMbhgzemR6YHr9Klubcvc2FpEMscSuew9selV9FRb1sSHzVAA4/u9TW1ox+0a0b7buSMkRk9oxwBj2rZ7AegavFAlvFFGzygqnJ+X8fqBXDXkpS5kZ+WOCMEcgcfyrrtSfz1juXCkJhQgJ79/wFeearu+1+VGFIjI68cjn8sVgA/UGRbB3wFXOce/SuRhAihCuR5nysf908Y7V0uqcWTsSNhI4x39e1cjGcyOAORj/wCtWkPhJZ1qeWsEeG+70+mPT9K3LSUlVBwW7v8Ay/Lpj2rnEUr5bE9D14x/9b0961tNkJk3A/x4UdiO+BXNJCRvb3aLK/IuCNv8RJ9PwrlUUNf7NrZDFmB42jPQ117woIYYOOBubI+bnNcrCP8ASbsgElQSOOc+maaFM5XXCG1CZYhvcAbgDtAOO2PQAcfpUekfvr9F7khDxxgnP544qC54vbiRm5YO2f0GPpjH0xV3w+pF/CQBjMbenB4/pW72A6a5lEepKo4GChz3A9/ypt1tW0CMcsrHaD95Q3HSoLhBHOAsjBW5BYZ6Hjj3qGZvM3/Kemef9nsawAgRTvCqCWxjjso/zitKZQoCLjrwTwTj29KzY8q+Bx0/+vipZ7hJLsq3zAJtBPHJ5AHrigDUkbMCBsEbMAjoBjp+leg/COVf+FseEiGRZGuJYcHjMZhfeB25+XH5CvPL26jg0qGOYEMSRnrgdO3qT0646Dipl1Gfw7rGh6vbswbT7u3uFIxx5bKcn14GMelduXzUa8WyZH3jrtuPhp4kHiGCQp4Z1u4CahF/DY3zYC3A/upKeH9D+GKnxh8Lp4i0BNVUP9o0cmWTyv8AWG0YYkKju0XyyYzyFIHJr0O+vtL8UpqfhLVIlctArmI8C5s5x99O/wAh4yOhx7V5/wCAtYudKvZvhzrb51LQo1a0kk/5fdL+7BKv97aB5cgA+Ujqe36MtjI8+0j4k6h4dsf7J8Qwvf6isMP9lG1HyaxFPnyZonI+RduBLuyU64/hG1Bo+oazJHqHjCcX8vmbfs0aD7HbEnlFRgSzLyu5+cZ9BiTVPDNrp92PCDzmzsNRklufDOoDBWyuH+aSybGMLkExj+JPlB3KMUfDniXUYdbfwr4xUWet2w6Efu7tBwJIm43KR6dOmBg4Yjs5Y/sh8uNVWPkqF4PQ4FYdgJnvRjDD5RtXjj3/AAFa15I9xwvQFgMY6r24/KqujQkTrM/G4rnH1/8ArUGZ2K2u0/MBmornauEXp/OtCYHflsYrMnIyMcVoZkajjjj8Kljjzv7DP9KsQR/umf2pbTmF/wDe/lQBGVxgZwvqa1rRRsXZz/SqKW7SuN3A9Mfyqe4vrHSoDd38yW8Mf/LSRtoFaAQ3sbF/73BHA9xiorvWtE8P232zWbqO0jC5zIeTjAO1Ry3XoAa4iXxLrfiaf/ikYlhtlVgL+7RlU7vl3RLj5sdR1U4wccZ2NJ8DaZaXCaxrEr6xqRGRLdYZYz/0zT7qD0A6UAcjq/irxZr01sPD1qdH02QtnULsIJmj6Hy4jnZ7FlOcjGBWNZaDaadM96ZHvbyWUO17ckT3DY+785Hy8jHygfpXpXiyVvMtIECFn3nBXIB4HT2U/gK5NldBzgN/483vjvQBVwLe3kjfb5khwT6jsfpTYE8yWPdzkg9Mcd6OvllyGLErn3Hb6CrdvwpcDkDI9s8CszQquoiuZFQMVCBj3+Zmxn8h06Vduy4sxgr+7CncctjPT8h2xzVLTk3tLPyF27AOhGCOw7dhWhdYkhGAAWPzDufoB/8AWoAwrCFYJU3vvPQBemf88YrpZYB9nKKoHynfjH+fwFZmmRJ9pHk8gAjBAxu9v8K6SXahKj7wBwe/+fagDvdBiaGxiRiSwUDJ9Ow+g7V+en7VNxbT/tM3IvseVpXgy2kRS23zZRJKVjJGOGDHjviv0V0iMrDCG68ce1fmt+1JN5v7RfiqVMf6LoFpGR7iB3H6NXNivgOrCfEeNeBJ7m9086gbe2tolP7sQEj5mSPdlWJC8jA557juepk+dWVTv3Dnj9Me1YngKLyvBlpLkDzF3Mf9kcAfpXUwL+5Y8YOe3b/P8q8OZ6RteEFKmLI4VnP4CvZ7Di2gOcbw2fx/lXkvg+AFYCB/fB/XNewaeN1tFzjdGv046/SogZnRWe5jt4w2A5bpjpj+gr6t8FWLaf8ACJS67ZL28lYEc7yXJz+IX6V8u21wsWyVgSEKkr1O1Pmx/QfhX2AsI034c+FrJuJTbLJ9DK4Y/wDjtVLQ78DD3zl5AJNQC8h2fbx2HSvFP237pvD/AOy/4ltoAoa+v9O04jv+9kDkj8Fr3jSokm1eGN8/vJVB745z07cdK+Rv+ClWuvbfDHw74cgA26z4gWcDufsaELj/AL7qVue7TXvJH5ReFk0ibVbBPEM0ttosA2XLW+4ysYUJREUAsAzAAtt4z26r6uttc6T4M1bWfC95cLo8a3cy3LrsLBUaNkETKNu45TjJ+9zjGfGLXEFo2xArsecckFf8Py9K938ayjR/gNP5WAZVtIwrEBc3MpLnt15zWDOqtor9j4cgj2sMKQfLB3de3+eKuRltm77zD7p6Y4x0qva7VVkzhgoAPqc9KtbV5Vlbp/D1/wD1V2s+cjsTpE0fzqmOgKjGMeoxVlSNoZF6jjfxjbxVaJf4pMFQvHAGPyq7H0CbjnHpn8BWci4ksMSbU3j5VPbnj0wavk7iMrznGMc4+v8A9aqStEMZ6Zxnqc+w9qeZ4V6AZBxznj8Kk6EyyAI2Bxgjn8PQ+lNRcADsOhHp/QVF9p80gny1JHXPH/6/aozd28aiQsoB+XCnrnqPYDFSyS9sKnptAxk4x7Dj+VIA5TdjPXJz09/p/hVaK6swC3noFHy5JyCQMc/0pXvrPa0azLIu3kL/AAZ/uk+/6VIFpi38WCPu8dgakDceZ03ED8f6etUG1K2C7TIqsoC8EZIHQ/T2qNtUs8E72coMgDjr29cdKALz/MWIO47c+wI9qjLdF/vdO/14rPOsQ7vkDtvAwFwRnGCPWol1CNV4VjgMsfy9c1oBq7pPlyOMctnH0I/CpVKjklB17YP/ANYYrF/tABc+W52qNzY4QYoOoS/K6xOyqeNy47cYrMDV83jj7vU7fb+lSw3LI+cnb7YDbj0+max/td0xZVtnO75uR8uO2D9KlE1+yIpiCsOTkD5h2/SgDsLNUk1C3iiYyM2CVPXAU9+nSvdfNlgtJLsR7niO4LgclADnB4zx+HXtXzXpKX66la4/cMJo/KYDIzIyp8x7Dp+XtX0DdsbKyunDBvKDKBIcdPl3EcDcfb/61RMuloeYNO0pkd9ztIXbdxk5PzEjoOay43uLw+TZyC1hUMJp8Z2gcYTpukPbHT2qu0EmpblgfyoF+V2zy+ew9FrYfOAgBCxJsA/hAXpgfQAZrie52me9jZ+csVgnkwovBP3nI/iY9yas+WiLiNQMHvjLbex9BUwjRCu8b8YBB/OmrhsnO7JIA4wM+vpWgCogZiEG3joRU21cK47krhR2+lMUmMbc7Bx1x+WKge68oHbjJPUjP4e1ZgSbwnBHy+o4we3HaopriK2tWuJ2AUjCjruPpWPe6tHBw53ySELjjAPb8P8APFcff6q80xlePc0YX92WwqcYO0Z6mto0rmMqqW5Z1K/WdhJO/lojhggXkY6fWubnuzdSFnOEDfKPQegpm03EpLjknjPPXtVtYLcKdyYX14P1rthTUUcFSbk9CqrwcJwozk/Srcd1bwjgFyTyMcYz298Vdjs7QnczAKecMMZHb6Vp2ipEybFhd2+4o/h45z7YpOQRpyKEWq2znmGTeuNuwenr9PatT+0ZlZlS1ncdvk7+x9MdKsLq1zDKyJFHGqnjaATx+HX8qf8A2ndyMplkcjsF4POOOKwkzrpqxUS/umUtHZz44HK/KvuKka71R8O1nII04Zfu4xjPHUcdPXtWja3NyJPOlDyRR/e3kZz14X1B/IUsk090c/dVfuDOTz1GegxUGxki+1Rsj7MoHB6hSAMY+g9vSpzNrDRh/IDKWJCp/D9Sevt7VNLHbCP96GOegGM8cflSYTZ8mcqBjB7L/DtHp9KAIhLq/RIIYgeuTtA988D/AD0qR01sKWVbdMHgZy2OACeRgYz7+wFWVD/w/dK52k7hx+nrn19qSeNoE2SMDkjgccHg4/LngUAZkia0H3F41K4J2HGR2/zxVbOrIzeZdOuBjBI+8Txx057VoPCBiNiqlhlR1DH1P17VIIbYRgFEwfl+bkD355wD2oAx2kvWGwXEjdfuEct6DvxSOl+YUfzZs9AM8hh17cfWugaG3JkT9yDkBe3TucdOlV2WJV/djpkgDr6Z57GgDEMdy75a6kGQRuPIBA4FR/YcjbcTOGGDw2f88V0RkG7Ct8q4II6DjGQPbp/SqzlDhI1RB/EP4unYe/6fhQJoykstP3skqSsVxkqflB9B/TmnG00wK0rQnHzEckDjGPT/AOseMVcwMhdoy3O8cKx9TQkSuVM528lSY2KkDoOB2zVXFYijtNLRGkeFSdoK/OerewOPwxTnhsnIaG2QIw78ZOe3OMHsKurbQxjdGM+38OB3xjrSeTBA32bkdQeOCeDj09qOYdjN2wbNzWqY5AITjOBxx+XNPFvl8iEKOxC9Pof8n0Fa6K6E+Z8pdCucYI+uOOnP/wCqnKNpEgGzLrj8P5H+nSpGZQsZAnyxmMnbggZJXr+HvUqWEDxxyeaYeMYwCG57Dvn8OlaTxblYDcNzNxkFeP0+nHampC0ez5+RyFUAHc3bnjj6YpXYvZlddPgCeWZm+bscAADt7Y9qvx6XpuGMkk7PKc5XGAR94Y6H8elQgFVLI53DpkZP5etKkSqm8ynavJG3qT3Jz+VLmZSgkXv7PsXDRbG287VfAxnsPyFTW/2K1V5fLiVYmAGRnaw4HHPB6YqlGJVUgfdbjafTvj0HFUWiAJJKjcoAONoYfhzjgY7dKhFm1LqMsrPIGIyTnsPqfx9uBVCYu6ZDl8DH4njqPpVffAFACbtowT0UgdePp7UkTO0ywQqeAOeOeOCfTpz6VAD1Z4wq7vxPH1x2Hbij7YXlVIiVZmPJHcD1ParaWE2BH5kWzPG9snJHpjBq6lhAg3m524GWZULn3x7e/FAFFchCuNwfjA+Ycehp5hkY5eP73Rg/8PbjpU32OBgpW6fr1I2gKR7Yptxp/AAuGKsx68DjtigCtwCvbjsRnbnj/P8AhUDOsa7bjCjORgDjHr/Kpp7NnUkOAMAHHJAHbj8+1V4hEpKOiNwu1SBzxgge/pVRMyhK5J6gh17ADOOe3HGP1rvNAKmxti+Fkm+ZccDuBx+HPavO7x4NvlxKSFYhgT3PBPHQDpXpXhqJnstLjTZsaIqTuAPBJ4+groiYzO+ljgTRL27xulWwaORlPHHoOnbjrxivEbdp0dkcuViClXfGQMjk468Z/wA9PZtUlNp4VvJ5sYeEoOeWEhx/I5FeQhERBEozEyAZ9Ao4ApVNiaEbssFmDbsbGBJ+bj5eg/SoeA67ZBkDGeoHpip1iUglTtG0LnOTgYyf5Ch0jVCRGSvG3aMkZHB/DtXEdhm67vbSHJAy+0HgZHr9K8+mbb8jclVGeNvb/CvQ9eYjSpI3/iKMx/8Ar+v0rz6RFd/mz24zyK76Ox5+J3JFXzWUlCMr044I6c+uKueVFJtKEZ5bAP8AdHH0qrGCM4J4XJ3dDnpjHenREENw20Y3Fefx/CtGRDY0JY5pVHKfPj2BIGMfn+lKq8hXZRHn5R3B7fWmR+ZtVucZLhcdm4AI9ae3m7gWO7jk4xx6EduO1Qbgm0xkFQemCB12+1S7cgqwOdu4+pGcEAjpgdMd6hjPy543bvl6D73r/wDW709GMUYL/c7KOnB9veg0IcBsZPyqg27T91VOPzqYQsjuZAVU4bPpx0/KrCSbZ/mXlAPm4O09ME9+KaJEZ1jkXJ34wwJwe31rM0GBN424HPJ9fTgdcelKQFeM8/3R+B9vypnmtgoEZyBjd/TPp6VYS5mikJ8s5JAfbjggY49M8flQA37PNxGVUO2RjuB1p/2MyIZEUrswThcA+gx7fpUvnXMiujRgADLBgeP+BD1pUnLECFSWXnAOOnTPsPpSbsTYQWuAD1COc8fLx3HbjtU7IR8rOQoHysBtGfb+uKYs1ztI2hVHDKv5AAetHmy4XcxUqxGMfng1jc1SJ0QhMbgQx4GOCenB98dKR1kA2rgeWMg/wj8e1MwWkz92ME7RjGDj+n8qYiRZGQoYHjj5W4GBn3/pTTGMZYFTrkK42+ucdv54p5ktncrCC7YUbmPyk/e3Ad/TtQqxymPMe/I24C8DuMDoPr6U7bhtrbQD/Av8I9sdPf2qTMrJ5iNypUdwuMtnkf8A1qeYZQCNxRBggt24xVkORscjBCjjH8J7c+o5/CojEAjfvCyZy64xt6Yx/jTTsBHHG0U2SdgbGDtHT0NNmSZQ2/Pz8DAGNvv+dT4beZUKtwM47j+nSq8bEZwRycFegI6ZA7VYEHkoeMkkYO7vgd/w7Um3nBBG7ru6A/55p8m5FRXRThj34wPYVFKMnpuCjkgHdg/5/StDMk2fIA7HByCnGRjuRUONqlV/hXONoP8An6e1SMJXb5VEmADnPPP/ANfiq5Drhh97Z/FyAO5x6+1UmS0S7zkEnGVBzjPv0FNy/wArOx27VPYDAHbj/IpgOGRl+b3C4H4D0/pShsNnhsep+Rvp6Y6CqJJAcjG7qVfuMZ7f4U9drAbSRlchmwuOMYBHp+lRfMgLMPL2qX2EjH6enAFShCX8vIGV38/54J/Sg0F4VgVwOQowefqO9SsEXJUopHGxRuzj24Gf0pCpUGTKlANwIGfm9h7U1Ub+6A4C7QOgDcAE/oOtTzE8pOZZAAR90fMwZQDgHKjsKY0hdPMJ3AYVuw56+lMVGDnPDJgj8OmB+FLKqg/OODyAOOv+z15I+lHKHKNwWdd52tFzg/eIPHHtTihVfKGeRyeAMj+WKGUCVnbPyheTyeeM1GLcc7n2o4VQxycMO3HT2qShvEbFISBJzhs8gDB44xjHf6Ux2jUhS3BwgQHsPT8fUipij48obG+vQbf/AK4/QegqU27gAOEwy/Pk89eMZ9Bj+VVcjlKLKiZWNcAcfVT3I9/pTgx3F1A3MRk9dox/k9qnWAEneASxwxYc9On4cU0o+4Ekgy/J0zTugsRRgo4xHyflKc7lz0Jz/D065xxS5kbCSqI8jbuTDAg//q7Ug3lG2KNrMFwnoOvTtj9KBmOQhchAeFUjaR3/AP1UxWHyxqFBK428HnaDjp2qSyJW5gEY+YuCV7EoMjtx6VE+zDFVzt4Ktx78Y/OrFjHvv8K3BCk7ugGPb26U0RI7+UFSZFBKnadhHHIHy+gx+ldrBi08qOQKPJwWAzgtxtHYkA9Oa5OJmcBJUAD8oYxtTHGAARkk45B49K7FGuprt5du0sgO49uxOB1IHHarOM//0P0Gz/eILHp/h+FJwO24DjP+e3tURJCN02gcADHJ4/z7VM2c4bC4AwoH54wOfpXYc44gkFVHJwMHvikJyM8HPTsfx7cU04A4GSp3kdiD0pDgLjjhjx39gKDQbjPG35WGCO5z/nimk+oy3GCPT0xSN93avUjGOnT0oOAxReQvegzDhQCf164/zimHIznp7+lOx2bp7+3+RSN8uWbptHXrkdaAI+pPy7TgZx7fSg4Uk9qkOMfNxjoOgz9KYQpLDrnAwR39aAAHBbPAA9OlKc4yehJ4XjtTGYhHYDPr6YA7VKQoPClTgAg/SgBvClSDt2ds9SB+VLzg4woYAY9OOQPQY7du1AGOQ3TjO3+lL0bgDA5GOvtQApIyvIUZx06Z6YFITx1wc7Tj09vSlUdMAheAcjPP4c0KOMdgRntig0AhemSWJz7/AJdKT5gCAcAL19P8KcR+oHbHejHHC8f54oMxrbc7Dn5QKcAfm4xxwPQfWk6dPyApemQegwCPagBcA5PTtzx+VOx1zwf6VH8v59Mf54xTgdrDAZtgyeaAJecbcbgRjg/pUgxkqFPToTkf/qFRK3ygR9M8f/rpcDGzAxzx/n+VAEh3Koz8vOAD1OO3FPzgfeGe/wBBTEAUnB68e+Kf0B74/wA4oNBTxjH1/P8AlSL6Lj15oCkHPB5pSQBmPlm7H2/lQA5c54GBwMU72HbqO4qNMcKeCOuepNPH3doxlc4NBmLwMkccUnTqD8uMn/CnDO/OMfX0FJwUxyPU+noKAE6kKG6Z/H2pMEKVOQB/WnFB+Z/Kg/eG447AY7VmAnQlV4xShTnaD2GKco68jjn0/SlHHA/I/wBBQBEW29xyMYxUfRssfbgY/wD1VY2nYRjpyQOelRlARwPcD1FACBSuSBnA/DFMIPOOpAwAKcwBxkAbcdOmKQ4I4x0yfpQA0jGQzDjA/HFA29Oval2hcADgcgD2pQCwHTn8OtaGgDA68sF5GOlKAQEHTB3E9selJyev4gen1p/BbaM0AMxtKhccdvf0pcduMenpRlcEcBQP19KQlQOD279/pQAg3Y+UAe+KOCRtbGOOn6+1KeuMfw5P40ZyR0HGMDpQA0g/Nx/n2oI/kBS4HHyjoDS+vt/WgzGgKDheM9h+VPA7fTPsf/rU3oMfyHX6UHZjavBPQdsDtnsTQaDz1JPXH9KXb8uWHOAR7E04AYwR+I7U5hwFHb+v9KDMYemM4z+FNIOcH2H5f0p/3Tjv0/2TUZxnOO549+9ADThhgHp25OcelG1ATjA24/z+FOwTu5OO+3px0/8ArUcLx0zjHQ496zAXJ7HjFHHHr+VGfT5sYPpRjH3RgEEHvWhoKSnAfH+yD04pmcjcvG09e2KdwDu7hcY60znljwM5zjH+RWZmKcZwevT1/KmZyBxke3GcCnkdgMCmd8dPag0AHn2wMZ6+wowQCGORScAYbgD/ACKUHBHHbBB9qAF5xzjPT/P4UHbjHp2/lSAYxjrj8KMD/I/KgBAeOhHP44Hp7UHJDBSN2Onb6UoGMgkYPbH4U056bQuV4z7f/WoAd3xgopGQ30pVP3c8Y+UY/wBmm47dAMbQOmR0py9sA8dcdAcdKAEyMc/pxz6D2owQPTHv0pDnocdMYx6dKXjGRn5tvTjA6nFABn+71/zimnaB8vQcemTQfvbW4I52j07U0E9QuFHLZoAdkg5XI4wcdqQ+vAAGfTFL03DGSOcZ4x6CkIxxkHKjn+tAAR2YZz1wPwpvHBBJB4OPYYpTjHv78YA/wo9MjqARn9KAG4HJ28enYf5/SpOARgHjOc9Bj/PNIcA5A+990dMjv+FJtz8uRsJwQPTt/KgB3bnGOmPb2o5JZTwAR9Mdv5UgYsGdhyADx/SjAA59d2R3Hb/9VAD+h6YwP0/+tUfY98D+VPAGRx70zt6cAn19hQZi5wMDnHpxyKQgL06fT+VBJIweuDxjnik9uv06UAKdpOMbTnpn1qI8sSeAOMjvntSlvUgADOO+en5UnoN3fGCO2OPwoNA6fd6A/wAVNGBxwGHUA9QOPTj9KXnoB/8Aq+npQTgUAHO3acE9V4608eg4479aYgGcgZz+GPelH5j2oAcxG3j5V78Uh2nv+XAxScBgCQoANKDgnjHAwRg49qAHZHcgY6cZ6U5snJbv2HsOaZ/FjryCMfTpSEnBI/i5I7e9AEisDxzxgDjjFAJHY9MD2FRj279Pypo+8B7dT6UAWfm7gevTgYp/Ge+P6+lMUgHPPsB/nil4xn3+uKDMdlR39sUmTtw3B6f5xS8gY44PrTCOcev8IoAdxjscdOOvrim49Dz/ACxQffpxxnoO344ppH+zkf3h04oNBCzHkn/9VNG3I5Hbj2p2DtHUD8MUdB6f4CgldBhxxTcZO4dOKeTtJAKk4zgfpTDxgAD0oKGnrnp/9am8gccU/HIJHXjOOOKb33EA85wKAG4zjd2/D8Kh7E9qmGcKWO45+mKhUqRnHT/OKDMiwPvdc1Hkj/PT/CpjnI3cZqAsMjtuO0eh/wD1UFJgSw3AKCOfamtkMTznjoew9BSdMkdew+nWnnA5GMcc+oNBJGxxjDA84Ax0200DnJ7DrTzwNvPt601ueSBzjP8A+qgBOBjbjPXjp+VIcY9GI/4DR2+vXjmkOcE5yBjp2oAbxnjjp0Hf0FAoPUZzjqNvvS8cAD8PrQA2jj1/rRhWPt6U5iwB4ABAxtwMfTj/AD2oAMYIHXd+dHPqeOgwCeaTjBUnGcA+v40Y7nG3tjpj2oAXapxtIbb6fy+lMwPofelY+2M8ntTt55yCen0H09KAJEznZ75B4HFOUFQDxuGcH1FQh1zk9cY/3cfz4qVcYXuB6egoAnGQCBzipBjnt/OoA3zYAOR/WpQ438N9373+7QaFkcgdOnb2qZWxjYflPOKqg4weM+3+FTBvXnGCP8KAJweOAPxqRO2c+3HFRg84/OpFI+XB+mDQBIp+UY4B596cdwAx34+lKMHn25po67TjpxQBMRjuDnHHan8ZHWoxkDHHOBinqRxgd+OKAJFHqPSnp7dOlN9lGP8AP6U4ZPf/ACKAJOn6YHenj2GeSah6/wBKfmgBTjv9MUo9h+VNySR3/wDrUDgH39KAHjDfMSQe3px0+tDdB+fTt605enBzmkyDyM9T+P8An2oAFUcc8Hn8KkUjB688e1NGCTz0A6dcU4A4HA5HagB4yu5scKPzNShVG4N1z27DFQAdM4H19KcWGeORiswJtyg4APIwvrUiMM8c/pVLzBtwSQ2f881Kj7ZF9PbtQBrocgAA8DPJq2r4+9kn73/1v/1VkRy8cnoOmPWr0cuQQzAkdMUATPlQOwHzen4fjS71OOeOw6ce1Z8khxkdOw6c9jREwzxx7/59KANZeeQcA88enapSCTgn73GP5VWjONqn+HjirHPUDPBH40AOA+bn5irZGB1GMY9MVAwAG4gZ7Y4zVpsDORnp270gVkcsewB9/T6UARIBkgHJH8I4PH6VKqkgAD2HH+cUgXEYjH3e/GDmnZTHoTxxxQA3GMY4pPf06U7CnBOf89KPmXAC5P8An0oNBpwRnGeucf1pu3rg5IA9uP6VJtPUjPOce39aYRjIC5AGCM4oMyL07Z6UenbnjH+FOx0HXHAzz/n8Kj7Zx1GDjigCZXVzsYgZOPf/ACK0xtz/AHznkj3/AExWOoA9uw9x7VoQHZgcAjHy+3tQBbb0UdV6dvzqVAFBfoAMH0+g/pUa7QOM49e3NTgAADoD6VDAlAzt6gdql9Pm/KmAp/CPlH9KeB0AA/GkaC7W7lSO1NPH4elPwQWJH0NJjAPtQBEeOSMfpULYxk+1S44yOuPwxUTdMnp7DpQA0FdwDcc4x9aBzzg9+3pSDPy7e/J9qB0wemMcDv8ASgB2PQU5VJ+bjg/yqPdk7TwR2HapwRx/OgC0oA5Pcc/59KUj2FMQ4wB9MCpceg4PpQBC64Hb2/yKqhGzjHvj0q+V429PwqPqdy8dvSgCRV2jIz+HTFRsDnAqTI6fiMdM1Hyf88UGYw5HTvx9MVOhwB/So8YHoB1pQueCOh7UGhb8wYAGD7DqKCBioounp9KlLDJGORxz2oAY47nGDgY+lVypHBA6Ajvx6VdBzuUcAg4z2b0NVmGQDkY9MYIPSgzK/p7dKPftQeB7DrR0IHb6UGhERxnjn9KgfgBs8enp/wDrqyRnnH+RUDAEf73bp0oAzyvJA3ZbFVyvzDGc/wCFXnAyT04zx6VWkTHy4PbHYHPagCngKhAB+XjHcf401gOh4x1xVhhj7vAFQ424H6D9aAGcg8cY6kdqcTux79u1L36f/Wpnp0/CgB4I+nY59KGH6+ntTe+MYpzEEdaAGrn0/wD10oB6Z7dKTp2oB/w9qAHHpVaTrjtVntz0HTtVZ1+XB60GZXPQ0hxkE9scUpyAT24+tIQAaAHpnPPQcYHvT5MZwOgFRdGwvehyrcLnlhQBGTuXHTPp6UFs8nHp0pB/dHrj24pnRd1ACg8fTrTTtGABxjjHpUn3umDgjpUbYBx7cjvQBCwPJPB/wpuF/rintnOVy3uab168j0oAPQD9KcAMYpB/Linjjj0oAB/D6frTGHG3GPp2qQdKaR29uvagCv0Lent6UY4yKVh6emPypOowKAHew447U7OcfWmDriheR/Sg0HcUvIPbigfp/KmnH5UGZIv6dak9OOf6VEnapfw4/lQAcE0oG7g8fSgdRk/Sneo9BxQBZXGPTOOlWEO0cDrVRDx/KrSc0AT4oxRwMjt6UZ7fpQAn+eKWj9KKAJlGBj0q5DgEcEYHUdDVFTyv6Zq5H95c85boKDQ0E5z+FWRndnp7VWTr+gFWRkjcRz0oAupz+X4VbiA4/T0NVF+X+o9avR8flwKALsYy2e2atj1qrFxx7VZX/P4UAOxj86ctGMU5RQBp2oBGG6Lznv8AhW3GMAEf/rrCtiFceo5x6/St+PB+735+lAE0dfHH7e/iDWtG+AF9BpceYNUuYLC6b0SY4UEdMEjvwCBmvsxFxXlfx88Iad42+DvirQtRR2jbSruVfLALh4oXI25B57DFCWoH8zcN2rXMmxv3kS4VRj5W2AZAxjqOgrT0vfHpMFw2Xcy75M8khTx9a5nTNPkwr3DO32aaRt2z/WLHIUTJycEBASD2IrrNMhu4DcPdMJ4JACQeo9xWFQ5KhI0Jv4JZbV8PFLuQ/exkDPT2rhNQmtBvRXEkycmReM+1ejxSpCJ5bVfLidhx056HpXCal4ditZZX0/LSqhljjbneKygZE0V/aSw2sUTtFvUoT0Ix61TuECXltEXb5nAYk8nNcpFHdmMySxOpVi/Hatq6s5NSZHWR4sYZWPUbBWlgNn95bTTJEN8WeM9fX+dQzX1othM8oMaElGXvgj09qgkmmV4o+JrjbuMi8e3T3rFunnuLiT7V8yRKWCjj+VNEtGJoWlNJr1u2Q2Y8hRx14UDt7mvch8Frkp5niO7+wSu3/HvEPMcAjozg4B9hnr2rivhRbWs3jO2iuY/NSAPOF6D5RkZ7dsV7bqM8uo6lczXbM8lwz70AP7oEAB1HTAAqzWnTXU5nRPBvhnwoTb6bHJeXkxy891zgKfuoAMY4wM9BVy+1fUkiGm2oIRWz+7XlWGe44AJP6DtWVea/cI/lyKrR2p8kPgo7HGNxz7d+9UfCk2o3/wBoQMhimJeWQ/eTbwPwoN1BLoblnGI9KtzANk5fNxO+VG0H7uP4snGK526fRr698y+ihRdxVW+4Pn4DBfc+1Yvi7W5LmeC00mZngteJfl+SQ59upPOPbFWtHFlceKbO/wBcuPPC27NBBGh3GRfXtj72PetCj0RvGGmeHLBdCgFzIrDJlUFPnYbcYPVcYwBRc+I7nULJY/7QG23UxxhRsKIemSOSc4qk+s6cXS+ltR51tyvmY+XdwCB0z0yKm0vUF1bUH0e0s4oklYPczEfeY/d9gvSgDmppNeunnns7f7RNKpTzzwTwBn1J966vwfbv4Y0m2sLovPKxLzqgztDEdT1JFbl5Z2lhqFvphLDcefJbbxx941ryWxW9EtunkpEdhJ6PGMcH60AeeeK7q41e1e0trZbOy5Ek74BcnAUbcA8fXH0r54v3uYPMsZHLJHID0wODwR/nivpq70u2k1ZpWlZlb5oZOqiUcMFAHXjpXBQfD6+8WXt/eysLOGOVgqGNnlYjjGxex+ox70Gc1c8XtI78zXypj7LfQqJ39hyD7Yr6w8H+I/Fmg+DNN8JaUbJtPs/9XPExV51mIbMg7sOmcdMcCuMg+HUZk+xJcOvy+SYUUI+Px+UD045FdvaWFpo+nR21y/FpiOKNfl+m70I79R6HtQJIztP0DUrnxJJq0FxLe3SqHkjn+XnOGKkkYHpXeN4Z1LToJr24lVJreeM3FtGclUlPfHU46elZFkuk2ZN3qct3ay8DzP4SjehwQRis7Wb+bUDIujXNzHHM0MN1JIPll8lvlznByCRjFBqaFp8QvF+h2UvhbSryKONbqeGNZB8zQszE5IOSecDABHrXll34s154Wstwtma7Ku2399vIOQGyeG6fgMECtTU/Clpdak+qatO9uqBVRySS0i9GLE8k8cY6AYNcZr+sXP2B47W6aaaGXy/MA2sY8cM3GOD6cYqoxuIzbrxBP4cZpLOUC4nY7xKu4cnvmtTTPGdxN8mqxQW3mEeY0Y4kQYGMdq47UvEOkSWUsSozTJGyfMM5Yd8mvOtR1UxyxR5cBogxzxzyPatY0ebYw5z37VtUk0bYukx4n1OXyoRHxvz9x/RTluPr+NeravFBoFhY6Gu3/Q4x9oWIACW5KLknb1I6Z9BXknw18FyJpVt411dnkjjbfp1vu3r5rcLJgnC8gf7Q2121zNPql4s12u4yOWfd8u5hyT2wCPTjtis5qzsbRH6A+p6vcmW7B8uzjCoT1bcdoHbotbNx50kmJH8uOLAOONoAx0+lZ8t1HaQOYXCKD8o6c/1rJ1TVfmW0tRubcC2erHGPyqCjWubm2SAsWCRnGD23cd/auL8S6l9okC27+ZhDtPQMDjOB+Fcte+Io7m8TTUeSdpdy8/ciK56KKt2tne3txDDBGVMaDc8nCnGeKDFmbLpmp/ZHbCs042gfxF+3+FWPiD8O7vwx8OP7U1KRXv0IVrVV4hLrI20yZ67Qu4Y4PHavYvhnooFpc6trcFwsxux9gB/1LRR5XoeeX5GQMbVZcZ5Z8dIZpfg/rskqhDDFJcKoGPnGVfJ5/PNC3SK5CLwP4guv+FSeF0trbzw+jo4LtgLtXYOMfwnB/wA5Hivg3wrNd6pJqerSl7a0mMjljlWIyFXkfdPGfUDFdx4Mvb6P4V+EGXPkLoibGReN3zJg+uD2+lLrE95oOk2+nixWJLkec7bSNzDoTn06ACsqk9bBaxf0s6V41Emn+d5AiuYhM2wpHHDn5sMvXgYA7YH1rpvF2m2q6kNQ0oyJp9snlQTFSYxs43Ltx91s8DqBxxivJPAqT3HiSbT1BW2Di5k7fKAT26c4/Cu11fx9eWU1r4RtvJcXbLG7CHcQjc4AXnj1zx7VAHa+EIRoVheazCD5tw621vdy/LLHETtdo1OSgLdiMlcc8Vi2PiXRZPEYsNTln1S4EhQKI3kYyHO9UAyS0jcqwHGAOBk1g+NbTxB9n87SbW7WBpvI3ICkYkYDAYEA9+Ow7elej/C7wlJ4Ys5L3Roob7WZFKSXUhXbb71wywng5ycscEDoB1oA8nufhz4jmX+zILQacbcuzCSfJgiYYPmuNw+ZeCAcEdh92utn+HkmgaKkVhfx6s7Hy44ocHdLIeMYJ4DY5yMcVv8AiSfxdfaE/hrR7F31DUhJBPNIWZkdvvsXyEQHJwc4PO3kit7S/Cvhv4R+DnOjqkl+AI3vJtxaWVuD5Q/hQD/d3HkjHAT2A8L8Q6XeeE7aayvGVLoopfZ6sBxkcE88jt9K6618R3WieC9N8H2VufJhna/upEbyjcySHdGn3d21FO0gE5wOR0GK2rxazrJ/taMPcSv/AKx+Rkc9MD+Qq/4h1pn1UWl3tjYogiVBgMeAAOOvp27elYMCtca2ul6kuq6hmZ5cqY/4AD1XncehwM1vX4/tnT49RgkitoNRl/c+aRGBGOGJzgAr028Z7Z6VwHiPSdQm/wBIlQ/ZbcDeQRw+MY5xwD6Z/WuqgsJptD07Tv8Al02qc8FyTgknp19VH4dKxAXUbezs7l7hJFmEe2GJhxzjt7fpWJqWom2tGvBxEuQQTliepwtX7/7HLrqaY5wsKAE4xnt78j8KxfFFoYtOiiK4GUKJ03dgcc9foKkDlvCVhfav4gD3BY24AmePov8Asj68V6VcR6TE2Gw0lujqm4fc74AHX0xVfw6rGQRRsqvglyo5AxgY9OuKo+JNOh021+1cyXErZO7hV+bJz/ujvWhmV7uRr2e3tU+Q71Mn4dq7+1jVEjXbtiVCQpHQ/wCNcZolkrmK9l+dY1HGMcjv9a7YbpJR8pJ2hjngAdq48TICnfyTi3mjRASIsq49cfkfwrxC+tzY3sC2nzO4zKewz+o617xNLDPCSDtEbhSWA5AHNcFMulTSyee2I95EOV+/x+oqcPKwHCSWu+SORwdsPCNj5Q2eT6ZPb3rAtdMk1bWkEZ2gSoo/vE9hnj8OnSvXLjRfKtNsCt50inap5VScfMB7ewo8N6PZReI7RuZIrZBOz7eDLuIyR2Gcf5FdSxCSFynqGoM9tbmF/KRYwIPkILMoG3n0Py9Pf2qrp0Ubarp0TqGAmTccfLyRUeuzXB1m20pTGliUweNzNknPOQfx4pNKhuE8UQXFw22G3TedjZDHGADwv6gV5k1rc05bGV4tIuPjb4VY5w+vso9xFbYxXoni+9MEYji4Z5Cy46qxFeVeILrZ8XPCdyoyV1mRl/3mtsD+fNelSbdW8Rww5Xy43xlvUcn9BxWtX7PobxO10SxktvDbWJlYXbwG4f5QdwkGNvbnGFBJ/A4xXn2lCOa48whnO8v1xhhx0/Wu4u7qZLefyTsaT77gYKoCBtA+nFcXopkjheeX5huKqvbJGd358flUz2SJI9SeUQXic4MTgjGPzFbUkJuILSNioZIo23ehKKDiudmbfFdx/wAQhkYgdjxkV0umRxbFeRd26NAAecnb2FZgSQpJGEEm7au5nHT5l4Ufyp93LunDFWCLtCgfxY6/0q2ESKMk9EGTzkhuKzHKeakkgZuFKKDgAf8A1qzmBpzACNNwPz5BAPIUj/CsLUpUuYBGQPLRWjJIyCu38x0o1R1knEETbnUZOOGH9B2qlPKbfSLh0BEjMYVxztyv+GaAL3gDw/pdy+pf2jBG1u9uhnkwT0O0AFcYTn0689hjtNJ0fTfC/h1tG0SPZEzSOVk/jOQw9hgADpzjtVj4f28Vvo14GxHut1VsAE/Kcnrwe/FZsmtWMSywROXmmkaGNMYcc4yewHPH/wBau5u9OzA4SR0G4Sld5cDbzgfTv0rl9SLb3IOcybAMc8/4V0OoJ9mlmTavXaOO3rxXM3U5iaKGNfMlkBfbn/lmB1yM9a86nuZzNK1kFpphsYFKyzMXlk6Ebu2emcADgdO1dDpeYXiljGAD90DjbjH+fwrmLMbrPzmbduO5vovJWuw0qJp7y2iJwm0OwHcAYrVgbl6pW2TzWILSkrjtXBuQ1xLdg5ZWAHHCbetdhfssztbxZbYSXwOmOmPyrhbYFy7HP+sI544rGYC6huSxfJzyWx3yR/SuGtdwkSSVTgnn6dv5V1uuOn2Ewlx5zMMDvwP6153Pera5RNwkUBl5zyen5V0UF7pDO5jnGBg8kYK9eOxrodHtleRXfAwu446k9fwrj9GlLoPMyZAByeOF6jHau40sMEZcLuznjtnjH5VhViCNuNTteRc7sHjO4gdv/rVytqmxp2bJ45HTJ/z1rqoNpglnA3YyF7dh9K5eAF3mGPmBYp2OKyQpnETyB55MfwF/mHHI7fQAVo6CuZY8A5V+vB+8aw0kUzO56KoO30UnkfWuh8PqFM2wHc3K/j0/MV0SA3rgB7ljEMBFxjqceorPdiBtzubIJ+lXg26ZynzYXbn6VSkJVnz6dMdhxXOBViy8gJHHUj9P0pCqveHy9x2g7s8c/wBKerKOAvcKfTpUUEUhBldS247Aeg/yBQBrXNrHPFb3EikpgfLu4BTOD+FZ3iG4X7J5oxvZBgE9dg610FyuzTIkH3FIQNj1HJ+leWeIJ5rq8eN1cRWu1cgfKRgcfjW+FV6iElc/UfxPp9zqvhLQfGXgyYPrOk2dvd2i9BdRNGvm2zj/AGx0yMhgMYrO8VRv448IaJ8VfAif8TnSM3dvGBzKn3Luyfg/fAIx/eUAda5v4Wak+k/CzRNVYmSGz3Wd4ufmVfMwpHPWPI4x91u1dP4bvI/AvjD7I6smg+KbgRyHb+6g1Qj93KhHRLn7pXHyuueFr9JpO8EYtamzJBo/xM8EiOxnCW+qRrdWEwxvtboZKHK9GjbKsAem5a5+xs9H+K/h2PT/ABPGbPxFpkhtJ5ocJdWF/Hx5seP4GxnHKMOO1TXNsfhh8QY9PIMfh7xVdGS1XJKWWrDLSQjI+VLgfMgHGcgADFQ/ENH8Da7Y/FjT4m/sx2Wz8RwxqCY4mwsd2oGDmM4DgdRj0JrRb2Ec1pmo61pOoy+C/GcSQarED9nukGIb2EceZF6Nx8y/wn2rqtC3z6jvKnMbqrD0H6dPoOK7Hxl4Z0zxroyWUkhiLATWF9EwLxSYBWSNh/CeMjOGH4Y8j8J65fW2tT+CvEUEMXiCElTJv2xXiRgbZYyeTlcHZ95foOAlo9cmcKeePb3rHleR5MbcLxj3FbEto0ePMdZHPXHalS3hH7xtqgdz/hWhlYdHb5tG91AqBZ4bCxla4kSOMfP5rEIijnqx44rjdY+JFmsU+n+FbSTWbhUKGWNlSyhPy8GY4Dn5h8qZPbiuJfSX1OC3XxBPJdRRBdsQYiFSOMAcAheBkjkdvQK5DodS+I32mZ9M8IQ/brlRte5mBjtIc8DcSAzHP8KjHvgVf0rwYl3cLrXia7bWp2GYvOQCGP8A3I+VGB7e9YQXdcLbW8UccC4+6Bkj3A65969ZuLxpIY/IGGIAZscr6YoFyk4EUCfOCIwOmOn+f/1VUku2kOEG0du3FQNhBluKhEuTxkDj/PtVRE1YyNcAF7bnoscZxj1OM59gK5DVp8wxwIGXA+9gcDjGR2GeldVrvnfbFSIrnYrknqMenGcc9K4G8Um6Vkcnf/e5AA6D8/ypSHGNy0jmXygRjphFHTHHX1rSHyxFejHAznvSafavhBlVYLnd0qzciOJEU/K2Cceo9vSkUUNP/efaNpHRSfwPP54rYuYfJtGZ1LhgpdQPu4rHsi8aStGAEjCsFOSck9PQfh7VtNJ9ugd0PyuuPmwBuOMA9MH/AOtQBUsJDK8qdUIy3GORjkn/AD0q+84WQPJldvJyfLCqo6k9uK4+fxFaW0sen6bHJfX6uymKFWONv3sAD1BUcYB64rYtPAWsa7svPGNyYot2fsFu2xivo8i4259I8H/a9ADrdP8AGM+tapH4W8ExrfX6FftN3gSWljGTgvI/AZgAdiD7xHNfnD8d9Nu9C+LfxLsNYvpNW1GG1h8y+nx5jySWasnyqFQKFYKMDAC4GOlfrN4bsbHSYYbPSLeOzt4SFEcShVA69v8AJr8pv2pZM/G74nlerR6fk9tv2RB/LH4CubFfwzrwnxHKeEUUeENLjODmBAy84HHPtW/ICtqMHb85zn+H09qy/DSlfC1gpwNkQDBcdABtP41sSALbyAEYI9uo7+nFeFLc9E6zwghNtbFODIjlRz06fT06167YI0dpCRwRjqPSvJPCZEUUUmB8qdB1/D8/84r2i0hCWkStg5XdnPqKiBmblvbO4MG7HngIrY7lsCvt7xtFHDpOg2xUqsUQTdjoEQAcfl+VfHvhuzbUtd0uziz891Av47gcflX2r8R3CS2oVuIndQCOPlAGP51VTVpHrZfHdnn2gWjQ6qNRZdsUIZYw/G+XBCke3P6Z9cfnv/wUu1FH1T4XeHkIDw2Go6nIN3eVoolGPUEZr9JNAlNxdlpEIRFIVQemRgnpjPpgV+SP/BR3UIdQ/aJ0bRI23Dw94VhilUYwssskr/qpFHRnr4f40fE1kOoY4WQdDj+LOV/HOfwr039od/7O+FPh3TFIDTXahlHGAkWeRgd8Vwui2wudYs7T5T9olgTbjpvbjj8h9DWt+07clbjw5o+75kF5M4GMcyAIenYA/SuaBtiXalI+XGgdt2Hx0GD6irQsnYGWOdenGB/hTWaI/LwCQGx/+qrilXTYwKbSAvGB9OK7mfPx2IYtOcqd1wwx/CF5xVv7ArfMbiVMdDkc+mP8KljijXaQQT064WrMSMQUkwvoF549qzkXEz/7MgP+suJM9d2egH9anXTLIlvMaRvm2kHPHvx7VcwSS+BkAbR+hqVcFS+4LkjGPb3AqTblGR6NYhjhDxxwx4/DvV9NJsETYbYFVIJXknj0Pp6/h6ClQr2JwQDgen4e1W1UIMHcGIPPcDsPw9KhsqKsUWsdOHKWq4OODxSG1s1DJ9mjUE4G372AO596sFm6/Q/7I/D6dKapwCudq8HHc0iiIRWqghbaMkgZO3ngc/n2HtVo/wBnRt/x6Lk91HYDqRVcbSoXGGwO/wDnHFKPubdh+YBefT6fyoAheFElOyEKzR8DqeOlPchjEAFOVAwOMH1Pt9KmOceZn7gC4/vAd+KaUO1cAkDBx6jrz9OlBmRLI8bBnB3KxXAH+HcdquLcRSKSzsSvYjBP5cY9Kijj8z72B5pPK/w/57UiqFxxuIO3CjGf/wBXpQaFlnR9/lyN0Hy8cf09qi8x0VywGcAAkZ3ZPf8AmPT8KtRRDzFVsD5NpHfjjg1A8u0kBYyjsTyOOO2OKCWi7ov7/W7RJFbyxJhlVuoQH0x3xxXXapPJqNu8t3m3h3lVVSSZuQSDzgJwOg5/KuY0FDc6xEJCUCKWG3jDFeVB6dOa6K+/d2MAc/ebPTIPt+A7cdKmWwo7pGezlgqgBVUY4GAcdBUWSDtUeuT2x/8AqqV02RlhhV69c59Kq5QtlQSozjsen+Ncp3igSFumCuASP0x/9ansz9IuO2fpTNxHLHjgD1/DtRLkruJ+6CeOvPr6UAQmRSegxjOPT2rE1XU0sV8mNg0hU7R2AH+FV9W1lEJttO+aXgMw6Kfb6VxksxAZFJkY8MzdRnritqdM5KtVRRPNeOQWU/vmxnnnB/pWaoVjljycZOeOP6VOkUKShmY4GBgD09fappRBEAIgDjBJA9f6V0pJHJKTkRxnGNp+U9Bjv/hWzBkvtMmFPBzyMn/D0qOCJZSI1ZFLELxjp3x9K6RNMRlAkdAwH3hx09qmczWnAqf2ckgy1y7MSCAAuPxOPwIpttoFzCxdw0mAcIo+VQRz9OBXQHyVdXyEAGcKO59vfHFbaanBAD5TqWKruwOCMc/lwa5HJs7Ywgjmn0WaEMJ2jjBGMKCPTA/xqqsKr5YXJbPyjaB8y/8A1q6Ka6kbfDvB4UKwPPP/ANbp9KznSII24r25Xhjz1poGl0M51Yqpcs33S6jqfT8ueBULRqVYqQfTA4wOmPwq/nHcYyGbJ49vfB4qBhFglSGBP3R27fp29aYBAsSkDa3ycLg+vcnjr2pytw25Pkzj6ZBDY9aRYVlXCvhCOp/z61Z2+Y2VIQZ4DfMOn4AccUAM2oP3YTy8ckjkVKWklGU+Vcfwn5vek2c53BhgkD/PFG1/+WR+YkfIwwR3H4UAQ7JS5kUKWIxzjhh0J9Pwqslo0W1+7Z3serP6cdBmrZVlA4wT0UnHH17UZC8Iw4+7nJOP6UAU1i+by14bkAjsR3Ge9RxmPcFViCQRvxzkdQfWrryRjePvDHXHqOPqeg9qr7EK7GU4IHOOh/yKAIeUnGW3qOWz97BH+ePSlji3OgYKv+91wPpTyuDtwQW9eRkdaUITtxyeMtgHAHTj/wCtQA4WtuFDByy46OeFz0wD06fTFPWzhjyjS7cY3KMkZP1/AUhKnDYGVJYblz0Hf8B29BS7FVcgBgR26/n3xQBII7U/6ohOcZ6jHYdjxU+2Bi5Dvu64VR096gCOjOYgMDagXjGf5Dt2qQo4JV8KgOCG9uRjpjr696ABjbH5U38rg4wBwAenFQsQv7zafu/KenPT8Pr9KNroi+apI788gf0xj0600T7FAwG83gsT07E9OmO3bpWYFgsnyhBtZxwe9OWQ7/MQZz17KB71UyjJnsd5xjoD/hQZXAAByq/mc8D8R+H0oKiXt0ZJMUagoOCcjk/TpTljccRoqZ4GB3/yKzTK+ChfjOSy8Ejpj0pyvu3L5xbOQCOevbA9KCiyTNu2OCVzx6BcenUYqmXwQFc8EA+Z2/EdvrTlIJDIdzYHOcggcZOKVYofM8xtxwefXnjOPT2oAiZATgqny8hRx9D/APWpGEIRZPLj4OM4+U5H8qt/u/lWOPl1K5buOBz/AIfhxULJg7RHtZOSB06dPxoAmSe38s7N20Z7HA7ZAq3FIm5NvzMAPm5+nT19R3qh5bkhugVug7e+R3PpU0UuVJAySenbPbnt7VLQGl95wZBxnJPQfMMVDNwrH5V44AGQB0/l6UzdEWB3EEkH2znt/wDqxSOSnloJF5Bxx97NSBUlYQMyYGwY9gATg/n/AJxVIyeYjecm9s8BVCjA6Y4BxU7kEZJUEnHy+mOB9B0qCQBFPzAlQ3zKdu3sPT+WPwFXFGRjXe8rNIwZfkO0EdeeMHjNet+G4JZIdN2sFYWyKrj5nCqOeOv0ryCZi4w5I6Z54x7V7b4VIhfT3k7xbc9tvRfzHauhHLUNbxVCLfwrKoIMYkCD2BYV5bEMQ4B+bGc4zgduK9H8Y3MT+FbiGHEu+/hRMEYOD25xjGPzrz+c7MFSNyNsDk4I7HOeMfTpU1NjXDAcpbkRkFiQQOg246/T+tRpJmRVc/N/EV7f7J9KFZgqrjZwdpYg4Hpj0qosgN0stv8A6sEI2f4ifbtXLY6iDxCxOlMoJ2tKozgDA68+1cPgH5VGNuAP7vPp/Ouq1fzDYp5rqA9z09FArlGG4PuBXjOOh9sCu2jsefiNyaL5CWLDA5BHXjjj3qzEFHGV35GMYwMd6anCcqACikYwATj+dWVAJzH0XBOwYZcY6cfnVsiC0Iy6yD5ThWPGOmE9vepH+Xv1IC9yB9P73vSooYAAgZyrDGBjvhRxz3p628icuVz6dx2OM8VB0pDI8fME5XAH+97e2aemxACpOBheffqBxUyW6jJh3HYD8pJP+zj2yKsfZ8soUrgdQVOAOucgVmVyEA2LIE5YngYO3B6Af59auJui+VVyScEjoSOMAeg6fhU8UFtjyxFif7ueoB9aspbrlcK4T9BjqcfyHrUc6NOQyy7j5ZwwOAQMAdCORjtUiOnVlLFcEZ+UcY6Ae3FW9PgusvHdxllUkDHoBjnH6VYlit0wFUs+Nu7pynY57Co5h8plxlcbreM4cDjqNw+9/wDWpF8sD5zzhT8uB/nB9PSp8Io2rvAA4zxknvz1Hp9KlRI1D4Qg7CB359OOhpXGkVAqEFM4AG7fn+LkfWlIG0HGFcj29vwPGfwq4EhDbSvbaAP5enBFNkSNXJw2JMdB97qe3H/1qRRCo/iPGRjLDPHv/PFSAbeH5wdqFPl7Y5Ht+VPGP+WcbhjkAADb+vTFOLRnaGjJUcDLDHI7ev8AhQBCoKqxhCYIwwP8IPuOxpS645YKuBgdRx3/AAFWN24ny0/g57pxxt/wqAjEeBhWOwBT6HjgGtAGZV8IHXG4Fc5HHoO2KQbhjf0jOflHOep/Cp3ZmIH3cAZPb+XbpVdirKiheMtjJ449+1AAyvlcqRkcEY6/h6U1lEibYwgIJGT2X8KbtAzjcSqj7p+U84x9TTgqYJ5O07doPP0NBmRASBwN4yTg5AOMjsfftTGKlSUccfe6nn/Crqsmzc+AFGPug4HXoKjwQpZTj6AYPHY+w7ds1SZLRnuGZX8iRc7VCjqSMZ/lUUw2lXOXwQR6MxHT6elXTb/JuRdrNkYPQj6dselVJYlx8+VCPlmBwOe/t6VRJWRJNxVjjORlCMjHrSAR7VVgNv8ACH4wB/d7U/buLdOw56c/TpipChYFMgjjAX+lACQqcjccknoDg8Djj0FJEqhlEhQqc8ZO4/0qx5UihtzANkAZ+9x79xSgRoqLwOvTkD1HXknigAUKGwQUK4zt/wBn/GnYG0bU44ymDknpiljiUOqJ1PU9Ae/SpIQETJyB6nA9uDQBEqCVBtUOpA2jnIx2/wD1U8K6njcxY454PH6jHtRHjaIlUblbGB229OOlTxRiT962SsfX8eMfQd6AIeFG3+/6Y+b8KjR2VSMZKDOeCRn69OKtbCDvATIXdvILE547cLTm3BT8iZGOS46/T6UAQSDy/LYnCy8HAwfl68dvwpiqMjbk7P4c42jqAucc08Haw2vuIOc4yc+3T9KgMcbFmdAY85G44w3p7mgC40q7sZyGXAccEn1/L2quzRLlhhSBkH19sZ+8expqMGuEcEBzuzjJz6Afh2pu7nbFxkfKcYyAOuCe1ADZVRsuGUdDwvPOOOfX9KjaN1XEWDn5SW7Ae/HTsauAGFgcjBbIXaMgHvxz9BmmNEvleWDtwR8rccDp+fpQBQ8stIDtG7oo7cAelauhMy6krouCq7wDwGxkf5FZrBWZvu7lBPy9MYx1/CtXw4vmXxATBABB9Pw9K0TOeojvYCUtYAGDhTGR0BA6n6fzrrY1+RpNzAxxvJ7AY9BwM+vFcdJGWCiLHzYYALhcjk/54rpbDzY9On+0tvidCuUHO044z9PwrQ4z/9H9Ah/dHBAwTng46fpTkx8pXjnsP84qMe/54x+GKk7BRjn5fpursOcaCoA2kHkgEHGPWl+7xzxyf6Ypfvcf0Ham4B6Lhuc8cfnQAg5B2n73GP5flTSAexA6j+v1pxzjkc+1GMdCDjH+VoAZg449AMmk/EkLTjgn3xx/SmjGACTjuB1/+tQAEDhccZ5B56EcfpTck/h6dqdjbhj0+79Bj/61NP06fhx/9ag0G/N8vvUvHHp/np6GouM9CoPr/hT+y9OtAD+jZx97v060bSMDpzz3/wA/pQNylmU8Y6AZp4Xb8o5wOPpQZkYB+7jAx24H/wBangfNgAEH8D+go52t0Ax3P9BTh1+XDfh/IUGg3gjaDgHj/wCvTcDAHI+Xt396XBHGMZ6CkweWIII6Y7D2oJaDB6Y46HPBpQcEHswx0pD37KMc0vTtjPbHAoKFHLEL97P5/wCfShcliw+Zh/Tt/wDWoyF44+XkDtSjPA6hcHaO30oMxwO5sHAOPzPpSgN0yBj16ikAGNoHXk9/pSqAODwB69PpQBKmBjJ9cZ6fWpcY7c459vSo1UYK4+U8/wCfanqSB/dOSPw9aDQAOgzkH0GOlMblS3QdPy6U8n5duQGyTg4NB4yQMEDjjpQAvDH1FOGQNzE8dMAc0m3aN/GMU/Pcdh0rMzF4OQvGOcEfoKCSR8vXtntSHcBnAHIzx6UvGAB/ewD/AJ9KAE74/wBmkOCODkY549Kd/Du/SkGcgDjigAXHv6rilbtngYz+faj7uMDBPy9egFL0H8u9ADTjp6fjSHj0x2qXkfl25ppAClvyoAiIAOAR0Ham4PJIGBnPrUxBzzj0/KoyqgbfzoAZjJ74pSoPBqRccjjJ6d6eF5x6dccVoaEeMABV6Ej6GoyMg4HUfh/kVY+YDpn/ABqNhwQD04//AFVmA09SuAcAdRx+FL/q+TjHH4jpSEYB6ZGPfcPY03aD8uNuRyOvsK0ATBGOuc/XgD+tAwAGXv1x0B+lIOpyP4c+/FPHOB1ycdf89qAGnHG489OnFO9fpn8BRwp6E/N27dhShQflA6ev8qAExhSDxj8l/wDr04ADOTjgDH0/rRjB+gpwwpxjkY/KgB4GNm8bQcDH8sdf6U3HH+1jGCcfTpSg4HOACBv9uP0oOMYxz78EiszMaQfphcjPrTSB0HGMYHb8aUjp27YpMdeyhR+n/wCqg0EBXOewH5Z7fhRhgMYAzwPb6mjvhuOO9C/hlRn8vTtQAY56AY69v/1U4Y7H/wCv+VIAcen9D2FHOMd+MgdiPSgBOTnP5+1JjHcgkfypcAcYHA49DmlITnAwO/egBCPX1z7VHx3OR3Cj+VSbcZ38dBQMnrwenTpQBHjG8ngEHOR/hxQNhPHXj/JqQjjjvx05pGJwQemOcdeKAG4wMY/D0oYAEnkHkgdzxx0p+B27DPPX8KTsMY9fxoAjKgfKePy/KkyF49Pm/TpmpORjHGGHpjFIeFIHy+h/xoAYASqge3HvTvlGTnAD8f1FB5HOfX0xSDH3sgjofp2oAD6sV99o7VGepzyRjOPSnKB0HGPb+f8A9ag5PzH2HHFACAE5wPTOOuB0FJ26Ajjp7ev0pR09Ov5UEZAA6LnA4oAQ8egwMZFLtPYcDp7DFIAOcjt6Z5owDk9xgZ3ZA9OKAE5AyCWGBhsYxS/MMchc+nQj69qQ7ccZ9TSYGdvoP59qADPOeB7f0pei5B468+tNyMcEcUpO3gD0Oeo49qAFAHRSG+v+FODAD5sAeh9e1RfL0I/SnLj7nsMZH8P/AOugBwyBk89j7BeM04qPu5BwePSkG4YIXp+RHcCgdkAGcYB9R6UAA68nn0xwPSmnGOep6DFP7duBwR/KozxwOn+NADTkDLkEgcAcdOKYeAf4sj8cU44HYjj88008HvjigzAjjnPB4Hp7UmR75PH1Aox97kAheAaQ9SPTFAACMk9CO4649KdkHOOT6YxUeSenHtSqTnCnnGPpn+lBoSZxyO+R7Uz+HOBzxxSYGCM7hn8P/wBVJn8R7UAPAXPygg9Mnpml7+mBTcgcjqelNyoBGCCRwO+KDMcWC/Qj9KVABygG3GBTQcYCgADk59fSjf8AeOO/ygccd6DQsAZ+XGMcfhT+enH4Uz0x2OMetOC/IyZzgb/l/QUGY/ABzjp3HAx6U7HIBGdo4x+lGeAflPb2yaGwAFbJxjH4UANPHQ579O//ANamnGQxzxn8z7f0p3X5fX0/pTDjoMc9z29KAE+XI+n0z9BSHPpx/n8uKXd83yegPHI96b8o+Xdgn8eKAGkHG3gZHWkOB04HanHjOBnPPpimthcc7QOOaAGdCAemc8etN4BwSAMd6fnn5Tx7e1MB2rg88cYoATOT79VqPqMDBpx7n8OKQ4IJ4BoNCJvmOF7dCB0qDqNnOT0x69qsDaWypyFwvt+FM9sZ/nQZkPOQOCuOf8+1Jn5eVztBxg05iMHHTHC9DSZKjoR2xQAw4Yhc4GPlxTOmY8c9qkGQBjg4AB6U35lBKjlsKM9jQAmN2DkHd2FNPPTnjPoBjtSngEx4GcDNNyF56cdP60AJ1wvtSjIB246de4owPx6nHpTee/fgfhQAdyM5wRzUmePXB+gNRhTjt0+lSEj/AGcDv6elADfRiAefTGaOPQDPO0Dg/T0o6ZfK8YwPr6UcjoP8aAGnhcj5h3+lDBR3BHXjtRyDx1/xpR90nAAA9KAGn6U/IJ+Q4Gck4ppJ3Z6nAOe2KAOAcDjnFAEqnjeeg79MY/T8qnGSOuDxu45/GqvUbuh4247VZzkg7eW9Puig0JAME+lTDOPbH+cVWBAHPSpwcHmgC0pGc8DpU8ZGRtIIGQBVQHpVpT7D0oAmHA/XBqTocDAGOlRrg56Zzg/T6U8DsOnTI7YoAcM+mR7U8Y3AZxjtTVz93PSpUzj0oAUDg4p/B6Gk5ByuBSYYdcfX2oAlHRc8UvTGOfrTR3Ip/T2/lQAdDwfx+lOHPA7DtTQCOw4/Sl6jHTPHtQA8Y6jpjjFLxzt5xj8KDz7qTjpSAnAOOf8AD+lADhjr8vbnHSlx2Hbn/PtSdSR0OAf8/SnDnqPTpQA/nj+opnVf85//AFUoJxn+dKeynrWYEJHI9AccU9DnnGO2KD6ntTe4x7cUAWYcg5PIGD6VciYFQCORxxVFTsxx9zPX/Pap1YDp2/CgCUqcds9enFImQcnJxztPHT+lMG0nG7J4HsMjtUiqOoOB0znFAGrFgDPYjv2q6gxgYxnjnvVSMdR0O38qurg4OTxzn0/CgCUKFDdxnpx0FP6jknpyGPWmbSp64J46enWpVHIA+g/GgBiheOPlPH0oCZwMYHXHfH/16kycE4H1FNb3PHtQAwKemcZx9Pwox0wM7s9eg+tOx0z34GOwFJ14PPtQAgXBAHTH0496ZyApU4xnmpARwDyCAMe1KUJ6jA/pQBT52jd/nHSmFVAHoOMD1/wNW2X/AD7VWIOOmQRz+H+eKAEGP4SccY9qv2+dgU8c9PrVIcnOeBVyIj5RnOCM59D059KALiDA44GPp0qdeMYG3jHToetMBUHt/wDW9qAc88Hj8qhgTj0qSoh6VIKRoTrgrz69qDTRkjjnAzxS4xgDjA/KgzImHX071XbvjjHp+lWivGWP5VWcEAjpnr60ARcgjnkdhRxkgYwB2+969aPYduwo7+x49B+FABn5NuO3T1NTYP3evH4Y9KgHb0/lTwcAdvagCwuB07Y/Sl34GcYxz6cdKRR07cn2607nrjPagBwf5cr6Db9KRPTsefw7UgHJwOgwO35VMmAeetBoSbOM4JwMY/z6U1gp5bgf5/lUmMfQHBHpSMP4gOf5UEtEIHTjIHPFKP4cfp6U4Djj6+9IenpQSC4AAPBHrU3HQ9PpUajOR1I9uKdwfl6D9fwoAeOcL0x/WmnDJnjrg+lC8ZGeMCnHkfljHqKDQqMAvTt2pgBC/TNTlRjnp3xUO35TQA0/5x1+gqFl7fy6irWKZt7f5FAFFvpwo6VGVPGOB39hVkj8QO4/SqznAOfbI9qDMzz907e/aoGxzjkY5FSyYCkHjI6f0qPvsxjbwR6UANwV68e3WjAPI5oyenQZx9KMjgdeP5UGg3hQPbtSnHXFDcDJ57fT3pMgY+lACe/+RS8HAx05+lGR94ce1J0wOnt6UAOJ6YP4VCdpz3z09h/9apRnP+elM52gYU56YoMyuyYzt9MUwDncO2KmYAcZ46U3Zk4HoKDQj5+UFepbOO1MZsj5ewwKMdQcjnGBx/kUg5PXGKAGA5BA/wD1UzIAJA+v8v0pSTtz09OKb93gf/q//VQZk4PPbA/PimSD5t2PbigN3wPT8qQ9Pf26UGhC2OF/Smep6YpTgdDwB0pu7B470APH3cetOJz/AIVGvX6DrTh/hQBN+HGOlJ0+npTV56dqRv50GZWx9KbwOnX+lPPpj8aYT79eOKAFBx+HoKeM/wCFRj6/T6CpAB/k0AOHQ5H5Uck9Pb2pB9P/AK1L1/zwKAHD6Y5xzT1xj2qNecbRnJyPpUgz0/8A1UAO/Kl59s0UUATJnGKsocVUUY4qwp6c/pQBb9CKXHTP8NMTp2qTA6dKADuOKUcceh7UcnBpf0oAmT/P0qxH7dv5VWXofarMXT60Ghei7D+laMQxkepqjAM8fyrQi6haDMnQc4GM9Kux88jtxVdABzx8tWkAHHHrQaFyLBA69geP88Vaxiq0NWd3pQA8VKv5VCKmH5+1AFuLgrJ1+lbMBw2PT0rIX+70wueK0kYA7unbj/PagDWUmsXxtqdho3g/V9R1OUQW0NlMZJD0UFCKvo5Uk9RwMV+Zv7fH7RC6bpLfCPw59oju7lsXspXYrRgHhcjkKQfTkfSgD8khZLcpPHE5V7i4uGEidChct0+7+VaWlzm1s3uJ3Jhj3IQVwS3I6f4VhGWawTdC5xHIsfJzx1+mDWFrd1PbTSWgfb5n75AvQ7v9n1Fc8/iOSob0HiTSZNsLMyMHzyOAB2OKSa+S/wBa8qzbHlpn12g9vpXnP2B9QlMVuDvxnAGBgd+PSpIre+0e6EMG4vKAu7sw9j7UlBIyOpmEcn2i0kctJvyHx1Y9R+gqae88uMRXsWBABsePoT6elO0oS/YDIyH/AEOTzPmGCwHGCD/s5o1OVLlUuIflizuZAABnHA59hTAz70CC/iu42YxOv3FXABx1oKLdXc0GNh8kfMOPmyB/I1tXjMt9HhgY/KBMfHLdDWdDBL5r3Ii3ruxw3J//AFVaQ7FHRdW1DwddSanZrGbsK0HlyDJZHx2/LGK7zRfi4l1f/wBm+KLaG3iukKRXMAx5MoHy7x/d9+36Vw3iHULOzsleYZn6RcDOfQnsBXmFgt1qWpJKVYqXZ2kPTgHirjG4Jn0Zrdh4i1aR7LSArlmUvKwwgQj5eQOg6+2K6qy0E2Mdlp0U6BJUH2mZT8zMOwX3656fkK1fCmp3i+DUgvoTCDGUV9mQIx1Iwfv+meM9qzLS0vBrNlK3lyJMobf02cZAb8MAUcp1I5PxZPpHhu2nOnRK+o3DYUnkKQf7vH07Vu+GvD+m2ekafresOHvLkM8AiB3QK/XggfMfpgCte/8AAek3monWr7zdReSLYYEYrErqQRyCCAeeOn51pQwatcOlnYxxxFQpVEiCrGB0X/ZUECqGRW+jRXAkAt4YFCbcXDZcj1+latrBpulRSFGCMyqZZ4wAG29B+Haqt1BBNFFa2fzyQ5WWQjqT057gHpWPNcxw2qWdv+8I/hYEkY+9wOuTQBqT67osKzQafzdyqPKfaXkdhg9Owqw15PrTqNNgfaVXzmborADK+xHSvMZ7i6fXbTVUtltoLZTGzMAi5HJJ7D2rsPDuo3kkepa7ZOFgkEiqw5USRfxY/i3dqAOvl02K1toN7papbTGRpJsMwYjkADqR0xViwvrIWzvZ3a26AneUjzLKwPJ56ZPTFeFapqGpeJrI31pcC3sy2wJC2QJMgN5g6nPUGu+srFPCvhb+zbuX7Xq8s3mwSZ+SJEI8tmzwD22nNAF+51fSPDdvLd2Mh1DU7ifzZHulO8gdB2A2hu34Vv2Oo6dY2Wo33iOJJ7oxq9vbMhaOVnG4qPlA+X7o/SuIntIdWjeS8ZP7ShCFZwQuW6KGUDH6V5hHra3viqKfW7zFnbODlFXMjqOANo6dzgfSgD2LUtT2La6p4tLPHL+8gtIRgNJ/CMYztVev69BWJc6jBe2zrdyfZ41dpbaBBsAZyzblUHnGT9M9q5VvEket6pbaxOyzO5FvZWp+UQDOCW6jpg8euK0z4cWPxBIupzNdW8rL9njDfe38EhQeOQKAMbxB4mZbdYfP+1Nn90uCFYnjk+o715leX/2ZnleTzLh8+acYTkdAPQY4xXYeMIryxht7HCYs5TGHUht20d8YxjpjFeQTym5YrMPLcs7Hr1H+fatonPWnawyeHzXDW/IkHzf3uf0A6VgxxTXbvbw4Zw5jVcfNlsjHHb0rcheMhZZW/dhGUe5HP8q9F+FeiR3est4gvFKQ6ewmL45yuSo+vSujn5EYR3PcGEfhrQNH8IxSEy2MYnnYjkEgfL0GODWDa3Reb7QxYkEgD+4O3NF7cCVbm8uzie6JkJP8O7Ax0HQCuYk1sW8biE5jjX9e/H0ribvqdrWhb1TWrdDsuGQqvQOdq5+orJfWX1YM2mY3ADew4PmnoM+nuP0xVWHwp4g8ebr7RLcGytDiVpDtDknnrjJ9MDP4VetvDd34f1R7HU4Uez07Fy5RlBmZgdqEZxw2QBnn2pEmV/wi8dr4psNMjmP2gx77hlx94gnH0P8ALtXpXhhWa/bQIoBd3l05UTSnESIOCx4OVC4J49a5rUv7e8YrBqNk9tBfXRFutpDsWTacgnzJGB+7wRkLtwM8Yr23+07rwx4eXQ4NMjtbiPEBuo2BkS3QKdpUJuOT0wcAYwSRQJKxuS3Vk/lfNLJFD+7thtx5jRgAgAdM8Yz6HpXlHx1Y6d8LfEkroHeS1e1llU5Xe+0jqPQ/matt47b+0Io00q+uXt40hQQwERxgH5STyUyD3B4xXJftEXcEngDX7WzmJRIEaWMH5SzMnOBxuVl2t78ULSSNTH+Gd5PqHwn8HQTRxi3sBhpMhf3W/LKc8c/0ro/H+r2Hil9QvtPm3f2Uilup8xZMZxyANuML8vPORzxzvhXwnNF+z3onib/VW8Ons0URYbZJS5y5H0JXNY/hbRLufTYIVhzDcqHuRksWG8BQR/skemfwrnqfEyZHVfC60H2K+unYRz3MQLu3Zd53YH+7jjiuk0PT/D+i6l/bdzFJdXq52XEigrbRvgfJGwGZNvy5/hyRyK84inuNO8X6zp0iyCM25itlCZjVo8OCpIxtwOg656ZAruPDdzd6loltYzRSX2qXQaRmj5Uwh9qhuhAA54Gc4Hegk1fFN7r2v3kAtLtYrQoZIYkLNtMeWL7VxkhRwefQDNey+DNCfWNPs1ljMXzMIiflEuMFpMYG5R0HPYjtVTwf8N10vTm8X+MCAFjMVta7OEzkdOctjr04698bGteNtQS4m8gfY0tgEjkB24REBYBQMADcOT26VpHQ0jobcmnF7mODT598juw+UAELHyMgnKgrz6c4ryb4hXOoy2FzDc+Xbw28hRFK7nfaeCedmMY6DPX0rs/+Enh0bwTL4puN0sutTmO3wuXSNGyuS2fv4/DoPbwj+34vEmn3ektFMt0btWRWJaWVAv3m6fL8uMdhz9M6jsrAeW3HiKR9ZGl2KCeWQIFcMy7ZT7YxhcdK9Qj0Uv4rh1AMs9lb2gDDjP2knuvsuBzxWDZeDPsV79vdEkuVUmOQ5jTc/wAvReQdpxn3qdMaSrWN7dGSBt20gHhs5IHOR/U1zmZ12t6nbyWeLnMxLEDoB5ijjIXqOnFZF/r39l2cFk0XnXshEIXO0Kz/AIH9MVa02ayvNS0/wuVZtSuv9IjDDcqKckiRgRgkDng+4pNe8HzS+KI1jneSKwdLmQ7cRp5YB2huvzZAx+IwKzsANp9pZ38bQxok8eFk6ggdfm9emMfSsfWDb6xPPGg3BFwxJ4J6DHHFdA/navcn7Oqid36BQAinpntlRx+lc5LA2h3M1tlZSxb7vIO31Hb/ACKmQGT4Jga4uri6aORVDAAZwcdSKh8WzrqmrW4hyFaQAKTkAqMcc/04pZdaXTtGl2vl53LYXjgjgdOmetYel28cUaapNyXXKpnLcnt+PT0qjM9FglhtfKtF4ZwNoHX8q29IZJGvjI2M/ul46AVwltcfadTtRt2beCvpgV32hkt9pQ4K78lQOPlrgxAEr2LfZXFvzFLnJJGfwH0rmZbRPtUAWEKIyQuccY9K63Ud/wBmhkif5EkztA2nI6D6YrPvtsskDyY3Kg346g4rlg7GhBMBPJtxjYAKs2Og2sQTxFLKPPXzDswSMjHl4PQEY/HNV1jIjaQ8jaMN6fQ11Eq+TpMVhgbiu9n5ABPP8qpMSVjEtyZ7z7UcNMijbxkAnnoK66NmtrJVChZZ3OeB0PrWBpEASVCAwKSbjzg7ev8AKtu6dS2/GDuyvXofTH8qi4zyrWWWL4n+FJW4VNYlbJH9y2HI/Guk0zxCP+Ellto7cXMA8yAYOCzHnC8cYxivNvHuo/ZvH3htEBMsV5dEx8fNuhAHqMHH1x6V23gjw5qdr4vjGrRyounhpWBXKOdpA8sY6AEfdr0vZqyuWz025v5JYXWLdNIy8jG0DgdB3IyK881jxrB4UU2tzG7k8qCxQrnkgZULgH0OeDXcXvnPaRQxMf3hVs8L/Dluc9AfyP5VgeIdFsNd099Ou1DecMBkGSrAcn15rl93mVxmVo122u2Da4PltHil2KcEo6jpx16f416NpMbJBDMSCslurq3dM+g7/wCcVyOk2Y0nQW05F/dw2MwHHVtgBbnkDjiuvsGK6TZqWKkRJjP0Hapq26ASXQ3Sxbht35J7j5fpVF3y4UHAxyTwwxV6KRHlXzj8ygs3t/8AWqOdjLC8gC5OVXsDt/8ArcVzgYkzoZ228mX93gHHHQH60XinyrPTlJ3OwYnGMAD+Q9qrxW6z321sYjw789BjpVu5w108qq+7YcDsF/oMUAdNpF3IkklpZkHkBSeuSOQPUf5FW5NIstOlNzCZjOvBIb9zG7DHA9s49hS+GYkglkvPvLHHtXC872IPA+gq/cqpGTiR2bGAezZOdvfIH5128t4JAeYeIInt3jiYYZ3y2D/D7+3pn0rnrpD5NxOoUF8JnoNo/hHp7YrqfFSia8X5gsgQJjpz23fSsHUomTT0hwp3cD6dvy7fSvPWkrETItNA+xxpwQyluMjkfeH+etdpov78MVwUjVgM8cH/AOt+VcRasRDtUFduQWOOSepH+eK6zSHZYHGwuNmGAwMj/wDV+dWIbcXsECSIJUVmTDNgjAbqMd+OneuCuvEVjal7OxlTfEN8jcghU6lQRzhcY9OAcGsXxr51gpuciZI0+U7vL8ok8FfUqSMgdfUYryr7VJcW8txekPEwfCj7jSFcHd74/wAeK6aOGVTcymzornxO1wftqMXVJsY45C4O5e9ZF5qWw/aZHZXaXoACeu5VB6DFcLqLm1ktrVEYXEgRkiHHA+6PQ8VdnlkWS3snkLycPJ1C5wfx5/SvVWHUVoZ3PdvC1z5zxSO5xtIYjhePb1716AjFI5Izt+b0GBxXnHhIKsUb87upHQbvXH6V6RZxeZD5hb72QFxg/WvBxfxmyOksn/4kk083YFl/AZ4rnNPXy0abHylDgHjGenI9q2ri3I0KJYwoPO/JwRgY/wD1VhREJZyPkjKdR0wO1ci3FM8yLKZbgrgIWwCpx0rp9FX91s2/OQEUfd5zwRiuXXDiYhS2GcZxxgHNdV4cdXmh3/MRg5HY56V3S2A6ERmPKFmAXqR3I4/nWcjfuw2MklsE+nQfoK05QGDRx7l3EkY4AJP8qylmXBVhhV+Xj/CuQT2AZhnwCQAoApFLec8UL7djEY6ce35U6BNzK5PJ25XpyPT8qpQN5NzK8zjAY5L99vSgg6bUX821VYxx5gAj/wBkLyR7V5xeyxz6tFZyYkV2XCNyvy8jK9wVr0G4XFtb/N8xXIZecKeB19TxXnkEtwdaufKSM5XZGhXJYA5Dqx6HtXdgF7562U04yl7x+gXwHu7PUvBOpaFqsay5vXMqHowlRQOe2MYrb0m3Bm1T4UeJGMo8jztNllwWuLE4+TnG54CO3IxkYAryL9nVjqtx4s0dZ8gw2oSVODE6g88ED5Sf6V7rqljf+MtHEtoIofGfhO4DReYBsaYAY3fdPk3UY7FQCcj7tfeYP+EjysUuWvKJtWloPiB4P1L4ceL226zp0axrcKSGljHNpfRN/EylfmAP3lIIHSk8B603ifRb/wALeLY4jqun7tM1m2b5kkYqQsmMDMVxH8ynABzgfdrm01ibxDpGmfEvwxbvFqmkGRbrTyD5rxIdt3ZOABlht3R5HUAheaf4zuLWwutM+NnhcfaLJ7dIdZiiBJm06TG2TA6SWzdRjOODgLiukyIPh9dTeEdXufg94gkZhYKZ9AuZM5n05j8kQLfee2+4cc7QMDAqz8UvC8OoLbau58h4pI4jeL8klrIrfubhSOnlsSGHQqe2K2/iB4aHjLSrW70S4EOr6eRqGi3iYAEhUfKWH/LGYYDdeOe1X/CfiSz8f+ERdXdsIrqJpLHVLGUcwzL8ssTD09P9kjoeKbA8lt/i3FpcE2g+J9PnbxRYyramxtkOLiQhSsiPyFjkQ7/m6UtzpviTxJtn8WzJb2cuGGl2TFUXBBAlccuwHzYDcdR3FZnibwfeX9zN4fs5vs/irQIfO0e6kIxqWmk7o4pSMZ8sjZu/gYZ7mq3gbxxF4iDLeR/ZdQspPIvbVzteJ1+V0ZDyMHoQCpGMH0AsdzdaTFZ2trFENkUZ+XYoVMHomO2PpS6qPliZW2hecHkEMOeB1rRmLXca3E+Bt7egHTI6Y9qzZrlZWZ4huVRwScBcdSO2KDMz4kk+6Vx8yjB/X8K7WK4cxx7fTj8a4e8b7NPFv7kFsHI56cdK7e1j2xQqOQI1PPYEVUQJ3D7vmqeD5fu9qmnhBXPTjpSQL8pHTHFaRJkYOrxyPdpuj3KkZ6dRu98c8Y4rhbo7GRnHOXzwByeufoK7XXbyKGVN0ZxnaG/hw34dRjpXD6mrpFG5OSwXIyeATk/Tj+VJlGrpNx5qlOAFjPPqB0Jzz3qWZ1mjdFGSRwBgdMdRjgCuVh1a202Ly3JkunxGLeMFpAeQAdv4/L171vWmheJ9chjMgi0S3kIO9kb7XgekecLnA5YhuDxggUgMqbX9Ps1US/6U96F2RQDLheMkqOc88DrxxjmnroHi7xLbxDU3i0bTwQFiCB5XAxwwGFGcHOflIPK8V6Ro3hTRfDi5sIVaU8GZ1/eH8gAoHbGBWhcsBFsPPPB/A0AJ4c0LS/D1ottpUKxJx+8GN7YGMlup/Gt+aXDgHkn1qlaPujUdj6+9R3L/AL7ZQB2mlMJEXJxhgPwr8gv2kbgzfGP4ozMc5e2gHsYoYwB/3yQK/XfSuSgAwcj6c4r8a/jtdC4+JPxZnXkLrxgX28gopH6EfhXLi/gOjBrU6TQUaHw5Yjhd1uGA9QOlXpSDZlsYJ3Nnj0qLSefD+ljpstFz07jd09ulLIAttOCMAIfz9B+FeHLc9Q7jwtDtgjyMYir2O1bENuOOgzn6V5T4aQCCPgDEJBx68V6rEP3a/UdfTApID2D4U2rzeONFCgfuLjznB/uov/16+j/GmrR+fJEPmfeSv+z2z+leL/s/6ZJd+PpLjgw22nySSL3RnOAf0rt/FjmbVLh484eQlB9eOn4U5fEerl/wnbeCkkvbweUWXEgL7FHzDdjmvwi/a619/Ef7VPju6jxi0uY7DIO5MW0KRdsd1PHbFfvR8PEm0+Zw/wB4RFzjp0z1/Cv5u/Gd5BrvxJ8V67G63C3WtXbLJGwZXRpZCGyOGHoemOlYTlo0e1g1qzY8AWy3njSwjfpblpz/AHTsQlcfQ/lXD/tHaj5/xFSwJPl2NhCnTq8i7mI+uRXrvwe0/wC0+Knl5X/RJ41OMjBIwcewr5y+MV7PqPxI1+d/l8qZbdB1GyJFReffaKijv8jPMZWpHnzFdq5U7jgnA74/Sr8SHgFVKjG0A8D3qk8m1IxGu5yOSwxx7CnxyuW2vEM4A2J1P+Fdh4aRe8xWymcAfMfr6H6+lSq2FCxqFbJGMcn2+lVwvms6xc4OHPFXYkBTJG1F9euf8KmRqloTgsM8jd93pwM9f89q0Y49hJUj7o+X7oz7egqiMjEh498cEH/PtUhjk6u4G7+ED9PaobsaxLcTgMqRqcLn8s5x/SlIYj5jnJOD2x3x7f0qJUBkPlsFxwSOuB/9f9KaFO1fmIwcD04/pUFjtyqeBuHRsev09BSGRghwA7D7oI9fQe1M2YABzyM08jHJxtY7QPYDGaDMMkj94cdP9oUoYt8xT0OAeB/nFMGMYXA4II+lWFUK28kAnI54HsK0ARUMh2E844IHQew7Zq6kZ3KmxhnHBxjn/Cnw28a7Qh+YdG7HjHFaKQBMhQ7cdjn9e34VhORskZwhXcSB8ytjGSR/kYpyiRQrqpBzjIx+NXtrgrxwTnkZ6f4UxgxYRoB0HQcA1KkDRU2hgMoV6jPQAe9USzhAI1wvXAHHHStN33HaG9cH3pp2KD8uGPGDzmpuVY1PDEJGpt5qgZg42n14B+ldRrMCx6ahxxvA9+Oo9qyPDit9puP+maoPl9D26Vp+JrlI7e0QMcFjwPQAcmtuhjFe8cxPMWPlqBwTk+p96r5VYyMBRwSR6dhioGu4AHDrzkkEH8qrh2GZZcDKgY7D0rGx0XNKMtI4Y42rwOeM9vwrn/E2oSWlslpb/I068t7dCKty3UMLhi3GwDI6jHOa5vWYmci9uCVG3KovuOp9M+lVCNyKkrLQ5feY5AiMR247e3tz3oViE3Y78nqfrmnAZ3BRhm65OMVfto8AFSvTOG6fgPSunpZHn7u7Eht225kGR0OOoq/FAzs5iZFVcLnsF7ZFP2/IQTnjv6e1WVVZcBl2MeD7KB/gKymzqhAnt4o1JTaBIQNu30Ht/QflVkbVIG5eeOP4WJ9OnfBFQKCV4fHPBK84wP0qUfOT+7BA7Abfx684rK5slYn8oIfnlZducDpzgfl7U8JEGDO+R03Jx9OvQU5JDuU5J2jZk4AyPWnoSkLYwevX+9z09+OlSaio8bCJtpL8rkjC7R0z6cD6daeiq6qvc5AxxTUdmTbGAnUYxgD/ACP/ANVDswyOdxGfXHsCPX8KzARoUkYbG5yGxjrjsCf68dMUhgViFcbtozlOmD0x6/0pxIyAiZ2gBlP90d/oPwpq5dcFsA4BQcYx0oAljETZXHyHJ+h4/wAipMBnDFCxGRjGOnr9O1MT5ldSEGD2Hpx07elPYx7RkcNnIBwMfyoATjcu5W4PK4ycDp9PwpoZSA3dSRnGPoD+FODsTlWC/h68AH0/KmSCcgHzlcnIIA6Ef3aAAGJywwQe+Ohx0xQ0ZbGBuXtgnd/npULKny7wSMcEE7iCOwyD+FV1UEbApkQDK/N2PTIwMen4e1WgLIiO4qAcgYPr/hUBViAHIwSCyjr9D6DA5pTjB4O7GAAeenepAufldSvHyjOMgjkdielMCsUYArJjOSSB0zQxQNuzkbV5/DH8qfsCjJxwOijseM8f4VHn5cAYOOmOMdOnHT0oATcB1dcepJH6den5VIxPKAs5THBGG46H+Q+lQlLkDgjavJKqOPTj0qY2k4tYrkEGN3GWBySenAxjGR60ASCfe25SDgdum71x9P5UoBXgIAe2TwSeP17d8VCLU8M285bHXC8/Qd+2P0qYQRBsbd6YONzcKOh6f5/CgBsi7CEPOBhuBgDqfamyfM4UFd25segGB1/LpTj5Qw6uFyASmM/KvT8acscihXDAYHmYx0z0/wD1dqzAb83O8L8vI2kc5/zmjJ8xgFBdOflGeT7dP5UsgDHKFMsCFA6bu4P17dKNm4bMMqcFl9+Plxx0oGnYYGVJGG5QvHA7enb/APVSCaTcR5qhs9NoIy3Qdv5VOkABLnP3V98r0zx/kU9IIihGeMn9Pw649qCykJPlMjgKwbOOi9MHb6/pVkkMckHBAG8/whh17dKVVGwMFVlAwRjqfQ/pxSYZk3N86jaRt4+X0wMdKABXjKnYApyByevpnPUd8VHhMsiyBWJX7hyx7f1qYKVDypAC3C7TzgAdvbPpUB25R5gTkljgcKrcfh+HPFACbQ43hguCduCTj1644x9KHiumBIePawB+Q/MMf/qpxGMqvzHcykvgj5Txk49P5UnOVUKANvI9x1/IUASrzuYgDH4j81pLhmQxAsxypbOOOPTpzjrn2q0bgQR+T5ZweFPGP645IFUZn+XIU/M4C++eo9uKVgI2zsO2MNjjCjv22kdAP/rVDcBjAVeEKuOdmOO+cf54qyDHK4gdcKFBLMccfhVN3UlSyhBGTg46/T146UzMypYZBIkihuWPX+Ht+X4V7lokB2W0iR/L5QCe/HGPavEkTzDCG/hYBcHaPmxgcd69r0hRjypPmVVVV56fL+XGMc1vE46pmeOMDS9LtI+Fnu3dmHQBBx757Z9q5Mlp4QrNswWZh1JX/HjHtXRePZXli00Hli0jdOOMDH5cVx2/d/wFfk/2SRipqdjXD7XJYxlfMVSVGSwPHXuP6VDAiAZXkEbtuBjnjHFSBJFPmApsQEZ6YOOQMVAvmREnZ96NsY/zxgdKyNyjrrS/Y7e1+UmR2ZuOQOOh7fhXLh/mLKAScdeM56Cuj8RAiCy27Qrb8d8Yxn6CuejGXWQYbG0AdsD2rphsclV6lgI2wnrxnaVA+v5Vcjt5nZsbflwAW446ce1VjvKYcgY+6OiiraDBDYxgdc/56dqEVEeLcqqBmLEFZCFGfTOf0AqwkGwOsuY1GCMjufxP4/5xEkpG1ojl1xlRjBA64xxj/PpT1lmzyd5xls8nJ7EemOKiRqiVVfy2KcMoB3ZwCOh9P1q4tsWXCSKDnCDd0z249h2qqsqHpwGwCByPTGORxilFvIyje6x7uDkdAO+OhrE3RpBEQlew29eMdBx7fyqyoRFYbGbd2J7D+n/1qz0Z0dVtwPlHBxyfXp+tTi6lEZkjYHGR8o3YA75OCev09KxYy8skcbmXCE8BRyMEccHv9aqXLASRyBWxlioHJJHsePXpTTctjzJdrZOMdBzzg/l/9ahJJMLsPmbcnaOgX03HoeBxUgMQTklwPlBPDcdPpx07dBSkSqJG2h0Y7s9D19fbH4UgkjP+qbKxqCcdGHoew70gABVG8w5OTjpuOOM9O35VoAx90YYMQuckAEHG3GMAYp5Von2FggyQOQMDH6gZ4puVkWRhneTu5GfukYB+tKSgG3d5gQ/NtGCfQZPUemKAIiCE/wBYTjjA9Ment6emKR5HX7pBXaCcDuMdO3pTsRqh+ZhsJJ5/AEfTil8hWUbehAO7HyjA4Oen/wBagCATDkRsWHGBHxz6YxUgl3IRDzkY+b/a6qc46dqn8q2ypG47sbd3G4DA57j/AAoa3RCu1mBOSQTnDcY7flQBFnOSCGVsrkdDn29fWmhmJ3NjcM4HQZHb6/8A1qPLwuN2SynAHHT/AGT9KTyz+72qTk/KfunIH6fTFaAAKhgnC7cNgjp7H6/59KVf3ex44wjqx2H0Tpj3H15HSkaSRCEYA4AHKhlBPGOOnpikjIQDaykRAfL1OO7c9P8APpQQyaObZnyyF2DBwO/bgdaYD5abdxYj5gcdugGO1N77nOH529E+vTrUu2RVJ4QY478UCK23YrPHuGWJUAdPX/gI7VnzJGF2sAEYhmAOB7YHp7GtQxuQ622d2RwxxtP97/61ZkpDtvG1iDly4wq+w+nSiATGQLkkbT8xyzkdR/hU6kHdhdq42gY9eACP8KrQ7FCgn5C20gH5c9j9D6VNvwq7mAK/wZ/yK0Mxx3Iqn7xj4z/dApM5AA+VQSygDPB9qZwXG4Yz8wOc4A9c9xTtw81cR5UkIpPJx9P88UATQqzvlxgIcFh1wv0OfxFKOVE+QepKn7rDoD7Y9+1VVIA3YP7sfMx4b/61WF3HJ3cuByfmOMYztBx/TFAFpDFjZJJsI6DOAM8kj8P/ANVXUCRlkLcr1Kn7uOmPbHUYqhbb2YoiBQPVeG4wPb0piM7cMdzZzs6ZJOP8+1AF1diOD94EEHaM4GMYI79vpSHCMsWxdxUe5/TGKg81Q2zbhhtGPuqW69ulRNKm5xsY+vPr2HtQAhIy3UbSVJwOO3Wq+RgKRkDpj+I+/t609pW81GbLE8cgEdOlRH7pzlVYKRheAPbHQDH+FADjPI38ZIbaAVAA568fyoTJ2Fc8jClsZXj+IY9KrYDjG0nOcseP/rDGKkD5RyjBjgZwOOP06CgCQMck535GQVGOnTOenYenGKTYZSQSjK+Mf7RIzggdP84o+Rv4mUEDluCfTpxUu0KxZsKAOQO/4dxn24oAz33CNAS42ZXHACjHTA9cd+TitzwuN2rNvDYSIn0Ge2PoaxyGXiPYNoxg8Bh6j1NdD4VizJeuy58uHAYccHp7ZFVEyq7HYRuWeBcfMGUDODnpx7fStm8uZP7EvY9pV8Mynv2BGPYVjQf8f1khLY2K/b5cDsPwroNajM2iXhTc+wKpSNMuCzDAKZzyR17dvStjh6n/0v0B2hfu9QORj8sUqhc+rc47cHt+HalXoegLDAAz/D0p2cDjsM4x2rsOcj4xnoOij6Uo4fpgcEY/KggLls5wB9eOABjtTSOvB/woAccDIOTnnA/lTPlXJAxx2/SlPuDgY4//AFUpzyF4zg57YoAad3f2pOnB6enegYyOP8fxpvTr27nrz6fyoAQkcE4/rTMkA7SPvYx9PSpcEnavpgex6j6Ug+7g9j09PagBhA4zxz/kU/tgkfTFGJD8sQVm6YbpTh1AG5j0LHj8OOOKDQaMbnDcDAUMT378VMBnAPGDwCM9Pb6VE5VsKSODjpyAKlU5Az1HOOhI7Y+tBmGe3+RQRn6d6COnGBhNx9MUZ9sDPT+lBSY32C7vX/6/pRjGG24I4GT2ApTyOeQfwpfVNvHbHPb0oJEC43BsAYA9TntTR0ycDA6n09qMqCMEjJ2jj86XgdslTgjHagB6qwCnoGOBnsMURgnbg9eMf4U35ePvHLYHotPA3jJGeSP94f0FAB9W+g9x/SlO0fePb5QegpcljgEAj+E8cdOvSngchSinP8Pf8cUAChuhzj1qXqDgn6DoKaI1xkrgdMY9PT6U7nHP6DoPag0FPGRxg4wPWg+iccDCmgnG7K7M8df8ik4K9vw4NAC/LzxjjpT+VySAqgDA7/Woh93IxnOD7Y9KAuPvH5h+lZmZNx24Pv8AyoK7vkPTrimnpk/jTh8nfoAcfSgAPzAnOM9fpRnnj8KQYzz37dvYUdOW4PTHvQA7Azkd89qVeeMEDqD+lM//AF05cHCgj257+lAEg9PTim8gcf3ug9O1HUnHQfnQOMEHGeKAE4HOPpTcbAMYP6U737EA8U3vtx0/nQA3O3G7A5pQcHbgdemOTSdcdueNozTS+4YUt15GOR+PbFAE5PocfQZqMjBwOcj07071z8uegoxjIx+GM1oBGdueeMdsZx+NNxgYfuc/gOn0qXhcjoOOn8qiGVyF6A9KDQc2RjIwF5/H6+lIowMYzj2x2peFQ7RjAwQex7fpTwPmxg/3gxPB+lAEfpt6dvwpRt3HnjAPPoadkgAr0HakyR93C+h9qAEAXChR75PHtTwRj5eBUZ9sZ9PrTucDAPAGMelAD8Yx8o+9x/8AXpMAZA9KUEAYycemPwo/9BXv/SswI2wOOn/1qQYIx9BT+mCBnjv6+tAyec46jgVoZjMFeT26e1HH3Qp9/pSYXGPwFB4X6env6VmaEnzFsg8elR4TqVB/SlOc7BzkdMcD14pw7AHjGM9iOlACYYKpAHyjp7L6fhR3AA7jgcEf/qpdu0ZAPHQn+lHJPPcZXpigBo5yPfH5+tOHUEdMcUvQ4+ny9KOMcjjsMdKAFwM9sZH5UzGN2TgAdRzj6Yp/DEnnt+lJn5cgj0+oFACbcEEDnjFJ8o4BGR6cdO1O2jgZIORjjjNNLA9vlbnHTigBuBnBX5T/AJFM5AwDx056kn19qfwQ/qydB2xSdWAGeMcelADcAZzwowPUUzK/eABJGSOn4YpxVW69OevODTzwex7flQBHx04HHYCkwc/LzwPwpy/UZwPrRgYw3GV5+goAZ0Y57ADp2oGMY7ccDtS9Afp6U0k4bPQAE8c8nt60AAB5YYPoPT8fpSdAMHcMZwuKXbuP+0OVGewowCAQMg9D2oATA7jJpePvMRx7cn2FIcdsHj7p4P4UbscDjBzzxyKAGbiVPI4HCf3R/I0voAOigcd6ceRg9Oh4pCc5ORxjp6UAJ2z37DsPwo38cnp2B6+n0pc9z/kUmTgDjAwKAF443dAcge9Acc8YPamHPI9Oh/wpoJxyeP5YoAmyqjHQL0+lIcDhl5I/hPQUgJGMdqMAfd49h2z6UAJ1xxgZPHbFNyMHnjHpRwckY24GR/ntSjJwOM4xxxj6e1BmGCTj5cj+HFR4x7U48gEdDggimdMFeB/DQA0fP90dBRxwcoPQUp44yPXA44+lJnAAyv5UGgA7eOD39hQeONvQ/wCelNYEgqx4x/kUmemBjpnHrQA/OBz3O3069P8AOKVSNwDHAHbHHHpTflKdTkttwOxFP3DdtGODx7UAMyceuKd82Bjr/n8qZkg88Gm7+eOeKDMtjoOmQOfUDpx2qRducdioAH0qnEwAEYHrVochcHPpQBOBgZHAPGCKM4XbjgfpSKUyMZJHP09KB94554xxx+IoAQ4GRxj19+/5U3o/Ixgcd+DT+hyACR2xjj6UzJGeQVHQe/8A9agBMkgZ7dv8/wAqQnPydQf09KMFeV/+sKTpzjvke9AAfTPBGeKjzk4Xt3p3bHT26YpDlsL6dsUARNkjPX26dKjOOMcetSYHOcdOMUmONvTHOfSgCP6elHFH+fw/+tR/n8KAEPt2OeOKj7HH+RTzjnjOB2phzjHX+VBoRkjJVcYxxgd6jI5De/IxjpUpZ8gsRhf/ANVRYOCMfL2+tBmMGBj5fnz/ABcDAo+fBA7enaj7oxjnHbtSADqPbGOn4UAIcEszZx1waY2SfmGBgD8e1OOCMdcdAf8APFBB3DIGM5JPagBncdD2owNvH+f/AK1J/Ccrx/TtS+nb0/z2oAP0HQcUe36UfTBo9ug7c0AH1pwIwcjP04/Om+o3AYxTl5AL8YIHXH+f8KAEPop5HXikHXI+lLn9T+lIR1y3+RQAzJ7nP9B6U5eOc0mPT69KB09KAJlz19Pb37VISPT/AOtmq/qMY6duKk4OR0HH4YFAFiJgS2wjlcVKOw6YqsrA43AHd+FTA8kZoAtL1wB14xUsZx8y9Mjiq4P3e1TJjPAUknjP+FBoXFYjJOD0x/8ArqQEgdgeh9KrKVAJODj04x+FSdCvGc9KAJgAMY+vHpU2cdT24qBCOo5xwQO2Kep/vDH0oAnHBB6+9Lt+XHJ/rTV49vSnAgk7uO3HtQA/ufoP8indf6UxeFAxwM/r7U/njPagAGBzj8fanD5RtGeOcjtTfp+XpTumc9D29fpQA/PJK/WlABAAB6cf/qpgOM88KPSpBxt46CgBfw7YwacPTH5e1NUYAHpQenTjFAD/AF/Aik3Y6+n8qO4GOSBTRz0HSswEJAz2z0P0pMjkEY4/GlOBznAx1pme3QGgCQAA7c8Y/lUoZj9e1QZzkcfhR+We1AFsMd4OM/TsO2Kuodv5Y9x6YFZwK/TGP84qwhKgk9vlwOtAGxEykKQfv85z+GKvxfLgscYz0/z2rJQ4BT7qhRwO341ehZgu1CSOmPw6UAXjypx26ZqXsrDr6e4qvGcnj8cipzgfd4HTFADuuO2eh9Pel4JwRgd/wpAT93qD0oI4PIx0P09KAE475GMcd/pQV6H0/KnYz8uOMHNHqcZ9cegoAQL26dP5VI2MAjkhcflUygjr6AflUeMduRQaEEgBBIG3+tQFOdu3jHQVdAxgr+NRsOMjj+7QZlUJ0zzjHHU1ImeQpwPT6f56U/GPcBR2x9Kbj5iB35I+lAFoNj5eu3sf6VKnzEYyf5flVZSeeeBj27VOo4Gc+2PeoYFlOuT9MGpcdF4PaoAdvygdP6dBUoPcfl/KrNCz1XK87f0xRkDJHPY03Bc8DbkYOO1GRwyn2/KszMCDjjioMf7OW9P6j2qViuzp/n39qZzx5m3n16fSg0ISBn0z3qMbd3XpVk5Hbp0GePpj2qB8hR27fhQZjF3MOOn0z+dSLnkdPXj+VJgduPTtTx8xIX+eKDQeD1zjj0/pU6n5lPOT1Xsp7YqBevA4xt/Cp16euKDMm28DcOMce2KkSPkfh+GadGPlx36fhUwT+ED3oNBmAONpyB1PSmE+hB4/lU7AAjHQDtUPzdMcZ/SgCOTmMfUdRzzVdumOn/1qsOP4en8qhdQFH16YoArmRl4GcdcDoKnV1IGecn8qqM21yBjbwRkGrKH5R9OPTHpQZkwOeO47CnjnGOcfpUXPAH5fSnA/NjsMEZ96DQXaMY/zxUTYH+e9Tclee3SmHP0OOMUARD5hux/nPSmvkAsvOOtTdMleOeR+HGKhk9B6dPrQZlZvpn9KpyHaMj8BVnJQ5Ck4AyO/HT9KqzAKnHbqO5oAp4KkAAnAIP8A9cVE3y9eoAH0HpUvGM4wV6fT0qBhj5Dj/Gg0IsjAH86d3H9KT2/zxTc0GY4N6c+30pOT+NNzyR0BGOKTGVHr+VBoSZyc9KQnjI49u9Ic9cZwPwp38Q6DPYUAMzkCgD5f5Cn4GMD2oPvxjH5UGZFtzgVE3XHIAqztz2OagcdSOnSg0KpHU0ZzgdqUkZzj6VErggjHNBmKwPTHFRdMjjn0px69Mk0ztj+dBoPU8gDsKdtx0/D6VCp+ny+nWpeo549u9AFaTjj26CoR0HapX+8fbv8A0qDow4oAeGGOT9BUquOMdu1VlxjAqUEEj8jQZljoD2xTSOAKaGx0H5UvB6A/jQAmfT/IqE8Y29vapTn8KjI7DigBnH+e1O/z+FJ9KTjj37UASjH3RxnHFOGf89KYDx0p4xkDGcflQA709/TtT1wOnH8qj4xTlPQcc9BQBJnPtjil7duKjT7uT1qQDnHegCZMccVYRRUCcf57VYTIoNCwnb+VPHWmL0p49RxQZijH1p4Ht2xTOvAHSpVGaABBk1cjyahRTkY4qygyfpQaF2AYPpWmvHSqMIyAT9BV4dBj6GgCcEeg54q3H0/wqmB0449quRge/wBO1AF5BwB+VSZ4qNMdMY+lPHWgCZSCAR0FWFwG9vaqyYHTrVlcEjPf8qALSkbsj0xxxVpWxgdjwOKoq3GfwAq2uM4H04/pQBoQvvOPWvy+/wCCkXwYK6HY/Gnw3bIjWLG31gIigGKUYWQ9DnJ6jHPu1foT40j8Zv4avI/AcMc2qvGyx+Y4jCgqeVJ43ZxivzH+NHhT9o34heHR4T8d312bTUoXge1VmRwIGDEmJFVJnV2XGc9BhuKpRurgfmbEi3dndxEnepyVA5wMFT9D2rXtNG0fVJLaLVYfNnkhBUBtuFX6dqg8TeBvF3ww8Wnwt4ztXt3ljG2cqVFxG6gxnnoV/iBG4ZAPGK0bGCGzvYrkOS0ERjkB6YH+FctVWOaasyZtFt9JnnSz+S2lj+VRyQw9apC1do1RCjEDABXp6ZNbd3fWslwyQyjzkwCjHDAY9Kr3eYkVihYy/Lj0IHFcvUgwLyQJc+aqbYjGEk4x8vr/AErOnj8spFKVGzjHXcP6Cl1nT7154YpC32Qpg7Twxwcg+wNUIbUqsMjvu2L5OJPUZxn0GOa6aYFoG2WAzzRhooMooT0H865XU9bS3gLWyvGjkYUf1+ldFdTW8MAV/LEWSMxdCw44rlZo454iBEzBeRnsOn41sgOGvLmeeM/arrKxncoY8A+3vXpHhCyu9XsNHht42kK+YkyKBjC85I6fMK7bwn8MdDuba31LxAzyC9ceRZRDHp8zH0Ht2r25LfS9GK2OheVaxLGpEaxjkg87j3/lXQ3cIwuYeqzy2+j2vh2ceZqbwbIoYF+4GOQXOcdvwqaGyaGNGvJ1eSMxLOqhgu9Fwo3Yx9fpxjpV1pwp3yGOOZiZZGwNyhuAAew71jrqNvCxtIAZQTuYt/Ex6k1m1Y6TRMQLTzM+ZWONqHaNq/dP5e1XbbUP7OSWO2jO51DM7HfIT/dA/uj6Vzi7I0XzNoRmbJB6bumfbFZT6wseoG2sJRNcDTXlt/lH+sVsYz6GkInv5fEepJN/Y1v5ESA/PKu0OR19CMLk56ZFS2FnrcVhb295PFAcIvmRocyZ5Izjtz6AnuAaw4vHZtr3T5tTsVuQD5kyE7Uy3ChuvQ8447A8GvU7jxVpXiHTImCxtcyv8wBG6LH3WQEZPX8KLAeXeJJvDUDxeHtYmlkvGuF89VUiJIZOcsw45GD9a7XT/iV4RtLW68NR2y6Zb2qL9iQoMPN3ctgjnt1615Fp2pWsdjrV94hKyXVxeSB94UTNHwm1OMjAwOFxgVnW4TVtOS01Dd5llNlH2g5gPCjGBnjjjBrQzOhTxd4DtLKW1GmK0Ly+ZLHBuRVZRtBBQjHbhcCnfaJ52m1+/sRbxyQRmF/MDqqkBFHzZ5AxxXmTXOm6Qs+mm3cm4Yx+ecDZGc/lgV0LXMkOjQ2dvNFeWMgeItkE5Ppt7g9+aOQC5qdjcXGpPYo0s0KIskoC5DfUiuR8TW0Vpbfao2wZJVVUH8Kgc8YFX9Jm1e9huoY7zG7CzSS5dwQeFBPAzWcLK9vrFjdXS/u5tgibGTtPrx+FHIQdf4a8RaYmkXWlXcQleEh03wgiPf8ALlRjnjFdzpGp2UU9nq9xMUZFyIv+WjJjAGf4eMGvOrfTo9LvZW024NyZwo+ztjCZHDZ9hxtpXulXWvsciL5qwYDqeCV+bIHt6UFmv4vvY9UiWS2iSCCZ826QLuZ3BAO7od3qAAK8n8SaLdWbNHcbTGoDhkwevQEdeO4rttD8UaNZtdzzxh79mGGwdvy8YA4HB68A1gavqcOqSzXjHbKw27ANzfU9vwqomNRHMaZot1e2xiSPeZDuQDAPynPOegx3r1SDUbq00z+xVVBmVZiYxzvXopxjjj6j8sYfhR797RY7ZTLdzS+UETGdq546YH5V7F4J0TToNSh1W+ly8bLMpaPavmv90jPH0JyO9Zzk27FUoGPoOh6vrNw0FwxjLqzoHHlsx6sMHB6fpXoUHhLR4Ft/typCkG1io+YuyjkYxzVnxZOg1B7mG5kFzBgjAK+WWUYIPPGDgKTk+wxngNR8d3HhbdJrtsb2WRSkQkkXarEZxjaQd3t2FSdBFrnjO88O+K5NE0iyuzokdoqGJ4vJGxx5rEN1Y9R36nArgtMsbrxb41uF8MWktxA2DGj/APLOIL/EclVC9BuP154qK/8AFN/rdusmvwKLoErs48tomwyhwOcg9854FfRvgfw7qvh7wTpmoWP+hw6nG91e3CBRJKQx4yRkAD7oBxjnFBmef6R8PNWeYT3Wy32tlF3AkAdzjivbUlgksrSC7aKc2wKPKw+9gLyAfoDkdMZrz5dZhn1oX0XnuhQbYckdv9ntwOvT04p91L4m1fTvti29kYArhEkUrvxweQTypHHy9QPc0AXPEHifRLBltyZrh7pXSCWAKsIKjoTkbge55AHTmvE/jBomp23wF1fxKtoV0rVJLS3+1NsG1jc7UBBbd1jboNoH1GU1+0u9X0L7ZbPLJNLIkEcSjPlhW/hA5xx0/QVX+Nd7qc3wtvfCn9o3I0q2S0QWbNutxK1wp8wDHJViR8uOc8c1Cl7yKiO8G+L73XPgppPgrULa3gi0m1+y2ixHL3JMhw75PBUj7oGMc+le6xWK+C/CNlfwxvcXkylQNuRFuHUqBkFRjAA49q8R+CXhC/8AEvhnT5oY9iJPchp3zsQLJ93A9OD+lfUHiP7dp19a6Zps7Sx3abwURQssuwKwB6jb2A6ZHccxL4mUeenw3rGnNba9PbxT6pfRZUBf+PTPTcADlsdz0Ix6GptKsptC/wCKkWWBmuWeDbbfMGeQ5+XO1QDjOc8V65HbaRrE0XhmGYw3NugiuMjBKugOQ+cfLu4yAcjpT7O38A/D3TLaz1KSK/u7TMrTgbghctt299xBHGMfXGaSQrHL/wDCcard6tZeArnTGaxtkI+1ugXau3fIxDrs+XkYwMnj0Nbul6J4S1fRY9durt7qwmiaCGKQbZn8skNhTtXtsAUdutbd1Ml54F06ax8q+GpTTzyCI7ki2Kdse5cBX8s8htrDOK4CLxJL4D8KHRNRgBW3tZryNSoG1riRhHsxyuHOP9nI4wcVYzjNGtdP8Waze6HO01tomhWpltxwRCivkRyAggyEE/MT/DjvXkd5prWF9/aOhJguMo7/ACNHnttzsOc49PwFa9nfvp+jCRZDCbtWeU5OGfOTuHfmoNVtHvrSJw+0JgxDafmdiMc5HBHQ84/DB56gHS6M0OrSSRvJutrOPdcynhTsHQf56dKenhy1ktRPdRtKbpDMrFiuzaflAx94d/pXMwavY2UAF3vggwY5Ui+VjnryO3tXR2viR76/eWzV5ljhVYbfaflhiH88c4qEZndeFvCdrZ6rdawFxeJZeXE0jEKq+yjoO2ea0dcXTfDnhq51C9nS6vbhowQAWARDyq9dwz1bHsO1YHw21HU9YuNX8Ta+Hj02Ly7COM7gHcYbI6ABRyTnvVvU7S48X3M13F9yKdbW1iLFYo8EYlIXrz6fka2toBxPg0aPqGsHXHvllFjp9xfNaqjt5eSY2YqOMdcL985DYxivN9QvLadryW4Yl5ZGVbcDawCnv7dDiutm06Lw1r1/Ha3MHnA4uGtzwGX7yduCeCDjB9q4aOO2kkYJvlnPRmJd3PQZPrXIzOYwm2ggW4K7gp2qnfP/ANasbUdVKKi5+ZuqY5C//WrX1v7NpUEEU/DY/eHP3K5dLW61F4JYfli35ye1aGZ6TodjGJ4rq4bfLtAUg9T/APWr0q0VYRJ5akboc4HQN3/OsbTLOKGW2tUwQoB+77f1rp7KNfL8gnJlkPmeyj+leRiZXkaEN0xezhgi2iPaD6sQPvc9K52+P+lW5GQj8HP/ANauj1Fh5gt0wyjBBHoP0rFvIXnt90J8ppDjPXPYcEfyrnRoZE3iPSLO4FmztEshCo5A8snj8vSuvv5S1p9ljXqBho/4xjmvAPEXhPXdSuV8pcxRNHGr8BXdjwQD/EoHbgAdeK91uGszP/o+fJTC5XqAoA5/KuidOEUnECz4cgktba4Vy5yViTzOT+HsBVu6MkE0T9R5h4H0xxV2ziEdpb7mUYU7/wCLr0qK5gkZE8rCsc4Yrx/kCudAfNHj65a0+Jmj6miiRYJ5ZFRx8pKRDrj619B/DHV9V8RDVtV1GZXljNvGnlqqIC4IBC9MdvevGfFPh59f+JfhvQoiEe9mu4Qx6KUhBJz6Yr6N8FeH4fDHh2/mxHDbxbWl2kclWABJ4HHXj04HavX/AOXaNGtCvOyTvOmMlZsR8AYB/h6dz/nimzWEu5JXGMfMVHDbsYGD0xntx/Sixbfm5uNqfNwgPOWxxwfQ5H+FbdyRIViAwrAEbfT347V5jYHOXkzrbTAKGPlETcgbUx2+vFWYJNljBahd7KqMOi/uwuMfypNekRtPW2Qhf3bMcjnavAz7Vno/7tXjJCNEpGeCFx0/wpMDRWdMSiH7pCxqT1//AFe1WGkENt5TIAY+RzkAAjt26YqjGJBbLcMMQx7mY/d56AY9aqRZYxmReQp/8e5xWYGhYW3ls9wxUhziQMPl29eCKiO+4l88gmMlm3Z6KOcfSp4YvI0llLMXuOFAH3cVJKnmJHbqRhmQbQcHpyP/AK1NAdpYQmOziZzgTZdMcEnH8XTFVLebzLjMoGxCSxxtYjodw6H06dK172JI5BbplFiVQAORiuO1y+FvHLEmFebILD+6OOhzj0612t8sQOR1Ai6uC6ngy7gCOinjP1rI1ttmEUggD5R0x0HFaZJSMyoRnH3fQetc54jnxayTYDDCgcdBx0rzo6yuZzLNgFeEpkFPmb+lbdlNmSNQrYxzg7QBXO6GZBpyHH+tBPTGcjpW3YrvntxxwPccdKPtAY/iyJIxBJNG7QkSg8Z+TbyD67uMD614lfQCWaONmaFpvvxOQcYx5aHAH8PUYzyM9RXvPi0edNDGz7d5wgwey+34f/qrxS30ljd3d2krO8bFNzDcZCOrYzxj7gxx046124erysyloYmuILvTknjjjEkLLszyyBQQxBwDuxjGD0GBXK6bZyHUI4jl2PJZx0GOOvYL/hXa67aTadBFIGz5nOGjwy47cdv61DoGngzeezcImMnBwc8Yx2616qqe5cxses+G7UCMI4VTGQBgeo6/hXfWJTaOdoOVGfToBXKaHB5dsWIIJBz9T0/wrs7SFkXKnaFUH5uBzx+lfOYmV5nQvhNWdQNHlRmUnn7wHTHQVyd2BHpMzYK4jbAHTI7/AErfvTv0pvKwUd1C+o9fwPSuf1T5dHnYbX2xcKRkcgYFc9LcUzzWNlQkN935mKg5PIAro/DqSLIseChIPoTtHPT2Fc7ZAhmEoHyZ3HbjlgDjHsK6Tw9xeRkkHcTtUdMen58V6FXYDo3O0sjK2TkqeOvXH0rGB5bHQnDcVp+YJhIxxuUn5cjn2x26Vngs6KjKV3dQPVf8K4xPYngbKMc9cY+oP6VkBfNvXhlAKO3Lf/W7VdtztllAVs8jCcA9MVnQY+2SBQc8FVPX/wCvQQdRfyRS2CSAiLBAA9gMY/SvP9OmN9q5s1wEi4Y4wynGQRj0xXb3oMWmAbc4kyu3jjHTnrXn2kS2tp4pmiklYv5pkXaODkfMp9MV6GB3Payle8z6Z/Zd8TxWvjfxA17iKDUbcwDPG2SJgw/Eqp/Kvr/xZFdaTND4/wBGRpptPjEeoW8XIvNN6vheMyQ/6xOV6EHPAr4E/ZzKT/FS5sU/eQyXEbR9xiRSxAHbg/zr9CdBnfw/4lk8I3jk2V8v2jSJH/g2DMtsf90cp1+Xv2H2mBn+7PMzOnau2cY17ZeE/ESeMNPlVvDniUwm9dT+6guGAWG6yflWN8hJM7Np2nnkVq2Lp4S8QX3g+9UNoHiQS3Gnbv8AVwXn3ri2xyAsqnzEHyjhgorHOhw+Eddu/BGoRrJ4d8QLNcaWD9yCQj/SLI4I2gA7osY44ByOKtlo48Q6Le/C/wASzyJf6Usc+n3kYKytbr/x7XCY2/NERsf3XG45zXoHGti34auJPBWuf8K5vXY2rK134cmkOd9seZLVmPJaBuFB52Y7AAWdb8rwB4rj+Itp8uga0YdP8Qwf88JvuwXx7DDERydsEHk1mC1m+IvhCfw/q8iWvi3w5MFF3FgNDexfNBdIcDEVzHgsOhBYAZUY6XwZ4itvGvhi6statFS8hEml61p8n8LgbH4/usOVP9RQM0viL4Wu9RsbfXfDoC6vobG909sf61SMSwHj7kyYHbkDpivCvF/g258bafZ/FH4dp9l8RwxBpIVGPtYi4aCVV/5aKRhW4PQHtj2L4e6xdaZNd/CfxBNI9/pEf2jSrmQDde6SxxG2R1khP7txgdAeeTTp44fAXiq31OEeXo2r3KreKPuW92/CzAdlk6P2zzQB5X4N8caT4w0QTOGtZQ2J7f7skcnRlYAYPzA4P/1xXQmeOeUJb8xLgAfdxnp04x6VD8Yfhjq3h3WLj4qfD+3aZWXfrmlwLmSXb8xvLZR1lwf3sYA3gb1G/duqeFfEmkeL9LTUtPuI5TJtZgML8g4zxkAkYIA+nagho2Tp4ur+OURmXJHToMD8cYwO1dzGkcYUxdMAgcY5AHYAdvSsoXcUaHyk2xg7Aeg+pFbEEZwqD+AAflVRES3jOUj/AJVYSFlRQeN1ZupajpulWxutVuEt4l/ikYLn2A7n0A5rlW8U6xrsrpoNu1hZRgFr66iYHGR/qkI5O3lcjGD26VadgM7xvPHBqFtbSyIrLEZDGx5wTjAAxuzjgD0riL641DWkMUKtBaqu2NMfM2MZbOP0HFdPbeH7WG/e6FxdX0k5R2ubp/NZscbSeMADsB+gFP1SOEagRErHKqgBHyqij+Eeg9MUgOn8K6NZaZbxizh8qZwA8gHzBDg43enAzjPNdm2xJB19OaxdHjdbMuqk5OBjtt4rchtv45GBz2oAey7xWTqMSwpGZHxkk9OwH+R+Nb4XPAHFY+tIcQRrksZONv0/p+VAD7KQvEiDAqKUHzweDg1paVCBbK5/uj+VUmkXzj6ZrQzOx0MqJ4g3tn8K/FL4syNN4s+KBYANP4uvYcgc7vtGePbHFftfoYAuYC3Ten5Zr8SvivIIvEfxA5G9/Gt659szkjHpjmuLG/AduD3Z6Vo/Ghaa6naBbovPGCFxj1p958lmwXacqQDnrnrxjNPtENrpdlEnIit0XJP8W0cnpzimXePs6EjgHP4/TjtXhS3PTPUNEV4rVVUjPlgZQdyevPI46dB7V6ZGrfMqc7Bn39//ANVea6BzCcf3EH16GvTtPhcymNxjCj5wMN9R6ZpID6x/Z4ti9/rOq7cqthDCW6DcQxYe3TNW9QQ3EglUnCZPHbH/ANbinfBWzu4fhzrt9YbftN9fSKjNxkIqqPpwKihlREuUYHMYjGO+4kqR9M80faPcwcbUzorfXB4d8Ja34lcA/wBn2F3O2eBtijJ7dgBX82GkSiVJHBxH5jOMdCrnhj3JP+Ffvv8AHq7bwx+zd4811psvNpc9kqfwKbweRk+r4fgjj8K/ALRVS002MOesW109SMgmsK2x62EjZM+jvgjDtvbi+dcogYZzx8+S2PoAQK+JdbuW1TX9W1BCSZbqaVc9kZmxn/dB4r7i+H6y6R8Nb7WXGxohd3PTokKFVz7Hivge02SIC+4liWJHf2ooo5czekYlo2sJDMruUI5J68cf5xSR2wViSc/JkBegPSp42DrtRuQPu9h/hUiqnqpAHbuO34iuo8omQDCAFUVVA474q4iuThRwoxyeoPWo0jC4JznuccAN6VOJABlEJI+RenfgcUmjQmVdpG4ZI6457cU/aQPnGWHPX24qFJG7AKV6444HQ1IHU8N3yB9B0wB7VgWkWX3qPkCkFcY+6QvpgYqPp9whUxlfY4wcn0H+GKb5jKMrglBgN3546fSncliM53fMSPRaChgPC7fQ9PlxgD8xSr8pHlDI9Gxj2x6U4KfoONx6Y9qcYyG6Ac/L0PA/oBQZjAwALH5jkdhiplQg7HyG2k4OCKSNSWwv8WB+fpV3y5/liUYH3eOBzSbSNIxJ4lRYzzjPA4zjP9OldJDYpHDHJdHCuAfl7ccj+XapNF0LU9QZ4tKtXvWXiUquQAMfKDxzXM+J4NZtNRfS9Rtnt5bfCvGdrkB1BGGQsMbT2/pWHxGzjY6OJNNdvLSbI6tz8xz0wPSsy6gVMAfICuc7SPwrL0vTGt5PtTs3K5zyv4da6XUtnloqoudvHGMnjGfYUctiTnZjxtfpxntn8P8AOKbEGL88eg65A6GmyOCmFwqrgbR059Pb+VEeHBA/hB9D+B/pWgHUeHCyLeOGGI0VFwcAlsdR3PHHpTPE7GX7Pbll3RRZIxxvPbPYYp/hvaYbwkDLSIo+idP51X8QYWWLyflDBtq/Q4P+e1aIxjuc2SUZWUfT/P0rPe5LbPsqnexOxcZ3PjsOwqzOxldbK2jaSSQ+3G3jOR0Arf0PT0sPMn3CSd9qE4+6oPRR2JwD3rFySOiMblew0lg3mTL5szgMQegH0rH8b6d9iFqGIGQyNgcDoVH869GsSpuvmBD/AHQP8/0rhPiEGa7jDMAWRnUD0XofbNTTqXlZFSguU8zUfL8w5A4HfHt9K1bSObADIMbevbjoPeqyNuBHyjoTt659QPStOGNg3mHPXHcc+w9a6JTsckKZMg2qRxyMKMdT/dq1HCOS6npwD0GPSlhgbd5fXAJB/r6DFWooXAB3ZGflB/mPxrnbudEY2GxovDSA5zhuduenbuO/b9KmKblQJ1yMHHcd/wAKmguZYNzKIyy93zgfgBVdQwciZ1PRhsGQO2AB09vpQVYeIQjNztLHCgc8A9PxqQQZKI5xlic/dPT8hVZo2+UcqCMnA7j269OtXVHAKnAyRyDtHp+n5VmMUW7Kse9Mb85XOO4GQPxpixqVHmZAHBOR29KmYK68tnIwMdNq9umaQcuRu+bnBxjHoPb8qCyLy4wN2WRemFAzj0GacqIF4c8ZAC89emf/ANVLheAuASNp44GO49D+FMYkcNtyBtXueP09qCBfIiUccHIIfOSfanbAxyUK5b5cfTvn+lRgkeawIxjkds+nTjFOQEsN0hDDCjB4Hr09fX8KAJCPlLscbuMH29aaMZBXLbeBj0A6j2qQc7UTC7CSRnk4PApJPkIclSpG7H3SAf044rQCIRSbVYKATnj3PQ5PrQp3thkO3OMKNqhu/t+dTeaFIZedoHKkZJ7fhwO1DSNIRwpzkHPYjnH09KAKhAJGMR7TgIfQnrn/AOtRsMY65+vPTtx+FTGVjCnIAHt2z19sVG7BHO47DjoOCc9D/P6UANJSAbnyeMHd0z14/p+VNDIoOAANwYD0B9PT6CoRJGhHygIOzdWUccDpTvNZTlcHI49AF7bfb8h2oAnZGXOSB/wHOf8AHAoMRZ1AXJH937uzsQPX/Cq/mOuSuQvAAyTuPrn8qXIZwvyDjgdcd+RwKAJZEEjqxyVQ4XAxsx+mfw/LtEMsAcHJzjHylgvb096l8/D5Tu3T+Ej1xTWuBhVdQcZxxkKo46fhSaAC7Akh8YUHBxwO2D/9f8qmRGYbIv4RtZWPcHofX8qqqwaMtIN/UEZwfb8O9WVJfbC/3m5bb057n61ACOjF/wDUM/JI7DPuPakKKyybfujpn06kAj/Ip7PGse07mfcABxk9gMntkUoI2qqDaB8zCTgfXjr/AI44oGkNY4Rg2X5yu3JbOMDHfAHYfl6NchGyzFCuCMgcDpj61YWAMHEuY1XDBiBvAH07D9KrSR7dwYCQMCEC/dHfP8v5UFjX2JyE3kdS3Ye/TB9KjIz97CkgEBQcEj7vPXp2/wAKnkzhsEAOgUnHccc9ulRuGJDN0LfkO1ACeWQxIBR+e4JHHAz6e1R+Y33l3D2wAM+3pjHFPczKhKpsOP4R0A/lVVrt3DcbgAAoI79sd+B9aAJnZpgSWKRx4wWAJ3AY/L+dIzlSpw33SCV4b8O/58VHEzyg78YIPAG3AOOATgDmnLsd8DfhR2OQPqev4dqAEYeWv7zkodwz1BPYnHHQVGTETI0IcYH8XOcdMDFWViAAAxgjg9uT37kdOtAiTO7bt4C4PTnkCgCFAisYgTzjqScZ9B9KoT5YuXBJGFOBjIX+Va5BiVMowXJDEDOO30A7daqT/urcsQcj5cjDfUdqDMy0IfUbPIJYyr24x9P8K9z0s7ftGMcZ6cAE14nYKx1azTcxAmXtjjnv/hXtelAfvVjK+VnndznNdUDhrbnL+NG/0zTU+6sdtJL6ck4rk3xGoSQcADLAZx7D6Dv6V1fjVduv28BIVoIFxk/Kq7PugDHAIJ5z19BiuPcnduWdWkxwqZ5x2/p+FZzjdmtD4S20qPHGFQ7cEkZ4xxx+dQq0LDO7cGwBjg8e3ZcYqAhSwZWHyoxGev0OMUxEbMSkY3gYGP4e+78en1qLHSUvEzEPYxKDlY2wAMHJ/wAPSub+6gKfwnGcY5OfyrZ8QSK19BjosfbjrisZeXP8S8YGO/bpXRH4TgqP3i8hJXOCc9e35UbR1UBQRhhj7pGOlLEsn3SeSMLxjnv7Y/lU0au2EjICq2cH1qUaR6ITovAJb+IAHGf4cgfpirAM7YjVX8xgF554HTmrNrDCGMagq6lRzn7rDGeOT6cVI9u3BDFzu6lfl259B6d6yOmIiH5gHyCX6EAbdo9uPSr0a8K/Ur3PzdR+Q6fpVeLPlgkkKrNztGMe3f8AzxUxxubkHbhc47dTkDj/APVxWZRIz7CxK7PmyNvcfdHPT8PapdsmTGFQgDc3YEen49KjGFyQAVcYwp4YccrxxinlVZgWB3EjcV4+gx27c1maEf8Ao7bnRQRwMZOW9FH1Ax+VJ5bhi2wfRenA5Jx1HQYqy8RCOzcsADuxjbnn5eM+34UFgiBwowAeACBx0Ht0JzWYERiO0I6qQw2hlxgfQdTxSS/ZyBEBhCoO4dFBP68/jVsAIFlCY6OmMc7vX88Cmi2DIyxxb2m9/lGBx056/wD1qtMCoQs8crxzKfLUbsKQM9gB79P/ANVSpb5fYj8jALAA846j+oqxlcOrxjcyruXBGFGTgDpxUmehPyjrhR2x2NMCi1tsYsGZCRwvG1m9fyxjimrGF5jcgZyGPJIx6D0q6ybuUBKp1yAV59OnTvxTC+E+X5l27Rxjnrkcf0oAzSs+5FRDtXPzY+Vj6fQ8VOqbU80L82GG0dCeh+ntVzed4becj+DsOOMjtzUPRRtbaDx83C/if4aAIf4QGO52AwwHUHjrUQik/wBWMjaepH3t3GKnZ1O3aQ3Byy+/UY47+3pTJZp/li4LHLMf7w6DgelUmBEwjiLbVPzYwM546Dj2Hr9KiIL7zJHubruOF2r/ALWKkLpgx/I/B5A5OTzkjpTRLGGaRl5GAyn7u38uTmqAQkquB83Bxjk8+megx0qNI2clYgMjHXnP+8MY/wD1VbRUtxsKgMRwMd/Y44H+FJjcfN4xgE5HoO/QfSgzK85bKx7SWGzBHHX+9+PAqhIqiQ7SHJPTvlfYfrWkQJFErFeCcY6NxjaD1H+eKolGAXjDZO1hz178flTiJlVSm3lf9YB0xnDc8D3p6FP9vaASGcgDOPT+VTCNs5yccfMfU/55P0pNgJMbdV+ceg9Of1qyCAEFM5xnAPToO+Ov51Y2nDYIRgQ25jwCe49v0+lO8oNlDnA4PGBn29ufSnt82I26EEDAGB7fTjAxQBWfJVVYeZk+o5GO39Ks7SNu+MsXyVQjBAHUcdNvp+VRZUfNtzt29eBz3x69qkikXzY5m+Zg3OB8oGMEYHfpQAAISCmRzyPVP/rcYqUryFb5ecqBnIzz+o44FC/PhVO4/wAQOByD82e340b1hJfo2COeVwehz2oAlO112M2FLA8Dav8AXb/M1WmbD7i3lAYwAfu/ToCPp2p6SJuZVUuPunn3C/nTHyxZ/lLRrwoOcY4P59D3/KgCP5N5kU/LwFw3yjHrn06/jUZOw7cnG45/r7Yp+Pmy6dV2jaCc5P6e1RfdBDrvO3GM9QD7DjH8/wBABvAwHG0BuN/A6frxUke3dIQclwmCB1I+nQ03JT5eR8oycDj0xVnBUlvu79u4ADJIHYetAETqSVUrlWxtz7dRj26YoMgLM0eEVV47b/Y/pUrRkOOu+PplerdgAO3Wp5VxD9/5I8suBgEHu3uPWgDIkIMa4PmDIQD0J54z2/8A1V1vhNVCX7YKqYdu8ngkHpjpx+dcy+2JOp2tkgngYPbPb6muh0HED3EeMFUHQcDplfr7Hr+FVExrfDY6mzIe9tAc7o0JBxkH0GK7nWTEfCd6ZJChut8CttL4OP7o9ACeOBXD6UY/7TUAADyiFx1znv8AhXYeKt6eEb7yiMlWdGIGRyoO09uP1ArY4Uf/0/0CBwcdgeMfzNIv3cAAY2k5/TAp3PIoOOpye2K7DnDGCQc+34fpSAduOp4I9uPpThgHAByOo7UnQAY5ZufegBuBx+eB0qNcvzyCeo+vapNgP3Tgj7uOelKE5x2PQeh/+vQBEwO1gOAPT1/xoG/aCpz8oA57+oqQAAMvI2jP0+tNI3DKnd29ADQA09AQcdvy459qbsUDk7VP+fx+lS/L7ED1HP8A9bNBC53Mfm/Qr2GOB/n8KAGEd8bOO3T/ADigcYbr6Y4H8qccL0+bnJHf/CgDOVzn+L/63p0oKbECkDkZ5zx1Bp2M7do5LYwTyKXGMZHTrjnAH+FGBtzgZIFBIqhgPlFOYADpgLg/UetJnaw9W+UDuDSr/vDjj8qAGHHUdeuO35UjbiCWIwBx2J9qcOSO+78Kj+VWJY4yceh4oNBenb6UvTGRhu3Gc+uKQYGRjn19f/1Uv0bAPH5dv/1UAOAH4N1PuKd82N2Cc8D0FNGMA8/JngGlAj+7nbnGPrQZknAGXJIyuF+nalXKYCnAY8+9IuUbcPlcDjvjj/P0px4Vi4wDwfb0oAFAXJ6Y6en4U5cHGOM8eg+lGSrAkcE9h0HrQAwU9AOwx2oNB4xgeue/8qBtXPsP5dhQTjgc9uKQnGHxjB5x0xQA/noT+VKcNgbeh9ORUeMZGMevvzUnDY3cNxjtQAZ4HybsDH/AacAQRj8+47Uw5yVPQ9qXAHXjgEduKADoOQPTik+X7pOOnB9aUfKQAe3NGWXAYgE8e9ZgKT16D2708keuOBgYpg4zg9epNP47kHsMUAIMY+XB4pRjcMClwM59OKTPzYNBmJxxkY5xx0pjdgemM0/GBjA496MHcD047dKAGHb/AHSp4Hv/AJ7U/wCbGDzjH1o4GFyOTSjgt8uaDQVsBuVAP+elIwA6jkD9DThx6HI6Hrg0hGP8KDMaRkZ78fkKQ/dwPl6Yp2BuwRtzz17UDj5umM1oaDf4sn73TjoKOowecdPTNGMDDDGeuOlNPTJAxx/9agA7jrxxjtTDnBx6Y+ntTvqR0xz60h/75xjn3oAD144AHFGD/EOPbgYowoOePwNJgdWBPt2FAEgJ43Z/Dpil5Bz/AD9qQHbjcCOP8/hTuhye+elZgNx/EwAX06fhS8egyOmKTGMZ6D8sf0oA6KpGOelaGYD/AGcZApmCeny/4YqXBP8Ad5A7+npTCO5OB69xWYDeVwGHQAD0p46Z2j8entTdnONuD69qEyp54OcEDmgBy/kAOfypPU8YIp3cE8DHK0i8EEgfMDwPQ0GgDAC8Y7Y9fennPTHbGP5U0D5cEdv5U4dPk7AY7jHpQAgwCTgEfWl5ODjI9KT+E55P09acRx+HSgzI24YseMD0z0owM8HHr9adt9P4v6dKTd0IHQE8D09aAGHPTjHH4U08Lj7pA47/AEp2OOfT/IoI+90AwMf59qDQOAeQMDH6+1R4wuD3p527uxz69aTkDPp/KgBuOOfxpTzkD+I89qXH69+xHtTMjAO3gc4x+VACHaTjqxqM469COufanntnvzjFNwACS2TnJPagBvt1A/T0p34YH5DFJz7Yo+7/AMB4oAX2+v5dqT6gZ60nAHy/rzR0IwRtI+nSgA+nP/1u1JjIHGKaSAu7igqNzquTgADPTmgAyM5P06UvtTevQgFf5UuDjhc+mPagBpB4HHrxyMf/AFqP0GO/QChtwxuBHsfT+tJwc46Dpj/PFAD87BkcccD2pAAOACdvcD9KAWHTk9j2pmCMfNz+lAEnGFb17egppyQMAAA8DGRRgYy3Hakwev8ALtj0/pQZiHOVGO+PbH0pgI4wGPUen4Y9KD6YJ56f1FNJG7qvv2oAfnDDPQAYFNPX5TwcUhOB6UzsABnt6UGgg4XGMkdQPT/PpTWZBz7444x/n9KcR+npxim5bKDIwvUUAOHAxngDNOzjJ455qDOOT2puzJ242jBwR+tAFgkbc8fh7VE3PCj/AAzUfCjPQjrn0HcUMSAFY57g9PwoAkGGYKRgYyO3Tj9KtxMWTDnJHt2FZi/MwbPA/TNWkbHPQdevGaANUNnAJHHQ/Wk5z8wzgcY4pgY5xnkccCnE4Cx/w4Az6YoAQ4HT9f8AGjjqD+Xb8KUZ2cfxHj04pSAQR1AHb09KDMZwfc/limH1Hfuw44p55X8h6fTFJtwCCMY6eooATkjDdO2OKae/Wn9Rge2ADjjpj6DFNx9P5UARsABzxxj2pv8AujOBTiMDHGf0pnGfUHigBCMZHUe3FNK4O0cDr60uM8jkdzTcZxg47E+1AAxUfKfzHHP9aiOQMYPI4qUjaD39MVDhgoVThSPm45oAhIOOOhyOBwMfzpv8XTLeoPrTm+XjAIyBwe/0pjABsnHpgDqBQaCc5yi5469gaMfvFG4jsBj7v9KTapA3KdvTkYx/SjIIz044/CgzGdB647008/d+hpSOcdun4Uh6njtzj0oAaAucg5x39KPp+WOuOlOJz8p6Y4oAzn1A6ewoAM8dunSj/dPTjAoGeD6/pikPTJxQApz9fUUdzg9BwP6UgAHf6CjnPpx1oAU9vx6UnYccjmgdsck9h6UvSgAJ9cf1oUZ9j2pHABKcZH4UqnLANwRwD6UALjPQ9vpTsD8PX2po2nofn/z2p4YZDKc7h9OlADvmXnAyBk81OMA5HIx19qhUDOA2dxA6fnTlG4FeSDwenGKALik/l1qX7y4xx1+XtVfJ6Agehb+VSKxyRnoM8dKALSlTz/I808FSAemB0brVYMcYHHfPf/8AVU4flWH3WGORg9KDQsbueeeg4qQOcjjFQKQCB3A6d6fnGDx9T/KgC0MYwR369s1KvpxyDx/npVdf7wzkdQewx2qZc4+ReB78n2FADwfpR9OxpBye/J/lT6zAXHUevtmgdwfvDp9OnApAOv8Au8fX2pTxke30HpWgCg42ggHnH0+lOJz/ALXbniouem3nsacvBx+FRqBJ0NOHoDUagDrjjipAMqPToeB0o1AeRhVXmlJ5PSmqc4x6/wAqBg45GemaQASM/LjFR429jTuSASOPT6Uwjqcfh9KAH52qF68buPft+FAIHI6eg6c0g7gdxjn+VSjcV6gemRQAic9s7SDjtxVmLHAHHzYFVimXwnA68/0qdckA9MHt6+1AF3f055HSrtuycjPQnrx+VZhYFWOOn4VOnUgdQO/T/wDXQBtq+DnBz/nFWVYNtH9773qPT9az7diVXzPpU8eNi8ruUfp/+qgC302j1/TFTD7vYnIGKrr/AHsZPTPtUq9SmByv5ntigCUDnbnvUix8kkY9x7e1PVVHDqTx1xzTwPlGee1BSQEYHXj+lRuvOBwPep+MYIprD0+Y/pQUVei5z9P8KRlGCpHU5x06en1qZxz7enTH/wCqq7KQP7vfnsBQA08DGen8PoTSEdU4GOCKcdzZHTnHP9KYT25NBmScenJ/KpkAJyOvf09qhUD8M+vb/GrCOqjHB/zxQBNtIwPyqZV/+sKaFymf0qYDGR/kVmaCLwP89KcePY+n+eKB1/l6/wCRTTwOOB6e3tQZiemOO1N424pT3z0Of0pv5cUGgE/MT9Mj6CojjA56j0qXuPT19aYRx9Ow/pQBX6EAkYbPGMtUylSMA7hxx3FHIfnA6Dj2phBwxAwevHWgCZfQN0/L2qzGehNU+d3y8g8Y/lVlCMcDPv24oAvx/dFTqf0/pVaI8H9Kt46fh+VADT3zjHofSoiAPu/l3/yKsEE/dA+nem4PTIHt7UAVmI7Y+n6VE4G0YBxnpU2Mduc0xsjoeCeccAf4UAUG9j/n0qRc7QoPT/OKkZOlR8jj04oMx3PU5P0pwK5x1Jpoz/8AW7U7PAH6elADwOlPx2IpnFPzQaEbckcY4qq3U4FXWA9fbiq7ruJ9hx70GZUZenbkYz/L/Cq0jZHXGOvPb/61WnB47Y7Gqj5I/hPPYf56UDRRYY4z06f/AK6rsMMwFXSoO7JwRxgD09qrlAeBxnqR7UCKzZA/T/8AXTMfr+gHpUpXg45H8qjxgHb16Gg0GjHQjFJ2+lKcDGecUi8jpQA4dsdqkGB0XmodpBxuFT4OAoIwBQZgOnHTpSHJ5/z9KMHPPB2/rR33fp05oGAz8uPWqj9Mg525OKtZA78/yqCTjt0xQVcqPkc9T/dqMAAjPP0/lT3zz7fypo9u3BoF0GYw3OO54qHPygD8c1KQu07flIbIb29MVA2eCehzx7CgfUUY69Bx04FT4OwGq4we3t9KsjITGPegZUk+/t6fhVbpzjB/nirEmM7vXjFV2/ugYxQAvbP6U5TwP/1VEfT2HtTwecUGZY6d/wAqcD36e1Q9ePTsKcuG59OOnFAD/bk0ynfh/hTTQA0+nb2pv9Pzpe1N9x2oAeD0/pTx/nFRjn6e1PH5ewoAfjPHYUnv3o44pcUAOXtmrCrgfj2NQDipUwM0AWAuBn9KmX0qvUq0AWQfSpl4qqDz/Opx2oAlHTOKlXPAqNTk1KDk56YoAnUjHOOgH5VPHnH+9UC9Mnt0xVlV6enYUAaELA7fr+VXlOBjGcVnRdgD07Vdj5HuOKALoJ4qxHncaqL7VZj60GhcX+VSg4FQqOlSg/4UATqOlWk5HPHPFVU5q1Gvy59KAHgetWoeEwf4eKr4yPT6elWY+u3igDSi+T7ua0VuMjcwB2jvWagGfTAq6g7+1AHzJ+1n+z/o/wAbfh3d3NrAsfiXSbd7jTrhFAdzGpPkuePlPb06DgkV+CsdqN0sF0rRSu/kyxsfuSIxVx+BHFf1JQtivwG/af8AAM/gH48a/pjxKlvqkv8Aa+nsFEaOk3LqD0+T25HGfU51Y3iRON0fMdt4ctbG6muI8zLNkMOoUk55FaEqqJkjA53AjPI6VtNbzJHJyFkSTkZ4wR0zWbMyLOmwn5Txu7ey8V55zFGxljnuriORTHtx+dYfi6TYlvISeVIlG35WT1Izwe3A79sAV1CqCst0FG6WUKcDA4HXPcVwfjG8s22xebsmjQKe52dhxWlL40BxU99YwGNYS+AS20/d9uvFayxywRwvs8xwyuyKMu3IOysuZoeHuI4weuFPOBzwPSvXfCGgSpayeIGt5LgsMQIi+YsaAA7yor0Bo67QrtXf+0popYf3WxI2HHAwAOOFA44rXuBHOVu4VVEjKxkk7d4I+ZcY6DiqGm39/rrtayNHb28Kh/tRUKcHsqnj15FMvNMFno8lwly05XesDOcZL8IRnt3xVmyVkZN0DezzeVlgHIPG0AJng8cVXsrZZPIgYkLPJsypxsIxg4x3/SnaI1sbjzb+6WYXSRrJE37vDcDIJ64/WtvV1sLQx+Q8cPZgkg6tn+lQMz2itWufJu22wwnaQTjew6BvUYHpXFa1p2k/b21Od4obRnEatxujkz9zoNq+9bl5NpaWsGoNu/1mEjHzHcOxz0rjta1Kx1LTZ9tltdjykYYsOuGJxjHOemBQgOB13Ux/a9ymlybbWPGCeVYgfeGeh9PatbSPGMVrdh7uxEuoNEFt7hJWVUQqVbcmcHIPGOK5dPDeq3cjeTE1sWU8S8AqP7oGfau10LwHqVxbG0mtyklwyrFcuAMgcAKCRtA9OK2VjDU5ebVzcao2pSJG4L7fKUgKEHT2689KI/EbMRJajyUD4yrcPt4/IfpXq/8Awo+5tWW1uNQSO4kQpsSDO4DqMsRjitax+Fei6NdrFqixzGNASDw2TwBjd3+vFX7ouSR883VwdUt3J3vPKw+c+qVm6TeXkWpyQWCyMuNhjIyu/jJxjjp9K+yPDOiWNrZ3sZ0tNOJnWSOQBZckcFB/9bisrQ/DcOkahdpYWyQzTg+TsjL5zz8oGTnJJJ6Y9BUOViuU+cxHqmlxSwzacY0uuTvLAZ6dxWvHba7BpK6rc2xjso5FwWXqxyRj1BxivorVbQ6+1vpd2FiPlr5ku0HKjrxgAYxWB4t0uPWdJiTTn+0Rg5jgJBWNUwPuhgM+lTzhynytafbbvUrq6h8zzIm3gpnPIHG4YxivZJvGUUGhQy2Vj5Mlug8x3CktIMZ54LfWsWx0TVtPtHfTLCRV3PLMSo+VUzlfbHpXPa5cve3UGmQ7RbeUJJD3+bnH/wBb0oJK97fPqr/2osKI0pG4AdZAMEntWv4d8G32valDb6cIXlc+YySOAqDpyTjgVlfuYH+zRrhYRkDpnA9K+iPD8On+GtGLX6Y861F7cSbR/qwOEG7+7nPHXP4UBD3jpNG8JWXhudNKhvILi7nj8z7Si5RsdI489MY4OfwqtrgmaOVIyEEEokEbnMpcfKeM8dse36c3a6s3iDTYjEVtJtO2ywz53FkI4XouB09RxgVBeaZLdx3Lz6rc4Y+aBEM7pGwc5bjbuzx1Ix6czym6VloaMt/pV3K2nXlw9upCD92yje0nbBBzjp0/CvNfFxtr8Ws6O86207khzkqoGB83c56fXp6cbqq3Gj635kMzyTP+9DyLsy+OTjPAOeADxjFd94A8N2d79oub6VLQDafMmOyNt44PzYUHHQYHcfQ5SVI6D4ZfDxPiPrywX14llpFmUutQuMqDsHPlRjq8rn5VA6de2K+lfifFbaVqOmalDE9jo+o6dJZNYJykO3iLdt+67pjOBkHAJPJPmPw11XQ/DGrz21sZbiO0uHIn8tHjL5wNpU4KnH+zjt7dL8RfFl54newEqobWbJCA4K4C9eABkjuDxjpxiSxujeGnbSGvz5aSyEweacYSKPglTz27H0+lct4n1CDT9Jn0i0i8xI41Lu2Bt8xgBjjufmA968x8O+MNTtxrNrJCYp5Zg6t5m0HDcHb93OMdfw9n65qWqQTNaqvmPfiLeSRGUK/dVD055yfwGKzcwOFi1LVrQ29jazsjXFx5KAcMsUec4x6Dg8ECul+J7abf/C29l0+3eNUu7P5yB80fnoNpwe7nOMfyNey/ZHupovCek2sDlV8qScodi7k/euWUKx5PQ5GcZxXD/Gk2WjfDe/8AClrBMmJrZvth2hJWjlV/l7kYUhcHAz361MN0JKxqfALX4NM/ZytZpGEc0WtXqZYbfvSkBs9chQc45roR8T7GCYeFHRb/AFa+aMWM0fFvG1xyx55B8o8FRyx28Dk/P3gR4m+AOmRWkMtzqt1rt9a2MQbajmSc/e5CggEkMcAY5IHB6+DSLnwN4rs7zWYIroLE07CM7hGiqduWIXK577R7jOKJ/E0M998B6b/Zd74j/tuO5vruSdGt48KiSQKuFb5dxGf4VHoARnpkf8Jf4e1Txfp/k2z2t4EJS5lxGJ/KBGDHuOGA4HOSOOMCuJ0b4la01hqGqX9oIpzGFSdJDtJbgYQ56eg4+hrkvD9pr3iTUR4yvraSaDeUjYkBd6jbwT/QEURA9X0zWdOsdY1zxXYKmnWd9dw2NtbGMRxhIwgMp2syZOGLfLg+uWIrkfEuuaT451yGSWcyLpke1sdWYt+7x/fJGc4A7dea4PWbLWvEXhxpdOBEjylNm4AQRcBmy5Bbpzk5wfSr/h/QtJ0y4ub7S5JZ40ePymkkDx42g7ugbvjb0FTU+EDnvFmlarerZ2xZljziQDghcZBPHTAPoM4rvba6jubNbWHalvbcbicgKoznPPrz/OpFvba4aZL6EzeW24Mv3WDjjnjaPT0qe+sZV0ma1YeSZ4C8YXJcgY45APPT1444rnQHner2AmePSrZ1ZLm7AEw5URe35/pX0B4Y0jRbC/8A7YhVfLuJEiiTON4iAVcccdOnpXlMGiedZ2eoRy+fHakho5Plb5eME87cdvy4FS6fqfiHxbrZn8ORBhLJHp+n26ISzSOdilcdGyfTH4CqiZnp+r+ItW8Q6U3hfw3ZIBFctLqLIU2yTlyVSLaMbPlBJYhm6HAznO0rw/4x0WO1utVu4bGGeceeGYbl5JHIVhnHQAfj0FepeIPD2m/CHwpH4cs7uO+8SO8L3xXO1JHB+VDjadoYd+P1PnEGj6lfGOe7GbiQeYisxbHbP5fjWxfIVdY8E+Hru5u4hqjKZWNxcExZPmP27N6EjGfxya8W1ybTPD2oGK3fJ6eYcjewPB2np6DBFe++JLR9G0GS33Kbq4KZ+fc3BG1dvofb6V8y+KtEl1i9QTyRtt2sdoJ49MZ6+3pWFRWMaisW7hI9Zso5b2MMbjLJnquOh6c1LZafFb31tZhSvnFfmHKhUB4UdgAKr3s7ILaEcKB8n+ztHTHbPaut0izlwkz43AfOucsvoPofp2rnnKyM0dtbQGSfKDbx8u7tj2rctIlmu2XdtjKjLYzgDGaybBtpPyc4x9MVqJ5y2s0kS+a5A3DHOAeR34/SvInuaxKGqP5kvm2/ESjYrEdVA4x9ai02JZ7uOAqdoAY9sYqnf6nHLbJIf3aRcYIySPXNWtHuUDrcoDh4wqehJ6CpsUVtThuL+822h+V3OFXrt+n5UkUMsxNuJAyFh838X04rc8KQSTT3t8YvOt7PMQcYAHduT1xil0WNHkkmMQARSwzgbR9e3FafCHIbnlu0Py4GCo6Y4A/XFTQKryiObALbdq7umOmO1VrMu264P+rPGzP3iPTp0rHuZ9TSJmh2MZG3bSudwHbtj8KwNDxfXdZbRvjF4evMK6WN7fEK3Ay9sQOfx7V7RGX/AOEOZr2Ylr+4eVVJwZR6t9Cc59hivBvE2hPc/EfwvZeYHnv5blX4wP3cO7+VfQ9xEl01tp44t7UqqA9woAOfr6dK9WtLlppDF0q1aK082eNRCkYYfLgux4Uen+AxxWzZW5lX+0Jm2wwMHwOp9s+nHT/9VYC3Zvbr+xAh3xtk4xwAcKAc5ORxyBiuk1WRIbWLTrc4QDMh6dOMdsVwiOJ1iXzJbplBEfkSBF9B2rQtoWnsLdhwY4lGR649KxLqcXTXbhRsSBsKDgV06MltZWq8YSFXyOCTjpQBDrckFvFa2FuRi4KyMPbGO3TNPijeSEoAC4O3n0/nWaq/bbw3DAZQDp7HgDsBiui0uP7W7ljlIvlA/kD2yenWswLltF5l3FaQ87U3c8fKP/rVS0zJ8QWtq4VhDIWY4GFweeD781s6PEY4NS1ZmUCHMSbs5AXkgex6VkeGSguZL+X+ElCc7h1zx9BWoHV3N1+98x2xtBZgf4fT8K8qu7t7q4kuS27cSox0XH9K6jWdRdrCUj929xJtVR/npXIW8DNeQxZAiXk/QUqj0sBZvB5NihAUsuMke/YfjXFa7AWjhjBIQN8yn0//AFV3+uuqiGNAMmbBQddo71yGqInlysuTtyc9ue35VhDcymGmyB9NjjX5fmwAOuDxxXQQMEubd1xiMdM4OB2/pXM6I3nqYYsKq4ZMc9a6Vj83fDH0zwPSj7Q4Fma0tDF/aEiF3jB288c+o9vSsXTkjEkjRxxqGIYhQMf4+orobhWXR5J24DfKv0/D6GsO14hid2YZ6lV6A8Ugmeb+IIHe7lLDcHyuNh4V+p6cD9OKxNPthCURU5VwpGcgjoPTAPTFdzrdtOG844SJmK5H3hgdG/pWHbwKsqELhkwf97H+Fd9OteHKZWO30gfOigs244wOcDGCB9K7ORXis5MkdCADycdCfyrm9DiMk6eWNxG0+9bepTxlfKG7GRnB6jsDXjVn7xcfhLMqL/ZMZPQNuB+mRXGeIZgNDn+XA+UYI4+8o7enWurv5FbRIkx8yAjC/r+dcZqoE+izws3RcgkehVgP0q6W5Mzz+FpnlSNT5aHlyvQY/qeOmAK7Lw+BHJ5mwqkKFgccbtvQ+vUY/CuNtUCAOCG7HHTb9D0H+eK7HQwRbOyklj8vPQDOeBXfW2M4G3FG0cMihlPHbjGarr+75jZdzKVZs87fb/PapVRmR5QQduOfUjp+QqGP94vGfm4PpiuMBllGJAoIxgEZGM8Vn2CB74seV2lR19ePStSH5EZlJVzleRkD6/WsaWeO1O+R1EhYRjzOck+w5x9KAOlnDLp1uYeiylxuHYnj24/D2rgV0e6N/Pe3ksdtG0i+UijO6Ny2RuBwuB9cZ4r0e5QwxrY7v+Pf5c9Ax68j3H+HbNc7qY+xPbyQfvWn/wCWJB24XByBj/PWuzCVFF6nfgsX7GRb+FmvT+EPixLrAtxK1vqVvPIM7U8hxsOPqJMg+wr9PvEGk2vim2kjtZjHPbyEwyofmt7lOY3UjH3ev+0p7V+UsDj+2jcW7YMiKWKkj5VGdvHBGTn2wPSv0x1q6m0CWz8facjy6dc20C6nAo+byNq7LhR/ei6MOhQnpjNfZZTJSi0jnx9ZVJ3RrG3t/iT4UutI1IfYNd0+ULIw+/Z6jDjyrmPkEI33gV4KHGe1cak2ra/ocWr2kQtvFfhedoZ7QnaGmjAE8BGDmK5jGY8YBOw7vlrptb83SNbh8e6UfMjEMcepJGciayOCJgBwzRdR6rxmqvjOM+GdYtfiPpa+dYTxx22spFhhJaHHk3QxwWgZsEgHMZxkAV61raHFE5nVdStmt7D4reHd0kMCBL+KMbml09j+8UgceZbNl+oAAIJwAKreMJW8JarZ/GDw6BeaRcwxRa9DCN3mWbYEV4uP47fOHGOU9Nua2S8Xg7xHHqUW0+H/ABPMq3DA/u4NScZWUDqEuRgE4IDAEkbhV3SYYfCmtXHgO/QSaLqyzS6UJRmNc83NmQf4QDuT/ZJGSeAFEfjrwrqHinR7HX/B1yqa7pW6+0W4QjZMGX5rZicDy51wM9FO09ARXSeHdU0f4oeBodUaI+XewmK6t5MCSGZPllidezq4OOBjgjtXFeApj4J8QzfCXVGb7MUa+8OTO2TJakkva7j1eDBAyclQDjGKfJcJ8M/H39pSYTw/4wlWO9I4jtNXx8s2OwuVGGIGA65YgGm1b0A9L8CaxeGOfwnrDs+oaUEWOUsd13aHiKX/AHuCrjJ5GeMgV84/GLw3dfDDxpaePPCcCxaR4gcw6nBCoVI79Q8gmCdAZlBJwANyHOWevefGGmahp89t4v0RRJf6Nuk8mMkfarNsedCQOpKjKejAcc11mq6fpHxF8ESW0U+bHWLdZIZo+JIpMhonXph4pAGAPQryKRLdj550rxHp+qjT9R+0p9nuOS7OqRr5a72LA4UAemevAp8vjm619GTwTExsxIyDVJkIV2U7SLaI/NIVH8TBUyCM141rnh260ZJvFdhpwnXR52tfE+hRKWjt5VyPt1rCwx5Ui/MV24ZPmGOtex+E/FHhm78Ow6lofkvARsiSIBYoEPGwAYAyQSBzz7YoBqxNpfhKe41Fr3XM3U64cTTussocj5cLjagX2HpxwMdVq17DCq2kR2CNQoC9APQDp+FLaXjBZb2QgEJvQY6Dt+n0x6CqVtALp5bn5eeHZuBg+ucg1USTDluG+aXmMfwZPr1I9yKr2yPJJ5i9V569MdBVi7MEc7W8GZxjJJOVA6e2APaqqqAyqdmQOij/APVmqA9W08kWaC3GRwA3QcAdvX9K144tihjjJqhay+TborHqFIz7hQB3xgVK15uUqgx70ATtdxwnB6+wrndXuPM8t1/h55O3tUdxMxm2g5x7Yqne8xkHuKDM6W0kZbZUBxxVW3UvLj1NTWY3w7v4QtUb/WtH8M2TarrlzHawDON55Yjsqj5mPsoJq0wPStFg3XMUfqeB9PpX4RfEXUYL+/8AG+sW8sV1byeLri5WSJ1ZXjMmeCCRhl6Y69K/XKwk8R/FWKa0Sa48M+G5w0Z8pVW/vEwPvE5EURHUL8zDIzg8fjG0T2nw6RuTLPq7M8rA75GSZwG3HO7gDn8O1cGNl7tjvwkbH0xpc0eq+H7PUrc747mPcqkDKBARjg9SR9BjHpSXS7rU8fMVUfyrWa3iSGOFUCJEoUBehwvr/npVC4jOFA/ixXiM9E9Q8PRskTDGM7Qvv/kV6tbIGnL5xhFOO3H8q810OM/Z40x92RDj/Z4H9K9PiRt0kQHE2U/AoelCGtz7T+FO3RvhPZSMm55TLdouOMsSea8ze4nZ5Ay7ZLiYyADkYbH8q9R1G5XQPhRpdvAwUy2kcSr0yTjcRXCQRR77YCMKVHJJ55wMVKPfoe7BHzX+3Trtzpf7Mz6SjpC2s6hZWYZzgKpbzC3tjZyewr8cLS2W3tFZtuxlX5VGeg52lufz71+qH/BRvULaHwb8PvDyL/pN3qU96rZziKCNQVI/4FxX5dGOUDagIy0mxV6Y5JrOfQ9Kj8J7jqx/sf8AZ71SVZfKeW2WEbD97z5en4g18NWvMCr0GBx93qf4a+1/jGy6T8DrTT92HvZbNcdjgbiefSviq0XIVC+0jGPoOwAp0loedmUv3kUWxsAPH3uTjgMMCr0KtIC5wCcg+6+1UipyUbaFHLAdB06VbjxtKk/MRj3+mK6DiRZG0LtT73fHRRSHIwrZxwMqetRjG5SG4HHAqRNuCAenJ/z6VmaE24FPlbPYkjv2qfGwFQSAoHA/xquiMSMEdQP8D/npU3Me4hguBgEjOfT2oAkHTd9zdjBPt6f55pyJ0G3BIOBnr6frUSZOWCZ467uMfT/OKfGVUqx5UdeORnp+FZmhYUKvBx05A9ulJH8xLbMYznI556Z9qRCNoyVBHYVZXzWymd2cYx12j+tJj5SaJfkHmkZz8uegHpWjHD9xS20dR2JH09KqHyghVSQmMbT1NRMxZGEbjIH3T/D06H2rGaNkj1HSNQ1a20u403T3ZEvCp3HAEZUY4wOjnaOfTpXmF5HrwuHm1B5bi8c/PK3LfLxjk9AOBjiug0TVmscRyEuEO47MAAfj1x1reu9Wimh2xPFGD04wTj+9npWCUovQckmcTb/a1VZ5/nYgrnpj3NQyF2+Yufl9/TpinXk0tyd7NtVsDAwoOPeoVC5JC8EZ54HoOK6jMRhtwWyeOD/D+AqxGU2Mq4yex9vSmD5gox24OOOfb0pybSRkY9O3agDpPDce2zll+XzGlC+vKknFUteW4u9sNqqF4iRJs58sMOd24cn2H49q0dKt7iXSnaHajySgRsxyFI/i+vb06VLqiJpOnRWap+9lJMsnLb2ON3zEDPX8sVojDqc9aRRabGzwjEzJlwSO2Pbpj0IxV2zmBYJJjc7Zznj2rKKggsxbLdAO+OKmtgu4KoxkjP8AEa5akTrp7HUW7iEiWNhI27aAvTj/AA/lXm/i67llv5En5IyiAADap528DmvQmgkso0EI3YkBwpGWz/iOK8w8XHOqTRruG4kkMMd+g5wRjHPHII7UqPxIdR2ic/ChAbCN6Y/TH4VtwKwAHOQBtGefbArFiXgsefm//UT2rdtCAFDnoQvPBX1P4V11EctIsx7FBVfkXIwB2B6g/wCeKnhQLuVwCxbbx/dx2NCKgiIA3BvlGOvt+v6U9vKDRDcGwB055XjtXKdC2G5wMH5cAZ4Hb/61SYYYIXOB8pz17/07VXLqR+7GByMgduvT2qxuJbgAFUGGx0+n0HpUjFg86MYwV3NnCrx9KuEuXLEk4HA7EHt6VXyz7vKGM8nPrn1/lipBgx/dC4znHoPT0oNCQAnBGMDuOx/p+FGQAG4UY4PAz+Ppj6UEE92BOAq7uuPbtUfnLu3qQOOCckD6fl7UCbsOcD70gwWHT0x0H5VCVf5m+6AAGJ5GByePbtSu4Y8YX3Hr+VQ+Yu5pBk7W+Y98HjAFBAokA75XgHP3sdhSec0eP3RPP8PHPT86dy44GMHHPanrtC8bmOTwB+FAEJIMZVvkDEZ75H8qfjdKWZh97OWO1iP8KmKOBlG28dGxj3/KpWty3zySRFB2A7dua0AzlDIAnygqMMTxgfT+VPV+6vHlMkHrn1JH+fSrEkUUYw2HXphOgwOnsahkTCYzEABn3AGOfU4oAa7gPl2C9c5B6DOOB/n0qPmEFl28gBVJ7AnoPf8AD6UEkOqA7ioyRjjGOmeufb6VFmPB2MoGc8ngen+fT6UANMqtkMwYr0I7A8c4/L/Ipp4CsVC7yMYyfYj6e2KeyYLE8Bjzn+90/I/ypJIyhVnClscYOV+X/ZHb9PpQAF2K7SxYDuB8wI7ewpfkJ253HA/h6e2OlObHRty8nnvg+g/Qe1Lud1zGpAA+6euP9709qzAFVjJjcck4I68f4fhT14BZwGVcjqB/P6dKUA52hdpXk889Mf5FSbI5CA5wWxz16jjigBRhnDAAjPzZGOBx07Y/z0qTzWXAjBYgkZJyoH9eO36UxlRty7/3mOo4AHTGB2pyeWRwSxxncmQOeOF7f5NADTO33j8pRcAY6cenb/61OSdDkBDgAN0/zn/PpUZlwuW5B4HZv/rU/wC0sCBsUscBWyT7fgf85oNCVGi25XnIy2eq59vWnsoZMrx6dsds4HtVQ3SqmE4aMHg8lcdMAjv/AC9OKU3ssinamQMZ5AK+2DQBKbaWWRVzsUA5P96mPDhi2CzbRuAxjA44qrueTGcbeybun0+v0qQhZXw3AVcZz0Hr6fhQAnkuhCggFm9eCR09KT7KpYEsRtAwVHH+eaIjEuzC/OegPPHb+X/6qsKC0Y+V9wJGU45Pb2H8qAK5hVAWVxliBtOMHb049eKQou1XRfl7YwBnoc8+1WJypbLHCD7zHjjp2/z6VVlYCPGV+Q4IAxwegx3GaBtjUU7gDz3IA5OePpip1G35eeRgnHJHoPftWaWcowG5WQgdeNvoMenpStO23dwIx/AOf8/54oJbLwgaHnd82ffHrVG4Hy+R5u45VkK8jg+3t2qoDchCilgCrHLHGOn5/Sp5PNlEZV9+zB5Ayv4ccUEDtOjUa3bj0GeTnGSa9w0WCN4ZImz80qhSo9h/TFeH6OyHV93B3DcQT0z06V7t4cDedbRM2fNmVVwvYAY6cdK6oHBWPN/iAXbxU0LkgmzjXp7Ee3OK5O1XZKq7l5wvyc9vvdBiuz+IMYk8a3KkLiONYt38XyoDnPQcnGPauPNvFsLxF1YKf4QePX39KiWjNqK90Zz+9V9uY+jKAFxjK9z2xQXU7ZfXBIxzs4HSqbu0WEbHHGF7Z7AelM85kUPGcEEncR6jGAPpTNDM1lklvmLYASM8fToKpnpyueM5x7DAqzfsft0iHY7fLnj86rR5YrkfKevPYd60ORlhNqowXDnouOox/QirKbxtWIAp03Zxj1H4Cq+/5iq4GeF4x09foKm2A5U4U4xnt9D+FBoi9aSWXmqQ4QjGGwRkAc1pbrXKbN0hViQu7oF6dv0rJRpIwoZPLTJ34XAweBmpIMKN6nt8uwdPfHA5H/6qwkjoizTMkTOJV3hc58snII6A8fKuP5YpfMSMY5wrd2xnPf8AlVLbLt+ZwqqoKleflxjPGO3GPelEpV4zv2fMO2VwvYAAcdv5Vkao0VZ0cqCTjOFHXDc8/SrEKiVlwGOPwwSO+QD2qpEsiZEmXLAkFcd+59KkBbIjdiRn1PPoD/Uisyy9lFzv+bdnLdxnthe1IwmkUu6ckFcdccZ4H4e1J34Zip6bOPqR7A1IC4lUH7x6gE4IAwMr1/HtUAKASU2qU8xVAZeBuPr7DvUnlOR5XIyfmBOM47D1HpxVRH2ACRDjJGSegbjP4dB7Vb+VwCSWTbgegPQfQ9jSAk/i/d5O8fe74FRGIg7txQsV2noOKaXBO/LfIcAYwKryXTRyF9jRptClm6ZXp+fTAqlECybbYxLs27OQN3QY7en1qJgq8dML8oOSSoxxUP2h23ICNxGRjrhiO349fao/NZ5VJVW8tcBe2T0xn8vpVAWNrfe4O1ucdRnse2Vqs/khlj3AkuVzjAyB6Y/lUbOZojj5sgZbbsGeuB047fWmvuK7pBuQANjvuxhePp6UAMY/JtI25HzYXpnse2P/AK1MaTCtn+6q7vp0wOO38ql3R4G1s5HzbjjDY59On/6qMhlBA77RkYDDHH/fXGOO1BmQcgFRsG0EcDgn07df0pw2NkD5TgHJ6Y/oP5UOu2RmZN23GOenbH9PwpsYKJvZshWAB+o5z6elaALHujJJbJGev+PTg0wMWi3fxdWzxnPb6UrEA4aPlzwOCqrwM/5xQDgMvlcHAZQemzsPXt+VACjYrlm5UYPbCkcGo5GXBHmdQCMdOfRabIrg+THwAB5ePvc8nPuaj2kSBP8AVnYpB64H5e9WtgImYY2ueWAyMEqwx14/OlIUKOgUjaPp059x6VJ1wBuYHgdzgc49c+lKBkny3zgBuwwW7ZPA4pmZGxAPzEdcewK9T+Ao8wbh+6fbkBcnjcemD6cU4GL94VIx8v3v73r7ZFKN4cIOf4WUN2xzwaAEIKYVsrggA4wCT2/lUZWTYmGC7OuDjPYHjjpwM05UVo9qgjJwPw7flUp74QLuAyB047enFBoVfJcbQZc4+7j39f5Y9KlRNiq6ncobAz6fTIFS/JtU8HPBK8c+xPpirHkwKC4JVgF5PI5/DrjiszMrSZtwXRMrFkkA/wALcZ/Hge1NZmVgerLhWZSBweiEcDA/CrvmNC67QSg2kZYKNvbPpt547/hVdXV1zIPvnB4H3fb8eRxVoCNVP7yMfeAVBtyPmB/mO3+FSKHyqq+QQcEgZyOM47D06U5TK+JEUDByCOvzevqO34ChnHO9A8mdw6c/T2/wpgQquN6yYK9QV747ccdOOKfnqSD82OPvYx65/L2pQcyMRjnJ9MfyxVcuVSJsc/MCOmf8KAJxkngY3MOwHHp/hUxfjapwFbIAwOPTnjHbmhIJPs8k4kCeWCCjDopOBjsaDFgZV844+cY475449vagDLhJcPECNpyGX0PTv/8AWrqfDkW2F52GwMcAkcAp7HpmsZLM3e444BG45wSo7c5/yK6jTYCsAEnCsTtGcY9vp7daqCMKuqNTS0kF482SRBATuYYyc4HBP1GOOldX4ziX/hBPNnhCyxzYALbQQ5yQBuzjHXtx6Vyenhkuty5cN95W4U4HQD14/AZrofHNz5nhGO1WNN3nxsO4+TOFGOOgPqK2ORRP/9T9A+CAeg/zn/61KMkZAOPWm/N64JB/4DinEAkccdMD+ldhzi4HUdM9Qe31pQijO3PSl6fnx7+30p2B+Q9uKAGBR14XHb0FKMLsHvu9vwpMDceOoxn9MUoAOPf5c/SgCL5dpDBgeSSB1Pp9KUnJG7dk+1Ee4580A87CPr6U/r9zO37pHTb25oAjO7HzNjGdoHGMUEtyAFbIADdwx9+nFOxzz9DjgYpDtPGDjGce9BoR42/dIJHpSEc9OOvAp+CwPvxn0x/hT8AZJ4J5z/n1oMxCACEGc7QOOmKQAAd/x4p2SPlU7eOuKb0GDjOOlAC5IPDDGMDjpScZxjpR36dAOabnGFB6j/8AUaAHcjAAIw2eg6HrUfO3YPlHI4p20428DHTtSZzyfrnPJx1oNBCCT3zgfoKB8uc844H0HtThkYQEY9xTCFIwVz1yAcUGZMM+m3PT8KeD0zxjkDoSRUEZAyEHXt1qcZCg/d7tx2oNAX5eWI4/TPT9aX1yu3gAr7f570mEAycr2yD19jj/AD+VPUbSeT93kfXgY/L/APVQTyjhgHb6880vB56/4U0k4XvjvjpinAZ6nnvgYxQUBzgZGM8fl/SgEA5B6L6d6QAcqvAHY+hpTnnjAAyM9x9KAFB27e3TOO9SBRjaBzuLcVH7PyOoHTpUi44PXnpQAcZG712Uv0GDwPwFA6bS3yg5wBgg0gJIY8c/KfbFACnH3R0xkcdqT2GCBzgUhzgZ7cdaacf546VmBIuRyRk/pTxn72OtRDjGf0qQY7cUAO6DAppK9RwMD/CkIGRwT2ApcjsQfbtQZhxnrn+lKoPp+A6U3kZHXp/kUoAHA4BHegCXJB5AHPPtximqPTJA4z+FAI28ccdqXGT147j/AD7UALnhd2MAcflTecdMHtTjgY2gCm5AHPAHH6cVoaCDGTjqV9O/bFJ0AXPOAOn6UvQYA6np0/Gm4x8q9QO/tQAHvk4UDFN77eh7fSnc8579Me9AHpxjA/KgCLjoOA2VPP8ASkyduCO2Of8ACnYIACqcAY/DrRjgk4AHfNADehyMAAYGfftTsjGRngHPPel6cjnH+eKXGBwc5PI9v/rUANBCgBWwAvzd8DtTu23j6jpzS8gALxz2NKQAT2GBWYB1ByDzxj8Ov0pQOAH+6Ou3A+g+lIqjkDgelSgYxnqa0MwAznK4/CmsnGOxx0AxUnqe3P0oPp/SswICOqjqOvakxn5Rjn65/Cpj6joKj9SOBj6flQAmDjgeh559qO+VGen4YpWHU/dI9vwGKOPTavWg0EwMDqSzDOeOvbil74Hy+n16Unygfz9DThnIHfP9KAGk4Gex7Z9OKdk4JA9uKbgIOOAvFITtx68AYoMxzDpjtTOOBzgUuSPryAPpSdeTgk/54oAB75UHg49BSDGOm1ewxxQeuD+OKTPUHt6/0oNBPTb3XjHXFHpzxil4yvsu0Y7elN/2fbOKAEJXtg8fjTTxuwcDbnjoM/8A6qfkkBR6YHqM0w8HPVguPbAoAYcdR3UOP6UDAONvTBJ9KXjt19PSm8DhcYxz/n2oAbwM8eg/z9KOg+VfQ/5FL06EY9MU36/hz6UALyMdOuOR6Uv0Hy54pvoM9BkUv5cf0oAOeCCuTz9PpR1PBzk559qKDzng/jx/nFADeqnBGP4fXPvSELuUEdew6U4884BI70n9DnrigBihcbRgKeOP0oLF+WABpR2/T04pD2xkKO9ABjG4/exjA6D8qQqOQaTg4HPHb+lIeOQMEflQA/AOD1FNIzwBx3Hp7fSj64yevHH4U0gEEH+7nHsKDMQnB2HGF7d6M4Hr36UhzjHYD/IpueoUH7vagBpJ9N+eoBxQSSSXU54/E9vpx6U7/gOPw6UUFojPJPp2/wAOab1UHHUdqXPbC5BxTcggn8Mf5xQQISgJBOCOw7VH15PIUHj37U4synqFBUbe5AHamc7Tgey+1BoBzjaw+6ck9QB6Ypp/28eo4z+gpcqxz/COnQVGOW7YBzgenbFAC56E+uemQR6flVhNwGwgn64FVFAG1iVOeoBqRflGACcd+maAL6OysflI4xk+lXVJZQO3TisyFgeTnG78B2q7E5GEzwOqkc80AWBtwc8/TjjtTiB93H09KAc4w3HpxmlZccYJyKDMZj5SOoowPTpTNwA7EjuewFKcMQfvDseg/CgBO470hHPPft9KDnPYj29qacDj9KDQCB3qPsP07U4hscDOeKjbcR0x6/hQAnGPp6U3P+RS89aT+QoMxG24OelROuOG/DnkU/v9KY2eRzz+lBoQt6DHXlR6DpTehzjty3vUjZxg9f8ACoHxuzwB6d6DMQ+mdo7jNGRx7e3H4Umfy7UnPTt3wKDQT3H5H0pu0fdXPr9Kkxg9hnv6e1MGD04HAoMxO2T9KP4eBmhfbB69KQcjp7UALjnjB9O1Jhe2KBj7x4AoX5fYDvQAvvgfhSYGOfpSDoOOBQOOAOlAB6jO3v8AiaXocdR7dKTngA9PypAMcD/IoAeB0HYUZ/u4/pxSll4xk03nkLwDQaEnzZGOnQdqFwR90EA8+v8A+qmhgpCtk/rSrntztzjsBQZjweVY5LLxnA4GOlSbeAMcdRjrx/hUfGOAP93v/kUv+8OOB16UAWOuR1XgY44A9PSpQfbAIAAHbFQe5GO3b8qlyeG5HYfh/Kg0JiGIOD1G32x3qbdjtkAD6ce1V1x3OBntTw2MDpx/L2oAtIwA46DjrzinE5GMdP61CD8qhiNq/pTx2waALoY9OnHAPpUy/Jj3OcCqascDv14/z0qyvGMZ45oAmUlSCP5dvTip1Ixlei/54qsDjg4x9On5VJnsnBAHr+RHtQBL7mmdh39jTvl68jHHNHrnpxj/AD7VmA0t1PZsCkHHbFO5xuHb8KQ9Rj8cigB+CwAFOUr1I56fSohjkFc4x0qUHdgY7kfhQA8LtOD29PalyTyCOB/Ombhx6YI4p3YcnOcfQUAHHC4yPSk6ClIxn+XpTcZOf8igA5zx6dPep0Trs5AHX39qg5z9KkjcZ2gYz37+lAEyquefX5vapgnIbGccj+lR88Efw/lTgQuCc+nH8IHNACjGGAJIxjmp4s+gwf6dP0qDnHbp2/pUsfUcEfT+n4UAakXKrjoR09xVmNzkED2xWULhwgUdck4xzx2q/Hhk3jjIHA9KAL6H5Y8YzuJIParEZyo3t8q9G6HFUlPI9h9Pwq7F8q9PTj2oAvpkHGMc9Dzx/Sn4wMemahTgdO3b72KmOAWYHOQFAoNAHzE9Occ/0pcYAB/Sm4zwR+AqZB147Y+mO1ZgQFeQQuT71WmjUHaATjpnp/kVdPA7cVQmYlgOwoMyMndjf07Ug/2fpTTx8vtnI9afGGJwnIx+FaASLgHBz6CrIXoCMe1RomMY78fSrIX5cjntx7UAOHFSD/61NFSAVmaCdOvYflS852jnI9cUmPp83r0+lGDjHp+ntQA09OKP8gU3PP4fnSjgAelACYHFH+Scc07t3+lNP/1higCHb82DRjkEjOPwp3v14o9BjGaADHIUjp6dvTNODdlOT2xTew9OmM4xSZyCoHBIPp0oA0Y2AGT9dvTAq8rgD5uDjP8AdH+RWNHgYzzg/l7GtBHwM549aALq9B2Pp/LFIwGAOgz0/lj3piHoMc1ITyOeB17UAQNnqOVOVx6elRk7uP4hj8as7QMDoc9qa4zyB9R/KgCoePp+fT+VRFcDjirO05w3P09Kbs56cH8f/wBVAEG3n/CndCfpipSuAeOg/lUR4xx6fr0oMx2P/rfX0peMf09qB6fl7Uvt6fp9KCkxTxwKjkAK5J+70xTx04HTtULgt+HagkpzDlXPy8cVUfsPXtWg4BHzjdjoe/8A9eqDgjjO4jnpz+VBoUXLKULLkrz1prHBwcYU7hjtUpXnAAPT8B2qH5d2Mdu4oMxhGIzh147DvVZqstnaM84/z+lRY9KC0VzjpQO1KeuKQdMYoIHDrwOPcVKvTpUHPQfSpl7Y+hx6UGg7nI96Zjsei85p56/mM9qb9KBMYc9D3Paq7jjPpwanbjt+VV3xjHr+lBBUfP5449qTg8kn047U6Trx6dvamZwQVwfTNBXQYTuGO39Kh7ZH5GnnAXAOQOpprddvQdQKB9RF4+96/Spsd6gUnGcZPbNWML37daBlZ+eBVcgdh0xU79B3wfpVdvvY/SgBp+lA45Pag+1AFBmSj2/OnD+fXFRj+VSj/INADsDoowPSkOOnSnduo9KTphfSgCM5/Km8HpT/AGpvt2oAXGeD0/z0pw7Y/AUg9ulKBjp/9agB49j/AJ+lLx7c032/lS/TFADueKkQ1Ecfj6dqkU9+/pQBOKsKO3pVcZ9PwqZf50ASj9D6VOhx9B05qr3x6cVZjG4Z7DjigCyuPpzU3bpgZxUCYwOKnHHag0JlH5VZQYOfXrj0qFflOB+NToOP5UAWY87h6dKupwAPSqUfU+ntVpePTHSgC7G3A/CrcJwP0FUUI49O1XYzQBdUVMo54qBenFWQO9AEqj0qyh4/wqALnpVtAMDFADgpzx+nYVYRcH/ex0pikAAH9PSpozxn0NAF7PWrkeMbfSqS1bh47f5FAFqPhq/NL/go34XVdP8ACHxDhiLS6fO9lLg8GOQrtU/gz4Pb8a/SvvXzF+2Z4YtvFH7PPiOKdQZLARXkPQNvhccKT04NJ7Aj8OroNPdy7jl8hdnQYx6/T0qjKku54GA8xcFf5fyrR3Ldl52O3dtkXYAFAKjH4VHctCHWRuC6D5genGK8nqc8zMI/0Y27K3z9feuIv9A0yW8aYhz5ny/McgHpXfTPH5Q8lz+7GVOOOBXh+v8AiC8nu9pPCdFXjJ6dq3o/EZm/cWK6jrMOiWGJJZ8QFsDg+ufQD9eK9+8M6hb2OnjRHk2Gw/0WS2A++5bHmZ6YbsPSvBfhvKk+v3d1dxl/stt5i44w/Ixkeo/XFepf2xZWmq/bZ3E0OpWzWxZANyXEePLb0GRuxjPPNd6NYIt3aXB1WWwe2W33jYpMgbKycALjp1qvqPhS/ubYWz3b+dDIEjjJyvkjgAVA+v6fGYru5WSOePpcSEuTjucDBqC88e6Xb28klzdefgfLu4wv078inYs0NQ0zQbCGKPWmnvNgbYceWqYx0C43dOO2O1N03SNLntItQijjZWy3lohXbsBOc9xx3x2x615PqPxBtNRkWG2lD4GBu5CKe2GzntitHxH8W7rUNIttLmiENvDGd6W3y+cRgYbGMDjp056dAKUG9iXKx6ta3GlSywwLHtkmAeEEgjc3AGMfKW4/rWrFNDayTQ/ZhHcsVWGNcZkI6lv4QuMc18uj4lWcs9vHLopi+YDzFmLEAdMLj/Pan6h8Sddku3ksNS8uM8geQskikDAyxG7OOM56Yp+yl2J9pE9286++2XMd1C6XEUjmKZBmNlwMID/Dx34yKzdPudV1OS9Gq2DhIQscQcbcsDjp1A7+mK8qPxrggtHhv9OmNy0YRJYZAInPHz4PQ9sc8VgSfES/vFhvVupIgn3I1yY3A67ieen6UezkL2sD6U1O+1gaDNK2rxwXEEIVBIyq7KOdm/hif7vqcDvXLW/i3RIE3X6tFd5xIeqfLjnnHHHHtivnO71K7udSfXrd900m2Ta3zLxxjae2B7V2UXje21CyjsI9JQSRhS5kxGccZ29ztPXOM5qlBoXtl0PdbDx94Z09XMbRvuOVDSbc/U4OBWe3xHtotQmn0e5tbVcgLu/ejkf3iR398ccivlm51mdNRljRYoYA3zAgMQfQH/DinDVWn/0eYo8cn+z0Pb0o5CfaI+orH4gWGo6vbf2xNHdZ3H9yCiE4wAw5A/AVm6p4ktrS9l+xW32YMD+4jHy7j1Pt7DsOBxXgFgouNTswwLJFnc0fG0AZFWNW1a7N89wJ5YmkfyuccLxnnHGfw/Kl7Mn2vkd3rXj+/Fu+mlY4oJQySKGIZsjHBXtjjnjtivP4dSsbZNitj5ieuPlz+Fc5d3bBp0c5YoAC3+e9YcCz3GowW6DHmEP7BR/Qf4VvGhdbnPKrc9V0yF7h5GdSzA4y3dfavY/B327Xbux8JTXWLUJKCdoLhBGxCc8FfYg9K8rH+jWj3TPtHlEZ7bj0xTrbUbPTr6zW5DXEk6hAA+0AMeDuHQDtisDam7HvkXhzRPA+kR2Nys17euzlY9+xtpOSGCjAXOD+IrBspL3UJBFfMLaxti3mLE2GVT0BLDnGP7uCPQYqjpniB5bcQ31qwt7EsieUWymWGctyT2zzWNJ4u8qO90nSbcLbM5JPmfMR/EMkcj5cde1B1X0NLxrpGmrF/acIDRW4CbVKkHPI3A9hmvIBqhln/wBLBMnmCVAv8PYAZ6LgV1E+tLqcH2QBNswHmquVCKvse/0rCfQL++vlisLdy8ijyUjBfn3x0x7UGSPpD4X23h3WPCGoRwxv9vtpjNJM2cJDkeWinpyd6kYz39KpajqP2ox32wobcFlRO/oB6YGBitrw/ob+DvDUWjNCEuri5H2tlUecyqMqjEckK3PB4yamtvtcTeSkUQ8nfJGs2U3EcpkgHGDzjvWT2N0eO3dzLqmowPfp5EMjgSxhcHy0ycsSAB7D3rvPCPhK78f+M4NOsPnWVd6P18lRj94R6KoI5+uK5HUvECN51hqcqs3n42L8mB2wOuMY6knpzX0t8ODc/DbwW/ipQn9r6+YI9LiDDKw7s5fKsFDYxyPqDxWAGr4jfSvAehRXdsmBdu1lZQMN0lxKvymdumVUDJPABI6d/F/ipoVrJ8E9eS7hD3mlCJhIM7RmVT8hIH/Av/1V5H4h8S6/4i8eXdpqV2xRG8ohcbdkR3YHGQM46HA/l2V7d32qeBPEFk88oh+yO6xO25NsC5UD+IY7c4IHtTi7MDz79nqWODwSNRvPmi0vUpEiTrmS6+dsEcAbePyr2fV2HiWy1XUbqcrFDfeTCHBKtAABhMH5c9eAfpnkfKXwPnv7zwfdWFnOYgb5Ztv+w6YJ/QfitfR2j2+q2t1b2d6Ef7VORGF5wMc+o5Hp0xVVPjYG54f0Cy12XTdBcYWJXnvbhM42gngE9znnPHpXpOmXs2pQ/ZNIhW1s7XAhiVRtSFfu5GerfxdwBxXkHgm5v08Z+IPDCK9vDbWqmOeQHKLGuHbAAJPzDoQMD349G+3aha+EbT/Szp95I7qsxCsxDN/EGXnK4x07ULYDxzx0sokt7OJ3jHmbQ0bYGCMtxxwT6Hp7cDG8MX0Y1eW0vZ1hso5cqhxtY88cnn1GMnsAelU9c8R3mpX91dRr5jW5OFwRk4wMYGeuMfTFdlF4Ml0220241OdptSMwv7i3XBjiUr+7AbHLA7eOmP1yepHMdDPasqeRcDa24NLxjnGcZ9qx9V1yCzkXUZn82Yv5cKdPl6KAB271ztxq+rahrzW6s3lMfMYLwApGAAfeqM1k+o69anLRQW7IxB4bZGM9D3PFYiNG9ivrG5fS7mTZE26SSXaNrOx52emMgfUH6V6j4Smtvh5Ha+IUT/To4T/Z8QwFjeT5S23qc7sggceoqt4fgtdS1gjUIQkhjUQxtncoOeSCBxwPrkY4Bxoa14bbWJzeWl1bzzwM0xttwRgkfB2qDuCg9CQMDmtacS+Q9H063vfE063hVL7UWRpr7Yyrulf5vmyVUEk854wMe1SeIbefTXsrWGXF1OWkdsD5WXOAP9nAPfkAcCuY8HWGpaXFJeSTtFM37vYvDyFiOnIBVfcdu1c1ez+NPE1xd38ci3cuny+X5dw22UoRk4xwQAcHPPTniuljOO8bahNJq0ltdOZDEoGDx99c4wOB1FeR2M6wXSRCRJDNk5AwQD2PavQvFMesW19C+pWpDXuVWNHEjRonAXI7AHg9++K5LSLZDqUqSRgyPxxz16fpjtxXFV3OeoczYRTQX0aXRSWTHnOEb5dwyPm9DXsGm/JFFMqj5iC2O4/rgdK8nt9MOn3058xp5XnEJIGQEXr15J9TXrNmokt7eBen9FFcWIdkRE2rFVa8eEL1GTXTz3UMGmm1ZGBlIUsp259vrWHodusd004GN2APYZx+dbd5b21rqFrDNIW8n946kZ7cV5nU6onJarp/lZtZl2SHHy9cK36V5rqfii/0fWl08jy0O1Y93dP744yADxhTXpN5fS3OpNdc5lYsUI6D7qqPTAFZ+tWEWpXCxSRAfZ0QAH++eVII9/6V0QsnqjJo73Sy+geAnWX5J7p2Le7MccfhSWEDJoayKC0lwyqB7D+lVdat5ZlsNLUHIAQL/CXxyPrmtR4vs0q2iHEdjGeB69SBWVc2pkk0aw2EiBi+1vTG31AqhdylovNe3+VCMc4J+hq3cbBZww5P71t7H8OlULueGSGOJHyRKqY9D34rCC1QHlV7i4+MXgmUjndqZ/EQAfpXsFuYhexRSliGk3ABSxO0Z7Drj9BXj8u4fGnwkNvQ6mV/78ivWbywF3Fl28vL/MMZXavT5Tx9K9HEbQGSQ6NPpmvz6hcuHe7KvAFXaEjAI+buDgkYH/1hXvLv5JHc+YZCVG6tXUbny7RY4l2kJ5McYx8invXNyhFi+b5SgJQsc4+nqK5RFSMZsL3JGBFnH4/0Fa08iSKCchI44xj2ArLcMnh+9uXABaI8DqACMfnUrzNLaq7DDOEJUdcKB/SgCw97tWRI02dCWJwfyx+Veh6PpRt7KNXK/vn+bI5BboK4HQdLn1WWa7tkE4tGWRlkONyjjj+H14JA4rrLDU38v+0JyDHaBhCCAGdzwpOP8K1pWTuBDrN0Y7ebR1HDN5jsOcZGMcd6jgRbPTbdQArA4Zenyt9Kxw8k5MxwZJiXY9Megpb6XyoJmPVF/XoB61hzc0gKVw5ur6RWH7qAEIvTOfb3rZ8L2hmubi6aPehhaAAfKOnPXpnpx0rjmeVYXIOZSwCYxncR6eg9K9K8KxrayGFi0bQWryv35PbkYGKumveA5PxNsiu0SPMe0Y6ngbiRx0Hr0/TpyuqcaTM47P8A0Fdh4gtnl1KJX+ZiOfz56+nSuL1qRjpRjXGGn2gghW24BwOBnP4e1ZS+MymQeG9scDyA8YyfUeuK6OLdPbSyt2IUHpuJ7fhXLaJKLSByPUlcdMj+ldxpkRaCC3THGXJPHLdvwqGgiWNcXydNtoBuHnZIX14/p0rAzJGYUJOdyqVHYY6fhitrxXdJJHZ+WN3lkxkDtx0/TNYZjDNGCduAAxpBMxtfU/Z9qEBWyNpHWuctQNyLg8Dj1xx19K39bYmwYHqHA5646d6wLciPMb4XCj1GMelbUtiD0/wwhiV70rnYSir0yxH8h6028CtOJmPJ+8MZ57c9xTtF3xWscbLgEEn1yRjp6+9XblFKIez4H0C9cetefP4iojdQObRANu/IDLj249q4nUSF0+4A7K2PwzXZTHKBxwD90+nFcNrHy2Exw2X3YI/hxnFXS3JmcVEP3PzZXpn159h/nFdZopKoYzhmbkjptHpxXMxgLGQ2WyAQfp9K6HQyfKbdhfMQ49Vx0HH+cV31tjM6Upiwym7GW4xxjPH6Vk9FBG/P3VBOCPpW9JlookXpt4APHHp/SsqSNWBbcPv7fXPFcYE9vsVdrjg4J9cnjmuA14+dqlvEADsIZG7fMdpU/jg12u8RWzSy/KsWSfUgeh9+leU6PfahfeKoHu7Z4re4O8IVUxL344CjjjtmtqML3fYD2q5XD7c78uGckd8c4/zxWbqOVt7O5QDKzFcYyApXHTt/KrFzI4ulXO9d+cAcgqMfiOntUWtIV0uDdg9du04HI4OenHH0qIbjRyFu6wzqW5Vo3U8YJO0qM/n0x2r9Qfh34ltfEXhjTNJ1ZQb2XTIZVyu1ZYmQBgowASo6gDpX5fSxbP3Lsv73huPnzj/Gv0K8CaXc+KPgh4cv9LmEOs6cguLV/uhZ4JGGw+xX5SOmDX2GTSteJnUPQPDO/wANa+ngTUXElhcxSS6RKw58scvbse+zPH+zx6AbGkW8ej3Mvw+1UefZ3UbvpvmAkTW7cSWzZBDeXnGP7mDxis+J7fx34ZhvIAbTUIG82IH79pfQHBRh1xkFSCBlT09NIMvjbw9viP2LU7KXdEScta30P8J4+4ehBB3KelfRMyPOdO0yCC81P4R+Ilaewng83S3kOXksyeUD8jzbV+n8QwpAwKt6bDP4p0S88Da/cNH4j0KVHt7wDaxKZ+yXyY3feXHmLnOdw4yMbuvxz+NtB/tnQj9l8S6LMLiKA9YL6EbZIG+ZcxTrleflIYNiuZu9TTXbC0+I/hFG/tKwTbcWwO2WSMEfaLKSP+8DkpkH5wMA5BpFJli7s5fiT4VKgiw8V+Hbr5D0NrqMH4DME4/Dae+2tSzu9L+Lnw+ubTWoWtLh2ew1O1AHm2l7EcHbkHBDAOh7jH0GTfa1ZaVqWnfFXSZg2iaskVlrR3BVETN5dvclSRh4HOxhyQpxgbTU/jmBfAeq2/xKsYydK1RorPXo4z8uAcQXg6DKZ2Mc4Ktjg4NO+lh2Nf4Y6zrDC6+HviiRH1/w+VTzVwBeWLD9zcIPdeGAztI5x0rX8PXB8EeLG8LXeV0TXpJJ9MY5C2t9y8tv3ULLzJH90ZyoHSsj4m+H7p4dP+I3hBFm1nw4v2iNYiSt/pzfNNb4XruHzxHGQ4GOTx094mifFLwTDd6Tcny72OO6sbtOJILiPDRuO4eNxhhnOQV45pCkzi/i5p134E1ez+L+lW/2i3slFn4jt4wQZtNbA+0KoH37Y/N7px0Xjwfxz4Rk+F2pr8QfCKpceBdc2XN5BANw095cETxAdLeTI6fcPH3cY+wfAviqPxpoU+na7AiavZs2navaMMoZB8pIB6xSrhh2IOK8l8ARL4H1a7+DPiFRPo92Li48OtcfvY5bFyfOs3353+TnG0gkofTFAR7HDJqsd7p0c9vIPswbYrq2VJx93K89PwHT0r0KHEGmmKNRufGAOVO7ntjp0rxfxx4NvPgnfnV9JWS68E3dxGSGPmPpUzdFbd96BuAjN8y/KhP3SfQoNVi1LTjfWE0dxBJGGilTIPJA24GMEc8de1VEksywLBJGAwKuCR/wHkismNmlnMqDIxkt/dNWb6KVhHLdBlCfLg5Hyn2HcjFXvs8X2ZrWEMolyd56469uwxVAdDptxcTwxyg5XbheeAPr+A6V0MEb5z2OOPp6VnaFAq6fHu5K/L6D5Pl/QACrs+pafp/N7JsRgxU4zwgGeg6D1oAgkhxPt556YFYfiXULDR5dP+23HlRs0jEqCSAFwPlCsepA6YxWJeeLb3UppLbRLcwxs6QJdzqctu/ijQj8i2R7emY/h+2OpDUdTmuNSuEIRRLKCFPUEBVUADPAx16UCsaU/izVNSxYeE7YWtpCvzanfRsE24x+4j4357FsD2rDi0eD7Wl/eSHUNUUKft1wS7IQQcRqQFUDHGBkA4ziutudkdssG1VdedioFQZ424FZqgeYD0A7enY/pQM9a8LiK3sZX5KxwyFmOM42k8kAZP8AhX4XEC48C6OkmWWTVWbaDjciyvx26g1+5Ol3CWnhjUbmXn7Np91KR6iOMsf5V+HthGsvhrwrasdwkmkBP1zhgOnB5+oFefjdjuwux9TXHKoAMDy8HsN3HT6j8On4Z16QsaFhgKAvB7/lWpNGQFJ24xkjd9MDHHpgY9Kz59ySQMyh2f5cMPlw4x09u2K8g7j1jw6CxiEn8JiBAHTpj/CvSVhkeSKGMEbpYowB1/eMFBFeeeHVIj3LuG+cMh9dvChiOB07A9Ole7+C7CO98V6HZOgH2vUYDtH91DuZfxx+HHFCHHdH0h8XDDaW3hzQYlAeMKCo7Kigc/kKyJo2F5HZRsCG+X0GeufzNL8VpWm+IVxFyRZxxxr2GdoOAKntLfzNYSVs7RtZffPt9KjsfRRXuo/MT/go3es/xI8E6Ep3fYNBluQh4x58208e4j/Svg61Dy3MFvsPzyRRDH+22OPwr6g/bf8AEkfiD9pTVLRG3R6JplpaK3VRvi80rz0wWPA7k14J4Tga68X6Yqq+IZ4pHUL/AApycDuecAYqJnqpWSNz9qG7ht/DfhrSVPHnTMuOwhVV/QsK+S41CuxCkeZ0P+HtX0T+1RMB4s0jSgeLayefHcGd+hHbAQCvnaJVfpu6bjj/ADxVwXuniY13rvy0J0AKRuvyHodvTA9exrStQpj3H5AWOM9TVHZztHH93Ppnt2q9HgRjqNoZcdiCenfHFas50TJ8o+6uQcj+n4j0pwKthQMnHX0Ht7mmYwTkDnkDoM9KkTLfKpAI5AAwP8+1QWOLAfMhOOePT/P8qfwg2jjb0HT6e3GKZjH38AEZJPoeOlRn5c54Gc+x+lADxt2gkgk+nXFSZ/vDjocDsO2KgVvn2ngcfiKnj2k4UZPJHt6CgCe2kxt+9056cc1b8xSpPPPByOc9vpWWnyleq7ccegpwDAs65OCMH8KhmkWaa3EHc4YYzkc4FRxSLtVWYDPyn12+9UkJVTESdhHp0PvVyP8AeHb8xzyRgZ9Bz6e1ZyRopaGju3qNwGOgzjkD9cVAAMBiqFeB/hn2qQJwCQ3tnqKjeNPlOw7iw6HqB+hqUhtCcsmX2rg7hjocdCPajv6Yw393JPapBw2CmO4wBUbZwRjdnpxk0xDlAcgg/cOOf6U+OThV6jnjvUW1fkVednVSORmtQWUa55wNowSeM+1AI6rwgS+jqv8AclZRx6gMAPoKh8S5eRAAeYyfmxkgdgPp/KtLw/EbbRIiRkscgdyMnH4gcfhXO68851Bo3H3ABtfoP88CtEc/27GIXYAqh3YULjHTt+Z9KvxZjVNm1dqqT25Pf6/yqlv27c8heo+nf/63atKEhy7nn5dvTAHc8e1clQ7oG8mz7IXDquxRg9eevH4V4t4lLHU52UnllGfXgGvWI8GIRcqQvP8A3zXlHiDL6hcIQN7NG2RztO0DFOj8aIq/CZUOORjhWUnjjb9Pat+B0QEdSFwVI4/CsK3IZPlc9jhvusV7fQ1swN82UJXOeo4H/wBb0rqmc1I2Yd4QKmMt378dPoMdKX91uP3chgcr0yOvT0FVIiONm5VwDgfN+f5VdJTGPlKnHAGOK5TpWxCWhCkDCjn5R82PT8P8+1IGiVgXBydpAJzn0/D/ADip2jjJAKAY9Bge4pDHHJ13DuSDn/8AVUjGxFGBU444yeAOPyqYMygIQc8cgdB0x+n+cVHGhGQe/wDDu7fh/n2qZY0A4HGdpycnBAA6fy6YoAQ/e+zuehPygEkBvfsDTXl5IKexPVcAf/W7UBIRhyOGz7Dj2xSotv03Nzxx15Ge3FAFPcSmFG0sOg/ujv8A/W9KvQWd5McW1pNdvnPlQwvMwHHOEHGSQMdKiaMlNhwwGTj1A/w/z6V1/gPx/wCKfhnfXd94WaN5NSVYZhMPkSNeQ2e2OnTpQGvQwDp2riBp5NL1GOLJXzZLWQRggZwW24HH6dqzSJbdl2pwEOR0PPfp27V7NrX7Q3xp1a1Nnea7Dbw7sutva24woHCruBBBx3AP8q8im1C/nf8AfXBO5dx3KN2fToOKCYRl1K7TeZgAbA+Tjvg9qROFHmAt8oAAx/D2I9qj81Qp3Ht2HTPf/wCsKWMrgg4G3HQd89MUFEsLWgcC4YhQCRtHLe3T/CqaIx8rAw0isCG7YP8AX6VdfKsA5JUdj2x3x6VBhtpKcnO5iB2HoOnHatAINrbDtyrD7mRjOO349qaoZE28oSPlG0Ek+n4VdduH+UHIyOPX0+lQSCMKyuxzt2HPQnHX2oAgaLZ95GJ3A56D8PT6dqesDDHKbuBj1OOrY7Z/pUmEChSSecZc4XgYwKUgfefCnjGF6e5x/hQBGIpcDO3B4BLHAI9+uMUL6Kyjb/d+Yfl9amMnDBHO0cbh1bjj8u2KYQS3PzZAHPGPpjn61mAq7P4QQCe/Ufnwe1TAYQ5KxHHHb8/8MVAY2Ij2jI+nJPbPfHSpNpJ+XBPJAI6+/HcdKDQerDpn5N3OPX64Ax7UZBJDZ5ON444/2frRgjaANwHQgZ5+nXH1q0sYyS+RkAj159uOaAK5VWHpu+VePWotmwHjOBgqO+3NXsEc4YgfdAqvs2jAGMN97Hb6D04oAr+WEKrvBKcKehGOx7cd/wDOKjJIoY5wOcgYxnGM/Wr5+THl4OD0/r7e1R7F/wBWBu4GPTk9h/LtQAxHDxj5SxHdeQDj8CcemelTdSNwAH3X/hzn2HT1x+VQ+WFLAMuEwBng8YOD7cf/AKqbGdqMwXO4Zy33fxoAssSu7Kld4GPVwv8AX2pD91TMpC4AJPTHX86iNx5g8uRVILAem3t9AcdO1K108S8DDe56gHA59ehyOKAJmUMpGdwxhQDycdDnFUpdjSYJz2Uc4HqM+1WmunjnGFTghd3TJx2qmJpJot5yJHcqQ33V9unftQJkKBGLOImIz2PXHqB2pzYEe2P5E4+b+L5fb8OKYXcM3nncqJkZ42twBkfTv0x2qF5HwVZuRn7pxt+n+ziggcDtwMfPywJ+XjoAMe3PUUGWJovLmcZw2e2cnPHGPbFUxM0h3fIMHDY46/yqVi4V0YKwAHAA3J7kcfp+Apoz5zW8MR51syup8rzI0J6gN0Az79h/hXsGmzYurURE7/tnyf7OOoxgfXjivI/Dk0kBFoCPKS6WcDtuI27uMEbQOmfwNeuaY0SPp53Z/fBunOWPf6L6V0wOSscF40n8/wAU30xDZ3bSDj7wX29qwTvjglD/AHnjwo5+92OR6f59Kt+JZml1vV3UhSL3A+gOMDHsP/1VkC+8xBDcp5ZAO8E5LqB6DgHrn9Kie5vS+EpoFmVSznH3RhcH86sx4OWTCqrCNcc4J71LDDHO/wC6YRED5V28D1xng/oKkktJIWVUG4M4WTAABx0BAqUWcdet/pszHaGBIGOahHJUHkHPt2p8o3TyORgGTHPFMXMvyfL83Q+wOK3OQuoCsWCuQ5A4+YH0qzEu4bfMVf4fmH8Q6fjiqyouVwxReOcelXI49q7QPMQ8jPPB7/XFBpTLG75sFjtV/oFIHPXjv04qdF25QbgD04AOR3Ht+lRAEv3VsADuR/8AXxVxIyi+Upwp+cqAMcce/wDhWDNxqA+WQOV54A+Ukev+cVN5i4jZlVSWKHADEjg/5FRuoxs+6rbTwh6fT0qwXj7n5MDBXgp0BIHbP51kbRB2lYNKSEK7WAB4ZRn8vxqVXb5MRruPzDnGO4x7j0pgjzuDnJBxgegx+dPRArlFJb69Pfjj/wCvWZZIkrFjuKISQSF7Y5OR6HvQ2fmBKjuzbQcDpimqu9CMrhfu4I+UZ7N/L06UrEBllUryCVC5BI78VADnkJBZ1XltgA5/HPFRYDYzvzvDEDtjt7VJhVG1Rjbg4HfPTPXFNG0dBuDnbg8VYEBdwAHlCqDuJGN2G9fcfy+lAcqVUZDHkA56Z/IfhT2VEVgATs5UgH17/T9KaVHD4IYDn147H8OlAEIkZTtRsFck8Y+Udxj37enSmxShFZU6vk7fu9eP0xU4UkZzuHdSOqnp0/T0phg+cKJOQS2SmcY6r+I/PFAEbTeYpUp8wb5ccKoYemO5/KmBv3jA7Uxxz93HcGpAI9oMbZ2kfMudq9Bzx1p4AwuTlGJXJGfrwPy9qAGbiUb5Y13Mq4IO1nP5EY/KmO8QwyhkZsuwPOD6D2H+FSiN+N7dGAH1bt+AqIxSxx/Llw3zfgenHv7UEyHNM0eI9uE/vdSPoBUauBg+X94gJ6Nzg5/oOlKisSzoAuFCnHbgfj+GKasJwFjBf5cDn6cjPt0+taEjAWHzhuCeMgYwv+FNIVozuwuc7R6cc9qVYZHLKVLFezfKcdB7VD85yDwm0524b/8AVjNAD3ZnZ+PmwCNvDHb3/H0oIKhkYgbumBwN3+BHtQUk80ZTK45JGMfXHFRKMc7d2w4Cr6A4GfrVrYCbaw2SgqTIv7sg/db/AOt3pjBjtj2BQOu77re3vzUKiPAXlhnKZHTd14+tLnnb5hwWIxjA/LsBTMyUnIBKhfl+6Pb/AAoKqG24CgD+Hrxzj6UwkAgFtgIyMe/tQSFJTjcRliPTv9PTigBScMGkOGZeOcAZ7c9KePLBBH8OSBnI59DTVOPmiOcLzx0X05pxwMnOeG2ADAx2xjpQaWHA4Zd23aeflyc47duPwxTg5XqPvHOAfbHb26VEF3CMx5yQRtwCMJ69PwpwUEdCFONremB/nviszMmB7LswxAO45zn0Ge3elImdgVYfvEOM4IV+PyG3j29KjWLe/wAybzwPlHPPAYeuBnjpmrO8BYlLA+YG3ng/7p/HHHT86adgK/lyTNtRQDzwcDAHv+Q46ZqJvKxy4BPzAjqAferaoJ03kcbcY6kDse3GCfrxUEvn7izHsCScZOPy7fjVgQtgQFnHHmfc65B7569ehpgjDL5MQEcZOHVuRgcjHPFO2kOQD95QcgEDH+evbipgGO3JBLZAbgqVHb6/pgUAS2hhSUBzwQFI7fp2rUuTGE3K4fGASv3AegHTvWMFduHUKBhenynPf86eztEgCIB95ducj5eOh7j0oMxlxgRFSVZAflI+6T/T/Paur053bT4MECQSvg9eoAH+cVxyu5B81sSYPzf3SO/HTjjj0HpXWaQkn9lQlNh2Avz04+nb/PStKZE9jo9C8qSW4uHIbblcgY4IGeDmqfjRfLhsY1Qt0kwOCqJxj05J7AHgY71PopkkjlSAAvJsYgDHVsEnoMDHb/61N8aW7xXtrFjdG1uYonHRmXlgcZ2nHQHnHbpnR/CzmXxI/9X9BOCcA5AAU0sakEbh1bgZ5pMAkg9McDHPFSL8mCp5H8q7DnFz8mcY9B/SnngkDjcMHjuOlNB2jue4J60DuFHagBpyOvTgDjoRRgLhTjOSce9SFR8w9V7+3SotmBjntjNACleB90+w7AelHygkHJPfnAx9KUqMH0/WlG7gD0HT2oAadoBxx2waixz0znquMn8KsNn7qjqBk9BULAZOeAAB/wDW7UAMAK5GRu3Zz7YpwyFYJxhc5A5/SjBXnB+px0FL0JPY5GO2D+VaAB4G4EdMdP1OKYdoxwQeuGxkfTH8jT8DYwGMEY+lNbjLeg5yO3/6qzAbkZGec/pSALjnsccCndx+YGabjj0/w+lBoIMdGwCPUcY7Ufe6Gg9OgCjjrz7ZxR97pxQAme1Lzg+lN4ccYByOnXb6/wCHtTyQMnHXPA9MUCSFGDgenT+n0p+VDAkYxj5j+n1AqMnb0x06n09ceg7VMnPCjA5wOv40ECgbXy3zYVs56DPZR2J9fSlBXON3I4IHPT39qOmOeScf5xThntgEdf8ACgqIuDnHcDOP8KT34H+FGPlyRjn8velC4H+eaCg3DLbfu44zS4XOF5wMnsDQV+YjbyQB7UNuZckdCAcf3BQA4MqpuORwD68H0pxVkJVxtIOFz3H4U0Z9eRyPoPSlwFGAMdx9D1oMw4ye/wDu8Yx/Sl+UZyMA9R9B7dqbxn7ueccdOKXAA6ZwfzWgBcHgfgKTPJIGPrTTjcE+g9DzQcbeMdz14444rM0FG7aWXHHT6/SpCcZXI7Yx7elR4AkJ6bsdO2KBt7f5FAE3sPTtxTSw4AzjGBnsTTGbAGBjHU98egpC3XIx2H4UGY8HjOOg7VIOR26DAI6VAMZPXp06D6f4U9WA6HA7cZ6UATZ+bgDHp0pARyPyH8qjHoR0YZHoMU/0B/Og0JOo/pTDjBx7fXNLn9On/wBal65UdMD2oAQZ6AAU3PToOxPalxzzzgfhRt9BgZ6dq0AQDIyAcfpn6U0AZPXnj0p5Azz1HHXB/Kgh8c7sdsCszMZzu5BAxjrSLnn39akweBj8R0pMLjj8u1ADflXnbjn+VSFdp5wvy9Kbgc9M/wCFLzg4/Ad6AGegwARxkdOlHbj1H09KcPpx6D6elHK/Mc9AfatAHAYwDUgA449qTaMYPQ9fTj/CnrnqB15PpiszQdjjnuOAKG3HBGB/np7UD0IwD29qXG3qOv50GZEehBGMenaoxjoeQcdql5JznmkOCdqkY9qAG7ecjp+dMxgbe35VLn06Gm4x9D6UAH8sdv0po6bc98/l0p2OdnT/ADxTeo/XHegABB+YHnacdqNue5X1wMdf5U/kAg9+vcAU3hTjvxg5yKDQj6DaFwFPfr0/ziowdzEdB0z9P8KnAwv+FNI+7GDkj6jr+lAER9Pbt6U3G0H6VIAPvY46H/61Nx2OOnI/pQAhx8uBnI7dOelIeCVJGCAPy6fSnDPT0HX2ppwM8Zzxj2/woAcueAQOmBjrxUYHbv8ApindgRxk8fSmH0xkdgOPz+lACEHqQMgYHvimtg8gge30p5wfm69s+lIy8bT3/kKAGYPBxjPBpANoP3ePWnHsxyeeg4FJgDJGOQOPTFBmNIxwOvr0/Kj5eeOOcYpWzjjp/npRn24P4cUAKcHaDwD+WBQT6ZOBTR2QAc8c96MEDgf7uPag0DBztX73cH+lMHzj5e/TH9fpT8gHaepA5poB5IGO1ADTgH5sZ/Wm8f3c5H5U4gjjI6DtijKjk/L9BxQAh6DJDDHp3ppI8ztjp6U7BC57AenaoyR3ZWwNw+lAADyT1HQUflnvj0pDx3+7jt1pB1x6qePp2oAD0PGMYH4UhHb/AD9KOAMenIpMjgZO0f3aADOMHPPpjAppX0pcNgYyDgYHXFJwTtUY9jQAz8sVEfrgdOetS/7PQGojwM4zj6ZFADc9geOhPTijH3SGA6cdsU7PfkHgUuOfvcH+H27UGZAc5IfGfyHHSoyVfbzzzx7D27ewpG65PzHGDxn5R6VH8wJJzuwDkeh6GgCZPm6bd3PA7gD9KXICkL2wfp/gBURYsPujGOFGPzzUm5WJ3ZGRj3x6CgCaPDMwOeRn2/KrcZboeMgfXpjn6VQUFlTB5U5IPGfxq2jhs7PXAGc//qoAvxyDODgk9h7VM2A2O/1wR9apBgMg52kenSpt2RnPzEDpQA7cfupj04pvA/Afl9KYMdAAMc+mPpTSVwQq8AcAds0ATg8bW4H+NIcd/TH5VEH6DBwOPwpxYYwc8UGgEc56e1Nb9PanZA5PPbjrS5AIKdO+fagCIDLDHIPQimDkfKPl7cdqdgDCn0PTjFJw2VHOMcf57UGYz73Qj0AoOASBSk4x8vQ4FJjuv/6qAI8ZGBzVZ+CcZyf6VaPC4Geagk9sEdKAK4xg4P3cY+tGOMfn6UpycgEKSMDFIME/KMBsDH6dKAAd9qgk9O2Kb+PYdsUvzEFse5+nTFJx1PTuKAGnPOOopCcY9KVvlyD2/D6UEYOOmP8APFADcZBx2p+fUdOmKaemaUY4574+lACdD/hSN0OTnPTFHHI445o5wenbFAB6YxxSgAYIwB2B70dBjj/61H0XnP6UAJnggcntT8dSCBjH5+lM6jkj8Kd/tHHU9PagBQR94celPBGc9D0NRnAALYXoAB2pxbA9h6UGhKMg5+9joeg//VS7sdDg8D15Hp7UwMCPmHOB17cf0pw6cenA/wA4oMx6kdAFOBk56AfT6VKhGQi855BFRYGSm7tjOOnf8qejN1XqQAfw75oNCVSuNwxt7dhUqkcFsdMVWVAh2jnIxgDHSpx2Gc//AF/8KALOd3AHyjinKMYHvUC8E5PB/pVhAOd3bn6Z/SgCdMjd8o5AyfU//qqYE5X/ADjHH8qrgDIHQA8j2xxUiZODyD2FAFxSCRz1/T2pc44KkYx06YFRA5G4Zxg5x2xTjwMk9Ov09KzAmz1IPHf6U/Pp+HtUWeT7elOGM8cHrzjtWgDsDigenB+v9aPc/oKMemCfYVmAcdBjHpTweR9OajOOvXPtTh1Pf0oAlHOfXr+FHXGOn5VECM8+gHp0p+7Gfp3HagB3QZHP0oHsAR69OaXhcDuOc9qTHO0//sg0ALx+R7jqPalQDcOOpwQOwoA6ZI/Hofp/KnZIP8x7UAPHTg4JwDntinj0zhTtqJSMY6kZHP6U8YHHoc0AWgnAxg8/p7VGflYORgocgetKGUL6HOB/unp0qtO/AZcj/wCt2oAuIy427857e1acLZUEDjHSsKFmJUcbtucVqRMuNgYhgPu+hPoelAGov+P+fyq9ETgFu9ZcbgKoGeMA1fi+bKnd8p/759DQBpL0wOtWAT0/GqalemeOtWVzux+FBoScD5en9KkTIO0/l2xTFJA4HbGO9OUAdDjBwB3FZmYpz5ZGN2Og9KynURk7+nUf/WrY65x1IrLlQMx+laAR5VsAH5s9uOB3p6MBhl4Kf17VX8o546jpVhR0GMEnpQBcGRkqMfyqwFCsQP09arRYyMYO7j0wRVtOnTP9KAExnoOnSnD+fFJxSY7du1Zmg7j06Uh9hyfSjPHuKTjO0HtQAnH0P3aO/NL0IH0puMCgB47flxUZ5zjt0+lPPPTtz+FNPPzfkPagCLHXg5IGKTDY5H/6qcACRnJ46UdB0x7d6AAcDOOBjtRtwc9hT9oBz2x909aQjoevH6UACf3f5dasRtzjHHt0qsvXpUyYoMzTj42sKl+nHPSqkXTbjHfOf6VYVuA3X/PSg0Jeg/8Ar0YHA5/D0pB1zx9O/NGBjb05/KgBmFIyAGwecdfwpTxhuhHrUgAJztFSHI7fj2oAqD5eg/Oq7EBsdMHp2FWiAOew7Gq5GDx0HY0AOQY4A6+h4oYY4AGf508AjPGP8KDjHGB6e1AFTODnp70p5HXA9aR+pxz0+lDNjjFAETKozjoBxnrVWSMD247dqnY9Tnp27VA7fLt6LQBQIJA44Jx9MVXYMMgjKg/lVsqMYHYYAphUMPl/75+lBmUnAP3crUJ6ev6f5xU7gnheMf5/SojgdqDQrnOaYOgqRzz2pnFBmL2x+Ap68IB93nn14qHPp/LtUgwBjOcfh1oAfkY5B/l/+oUmepH6UvbbyfbpUfTAXPPY/wCeBQaDDweOn+eKhPPTv0+lSnPXHyn88+lRtgcCgzIiOgBGf89qgHHQfhVgr24Ge9RsFx6etBoVWGB0wKhII71K3HHY1GfyxQZir8rBvQcUYxgZ+704o44BPX8hRnIz26Y6CgCMg8j/ADioZODipsAAnHHfHSoHxnC5oAbx2/KkxnGO1H1pf5igBR3P4D61OOvOOB0qAcfTHapAcfKe3XFAE/bHtSH09KQfpTjyaAGZ5z7U3sPSnH0pvoMUAFOx6U0e3SnD2oABjin5HHaox0Hb0p3HH0/lQBIPu5GOKfjn3pgA7jHsKfnjkHnjjtQBKo/DH6VYB9+uKgVue3H61MCe5FAEgHrUyfrUQ5+ntUqcHJoAtoDtGKnj5YA1DHz/AEqdeeB+lBoTKAOmMemKsJ1wR+VQKMHGR6YFSdsHOOKDMup2P+cVOPWoF6jHpUv8qALcfIHsRV2M/wCfas9M9/ar0X3uPXFBoaUXJHpVpB2NVYu1XkxQA9Qcfp9KnUYO38OO1RKFPHrxUq8c/wCcUATAj/63tU67QeOar7f4P1qYEZHTjjigC8lXo+gqinarydKALA9a8j/aF02DVvgl4ttJkDgabMwBJA6YPT/ZJr11RziuS+JOiHxD8Ptf0RXaL7VYTIXRPMYDbk7UyMnA4H/6qAP5v7JnQRMeVdAp2jIJXj9Kv+UJLremSdhRlYcVVsrKWwefS7th9osZmt2x/eVjk4+tLLLOkUqFdoGcP0AA/wDrV5U1aTMKiMxs7JIAQPMwgOOFz/FivKtd0MwXUoSQSJISFYL3Xr9P5V6a/mrbuCwaQuGRh/GCOMD+Vbt54aia3hsGtXk1GVBMzjIK5P3dvGPfOMGt8OnfQiMbnF+FNOg0+3jtXYxXV6Q8jfxeoH6VveIbDTLS1mt0vfJVVEyvIvSb+ELgZHIX37dK7E6JHpllC0MkEd+MSStJzJErjAVeDx0zjp9KrTWhL7NUa3mll+X959xkHTIC4AH/AOqu5Gq2PA9b+IOsNp0L6TCE/dfOZF3DzBjeMYG0qa8kn1bXNfuElurZpMseFRY48fpk/X8OK+l30vT4PFr6JbOh07XUM0XlfKiXkWRIg/u+YozkEjjA9tafwjp2fLuZ3dYz9xccgds4/p+NbxlboYuFzw6xsLGbybe3SGCR/v8AG/ZjjJ9P84qxdeEYLp1I1EO6r/BDhcY6cnp6YxXtK2umJD5NrDBArZYkKO3Qj6fhVVhFptjKuuW0d3A4Cwyhtgj4x84HUZx6/lQp2HyaHjlr4RsrW8it8tM0iblJ4KkdV9e3b8K5DVtOTS72femGZjwRgg/TFfUGleFUv9TXUoI3tTbkMN3zLx8p2g9uMcY/pWzcaBoWoXawTxrJcpkRvIhB4+8rgjGRzVKqS6R8QTqNQZISP9WdzHH5YwK6O+8P3MZ/0YiRXHyRxjOwHp04J+g/wr3600fwtpfjSEajaRNbvHJCkRiPlmQH5fUHGe+R0yK9nsYPB80h017q3hl4eFAgiIz2C4CgAYxwKTqXEqC6nxXYRXOn2yx6jbhZVdUiWRSrDHViMAr+VdT4YsIb2S+TU0iMvlqbZpMAgN1Azjpivpu70fwxcbp7OWyuJRhWWXDdOgzwOa5bUfBeiXl2oAAWNfuxY+Q9htBGBzUKRbpJHy1rGmwW08skTfIoyqqFP5dB9adY2rXlrBHtCBR/rOg/Lr+Fepat4KiAKxzNtcGMo6/Ngdvpx26VxVt5ujBEdFQxElWOSHx2PTJ9MdKpMwcDpLPRLa8WLTtPVklUDfMVKozHHHPP0/lXIeI9PuLW+n0y5jbzI3LhR/EuPbnHp/KuhPiC6jtLmW7jU5AwxwgGPUevNcr/AMJlqWp6xGkiRyyTERh9uCM8cf3eBUDmo2OOuh+8wU/3vx71seFtHcajLc3eV3IIoO3HfHpx/LpjmtD+xf8ASJJXyS7biewHsOn0rt9M0m4uYTbwqsSwrkGTvu7ADpwK0lXtG1jGEDPmsbvWJltrVd0WAPRS3YV12s6b4ZuJ7CyvUZri0XyQIiSj/Lzk8Ecnp2xj2rH1u31TR9Kkub4AYlSO36fgeOQR7+o7dOm0g2Gj21nqt+FlWCVDIezr3XaOOSew7c1imdMEdhLYiz8L6ldEhbeKHzFjx8z5wPvZ6DtxmvJVs7q+8jVYD5P3f3Ttu28kbh09OmB+WK9P1bxHp/i6C6tLH7Rb2SgPJK6BYjtx+72g8n8unQ9a6vwN4Vi1gQ6lf2wTT2YNBEMBZ2XjJKnkL6d/wqjUh0f4Z6Zf2lor3n2bKglUjLsQemRwo47DpXfQbdDmtrHSoozI7tbeaqgOI1HzAn+9jkV0OqvFBoUOpRbfN+0+SixjGSPTsOOKprpIntZtRC5kRWO0DJV8dPriswOQ1ZbTSJ4Lxd/m7yFOc9F5z9O2K5fX9Uml122i00/aIr6BJVk+6ke3IOfoMcHpkVF4nkmn0No7eMyyW8Zl3BTncTjt/dB+lcvayCzYNeXHmSQw7ZH242g9h7E/5xxWNSdtDQr6rp1hPqy2NyyCaRg1xdyf8sYvumR+yhc56DAxnoK9yvLvS9XurD7DKk0kICad5Lqwa2WMYG5MgkbS2c5/QVzuq6Jb6xpLahNDFEZovsk89oxjeUKOGxypwPunnj2wB434Bvb7RPGd9pmkF1sbK0aWSWRF2hwflVtiqnzZHHB4wKkmUrGxq1hYS+Lb/WNiLPLiKZogqxBwvz7uOOBjIxyOajuLq3sNE1bfA6JJp92kmCf3X7ojnjGKs+G76xvriTT4YvOuUw0jBQisTzktkDJOAOKx/FixRaF4mtARvGn3OCMjdkbWAHTjIH8vbJyEpHmfwEsJ/wDhFr29XhII7NSSBncdxCAHvzxX0MqT/wBlaesbNa3byPcJMu5TGp+TeCNvykHbweteR/AWOK4hu7H5vs4FuXQfKmVbClgODjHGR9MV9TX+m21x4fsrNo4o4ZLgiJ4m3eXCvHB6EnkEcfQHgbyld3LORsvH/hy6vLqx0vT1GpW9qwlvrhI4GmUdQOTnzCBj2zxXCeO9Y8Q3s+mxvKjxIx3QxLtAGBwdw34xgjd/hXG/EaG18JeL2msp1keWHDIRwqOvKkZzyeg/u49RVnwhpYUR2dxt85k84LnbgHsPTJ7cdKkjm6FttEuUtb2eFQZ8K5K8EZPy44xnjBPTFdroE2o3KyjUFMt6iF5HYbMA+y/KenYccV1HhubT7XVplLBYplWJU7Mqgnv7/gQKteKNW0d4mi0mdCkMSxSiPBzNJnCAhOQo64PUCpZZ53qOpWVoVN35dvEBtMg9vujdj+VdR4PthdTjX/J8+C3aGbZypYnG1DgMRnPIxxxTdL+H+laxon/CReKRLLpsLyRxWsDeXJLNwPmb+FBnOR+XSvZPBkmn6dnRbKMWmn2yx/uEUM8awDjlcu5Y/e6nOQME1MYXJSF1iNNUtFv/APRbXV+bZPPXy9sY4IOMYb0A6dPWuHi0U6LNFfXcFtdXDyFWn8wygHP3cNwCuOTjPPavVLnQrfW9MF+Iwh+2PlSWLmLuFA6clfpjr0qnPptu2pBZ0VLVI18ojhCzY28D06H6V0LQo6PRba01Gwd7N1jeDjfxw3Q5PY5HTjgjtivNvG8H9j6//aNxL++1C3EcUNuuPLkDZxKOdxGRz7ewr1awOl6FoE1xCRummHms+MFjgAbc4HOABxn9K8K+IXiWwuNKvNWt5le5jlSGAISBmRhuCnnkRgn29M03LQDxXxZraS3xuJHGLOMRAHO0Ow9sdvcelZHhK/j1XUbrWpIlSKCL/Rwx3KWzjJHHT/PIrC8TzQ+XBbu/+sYuSi7izdBgZGcf1rfsALTQ1VMLEwlm2IM7QDx83cfh3rgk7u5yPcx7WXfqRdlZzI53Y6Fh049q9R8OoCEJzl1IPY8cD8CK8+0GARSQgLv83OGHb/Ir0ywhJRDEw2I2MDIJA/liuHGbWNVsdlpMBkv18pRsyGHbheOPxrnNYmYTTlXCozEZ/wBr29M10tvOIcrFgSlPLBHRV96828QawskFxAY8MVbZwASF6H2rgpwuymTQs0sjhGw7LjcwPy+x9M1xWoSmPW9NEr4D3aSydWXG9cHC9McnbzwfpUPgrUrzWL25F1KWnWDamOMfMeQAO3HfP616PaaPA01veTYY2zExrjAGRg//AFq6GuV2EmdRpM97qfjK5nnhENlp2QgYctI/3iv4ng9Dxit+7haWP5Rh5HJduMHNV7WE21qqjiS4bfg/e2t6mtC6AEg2kYiHPr9K5qkrs12VjIuY2k2RRH/Ur6YzxWTc6SsUls0bfLsDAEhTv74NdCr7lV+CSwGB/QVI8Xn38KgKRE6+nB7cVMNAPErvaPjR4XJ/5ZjVDx2/cgCvX4UkljKsBkfLjOTu9PbFeV3ir/wvDQUx/Bq/4fugP0r1kA21k1yzbldiI+MEcnPtjAH06V6GI2gMydSlElwkacBPXptHt3rPaMyny+pJK4qw58rMzYJPCn39qfaQCNI5JAy7m8zPf5fSuEQ3VbcRaBPGQeYSCT14K+35Vh6m8sMDCLmUoFzxwxUetT+Idbt4pzZMOZLdzjcODjI/Ue3P5V0lvoi3b25nG+VmEe3bzujxuOOOnGPqD0ranC4HO6Jqx0LQLq3Z1NzcFVaI43Bc9eox94/T0NaCb5okRj8yKN3pu9hXVeL49NgaD5E891yqKoG3AwHJwCMfzrmYliiYx/NuTtnv2wMVnXXK+UCyZ47eASY3HoOwyOnHrWG90ZgzN930AGPM9PotO1SVpJxFGMKvIJx8zHv/AMBqqiru2KP9lWHZqlAXrK1iluN7/Mlsu7A43N2r0LwvGu26a7G4SQZBYgMc8Y545PT6VycUEdvaxsx2jOZMDjIHb8uK7rTZPsllM9yoTzivllgM9iMZ546+lb0NwON1aOP7eJE37ZIwcMeQAcY7GuP1lD/ZgjVDv7DHBz09seldrrvyamij50ZeGUjA4GeOevauK1B90bqoAKrtA68D+Vcc/wCIzKZgaWhO+Icqufl7V6Do21oGkfI8penpiuK03ZzGgC7DnjrzXY2P/HgUVuWkCsR2FXIIlTWI/Mhic93yB2xjv71SYq0p7YAA45+la+tbWjG1SAhOz0GB0xWNGwc5yMcce+O30qRmD4glWGCJMZy2Np7H+ma5ywjmuLlGYcHDEN6DjgVu+IAViXfhljfdnv0/XFU9N+SRtnJVOAOePT2/St0rRMz0TTWTA2niNfu5zxVuSTzdjt1YH5j9zjgcduAAfpWbpmPKycBEXJzgrux938gSPpVtQMqzfKGAPtn2A6f/AKq82W5Udh7RlkbbnnhSe/8An6VwevygW77N42kNwm4Bun4Z/Su8lG6M7cnPC89k9PpXFaymIW/2iSGBO75vX/PFdFLcmRxrs7R5XbukB3k/w4HGBXRaGrLbREcFkxg9eO4rm4yJZG4BByxX0HYV1ulcyK4A+7tAI5WuutsZm8HKwptJ4U8AenbNUVyqnB68n159aswIJIJDE24IGAxwSe34CqyAOgaPoc4PuK4wJV4hIGctwFxkD+lU7eIi/VF+8RkLjgY9unT0q7Ed4K5PQlgMYqHT1824JhBDfKVAHHHHH0oAZenFwsYcngjgccjpjFWdbO2ziUqD5YHB+XgjHrzUUhSW+jJ24Y4zjGOOwqfWJ4JdPR5EZySEBHCt9cfdpoDjoMfafLMbbxtK+WQu3b9a+yfgxq11pXge5vLT97a6Tev9qgCnckM4VxKo/wCmfOR6elfGtl82pibcPvH7vKY7+n519TfATxINN1vVtButpS+ihuI9w+RvLGxwe2NuPwr6HKa6jVUWKWx9FjUbXw3rieJ7Z/8AiR6yYo7/AAcRwTsAIbkE/Lsf7rkbRyGNdPexr4Y15NcXIsNTKW98O0cowIpvQc/IeRwc9q43TLddG1B/Bd+gk0nUY5G08yfMoXrJbscc7RypPO3jJwAN/wAHSLd22ofD7WVMjWUR+zrM4MkumzEqDuH3mi+42AMYGDX2CZgWPEUcXhDxNbeOrbCaZqGzT9YUgIMtxDc84wVbCsf7p6VzetWsHgDxVL4pgxH4f1+WODVecRW943EN4CPlRJD8kp4AOGrufCFw11b3/wAP/FP+lXGnDysz9buwlyIpOgz8g2tjOCOax/D1pbqNV+F3iFftQs4SkIlP/H3pVxwvTGWjzsJ4xhSKoDmo7G38OeIrvw7fxB/D3infsVxiGK+df30J6ALcJllGQA4KqoFb3gDdpn9ofCDxQguraGN30Z7lQ6XmksNrW5zlWe2HyMvBKYOMVzVhor3NvqHwk1+4Y3dlD5+kX7H55rINmCVcY/e2zKEcZUkKD0Oas2b6l4y0GOdSLTxj4Vu8kEYX7XFwR1jIt7qPuCBg5GdtBSNrwDdXPhXXLr4WaxM3+hxm50GWU8z6cThYhkks9uf3Z3HO0A4xVa1K/C7xutm48vwr4uuy9uSwxYaw6lmixxiO5C5XHAYEYArV1mFfif4QtfEfhxRY+JdGnM1oJf8AWWmoQnEtvIRj93IAUYEbSCGxwMXIn0X4s+C5rK+jktvtgaG4hPy3FhfwN07YkglUFc4B44waAaKfjG3m8GawPiXpkTS26D7Prlsgz9osO06Dp5lsTnHdM84AFXvGXheHx74Rtbvw1dRrqFo66nod8nKxzrymT18uUfJIOeDnBwBVj4d65ca5pN74R8TrE+u+HpjY6jBgFZY3H7qdR/zzuI/mXj1Has/wpIPAmvv4AmLDTbnfc6FI5z5eTmW05OcR5ynH3PpQSWfDfiKy8d+E0v8AULOIrPFLp+rafOgcRzp+6uLeVDwVByMHqpBxXx5fQ3nwa8WX2gFpJvDE7iW1aRtwiilyVVskkFPugnhsY619PeKAPht43i8bAeV4e8RSwWeurn93a3n3Le85+VVbiOX7o+6xyaq/Fzw7YxbPFN7YJqVjawtb6hA4yzafLxLsPHMf3154we4GHewHIXN8NRhgFmiGKaKMJKMZdiF2n02EHggY5FdEEayslkmUeZJ8ioM/OfTn7vA9ucAZyM/Oi6rqPwe8UaX4XE6at4U8QEXOg3ty22LyifmiM2PldMjd8vRgdo3cfRdn4RsdUu/7W8RyrqlxJsVYf9XawRD5vLWMErIAf4n3BsAhRVgQWniqTVol0fwRby3c0bBZrlwqWsIDDcHlwwJwOiA/0rrtM8I6faFLrVGfU7oYPmTf6tG+98kfRQCeOpHrXV2/2S1hENuqRRKPuRrtCgelUZJzM20fKnoKAOT1IRTX85t4hmMqSSAQOBt28e3tzjHSshlQTGUbPMx2Hy89u36V0l35KyKrERoY2YnvkDHU5521yeUPzIOD0PrQA5wGbPzY6Aj9KUQQ4O3L8FcdBketQNKqqSgLD2HJHtSW0pctJFlTn15OfboDQgOm1K8Nj8OPGWoR8i08PalIo4H3LSRv6cV+M1sDB4d8FIoyxjMoI/3QAK/YXx7cjT/gv8QLgZ+TwzqqLnjG60kX9M1+QVshW08EweWB5VohUDuzvEvH5Y/GvNxu52YT4GfUV4saoyYGQVJx16dOazLglprZGOcSwkY7E54/L0rTvpA8jtwEDjOMZwR7dqpXMQS+tUXOBLCnAwOA2ea8o9NHsnhtQDAgB2i6xgdgRn/CvpD4P2a3/wARNHjkTKWfnXBb0ZAFFfO/hshBE20DfOBjvkDB/kK+tP2dbeOfxVqGoTAD7BYMW9PnJ/wqI/Cx0leaRq+It3iT4i6mtudxe42D/djUA/TAFei+DrGzv9UadwZTAFKZGFVQP1P4DFedfDOZ9T8Q6vqmwyD9/JyeM5K8egYDrXtHhUQ6dFeTZ8xY7ZpfM9kByo+m3imuiPoHpZH85v7Qt1JqP7Q3jvU3fcia9d2ce0cj7NtTH4cAVX+FsBk8aQzdRbwTSnPUHbgZ/E1w2q6k/iDxXrmvTNvfU9Xursnud8jfN+I5xXsfwOtc6/eMSokliEZz28x8Y/z3HtWdXSVj2VC1j53/AGh9RbU/ixqaqd62cNtajPQbYEz+TE15XFsT7mR6dsnHSuj+IN9JqPjzX7p/vfbXg/79fuwP/HMVz5BOAuD0OCMYI9K2hsfM1XepJk4XBOOinaCe2Pb+lXkVcbWOQPaqkIxJk8cb+nT2+lXkyQeRjocHjAqmKJKoLDcNob7uc8YqRVx8gG0dAOtRHgAt8qYyMDt2qRVx8xHTGOen5VBQu0E4bKk9m/Lim/exjIPTOP0/CrDDLfMCeMHPQD2FQPuCDphfzOe9ADWcZbcMY4YEf4elM3Ddu2k91wQMUu3dgrx9TxgcU0j+LOeNmOxx60ASq26QuxxweAPWnDy8bcsx3EnjGPao1C/Pg5xjj/PWraAqhkLcYwOBwR2+lJopDDtJ+bBAPAz+pA/yKv2/zbW5GTxz2qhuRnyp2AY4/wA9Ku+bD8vOzODwOn/1v5VEjY0JDhCM9O+OD7ewqlti3HCj5FB64P4GoGukkKhsFhnHv/SnxHaf7ijgAgEmosBawMYHABzg9Kd3BHJHI7E8U0fTcOvHT/63+FOyvHQc5+b5c+mPUf0pADAxpucbGOAR1BqVpT5b7GztXO3oMjv/AIVCMFFRTwx9Ovt+dWRA8gklIKgDb83TI9PWswR6VpOBptuh2khN2V7A9OPoa4/xMNutXAxnkZOSByo/Dmu20tNtnZqB1hVc/QCuC1dlbWLsvjy92Np/2QB/9euhHP8A8vDKRgZtiH5lXOegyP6DFasG4K+VzsAGByDnuP0rNgjgDb8gInAz6HgZ96uW0nmF1t2Xhwu71/8A11hOJ1xmaCPtDlBkqcD8ug+leQapIXup50UYJXPbPUdO1epqd0ScYEYbPI69P515HqRCzOME7ZMMGGMgDjmnQVmyK+wkDYDOv3QAoPt+Hat23xtRxgAcqCOOn6VkQggDzGO1RkgY+bPbit+2kRkHJCy8Bc8D/JrWpsY0NDQj8sRBlJU5J6+vf0NKSiDEbgLgHn+lSLLFtEbD7vr6+n+TUgB+Vl2/8B9/rXKjstoVneUsWZW28ADdxx2OO1SZb51EbfICMN9ParW1CdsnOPujOGb6gdqUtkneMMTnOenFImxEqSYD4Xa3THTAFOaN1xgAAgPx/Sp0TccK2Ap3cHnj0p6nzeS+R12k8+n4UGhFHF87AL8vBzt9O1Oi0+SRhGwZdx3bevy9Tz2qwhUDAUncNqjPP1z2qWCVoZUkhYOwyDkZ4HBH+cUGZW+y7cgL3OBwQoP61CbTYBsU8jjvx6Y7HFW2diWDME+fjaMKT9f09OKaXlDYQ/JnhuuePbj8qDQhezBUArkA7vm646CqtxFtkGVZiAOB2NXizMcnn/x0EVVl3Nyxw3QnsSKDMzj5vyn5fVQRjOehxQkTBAGOArdjjHH51PsfGFUfKPlAOfxFN2JtUgHd16cen6e1ACAFFYIdoyMHH6U9Ym28/LtOV9BnpUoiycLxk/LzzkUr25Vi5cBSThMfnWgFcxnDEuGIA256H8u9M8jbhWdge/GRVtEYKcKEHY9/THNShWAVdoOeu6swM1rfI74HBOBt9+P60oRx2O4A4zz0/wA9KvmPC/u8DAO4t159qb5KSbcEjHY9vQ+3vQBng7iUGeDkDpyOnPTFAVwDtGGPGMfdX+grSbGeWGAMn0/CgIpXYRwPvDufpQUkUEjJ/wCWmwrwAfukdwPWrC25/d7uOeMdD/hith4owqOzKAvAz90H0FQNhVyMcA4Hqvagoo7doLEFBnAzU6jLFtx7Aj0PtVvbMON20+vbntTYmjVtzSA9QvGenQ1mBByMAHcB3VcH6VWlhKrhTgY25PZfpWjKIWlBQnaePk+XB9u2KY2zbjI8uM5AA7njHX+tVcDGDKVd0z0G1fZePyqIxOAF3Dpj5eAR/ntWlsVVKomGBwPVaiTZ83mLwCMZ4ye/1qgKqwygpyQHOAp5wB1P1NHlSBDhQ6ZDDjspx+tXJJU6blCgc/n2wKTPA6tuG7b0wB0yeuPTtSugItpVgwU88J6gdx9B2q2qZk2hVZCNrAYxt7Uw+V1GAfY8jPanBmx5YwrE4HHYdv8ACoAQFVYJFgKv3V6f4dao3RBQpJ8rA7lReDn3A9BjFW94AjbcN6Elh3wPTP8AKsx0kZmIUEPn2255+uP/ANVVETIGZFO372cA4OPz7c+nWozEuGdlwD8p56cdPp+tWfKYxjecH+Ikj6ZqIq8POVIUc4IOPTPcZ9hWxgZ0qdCx3DGPl7H6elITtY/MG64HGW44H0FTXTYhJdlyPXvj6enpVJmynmbhgKPnHGD7d81cYmEpWOo8HWxudUliUEuIt4U9MZIPoOOK9ZsoojeacyLy7R54/u15P4N/dSu0Lsp2MCQ2Oo6dj1xXsukIwu9MJ5VIgzY46qMD8K6UjBu54xqu6S71Dd/HfMyMDgkjqD6AdM1mzxSZLwnZK+AwJGFCDOeAcAVbfdKJ8Y5mf16hj3z2Happ4ojIit8ixJ9AScYzjsK5p7ndT+EqiN1KqRlfu55APrjHSpMSzKJUVyFPynAAweOAQMcenpWhC9vGVfl9wwAnABJ9OefT6VFe3BuNskm7KJ9B+Xr6AdqlCPOThixHAMpxzmpUEQd2kO30J7Y9PSoiFKYRhndk556etPcMDvA7ddvH4elbo4TVh+UKGk2ZHGece9XvJ2niMkgfMR0A7n2z7Vm2z+YDu+ZcALn19PwrViPlKdu4ncAp659PoKDakyxHbBdu+QRyHHGN2PQ/p9BU3lqqRhhlepP91fYjFMhurdf3e9V6fK/K7ewAz0Hb6VOXs22gzrk4Uc8/4dwK55RZ1RaCFfm+dyFVtrnjOT/IHAqXYgIVSDuJ2N3z3/w6Z9KbHNYqPMFzEQMgKSqnjp1OOvt+lJ9v0oAj7VFkgLkZ/rjv7c1FmaJofvDbvJOSo2qBx2pQ3Ksw3DHX0/DGPyqD+0bA5zNGoxzt77TxjjmmHU9PAw1ypJ2ngZx6c9B+FZ2KLWDv552dgMZ3cbQewHpTm8pkTy1CjdzxleMc47dKz47+wAaOS6Vlf5s7T94Y6flU39qaIc/v9oIHBXgfT/Gl7MZfIw4HmFQRkDb1qMlRtJGCvoQRhegPp+FU/wC2dGAX9+wx6ITj6Cl/t7RlQEM3DZA8vHHT8OKOSXYjmj3LYQDAcPntj0IxUY8s4yx3AAbkHX0/n+lVX17Rf4BJnsQvTP8ASoU8RWCcBGIZcE4wOvQfnRyS7BzR7moAHGDyQmSo9R6+gWpFV4CC6YCcc4/DJ96yhr9kPKKQ+YAvzDHO6hfESsuDbyux+92B/DntTsUXfI2q0RI3qFwBwBj+pPFPFrGDueR8Y/h7DI/lWd/bNzEq4tJdvJUtxlcfQZxnmnRX+oOB5dhLtXjkc/yA7fQUcrGXkT92gb1O7HofT/JpsoCAljhVIGT69lGPT8Kpf2hqBxEunyRtj5RnAOCOeg4GfoOKiN5ebsPp8gDcDLcb+mc46HiixNy6VJYjap+VlOcAgDr0/KkVtoxI+3a+MAYJ7YzVD7ZrDBXFoOH65xzjGPbFQvcaozh2s87T1z68Dn+VaWIuWzdDID43qxGfTHbHf/P4I8kzhhhMj5uAACDnrzzzVXfrGFi+ygeWSRv+bpyPTP8AhTN2qTYmKxbWKkAY28dBjp9B60WAmMaHG7dujbdhhg7Mc59R8vGKVpNwEirjocqMcZ759P0qPydafbuX6bsZ7d/6f4VMLbXWULm3IHzAkrzjjr6c9KdhlfYB86nA7Y5Uc/ypdgUjkqTgf4HA+lSppuskHy2g2g4Kr0Bz9P8AIqU6PrXVJ0yV6Ljp9cUadzMreU4LE7lIGM9Thj3/AM9qFhkbcCgAJUDd1HHH4/8A6qsx+HtYwXjnQo4xn8ewOPT06UjaFq4yrXPT19f/AK9O8e4a9EMeGYpIWTj5SOB0B46c1citdj5ddu45YZ65wRwPx4rPOg3Zyv2sE7eg4wP8+1Sr4dnl2F74jfnewy3b5eOPejmj3Ku+xpLEu0Z+UKMlQCQf8QBxTxEDt8v5QM8f3Tjt/hWT/YNwOTdHahyoGTjPHTPHT9Kr/wBkx7yq3UzlRnO3ufu4789KXu9/wJ+RtrGVbBVflQZwBg5A7/qOKhAXyPImYIh4TAG3+vX/AD2rL/sOBWMc1wWYHG1f9rpjP/1qibQ4OcXGQuOg/Tj0o90DpMxPCyj7qp1A9DkYOMcc1WmvLeOMfu0PmKHDbs8DrkDuvfH6VgHS4CBJ5jOp9OtRmxsgpCF8nIy3bH0qideiNqWe1QSRIEGfvEHkewxxx3A61UWWIfMdo9QMjAA68dOwIqh9jthJvUZQHK7W9P05FO+x2ijeqttbknPzY+mOlBRcjvLWNt3mtub5V/ujgAZ+homvbYRApJ5rjgcY+pB7GqrW+nBdmctj+9nGPp3x2phhtJBkIc4xuY84x6dOmMYrQzJDdwxgusuNoPDDL8qAvI9Dz2rsrSQRaerRKAuxdm0ZXkc8/ofSuCaG2WNHCMnbg5xu4/I9BXf2VpstordhtMCrnaOMLn5cc8k8/TFVFdkZTOw8MxB7FvsxyS7KSONy8cZPIrI8aPbPrdrEvJt7bH3dvzMeBn/dwc9Pauk8JQCKzPBUPKSM+mTxj8B6VxHiNkfX59jqcjGVOPlCjGRz06cD9Kp/Cc8fiP/W/QNeCcd/lIqTBxt2kE0wDHTqP0pRx/wEZFdhzjh0wvA9O2PanZIyRk9hSYUdtoyMD0FLgYGPz7AUASNxkenFMOeduM4o+6BgZI/DilwFJUgbsA+nNAEeeDt+bA6dx/KndDt6nA4/+vTzyCuMAjHFJk9RxgD8KAGvx/rAAx6egA7e9NyNxAxz6jqPan8jG3AX/Z9aYCduBnn9P8+tADSPT9O1A4OPQ85pzdwSenam9175+XB9e1BoH6Afh/kU3G1R2A7eopx6Z6npwMCmnkkcHGD07etBmN+U8EjA+7gdKXt9ehHbPSjJ6btox0xzj+n0pPoAo9Pb+lAB05P16daOnTHbpSjgjP1Apo4AUepwMdf/ANVBoISRwOnf1oA6joFA4xSkY4/M0nyKd7g8dD/hQAq42jB5HbHYf54qbG1j7Y7cc/0qPK+Wee+Me/8ALFPwABtx97HXt2/KgzJFABGG5HQjj8KacdC23J64zk07a2DgfNnAB6fWnEocrx6Edf8AP0oNBcde+eBikwo5J27WGfoKQ/Mre4HH0pw9xgcY9MUAIOoGCOSceg7U7CjPpSDgr+PP19qPmCNtGCBx9DQBIAMjGG7CnYx93Bzz/kUgxnYOFwoz0Hqce9PIyOMDjH5DjpQZjcYHPA79vypPkBPtzjsM07jAJ4J6gfSj364x+VADeVXaoOV5Oe/tTdvBULzS425A46YHXilx0wcgenBrM0GcZJAx7UHcF6DHHHc+1HB3ZGNo6eoPSm5+7ubg/wAx2oACVHzMelO5zt/z/kUYX/gPfHpQePVD29KDMapBIbHQYWlQgEMfTbnsKbk+n384x2NLhcbcDOOB9O9ADxgc4wOmPQ1Mv931qIDI564AI7HFSKMEHoaDQUDIAGDgdqeOw7Yz7U1Tjr064/pTuhCn+Xb0oAByfmz06Cjtx6frRwcZ4PP5Yo6Y9MDHoFx3+tBmO4GMjP8Anio8kDYeCeMewqQdyo9vYA/4UxiNvPRelBoIB2UZzn2AApRgHgDtn2pw+6PQnNGB6f06UAMxj3P+NJzzxndjPt9PSnkbgRzx0x2pvUFlx/8AWoAUDaSQRjoBS49eaOMfKePTrijkc4IoEhT83Tg08YYYGab27ZpVzQQSliTx/wDX/Co9wUkf3e31pS3AA603jgE4+poAcw2/1xQx2/LjGPSkBAGdvH16UAggrxlSfyoAQj8P/rUY9Kcfpn8aB0DHow3ZPX0x9PT2oAjP04oA6cYxUhHTA69P/wBVA7nGe1AAq5IH97H4CggEHjb1FPAHT8PrSnGP71ADAo3bfT0qAKfLU+2MY4qwR2PoMU0qOOOOBjFBoV+A2G5HAXHX9Kb91TkZ/DjmpgCeFG0/Tp6fWo2OV3L2HegCIgY28njGO1J/h2Pp6fSntnPK7e1N6duR+lADRg/T37fSmc4PTgdadgdMcev9KCcHPHp+FACBQ3Tj+opvT/Gn9cY5FJg45P3Rx9aAGYGNo6dRRg9+nanH0x9BjvTenI7daDMZ2IxnjtzS4bIzx9f0pT68n2po45AyRzn3oATG7opGRjmgY44IPpThx97nnpQOeOvUD1oNBmPQAAdqaR15BwBj8acR0z0+7mm8fhQA0DPygjPAHFNP3QcYHvT8n7uPpik/z+FAEZ4Gc9OOe1N/WnZPPG7A54zz2qPnA6nGM4oAN3HQD1GOwpRx06jj/wDVTcHkYI9BTSRwD0Hf0+lADsgDrkUo6qe/fHT6U3tj+XYU8sQce3T0+lADeoz0Hv7U0rnAOOmdtLwV9fr1/CkPIxgccmgBgbimkBhnPTHGOak7bfy+lRHgcZAHtigBef4uR/sgCmkgAkAjjv3x0/D1oxvIZVJOOT2x9M9qjdiPReRwecAfoP50AVzkKcY45PSmZ+bGCQnOfrTpMEbSw247fyqNskklcY7UAINxXAHT2qUEAqOcjv8A0qMLuO4r+XUfSmjIUknBxj1/X1oMy0hDlR+mPyqZP4SvGT1+lU15LY44GB9KmBzgHHy9qANBD2ycVYUj0zzgAVQWTqcgH/GrKvuGFYZHp2oAcSMEkjj8vpTSw4PUEcfhTc9NuAOgyKhwOeMc9cYzQBMvBywqUdMg4IqumeCfqPYGpAc5Ix+VBoTA+nHoDS/lj0qMNgsARkfN0/Sk5A457j8OtAD8HaOOvTPNIwPK7cE4HH9KToMA4+nGKOMKvJ44zQZjM/3D0puMjbj7uM/T6U/jHAHpSY3A9yBwR2xQA0859D+HFVnVQjNjIXB4PrxirJI5Gew/wzUTjrxQBW2jHy+uen5UwdCPQk089Gyfrj0H+FMJ59wOgFADcA9cjBHAOMikzuHQZpBwPlHSngcj60AIeGIXb7Uzpj/Z4p+flK5xnHbGKaenPXp7DFADD2pwztOPTj2pAT9aOnUd6ADIznAPAoyvA2gc/Q+1GPf603AORnHFADs8bh2HFL0bg8dRUf049R9KdkHnt2oABx0A4HTtinDHA6jH0pgGcZGMU/JwDjP9KAHdDxzj0o749OlMx2zS5Gc9KAJUOcduw704HPHSo/TuM8ClBycdf0wKAJl+6B1AX0x14xUgIPGMjuBz0qurfMvoevHJx/Sp0YFdvQfln6Cg0HhQoYYIzj9KlTjAUYHA9aiB7ryOnA7j0FPVlxlRtA9egFAE6Hgjn8asZXGG6dcZqsHHXnqcnI/CpVOVG7pznGOlAEwO4HjIwM+nNTrzt9GYKT6j61WBB4JGc4wODzxx/Wp1yQCTkqf/AK3T27UASRMu3H44PB9qnVv7v6+g6VXj55A4A55AHHfj8qkHHAOcdTjHTrUsCyp5GRzzxT1JGMenI71Cp4Xb1yfyqReF7e+OlSBJ06cev+FIPbt0xSY6HHT2oGcd/wAaAEYHBAGT1A96aQM4Tk9+1OPC+mBxTT78DHB6YoAep/h7f1p65JAyOfSmD8sDpSg8AYzj/OBQBN2Ax904+po9e/6UwEBf89Kf354/pQBHjDZB9h7Cp88/0+vv/SokPIboBx1AAFSKM4wCMjjt+VADh2HrSE/5/wA+lL0Hp2x3OKjb06AcY9MUAOyv/wBf0FJksDkDhQB+FM3bc/LnH5U5AWBI59Mf0oAeoRfl7MAc/wA6sLJuGBwF6Y6AVAmMfLxtxkY/WraA7evTg+mPpQBegZvlX+Ic5rQjlwgHTc33s8KR3x3zWREw7fL7dmHpVxWAPH8v8KDQ3YpUGIs+3pn0q8kicbud3AI7H0rnoJCQQeB2Pv6YrSjZySWx93HTFBmaqnHXjGBU68Dp1PNU48FtrdhVtCSP0/KszQcBngdhUco3DBGcevSp1XDZ9qCpVc8UAZhjUZApnIYbRg5x6gfSrkqgfMvTg1VKke4PT2oAljHyY43KeKuKwznHHpVRQOhHy4A9+KsqcAex4oAcT2/P0o/pSde2AaT6cUAP747mg5x2wvoKPYcD3pcA0AJ247ikxj/61P8Ap0zj8qb1HH+fagBMY579x7UmP++acev0GPwFAGAKAIuw/kP5U4cZx/8Aqpeh4wM89KVgOBgc0AN25PHIHv8AypAMDPTJxTtpHT8vanAAjIz04z/KgBAOg988elSAYHt/n0qEH+LuB8tTr/LFAEienHFWlNV1/wB2pgCOnYcj0oAsA9u1P6k45GPypiHgLip+vqe1ADVTtg5PYcj8alIwMAe2KRVxgDp1PpT2X3Axxj1oAznbt7fpUQyeDxU0q84NMAH50AOHXrz6UzqadjH5YoHY9qAK02ARn0HtUO/AHr3+lOmHzc9+B9KjLHbwOe/HpQBE5HOeKg+o+mamboeM+1MYfLzyPQf570AQMD04I9qYcrwCP89Kmcqpy34f0qBm7njFBmVXxktyATx6CqpBCgkHa3+HpVpscg8c9PT6f4VW7exPT6f56UAQS7ScjjIzj6cVAflJHr29KnbGD0x0/wA+lRHOQPwoNBOlAONo9BTf4T7Ud8CgzJc9/SmH07f0pQOg7DnHvTTyBj6UGg3r95s0uAMZ5Pt6U3cBxjPrRknG3n6dhQZkfoF59u1QnhcHjHYVMfu/QAcVAeH5+lAFV/8A9Qpg5P8ASpH/AE9Paox0z+VADuM9h60mBnJpfpS9Me1AEbDtxVdx8ueueOKsEdetV2GVUdMn9KAIvY0ufX/69JgDoOnal5H5dvSgBRzjHT0p49vpTBxjnmnDoAOlAFpfwxxTuOV//VUMZySOc/pUxJxg0AMI9sVGR6mpaYRQAyijpRj0oABTwN2Ov4U38AKXpjB49KAHLjgDGM1Ki8YHr0qLHT+VTLjjI79u1AEyj5gDj8O1SL05IIPpUAPapQeR+lAFlSMALwKsL2XHeqyEnAFWU7A+tA0W0yfu8f4VOoUHC5HAqvHwcj0NTr6DigRICc+lWV5B9OKgC4+nFWUHb3oNCZc9f5VYXkf4VEBgY21YRMcelAE6KcDAq7EO+PSq6Lx+HFWY8dvagDRi6DFXF/TiqKEleOKug9cdKAJ17KR+VWAAqnPOKiVcr0xgZ+lWANwI7kYoAXbznHOKFySF4HPQUpC89fTj6UiLyM/wgYNAF6HtWinSs2PoKvKcCgC8h71ZiJ5PaqcfIwO4q/EuEI9aAP5tPGUUUfj/AMTGwjIT+1ZvLhzyqKzY/HtjPauVdb/UE22kLK8bYYsOleyfHzQIfDX7QPjDQ9NUw2gvRdQhxgrG6sGHbcN3A68evJrD0nF/o6xacAJATuz8pJH4Y/KuadPmloZyWpyl3YaVpFnFeXt4q3mARJt4V8A4A9ayrvxZY/YJU0C6/wCJhBbtM00qn98U4IUE4+mD07YrqtXtdf1hTo8CqkTDbICECLtPXjLHp2P5Vl+FvAelpfX0V0VmvbVUmYjBBX+7jsK3jFRVkCRzXh261XXGXU7uyaGySJ0LseJX9kJyMcg9fwwa7UaREumx397nLAJGGBAduoUcdPeuc1nUbq01TGoo1vp0uY7F8hYpJNuQhIHy5/p6VXvPiJrUOmJpk9r5qRrjDFXlAHAAxyfpj29KqwGl4z8Oxap4OjGhoseqaU39qW5hXO+4jALKpU5+4DgZxkDHpWXZX7+IdMtdT0OEmK9Xz3IIym35XQnsVIIrntFnvZLI6oY5YLmUuMo3ylQ5OzHcjjsPwxWD4c8bXfgvV9e8Lraefb32NSjtI1CMpbBcIcHaFAHA/h7cVoB7FZeHrecP8qQqApgkYja7c/L16n6fhXNavZOftek3MBTCbNvAAB7j8u3tXRXY07UI4ZBG4jdElSIDduEihs9Rjg4OKypdWt52FhrNu8EkOI7Z3Rg7Q54Lds4HXvQBxVpq2teDmhgu9Qd9KV0wpUNtTOflH3gRj1I/Su4tvE2iakt3fyX8L3DxFbfa21mA527CBhlxgAdeyk1zcniHTrbVBBfgQW0LeWGaIPnd91skHHQcf4U7WvDHh6e9t57GSK1ukw/mxKwV/Yrxj64U0AdAIvCHiPS/7NkuwbuJhKzEFHgk9VBxx2z/AC6VgXEcmka1aajOPtlrZK9ukgVQ0jEZBPDdOnpx71meIL/w14dsoNS1q1eC5teRLbnd8jdA2Su49eOvTkZ44jw94kfV7G7u1uv3FndCR1mK4aJjwSpBXccdOOuBnigD0LX/AAzo+tefLaSRR3W1jGY8rz15zwffuOvpXJad4c02VBHavdWl3bIxmaJykuTjpj+7jjGB6jPTsJdNt7J4bizge50i4eMurZMyluMr/Fk4/wAjmqni/SdCtbiK8meexXBQKGILJjkbjzwTnk4FAHJXPhrUrJEvnvvNljw2J2O7dn1I5I696wNev9PlQT/ao5HdQpjgA3M+MZPHTFYfiDUoEP7i8u5kQfIZnLMq/wBPpxXI6a1rJcyKjBWgA8sN0YHuD+mKZzTlY6Fnj+xC2mBkG0tj36D/AAqvp+iG2vUupyiqI/LRDx+8J+XA9q1LG3uJ7lL2QDETCPaB8xJ4x+B5rdgtYptfl+0pv+yKGEQH3pDwcjpxS5yLDbHSLm6EFxONvmSAKP4sk4Ax9PSvU/8AhH9Pt9R0/Y3+m2svlm26I+O5bnjv+NYXhzU7hfFGlvLYtFFZyNP8hyrEjK8nIHTH410Xib7NqN/NLG08Et3hsg/dPGcY6cd6zSubxj2OG8a4El1aXELG4mlSWc7s4xyi4B+Udhk5x+kVppCafZrNfxG8kuUXyLWJj5Y/2iACAVzx+IrtNJ8O2+5nMMtwqgLJI5JdgvA5OOgwAB2wOKvrd6db68LS4hMdvsG2RFyoBUkhuOnGP8KB2OEhsDZx3CajD5ce1SsUIO0Mf5k4A/KvevDurWSWVt/ZltcRWdparH9nbJkEp4bjP3vXGMZ6DNbPw7i06XxFDeXMKrpkJM7GfgPIoxGoB4OG5610njzxLdC4ikZF2NMh8qLaFj4BbdtUHLLjHpigDKtWjntYo5raRI4H8yEMcc+uD0BHtTdf1BZ7F4tLRkUxuxkJ44x2GM7unWsa/wBUsJbCYSxz/aJJBGik5JPBHAxxivL5fFV5JqB0myFwb8sPMVvl2pH0UA44IpMtI57wfqsurrqGqhi6uFgCj7mM/Lj8/wAKyr62hRxZwsQqTR+ew6IhySW7cD1rqYobCwtbq30my8mHeWkZD/EvA2rwABnsKx7KzfUNB1q63ASmJhlujEjoOmD261wkH1ff3GheLfCFrB4VjB0vTitulwEKeZsZGcLuVWPzeoUHdxXjXirUvD9jp02neGLcwSSTP9tdw3mS/wAW078NjJPVRgD3xXG6F4hv/BnhDS7DT0El68HmPM+dkCyvkEZ6sPfI4HGKyXm0+3P2u7ulSAnabgndg55ORnGT7fyro5rikzL8MXa6Pbm9iys08m5z22ocAe//ANetHXYZ7nRtSnI3TXMJkCZzlR7VObK2lvLexEu2CfDx+WMNtbPr7D0pZrKM3Mjb2a0iikUheQ8YAHLDp+XapURROc/Z004SSeIppJFa1sbeIzSL93O4seOD90HFfTt1O2s+G9MktRJa/aztgijAHkQqfkk5BZs4BVsjIbJ6gD5j+Aei3mvaT4o0eykFq/2tpLr5sK8MZCFMgjhSTXqWp+JtE8Jaz/ZtnM0rSo0NtnGUw2dwyMdTgKABxxVzjaRseVR2moz+M7/VPECyHZAYEzhSVHylsdOgOcfhWTYz39hqcV0TgqDGWOSTnP0/+vXpk9udS1VrzzTJC43h3UKqnoeOO+cYqjqotHMWlWQVpJQAGx97cwX0/n1rEysbdlb29nZy6teyeVNIjtZpF8wabGBv67VVj+OD0wAfN/D+maxoljDpTQh9Ul3TNG3IQM2Mt0UD5V5zj6V6JptnrfivVbDwrosOLwFxM2AsdvGFOQ7chTx7+wJ4r6hs9H8FaLp88N9dW+ob4ltZrh+ZJZjzHHEQcMvGWAZhnr8oFW0alS08MalpHgCwh11Y/Ot4nmkSB8xuWAdQBhT0Xj0AxXiWj+NY9TsT4his49Nkkuvs8FvES2ZSSGYnbnBIIwBj05r3/WfEd83h6G+u7KW8XcA8Ue0MiD7zbljxtI6Lt/ECvmWXwOdBkis9B1owCO9ZhZSqslzCjAMJI/nDsuAA3TnOCc8aJWA9h0G48Zf8JIPDk1t5hupgA19uTykRWYlcZYblHG4egx2rrtT1QJo76jMjRiSYQRBlCspIB5HBHGcelUvB/iLSfFfiix0fxbcyReLfDkf2yOK2dY4L8Rj76Fkb76KoYDBABwAa2PFzj/hGoNb1BRLPeXxZlPypG0o+Q4HpgEc9GOfZgcRHqCrYzCcExbTGdxyAqtncB2Kkfhivk7y9OutYlubYuUjZwobLJjcQpXnI47Y5r1fxRrS3FufDelzMZXZzc7PuomcqOR1PfnivPrxreCF5bEKrWw3Ko4+UHo2eDgVyYif2URUKurWEMkUN7ht8YJRBjA4A3dO3atSG0U2AiuNr5jVHUdGzg8VUjvo7ywgRSJpZlfegB+XaRnHOcAHj6VrT25SC1gh4VyWPqAAOnTkDtXK5cpkQaLGLmeWdUwiMsUYz04wRXeRQ+VJEoJ+RenbIrI0q0Mbhk4QZB+XBx0xj3raLeUHk2lBwFyOP8iuGvPmZa2J2JlSWFs8g8jgjA4P0ryXYjSvJOxPnfcz2GcZ/2a9bW2eC2+0YPzpuz39v/wBVczMqC0KokZmduQRngfyxUQ0Y5HEfDnS/Ju9T1AKzgOIYz/Dsz6nnJFezWcJgmWBvmRnXcSO2OlcVJcPoujxafY/NPcSvORGOSuRtAPt7fpXfWNt/okWG3O6ZOchmOBxTru+ooHSofMl+1ScpnamOwXg1lfaGaZnxxkLHjrgdf89K1byWK2tbeOJDhV5I7etYO5oYJXwN44XHr/8AqNchqaVvmdmmcHCc8e3b2pNOKreGV+Ax3f8A6qliRrHTvu5LqdvGMk+v07VVicFI3GMyOsY47Drx0oA8gkLP8avD0h5Dxax83sB/9avTruQ4iT7oDY9OvI4rzSBU/wCFxeHogelrrB3dD8wwOPwr0K+IWGKTqdynjkcCu7EfDH0GR4VpF/upztx/KtCDmNEZ/n3cKB8ygdsVTgQyZOcHdhfaux0LRzd6mzyKPJt03M465btWMKDmxGNdeHlj8O3mtXMJWVW3IzDAZPl5A69SOfyrtrpLbST/AG1dEArDgDseAQqDtjPasj4gXVva+Fbq0jLr5gCqC3AwykHt6YrjNd1ibUJBcyoFSONQEB4DECu6Uo0VqgKf2mXULt7u5O6Rh5rHPCr2H09qikk+z6d5jfdLMxf9Bj61aS3aLRk2KWku3252/KO/Pv7Vl6p5ctwLQLuVQEbHdl7Ae1edfmfMwMjz99ytvjHmRl2zn5NuDj0I+n07Vs6H++us/KwXp/tf7VcmZTFcy3jngp5YHTao44+pFd54XsTCBK3y+dz15Cr/AC/Cm0Bc1qbZe2kUIDAMNqsM8nufpXb3nMlqyHesWHVMcZA/CvN7ZZNR1aJR+73ybyOoTGcjtXpBXz54rjlLaBvMdmwEZUx8q4/lXVQ+E0OI8SSu2poHGH24f06Ajj6Nz9K4y4OwyncTz1JxxWt4kcL4luWTC7TCMY6lo1bB78ZrDvJJSs3I3LHu49B2rzpfGzmmZ2kymSRwpAAyP14xXfJmCxVBkGSXdt9iMECvPNBJS5kXPVxzjAr0KbaPLUYwjAdex68VcgiP1ps2kajt6D5smsOJcyAY+4n+7jA/xrc1sIltGCP4lHSsW1+adQOpzznt/wDrqRnPa181shzltw9OlZNkivKdzY3gj6/X6Vu64uyHZ1JyO36fSsCEMjxgcAgZ962j8BmeuQwrH4dPZmD+3YVlRuymOKTG4KCpxn8MehrYe5ji0WOFcGQRthfrj+VcogZZBHIo3qOcHAx6+orhA3JZ1RhCwby2+YHA79q4rVwJrWQNkCQ8ADGAOldGXfCcKTnaCOcgVzXictDp8iR5+bEYwfmy3ataW4TODs7n7aWuok/dIqghuCT3Gf5YrtdHjjd50OULcpnhsEd65WKOOKIRI2wqMAdyR8uK6bRCS2S2VQZ/H/PFddbYzOiWNYYnQHapVtozyGrPizGqxhQSeVHqa2AM2bJnlwXwfYfrWPIdixY7/MMegrjA0IWSPI+7ngd6j8PkxzTsWCspwDjpngkdqiQ7iBnOc44wOOal0s/vH2fdLfpQBn6jGlvNlSS/VMn7vvxxVi93ReHgT92IiToAcbhn0yaivlaTUPK+8A3UcDBFWvEvy6THCuFjLqrgnqmM8cY5xgc00ByOnzGOd3G3DPnaxHPPQf59K9s+HdrbTeOtDguAXiujJatjhQJotvGP7pA/WvELWQiURtyysnbJC569OnT9K99+HqlPHHh6NQTtvgjbx2we3tmvQy/+PED6n8Neb4p07UvAniBvK8QaG0clvPk5Kf8ALC4TgZ2sMNj+oqL7XqF0serwwGLxF4buWjltx91jjEsWAGBiuI87SABnByFFVtWN3PeTeINF+fxH4WuG2rjb9qs2B32zAdUmXJXILK4+XFb/AIj1DT57LTvi34bJn0y4hji1SNBl/svRZcDP7y1fKv32ZBwFr785zZ8RXD6jY6T8RfBo+03NiDKscf3p7F/9fbEDA3AjIByVdfwrQ1WGHxRb2XjXwpMr3aQpcWb4/wBdGARJbueMZBKkdm9O2FbXsWgapHE7r/Z2uzIYXXb5cd64+XgKCFuB0PI3Ln+LjS0Vj4G8XNYSnbpPiGTzLYn7lvqPV4ueiygbh0GRgCrQEXijTJfF3h6x8U+FtsOt6YzXmmF1GVmQbZbOUHGFlGUZcjBAJ6Vh3Gt2k1tpnxa0GJxC8Ig1u0KnzRAG2tlenm2cgYZwPkLcgYruLyOPwh4oFxEvl6L4glCXSL9y2vyPllAHCrLwrHH3gMmuBv1i8C+Nrm9ceX4f8QSKt/G/+ptr+QMPNYY2qk4UBj0LcscYpgb89zH4N8RQ+K4WRdD8ReXBfhW/dxz4/wBHugfugPwkn3QPlYk81V8U7vAfjCDxlD8uha7IlnrC5O23u2wsF2OPkV+I5MFR90nJqjofkabql58J9ezLp15G8+iPNk5t+fMtCzAbnh42YLEJgcbQB0HhxYr/AE/U/hp4pH2owQmAtIT/AKVYS5EcoYYO5V+UkfddevSg0M74jWd9pV7Z/FPQYGl1DQ4zHqNrEwBvtL6ugPd4j88Y9QRzkCul12xsviJ4Ntda8O3ILSJHqGl3icGOUcxtjHr8rKRxyPpz/wAOda1C3nvPhh4ldpNW0RA9rOw/4/8ASmO2Gb/fQYjkHYjqeax/Bwk+GPjE+DLmRf8AhHPEM8k+jP8AcWwvx88toe2yXO+LkcgoAaOlhWO/0O90n4peCZ7XVLYD7QkmnarZkjMFymUlTjpg8qfTB9K5b4cahefYtT+F3i52m1fwwVjhmk4N/pcn/HvKMj5iqYjfGcMOSasa4o+HXjdfGaYi0LXWjs9cUn5Le4OFt7rGOFyRG/THBo+Lmg6pYwWvxJ8Ko39r+GUZpIYju+3aXwbm2I/iJX54+Cd6gDk0rEHj/if4e6NcS3PwX8S7k0DWmbUPC9/wJdL1FQf3cRPdc/Kp+8jGM7g7Vxvw58aa94Y18/C34i7INYsQI7edsrFeRY/dyRZ6qwHA9scEED6X1rTNG+K3gqC50a6UR38Ud7pd6jfNbXCDMRyuSu0/K4HzAbhxXlWteD7L47eCPI1cf2R4z8OzvaNMBtktL+IjK5X70ExAb5TgHBXlRVJ20A9eSbfECDntVRnJbBrwz4VeOdW/tG8+Hvj1TaeItI3IyTYUzIOkiY+VgRzleo5HHT3Lg1YGBqM5ZpIwV3CM/X0P4Y7VWgiSRNrLkbQMfp+XbHSq8schldFLMXVgc9Bjp+fTHpUsUqqQwTeR1PGBxj/IoAq3m5ZNqBSUAHrjHQAdMg/yqeztyqbEI8wJgE9FPrg/yFUmja4umaP75zkNzkd8Y9D6Vp2kYXdEcyMQeo6Fe3rz2HtQBR+MyvD+z38QXjbkeGtQ5Hp5JB/Ajj0r8pdOQFvBsKHgWFu7ZHy8ywtgY9xiv1I/aF1vS9A/Zx8eS6jKkP2zRp7C2XqZJpwI0UYz3P0+lflzZRFNR8NO+f8ARrCAoemDG8fOMY6V5WPeqR3YOPuM+iruErGQ0vmNvUHjGMdcfjUUyiS9gHP+sT9B/hVi5U+dKCTnKttPTn/P6VFtkfULZkTzB5i8L6Ad+gA5A6gV5h6KPYtF2K9vsGB5m/H4Y/DGK+p/g7dNonhbxZqvCyyxJbx57Mcjb+oNfMGjRqpXrtSR88cFdv6d6+gPCsz2vgZoVA33d7nI9vun8OBUdDbCK9RHtnw6tV0rwPqWpiMb58wr7oo2g/ma0PGmqt4c+DnijxHEwSWz0C9uEB+6GWIsOSc5z7/hVu2tLrS/CVnoyBRNcMHfnKqhYY5+pHAryz9r/VT4X/Zj8XGLbm5sotNUk4/4+HWM49TgnimtD3YQvNI/nr0t8W/7wgt98FP+mnJNfQvwdjlsra/1WaPYqEIuPZGYNjt939a+drGLFpGm1QTEEzj8B09hX0Z4Pm/sP4Qa7rCp/qI7yZQcKxwoQDjjI7f4VhJ3Z68nZHwhLO99fXd5J80k1w8rH3Y54/Op0/iqhaBBGrf7OfqcmrqN0BJ+bH0xXXHY+We7LcIRux56bfT/AOtWjF/qlBG3ORgVnRbnfcPl8sbdorRXcFyCCcEHI7YpsqJIyggjptBw3bj29amiwjFQThjxjg9Krgj02cYweP8A9QqUEhdwUhec/wCe1QVYssuckk5xzjgE1A6F/mXkYxtGBil8xnULjIwMH2/L+VVmwyKJAMg7uOOB1yelBoPCsQMAk9vX6U7a3TIX+Qx2pm7y+V64zx69AalDmIhkAAIBx7jrQZjEH9xQQB+lS7nwqj76/d+lR/Lhgq47YPenqQHBcbVAz+AoCxOo34/njB+nt7dqcwZsox+YYx24Pr2qv5soOQm3AyM/MM//AFhTXkkeU7EDHIO3sNvYfjUyNCYAr8w4BwBjt06fjV6KKUR7zgD5v5dvYGqQWRVHlx9Oobtxx+FXRNJjbKNpHCk99vpUgaCWzGNWG1MjBTp/n60SLbqmwMFVcdt3aqz3UmDvbYM/gOw4qHzgEO92ORgfJjINRYs0vNXcDhEXrx+X4fhT3lleFgPnVW9sde1Z+0B1kyDtGdw5AAHb1pjcL5ZwqFtvfIJIxx9KLBc9ft9kaRov/LKNMYxjrn0968v1EpcaxNJx5bSkZf0GP5Yr1a1KzJa3ZVS8ltA2VyI8snOAegz0BryW9LrdzOD96UDceclsn6YP61aObrchv7diGJOVxnamPyyK88u7o2uo+fbSF1GAyHjoPQe1ew3KRJYwOOQ7YcjGcN0FeN6viO9lhDBwHZTswBkfhXT7M5vas6i21rzkZIgQcj5TwenOM88elchcOZHUAfxdMd89s9M1qWTrHCHLYBT5s/pjvWXcv++cJIPY4wce1Z+zsbe0vEtICHAbHzfdA4OR3HbjuK27eUxD5sKQRwvzHHr7VzMDIp3MwOeDzwAa2Yri2VTmRUDD5Rnnj/PSlKBVKZv74oyFHLYHAX7ufb3q6pReQx+QAfMOOR047CuZW/tBGXEq78ZPJU8f56VZGq2mdwkwCOBn16iuWUDrhLQ6JSSiiQ/KByPWrIfbhioXb1PTnHFc8da08ffbIA7HnFSL4g0qMfI7DnsMj/Co5ZF3Rt5YMG3Aq3+z8uP8/lQm4k7FyHPO7tjpjgVhHxHpyg7Qx6j7v9P5VD/wkmn7gzbtygYOOAT14/nRZ9h88ToWck4GBkgYP3c9sj+lHmuzf7OR17Y6gD2rnl8S24ypDuQfl2p/LuP/AK1H/CSoikRWsqg/3lyM+tLkZPMjoY3Iyx79QeQf6U+Oc7RsIDnOcYHHoOOK5t/EFwreWLGRVz/FHgj8PWoRq19Io8mxlxk5ATv+XWjlYe1OqYsDk7cbQ2PQ/wBMAVWLuFzyNvyso/Qg+h/pXOC/1lsD7CSSMcghjnOMg/8A6v0qcXHiGUhV08EnC54AGenJ4AH5etHJ6D5zZ2q4wSFC5wO4B+n04xUgGGxvC8ZXAwPYewrAM3ifJDWyL6g42+3A9fWpNuvS/wDLCHrySeMduKfKu4cxu4Zs5YY7FRyPp6ZFPHHQjnn6CsT7J4okONsIDkDqMf8A6sYqaTS/EYG0y2qg5G8SD9B/LipasM1ewAIbb/dpcrkZBPt3rF/srViAW1C3TjA+XqfwFRf2ZqiJj+0IwM4OV4/DAqwN92WMqWDAEfe25/A1As6YwBuHbIxkenSsgaXetn/iZbWAwNn64pj6PPx5mpSK4GMdPl7d6ANnf8m7GFU5x/nvUzPsYHzR3+XIOR+PQ/SubfRFP+s1CZucj6/nUa+H7XbtkvXjViW+53Xj1HT+tTylcx06szHCyqoUn5eOvY4qNZlYIZZhsOdy5xgdO3auZGh6dGwWa6c8jI2+vT9KkXw7pfQSz4IyMAZ/DjtinyomU2tkdP8AabIIoM6YUFeox+WaFlsBsZpk+bgAMBnHb/EVzEnh3S4gfnkcr1yR29gKfHpGlKASm84OQSenbpii0RKcuxvPqmlcobiNGBOFPPfH4cVGNV0kb0a4Az/snbk9s4HbHTpxWSmk6d8oMCgZ55PAPSlh0rT3bZ5KfIvUHv8A4YpcsCot9Uax17SP+fhB6YGcfTiq8ms6Qv3ZuMEfKrEf59sVFHounsImSJAcnP49KcNNtMfvLWIAkjBQfp3H14p8sSxW1zQSxZp5M9OIznn8BVaTxDpMbfuy8oAGCqbentkCry6ZaxAbIgowH5CkHNV8R7CVVc424RR8oH8XpRePYy94zX8RWJA2wSEYwSQMg+2KafE8WNyRHr6enHYitfB8w4QfKAfl+UdayZ5JAjtztJ/u/dHt6flWnu9ifeIG8S9REjnavBYDdnufb0qo+uXEhYeSQp4I549Dilk3xsCAEG0Zcr2HT8+lVXacOqtwM8NlcYPTjtgVtyR7HNOckOOsTdJUJ2cL/CPxoOpzoSRGiFBtJH8sdxVO6UOFeQkM4PB/oPQ1QU/KEIz07dPQ0+WPY5/bSNf7U5XDleBlcf3mOKgUqjEqTg5U7fWoUIllUON38Poa6a2tbdkyflJUE56/KaEgbNDwmSquRkFhu24zwOhIwOD9e30r3y3VodQXd0iQY/Ff8a8TsI4re4L2TDD7f9V1BJIOcHsOv4e2PdlRU/tOVuFisyEJ7OqjH4VaA+eIRxNJhmy7OcdAGLZ4PoOn0qUo4eMrg5QBjjHGMD/Pt0otj+7k5AygJ2cjcSeO+KvwSMAuzBZVwSeh/wBkE9B/nFcs9z0Kfwj/AC2iZ1VNvH8OCPb5fXvxVWYNbRNMGGCu0Nt3Yzz09MVbILb0baSx25XgDt0HX9KrX8Xl2DxP8oEfJ6AfXr3rOLBo84Zm2kR8Yfnv0FQsH4LOeo4HOOKVGzx+XGOgqaADnIz+mOK7UcAiWzbm37zs+9044z9Kn+wQ7izFiCuVOfbPpVuLmIpt3Z4YKRyuKsKVYsmPm27ULY4GKCVAzjZQs2wKQTgAHsf8irCafbkZ2kAHH0zxVpAjbAwOOSQMDtj/AD/9araoqEKHwepIHOMdPz7VnJm8EupSjstP3E+UXxgk54UH1/T+VWE0604b7PvToSpJI5xwOD+VaMSEYkZhHgjp8uQR93jqPyxVmODgSKdmG+RTkfy6cetYXZuoxXQz49N04fMsBdB83zdl/wAihbHT0QDyA+3AbOQf04rQkGY9u0dTtA+76/T8qsBQ7L5jcA4LL8vVcgVlqbryM0Q2IUKlqhBxjP5H/wDUOlT/AGWwG7yLeEqO5TPzfj7dKsvb+WmZOTuLIcY59CO1O2qGDH+DuFwMnt+VTzAVTY2OcvDG2wDAQbd3T/P0+lT/AGSzjT/UwttJCE9fUDtjHOaeIgik7cR9Sep+XjHTrnpj8OlIE+aNRGNx4IAyv/Ah14BpOTAePsqqjCBBuXdnHOR09B/jUzRnaWFogz8wzj/gJ9PwpqW3luCn3EO4g/dG7gAd+g+mKnELJ+6bKxoeMHsf6CldlcokYSJkxCqIf4wNvGOhXt/IVeEbOHAcMEww+UDBHoelSC2AJDE7hwox0OOvYZp6GKIBSD93lTyoI9vrWTkMaqPtUl27ttXByccYHpimliyeYDs4z17j/PSmjfK25HXru3EY46DNBdk+chZNq5ZQBnHt9BUGoqozLuBAwMcc/KeoUnp/9apFlkUYD/f+X5uRwM8DHpwaxrjVcMYBtVz8n3eoJ6Y9AO3+FJHcXzSBljJjC4DPgbSvUqOw4qkiXY2JTJcAxynaWPOeg7gf4Cq7pPG27du3fdUHgjOenbHrUX29+F2tuP3QAMZPQe1ZzamWA2DknaF3fNhRn8hVEWLbIzhiGJ8sntnAPc9Dnt7c9qrvDEgX5BtTkBj+Zx0/wqNr92IYKhVhjB5yrDIH1yPrTTcrtI2nATJU4JA6Y6fXNVETCVgwZJCiqynbxuYZ+nHA4FQ/ugDEW3jGOBjAGDj2zTfPEao6wN83I+fAbcOnTj8PSq7TyDhfl3Ku4kcY74x3HQD61oiS4kh++wUk9Sv3ue39KsW8isS8iZGcgKRyTyfy6dqx0uLleOu4YAHHHXr/AJx0qePZcsEcbcjlh09QcdqoDo/MibAcbTnIHqmO1VWaB+Izt3ngjnnPT8awx57JHucpjjC8tj19x1qaUYTashkIdSpPfge4x3pcoF15kEbKpUueW7AYH6c8U7epYIcKFyBgYzx6+g4rJt4N8ojkBZf4yvGB15/DgirsYCIdrjZnjALEHj+Q4B/SjlAtCWIfdlxwMZTnAGR+mR9PpSNdwkKd+7aEIAHAx129AOO/4VSXDACMYY7iDjgj6/T9aQRbRtjYbeF+ufbtTAYz7m2N8zH5j2XP/wCofSs+4ceSGb5RncVUdQfT0xV2aLEhjGV9STgA/WqvkoVKlsB1UZ6jPr7elAEZRVbliGXao28fd5AI9x71G/yu6Lls5b5emPYVaZI2VzJEdqqPl7emc9ABTyqKmPK5VenIYf4cVoZlJlRjmLCktsUkce3HbFRPIoRgu7AUKpPH41dlcdfLyzDPOPlPT/PSoy+4r3+bPBznjoc9Bj0oApgsoC/d2rvyTt3cduOnSlO5ZBEVO75l9+fTt/8AWqSXBBD/ACjknr8vYbs/hUTyMjKw+YRZOTj06Z79K0MxroPOtRLj/WKp9centXoV2BHdTFAdi4BK8bUx0/Dj9K8+tGZ7+2BwGLhlx90+n+R0rs7x2jV5B+7LAhcLnd26/wBMfyreDsjnmz0nwpzZxO2GXzAACMFsn+H6fhXCeKC8PiKUygEqFO5cfc2j2/pXo2hj91ZQnBfAOD1zjPP6V5n4tYP4kunQKwMKIWQjY20bcAADDZBHPdScd6U/hMor3kf/1/0GAHTv044p2Bznp0PHam47N/ewMetLg8flzxXYc48YO0HPGMk4xg+nNKVBPH69aEUnOOg/z09Kl9scj0547UAQnr8uD6DGaXp6cnrinsG+ZemMA9iDQFx24BwcdPyoARR26YPTFJjA4Un6Uo7LxxSfLyOoPGKAGnbnPQn8Kbxxx1OD6flSkMq/L3G1R9PSkK7c46Yxt+nXn2oAaQwHT+LaAPSlG7GO3fI5xSMBtDE99uOhFJyOp/P2oAU8cfQf5NMIJ4wcr6YGKf1/vDAI6Af5+lJgDnHJGDj/AAoNBB97PQkY9xn2HpTguFAx2FIQe/6en4UFVAyAxPqPT/6woMxAPm25xnG7H600/cOecE4xUmOWUDPemnGML6AUANK9FPft0pSrbsD5gOMHt/8ArpflGBj7vFJ0ICnHVsn26e/FAAOrZHGcZAzg/SpFIbkngHA/hx+nGKYFH+qbow5//VjrxUn8QY/eH0+lAANoAIOCRnOafyMA/wAOT0pvO3JGP4R9O1K2BkNz2oAU8jb1GM59qRyoJPbgev4YpynblQCCPXnrTsMm45GRjg/3R2oAiBXPp6A8H8qk4AxyR6e3rSDKEhSRz3XP5ewpRhcgduc9PwH/ANegtDxntz/SpBUYA6nn/wCtTwuOPYDp0rMgXgfw7ehFHI9PpijjsKOew3d8VoNDThcgdDxjv9PyppOSB/EB0HYf40pHGO/v/L2oYdMc7ec9/T9KzEMYeoww+7Rknr9fwpMEAdj0P0o7g/gPwoAMA5B+Xpn6UDI+Yj5sfhx0NN7Z7g4pTydq8EDI+lBoKOOP0FKOB09qQfNjA6ckfT0ox/8AWoAf3x/9ape3T6fSohzznBH9KcuD0xQA7A5I6dfrT88Ha3HXHrTQDxx+HtSgjI6Zz+FBLYvVSByAOnpTxk4PAOAM/So8fdP8van8j5fSgkMck+3b+lOzz+XHTFNwBwB07elO2nI9B+VAAf5f0pOmKUjI54+lAzzz0HFACcYz6Gg9Pp/OjrwcUh5OKAF5JI5zj/OKP4dwABB6/wBBR83JPIAHH+e1Hpx06UAKcfNwAT2A60h2dADkDp/npR6+v9KPX1P+eKAHHj/6/XFIOPl44xjPIpMn6Y6UcgYHAHSgBw28gDPA7UuOQMdAenrSZ+nT0pxyR2x/hQAw9P0/+tT/AE6Y6AfX/Ck5zwfpj9aFwBwOO340AOCkYPpxn2HrS8D8BQPceuBTiOueuBgH1oNBAcHtRheFHQ9MD+VSc5BHt+GPp0/zimBuQwOMdPp9KDMTIPP+c03GAzeg6U8rjA7d6Tqfrzn6UAR7uQe4AzUXTGOB6U/ucY/GmHAzgfhmgCPGQBng9sU0qR36dfpTzjn6AfT+lRkY6EZxx7UAR9BnOB/n0pBnsRn0HTmpBjduAwd/fpz7U0dB0xjpQaDCSFLD7vcev0+lKdu7aD82Ovt7Gj5sgj12jA6UcdMjuOOP0oMwxn0IX2ppbHP6Cg42j0z2o6jPbNADMkck8jqKTsRjJPUe1KcduPqOaTdgN7D8cUANx06+2aeMgEcY5+opCvbrxTfY4/AUAKR2z+AqMkHOASegFL0HTj1pG7kcH0oADj+HscUw9u/NPIxjvio2Xj5hmg0GcduB1xijBOMY47dKd0Cjp2pMYwT27Z/SgzI/wzj+dINw4H0qQfd57kngUhCg4Axj+dADeMHjp/SjkkY4GAB+NIRxlee1KeT07f5+lACgY6dT2pMYzgc/zoyOoYdTxjOKRh/COh444oNBpJx+lRHC/UDB9ae3rjGR1B5prYOcHgrgDuOPWgBjfMBnOCQMf/q6VFLw+GAA7MO+PWpd6phW2jHPPft/Sq7Ft42kHH8IHTOCc0AREKeuTjnIxtAHb6HufyoOOmcL6ensPYVJ1XIbdzyR0H4fhSdFA/DHX+lAEJ+nGOPSm4xUgGSMkHA+n4Uw9B23dulBmCAZxnGOf/1VYGCOmM84wM4qFRjIYj/ZABJz6Y7CpM/KMfKMcc4z+Hag0J4ssvykY9B61KWIHrxjI4x+FV0KqTtx269cf0qQFeM4HQe1BmTYcNgAED3weaYpQDeQSg4BPQfQGk3c5DD5RgY6ce9JIu/OTzt24oNCyIsYPQdhjpmnjpjHQdu9Qxs/G47sdCvXj1qRSD16n0HAoAkbYPl4x1oHHy56jv168U0E4APA4p2cDJ6r/jQAvf7p9cj/AApD1we2PwoPTrnFJwR157YoMxDyuQc+30pOoP5elKTzlsZ/Kk6cdfpQAh9Op/lULdMnp9anPXA7+3QVAwXJAUHPp69qDQhwVG3ApoyCR6g4B659vYelOOGPHRgOnqOxo4/vHHpQBEVGSoBB/qaTByD+VOxySO3T8OlNKkHGcUGY046+tNPzLgYoOMd+adggdvagBjfMc5//AF+lMAGPl6Dj8qkBz8vr/OmZUjamOmBQaBx/9ek9OmPp0peRnjH0o/HPt60GYvf5vlz0NMGcdMgHnHal4LdmA6jrQMjqAw6HaegoNBPzHbFOGduMZPH5/wCFNHXH3u30pR79RQZigjrwvT607p24HSmDp1z9af1HHQigBe5wOQBil444yaOTzndkClA4AHH8qAFLHbgHAXt61OeCT9DjPT2qKNRuA65yPp9PanD7hTgjdxQaEwHPcEHjtn3PtTlU8c7f6/8A1qiAO7pnbgf4fhUwxj/Jz9KAJVOOccADaAMID3x71MDgcdM/5FRIMH69gePapBwvYgfgfoPegCwM8d8N/PpzUo+79f0qupPHBCg4P+FSL9zGNoGMY/z6VmBOQP4gWxx+X+FOzj5TgYxgYqNSD9e/pilGOinc3+c4oAtRgdOhz9ak+X8M4I6dKiyARk7iOB9KfnHGOB39qAHZPscenTHpTgc84K4/CowAOOCDTsZ+XggjmgCTk9PSm/y9KO2DwOwpv5AdvpQAoGfp6VJ0PHAqMH1//VTxu9e/FADx04/Tin9PYelR8g4FPBPbGDQA8DnjI7U5fmUEfTj2po5PoAv6mlHA5zx2FADweMGoGXOSw54/Cpl5+UDr0p5x147CgCqqgDb1GMDtU20sMKoIHTtUu3nnHFAABzg/SgAAI477uc1IrZ2qx+Unn/PtSEDGO/8ADjv9PpTGG8hlJ6dPRfag0LacdR+Hp9KtjK9OMis5Cw+XoCO/b8quxn7o+7kDrQBeT7gOQwxnp0z2q2r4DHkj35HtWcjEfMflz8vp0qwrEj5ev+FBmbsJUgAHdgckdvb8K0ox8oA9MVzlu43gHoOQB78VvwEH5M9B/L/CoaLRbHPPajr1xx0pq8delSYxz6c0hleQde3f2qrjBwcZ/kKuY7e9RFfY89/SgCJTgfTipPT67aXnrkEdx6elKOD1zQAp7c8elAxkHp6DFAGDhe9JjGB6UAKOgyc+lSrnv26GolHy/L07VKAPbjsKAE9un0pe3Yc8+lL7ce2KPTvjjNACep9RjHtRj9P84pegPb2FBHPf6UANG35eOn40DtnHHT2oPXHYDPFKM5+Xk+g6/h6UAIGVTkEc+lMJ9f8AP0pTkY/zimEenGe1AAmdwzxgdPSrqHaCCMc/n9KpBeParWScAfT2+lADuRx29u9WUYdSOnFVVBJx6dqsLxg/hx2oAsD1HapkOcVGOPyqRKAJgV6ehwc8AmpVGQRxyOPf8KjAXjAPpiph1wOmPpz7UAUp02nZyMDcPY1WX07+lazpuUgcFh/n8KqbMKBjp/n/APVQBUGf6Y9RUbckDHHpjgYq2y8f5/KqzAKcD8fwoAozZ646Hp6VX5C4/DFWZlOMjp16fpVVQMn24+hoAVAB37fkO9KUOMY9qcBgdOn8qRuvueP/AK9AFaUsoPGfQfTtVBpdp+T06ehrRkG5QBn/AArIchjlQRz90deaDMazjGGxgenvUGSMkUHof8/hUfcYHag0Hduo96ibCjJ6ntUgAGQOg5IpCONmOM5xQBXbhSD8tNDDcKRxjcvp2qME9OOo4oMywPahunFNVsDBwT6UE8Fx0x2/lQBHkA89KOhx264A4FNJxQBgBR1Pb2oAefutx1Haq0gzwOnpVkbcAqP89qgcfP6Y7AYoAqNnb06+nGKiPWnt3GOKZk+vQYHFAC/r2pSOB/OmAngf5FKecNx9AfSgAJ5H8+lVzyAOvpUhXnOO9M9D6fhQBG2B0PQ1GvAwP0pxP5UD8hQAv0pewH6UduTwRTRn/wCuPagCxGTkDpipMn/PaoVxjNTqRjj0oAcevP6Uz1PoKk7/AF6Yo7HpQBAR19/5UmMgf56VKRzn8PSmn36/pQAwe9Pwf/r0g5Jx9OKdxkH8OOlAD174qTnbjt2piDH4VN046UAMGf6VNHkgAdAah7Y7VLEP1oAsDpgcZ4q2o9egHFVfUYzirKZ+mBxQBaXOOn5VOmMjHPt2qFRj2qZeOM4wMAUAWk5/CrKYGPyqtHmrSgEAE/lj/CgZaXpj0qwgHH9KrL04q0hwB+VBZKCRnHToKtJnIHpVRc9sVajJ4HegC8nt7fSrydwKpxYPtkVcjHAz2oAtxE9Og6HHpVmMgZ29e1VRxnd+noOlTp3Y84HGKAJeOgFKOSAOcelJzkY6e3alA+8p54/h4oAsxe3PFWl6CqStzz6dqnRuBQBpRHFay/dH0rItkMhwO1fOPx//AGnfCvwV05rG2eLU9ekLRx2gcKI2C/xnB9uB9ODgUAfnb+3fdaHZ/HSPV9HeOa5TTGj1BUjI2OijAPADFVBbjjB5xg1836VqmlJpcDWY/tGSXdM2xhEEfj5fQZ/yKp6z4q1PxN4ku/EWuoJ7y9l+1MnURr8zY3HJGSR654rx3WfDNjqMMl1p8UlrcXDMQIZCoUZ4BXsPTHTFBDPT7v4iWc9tJZwxSadGzMrs3zSKq9jjpu6AVqsfDNgth4jW9+yyywvBdrvMm6N16H0xj+EY/SvmQG8FsbIMTdRkxSCTqVQ5XjvUcZ8XXheSK0BhIGRgKB/u5/oMe1aKAj1vUvEOnavay6Yge4to/wB35z8Q9cgqp/iP94V5de6k8lmq2YeC4TlS7EyqIvu/p7Ve0vwP42lvG1dFjtrWSIbmMgEYbnqp4yp46Cql/wCDPEdjJLe6kqyyx5R1BwSpGdw7Y9hV2A9J8Na5/bfiC0stVtpGv5YwYcnyItqgndwOSe3uAOnFZvxitLqxvtN8WaZbvbX2nys5mjyG8oR42kDjHODx068dNTRYGul0q6uBuNnEySkrtKowx+GBwPWvTtFnguyY9Wj8yx2uVlkG7AVfu9idwGMdx7VAGPY3a6joelXlrJ+7mtcqf42C8Ko2jkAYAPpVdbTUfIa4uGa/tyMxsSCF9eenp/niuf0S0l0Nte8NO+5dJD3+mvgbG025+b5c8/J0Hp244q1pk9z4dspGa8aVbtBttzxteQbkbd1BxjP4CgCHxrN4a1HwrPDZBjqsUBNtvQxkygjaGI4IP9BXM+GvH99cQm3ljWz1KNUjkt7j70pT5TywyPYZ+lbml30t/YwLqUEeCX2SYxh8kcgdOB1HYCsLxDceG9aso01KKaPVopDHHLbgOrjOASWK8ccY/UcUAdDa6ZYeLxq9l4otf9HuGQLBKq7UlVcEocE7lA+UjrXl+oeCJPCYu76xX7fYy7BK6nBTHC567e3t7g8V0+m3d3LcPLHexxrp0aRTwSMdqIhCjaP4uB97I+btzXZapepPp0cEd7FbW92/luY8ASAjOw7umcf0oA47Q9cu5LW2sWEg+zkPGqkOcDBTLLkAc5zWZ42l1a7jM2or5eTlAGDbVAxwRz3H6V109/baZDtE6wmRfnlcfvmP8Ib5cgDt2HpT7bTV8RWtwmh2j3LoAPNlO0Lux97d93pnAzwB0FAmj5Yv7lDjeN8e07vqKueC9Dl1bUnuDu8uwRp8Bcq20cDIx9cA5r6G0H4UaHaSmDWo5L3Ucl2tBIEtkiJ6nIO8k9QCK9e0vw/4S06OW70bT7GMphSqO21TnjK7cHn0q+byMfYJ7nz74Y03VjdS3+lWjG4hTA3/AOrYOCOpKjtjr37V3Xhfw/f6Nuiu7eK41rUne5u55eUi3knaF6Akc9vTGMV3urXMyCzSzWL5rlhIsY/dqF4yc9PpWHpp09dXaXxTqMlhagskP2VczPKhIzgBjgLg9OMjkcZzaLVNLY5vWNbtNCu7DSJMt5rurrt6gYAPsM/yrekkjafc8kUe1Rlm/u1JfRQXl8t/aWbyafYqUsJLuMJOd4BaTp3xjjAIAOB0qrqnhKx8WW+y3v2spXiw6oNy9MY6jg8ZAoNFtYLvUY9OuxbLeC7mXlbeN+MD++eij8D7dKzILu91SWW5u7dVCKkYK/KgZs7QAeR/wL0rn9C0bT/CWpahp+oO1yDAjpMY/LjWNQdxU/eO7oOO3bFe9+HLnwvcwTG3WCaO1t/tEjyf6raFDDIPB6+g5pgXdMi0S70Q3dxLC9paWwXCSDILcfMOSpBHHrXIXJ8SaraSx6ePtD5/ezl0ygXgOrORu38/MM5HSuX0y4fUbOXVdIt4ovt90Y5C4+UIpyQUPYk/THpXL6h4n8SnxFdQaY4/shhDG0ajyUkSLEZVWAO0HPHDe3HTMh6HWJBbQW6T6FeXF3M0nkrHOxYpJwCw6YGDjpj06VS1C30/S/F0rJvnvSEF7cM4/wBZswBGABjpnA+nTiuuS/0Lw7J5FrF5d0qGNURzJ5LMvUbzu3ZPvwK8l1uW/wBOSH7OWu5XlaSVypLs+NozycY6VhWYOVixNNcXEiCyVtslwIljHeX69eaueILa60C0Nrd2MkjEruMaFokyN20uuVz9OM5rdS8/sHSvsTwxTXkyrcRyfdPnsTncOvyr6YxzU0GozXNhHeXWZGe5RnMi7VO87cKPTPoOP0rCMbiPM7TRdWOiTRWCxtPMpuGXhT85C7R26HpUGuaXcQ6FaadqkYhUSquEP3jkbucY444/lXpVvrsOmwapra2wll837DCiAYxFne546YwCfywOK4a71fUtS0SzvdctDBb6jdme18tDgyHcqjnovUqP7v0rVKwmj0hvBxvbdWs3zcmH93t4O1OBj3AA6VjeD3Fr4khhmjDRQQqk8Z5wVYEq2MjoMf8A6q9D1fUNU0fQtPs9O2G6liKs5GRwBgHvgjlfXFWPB3gGb7FaySxyI9zLvlkb5Wk83hVB75yPoBkdKpAkfLX7PuuTw6R8QbeKR40t7olZoz86xzynfweoK8Yz0Fdnrnhi3g1rStVjLy2r5w8pBOVU5B9STyOPpXiPwXjuZrbxdYRXAtzc3ISYk4BjjaRT06Dn8q+lPD8LXUYsbxTLHpy7YP7rP3GfQEcew/Crqr3jUqiK6e78pVJV0wNi7VI28cdeP84rq4vBw06zsvEuoOJp2l2/ZEUr5aLlQ7PztwQp4Hcc+jUl8uzuPIBTzZ4Yo/X1O3vzXTaeftbJp+pM6xyu0NusZVS7Hksc/wAKrz0/lXOZno3hu48Pab4YafU54dM/ti/eGZPusywksqlyufmUKSenTvxXjmvXWr+NbmLWNTu4dLiSVFtLZMYj2cZbLJk7QOmMDGBnmuR+IX9tfaIY7K3lubXSbx9rAfLlAucrw2OwOOOnoKB4XmtNFg8Sa/eQWr6hE88UUu5Zw8v+r4Y7BuGCcZ4A4BGToaHvfwVFjr3h7xnq1w73EtlqKW9s7ysEe3iQADHAxklug5Ir5++PM1xHr2l6jbwhUmtZFDZ+bOePm9VABHfBxxXuXwHmh1X4YX2kaQjG8t9duJNVQEf8e5O5CuWHAUfMCM9OeAK8a+Metafc2MNhbuz3f203Cu4KpFFt27cfQ/wg/dycdBUQOq/Z88P6f4y8VReKb1J5ZdIgSKZ/NO7fIT8zE5ZuR1OScAcAV7b8b9c0rTvDD2MTL5iTR/uFyDI8oGCvc+WBk+xryP8AZfhmhvPEAZzFD5VurSBcRiXccNk4Hy56dxjPHFeeajqPiTxV4supdV2yQW0pWyjUDYWXILAjk9856YHuaJSsBz+oRy2Nv+7X9/s2HbwPmPP1GMdfwrlNOeFtQudKcFxIgjwBn5hzz6cegr05xa6vb3U1mFd4XEbKrbiG6demcD8q5rTNHgi8X2+pO5dS2/a42gGMY+XHXrx+lcLMzH07Tb2z1S6vLjG62Ty40XHACgg8cKGzgf8A1q7G2nOo21ldFduMk455xgYHH5Ugtlmvr2cJsS5I+T/e5PHTdn8K0rOCK0WGILtVGPfuea4cRV6CsdZpen+dYrKmUbeQO/B5/PH5dKjl2FGEh3BPQYrotIPk6LKf4ijsh/284/OubuFf7IoQZcg7+eevX61xbjKVzLI1uCGbco2/VfeqexEhWR9qq0Xzc/lXDanqFzpTTzb3G3jA6hjwDj0/DHT2rct9VguNOgQxg+VCDPzgBm7LngdMkdK6oQ0A7u4gt3vbZ0XP2aAQLIPl+Y9WX8OPSt7QrJri/knXDfZE3AuScMcjoMZ/p6VgaXc/atMTUpVG9siPYPl2rgcY4Art9AQ22ny3hIL3LYX/AHV/z+Fc9RmlMNRkV0aTLDf/AAqe4Fc8UKkQjJZgXGOCCe3p71vXCFWj3EYX95jvx7Vi24BkaTbw7nO/sD2B7enSsBmxfTNsjij6JGqeg5HPtVOEANbwKf4+B7A1YcRPjzR/GFH+f8RVZBvmjmH3VmCrj68/5xQI8mVlh+MXh6T+FdO1c/hyBXdSfdSPC/J+GfpXnjsf+Ft6F6/2bqq+3BavWfClkmo6jGJfmhQZY9uOK9CpDm5V5FJHQ6NpSR26S3S/ekAVejexHtgH8qdpepXk1zIIVMflMdrRD5So4Ocjn8av67CUvIRFEUAhAJ5z14AIJwTkk57fTjmb3V4bDTf7N004lcFJ2GQR67c9vSuico0vdJMXx7qUS2LwSMks8kR+XPyoPbH8Qxnr2HasZH+121tJKd7SIo4xyB+HFZutOs1hcHcArRDGT15ra0e3LCMrgw28WRj2HYeuPp0rz6k3UeoHc+JYhp/hrTbuJf8AUs3BUsN7ZC5AIwfQ153BJw1zP0hGePm+Y8AZ9ef84re13VhewC0Vi0MSB89mOOB7CsuezdPDSINoa5Jlf12//WpJWA4+8Xz7nyMZRV/ekDByPT2r0uylEOhxyAlQsICHA5HpXnVjmU7i2Ay546geor0BI9tnbWpAwAW2kgEdME0MB+lKttN5kiHf97pnan/1/wA6762tkmlguZDnaC6xj5lIOBwOmMc8emK4rR4w+oyxBSVCEsrHDMfXA/h+tdBd2uorqP74hlVBiSMhNq98hjj6dOMcdh00fhNDy7xMdnii6d1BDGNvlHG5gD+HHQemB2xUciCFXDHgKRt9T1qTXHEniO6uEx5TNDswAoIWMKDxgYyMgD2qG8LJbSOrZ2kZz2yea86fxmDOV0ZvKmmUdMZjA7jOK9It5N0IdvvbFAP4V5nppzdgDkbyemPoK9JtkwqRnnOCc8Y9BVsmJPrYxBFhW+Ruw6fXt9K560cefnnbGuBgevr7V0uuOqIvzOox1VsE+xH8q59E2uqBtrMvrz+Pv6VIzC1hsxZkzw3AX3rLsYnlmDDouMntitPWASojbJxgkk5xWB9uMUDqo5OVAJweOldFNe4Zs7rT9QF4ZEX7kIwB0DY9+1MXkO7DncRjH3T6VzHhyfdZNcoWfqCV6bc9QPr27V1Kvh3JP908dPf6fWuSpCzAnZVjt/OlXBX7uP4s+lc34iQf2WjBdq+aCTnnit26KrGIsqN/qemay9eiDaYYBtQqFyc8cHiiluEzik2suOWMjHaOe3HFdRocJWEtgM2DGx6YHXmuVgAExYBlGSRg8D2Fddo2/wAqRDkM443Edu1ddbYzNPqgUgsB3zkD8uhpm7N1E+doQBSvTIHqemKtWsSyAxnHyc8cfSqoB3Mi8HnIbrj8OwrjAduba7c5yML1P9Pwp1kHgbDZVm+bAP6Y9KcyhV2AlRwOT0x/SiCRHeWU5GB0B69u/wDKgBHVi6scc5xx0wPSrGq24utBj/2HVm29flIHFQtIBG7sSQAWHr+f/wBapdYMqeG3DDmQD2wMgUAefgt/b0MMUflgTLGufmGFHy89j2Pb3719X/B7wzHrfj60eW5jhisJJJ3UE72YAnCgEcAdRzXylZEPrPlcnD8H0ZgBmvZbC5ksNRtRZBo3gb5QONysMg5AHJ6f4V3YKqqdaLYH3B420U6SieJtEjLXOmDbMiD/AI+LPgsrepTG9SemD68Zvhy/tdC8QPbGJJfCni1VaNlwYYruVdp3JgbEuB8pHTfjoSRWT8P/AIgec1roerTNJFegiynkOSsvU27t345X8ueKS50iPSNUk8M3cfmaFrLOLF26Wly2T5WeMZPzRYI54GcE1+gQkprmjsc5aXSIrGa/+GOsbxB5TS6XcE4f7ESGVUYEnfayADBPO0HG0V3Gk+T468J3ug+Ik2atphFrei3ba6XEY3QXMeQpCuMSIdoGcjHFczqVlqfirw/E0W0+K/C0+YHcBRcgDC7sHPk3UQwcFPnB/u1RtPEu2LT/AIp6LFJ5KQtaaxZjPmm2VsOpXG3zbWQbgSBlM9BxVoD0HQbxfE2kXvhfxJtlv7MfZb3oPPTAMVwoHTeuGA7N9KztMb/hKBq/gbxPH5s9pCILlsBBdW8n+rnUfwnaAeOjfSrfiLdYSWnjnScXKwQ5uDAQBcWLDJI6Z2Z3L+VWvEiYi0/4geHVN1cWCKXEYBN3pzgGRB0BZVO+M89OOtWB5rb2N5q9td+AtWnaHxD4baG50+85BlEWRbXMZI5UgeXMOecjPIxsy3tz4i0W18YaVAbfxFocskV5Y9C0iYE1t0JIcYaNsN/CR143PHGmSatpth8QvBeLrUdJBngSPOLyycDzrc9ssoyuVJV1GMVzN1qdrYy2vxT8PuLnR9ShiTVhGM4i+7FcbV+bfAxKOvJ28bRjgLRd8T2k3i/RNM+IPgZlk1vR2N7pjLgC5hYYns37DzOV29VcYyOasmTRvjB4BUwSG0a7Hm21ynE9lfwt8j4BBDxOOQGBIyOAaz9MuIPBPjNLbeP+Ef8AFc++IqwaO11Mru4PTZdDldpPzrgKARVPVov+FW+OG1sII/DXiq5RL0DHl2WqMPlmxwFjuAMMezjJPQUDO78Ja4PiD4Y1Dw34ut1Gs6cradrdoBhWdhtEsfT91Oo3xsPw6VX+GusXljPefDTxHIZNS0KNWtJX+9eac5IikHHO0YR8cAjHesnxpFJ4U1qz+JmmxsVs4/smsRIMmbTW6vjGS0DHdx/DnnAFa3jbSbrUrvSPGXg/ZLqelwvcWoU7EvbZwu+AvypEin5eOGA6daCGcJpS/wDCqPiE/hKRivhXxXLJdaQxwI7HUjl5bYY+6sv3ox0B+RRwSbnjyOTwP4li+J9jE/2C5WKx8SRoP+WS/LDckAdYs7M/3dvAxmup1qLw/wDFjwituGzY39qksMw+We1u0JCOpH3JYnH0OMdCcweDNck8SaZfeFfGEUb61pQ/s7V4sbormN1IWcAjmOeP5sEevGOKrdCMH4v/AAqtviNZWfiXwzOlj4p0pBNpWoIRidAAVilYfwPn5TzsJz03K3A/Dr4hTeKrW40bXov7P8R6PIbe8tmG0rIvyk7eMHI6DjHTivUPAF1P4W1O6+F2rOz/AGCNrzQLiRmJudMZv9SSc5ktT8h5HyBSFAGa8t/aJ8I6hpwt/jN4OgCavogC6tCg/wCP7T8Y3OBjc0HHOM7D/wBM1FJMDtJnVpPtIjZ/mYEfe5PAxwBj8OMCoHhlCLF/q9wA4PB9cj16e3rXE+EPHmi+JdJGr27GQEgPGp+ZSB8pYjB9h+nNX7nxzYWl99hht5L++ZBttIE+bzO5bPEa8jrnHWhSL5DuhEozGeNu35e5xnFcPq3jvSNNuPI0iJ9Y1F8BLa2w8YJUNmRsgYwflweenFH9j+K9ey+uXKaTa5KCytEDbt4/jlOefcD3GOK6bSNH0rQ4Ra6Rbx24K7TJt+Zjtx1HOTjvzVJktWPAP2lvDWqTfsq+KfFfi1hLrEA094oukdlC1zHHsjCYXLb8uceg5xk/EtydYfXNAj0azE8sVgQ9vdAxhv3iHbgmPnbz1xjpX6Q/tcJn9k7xwh6Mmmp+d9b/AOFfnzYK8fxC8OwgZc2KkCTn59zlN+MZ28A15ON+JHoYP4D2qSbzvLmdRG7wxiWNDkRP0Kt7D1/TkU+Pd/bFqwO0FvwKDr7UwRlXBcfMZATgYGSfTt9KsRgHXIFX5QGIP4L6H+lecd57PoiE7c9AxTk7eNpx+eMV7f4MlN19lsSV+z2yLJtCYPnSHoT3HevEdLDOgeFSZSJipx8o6/8AoIr6Z0CJPOsPITbkQZUDoOCRj9KldDpwMP3nMfRF8g+02sePlfy4l44GO/8ASvjP/gpHry6R+z7b6UMA6tr1pEOcELFuc8fgBX2UsTNq0WPuwOXK/wAIO3+vFfmp/wAFQddU6T4B8LP8pu725vM/3UhRVI+p3jH0rXlue/R+NH5UWiLFbr5mXSPIZV4/D2Hb+le2+I7h9E/Z/wBQHa4txEGAGSJ7gDn8CMn8a8fiBJYpGWAZydmOhHA7fhXp/wAcb6LRPg1YaMHHnai9ugAXosO2Ugn24rjtqdVeX7tvsj4jhnjUDLcAY+lWRcQHPzVBDBGSQV6HFWVt7cBfkrtPk/fJhqMe3qR+uTVlNUhAONoz2z1/Cq0dpakDchz6D+L6Vopb2wVtsfB9McL7UG1PmD7ZItst4yOkLEIrdifb8qr/ANrwv/z1Zm+VQOvPHT1/Or7N5gTzkhZUXgY+79PTNLthb7sacY6r045/woNLsyn1WBwf9YDjjOMZH6VN/a0TfNtkGVOOmM1o7Y5ARgKM57ce1PXYhZ0CAn5c4ycfypNjUZGaNThHKwyMOgOOOalOrHqYZcMc9P5Vp7GbcxGCp+YDnP4ewqaJCmeG4weBkY+lQUosx/7UmJAFs4IwemScD+eKDq1znP2Y8tgduvQcVu5PG08g4xjH0/lSBt3zAZGQBjpu9f6UDtIxFvdWUAJa5KLxnBqb7Trqxny7TqOTgEn8P0rV8zJwEwTnDZxg0vzhQ8QCYwSTxkjt/WlcOVmWZPES53wfX7uPruB5qbyte3BZERFJ/wB4FsfLn/P4cCtaA7iI8MNykBu2BzitBEDdDj5e57f571HOWoXOXNv4iXJ3Rc8FtwP17VH9i18JsEqDB4wP/rV13l7AGHfk4Hao5iwUx723YBHbnvRz+RXs2c3/AGXrJYlrtAeBxwdp/wDrU+Oxv4mVmunfZ84UDOQvK/hWnJI4Rlz8wHBwM/8A6qXSozPqVrHN8xdhx6qeOaszZ7wipFKkRQgIm0Z4AUdAK8dvnEMTSTAhmk4Uj7wIyuO2MHgj27V7DI22eRt2doXoO7CvHdSt2llljt4iqpcMy7jg8ZC8djjr6YogZvY39Kn1DUpPsUdui28Y/eXBAPzAdu3PTocV5D4tEMWqzJb7AElK4UegHbtXq/hQ7rqT7QDmBGwcnbGCvzYGMDPHue3AOPJfEX7zXJnXK+Y+/H90Sdee/wCQrpOL7RLkw2e/scJg8Db6+1c/Iiu7Fz0B2D6VvygLp5h4yhAABz9BisVQpkYIueOffPYH2rM3WxPDZWrYJDMD/F26dce1aEWm2AjBcMTjGP8ACnQKMhgvAZVI7/l61pwxqoG7A2nhm6An+uKxnKxvCEexSjsdOjI3RZBGeSTkdOMdMf5FbEOmaWT/AMey/wCyev06+vaoHjVQu/cGOcZP3T+GD/Sp4gilGUMeSef730FYnSlbYux2WnxDakEfOAeOGGc7TjryAfTipUt9Nhy8ltEGz0VAQBjsOgH5VArRMPuscjkFvTsOOtaMk8DxIhVg3Ut7/wB0j1/SsWXEib+zbf5RbxJwBhf6CpVFo2R5EeAM/dByT69OKa3lOmNnzNwGC+nrmlbyz8g74HoOP4TjtSuzWxJG0KEjyBH5fAz6enP6VMbnbvjVePXuOQBVVjKu7GArNyOfp+VQm5IjO5cDIHy9Ce3ufwouFjS+0nG35e4PAx0+lQi4n/hOGPoMfpxn/wCtVNrvblnQHheU7A9cD8vzp0d1GuTuX5SRk9QO2MdDQHMXfPmIKlztOA2Fwdvtimqs2c74+fkGeePXj1qqlxHu3Y24HGQThfbvj2pvnlQAqr8p7Dt7UrBdF7c+zgKoHHXAA9KiWNvlxjAyDjsarrcTAHKox9yMge46YxSiQkbWJ6cY+UYPQf8A6qAuhzt5cu0F89COOaj+QBY1HKt908j9O1R4IJ5LA8AEgZx+X06UpZlI8wjDLj5en1+mOvFAXRI7CdBgcFs4xtU54Hv2qq4GSUBDAjjtke3TJppk64P+ryMcYwfTFMklD9mIHQYyMgd/Sggc233CdQO57Y/D/wDVTMKFf18vapA7D6dunvTFZSV52nJA3459yf0H6VC5clH9crtx6dsfTFaAStMRGQf4lyB1Oe3TAA7cVDgEoURdwGeTkEn/AB7U1ojtzlfVMcc9+e3pSJxHsVfm+5gdTjoPpjoeOnpQBLkBg2wlwOB168Y6dvQVZiUtlo2AUDjjJx6Y7DNVF3MBhgcZAIHT61IC7E4JyACTnAH4YoAvBQfuhQoGR7+vvjtiniMHKxRld3AIAGAf5ew7UyPJiV87cjBJGeM/5xTtilwJDxgEEcYrOwC/uuInQK4OfQAD07dKlYxZ3og5wMgEcf1qmzfOMnpyFPfH+e1NMrFv3ZzkgYP/AOrHagC+zAAnHqe3PtTnkIAVk3Yx34Bx/TpVJWO75+Np7ruwfQd6Zum2SZfIUZX5RtOPT0oADMWwdoRj0GeDx+gx2qIsicNgnHGCcAH6dsfhipJVbcyMMnIzwCTx07CqQi3fNjkkfKPbjA7YH+eKqIDhK7BcAkcDA4LD6en6VTfazjIIIOAUHH4EDGcdsf8A1re3lm4Khs5Hb+mPpmkOeCB1O/rjrj8OT+VUQ2Zc8Wybeg24CY5x859PXAqmVYkDZ3IUDtgd/oa1XIbIzx7j8SR/SqmwFSqsWjOWIHHHQ/pW0WctSJlOrfMWjOWwVyOFxgAZ6cfyqGWAOAgK4QZZh69+3YVoXsbiNSm7y41z7ZHQ+nP0of5G37Ryo4xgjpn8/pXQmcriU44nhkEjc7Tn5cfyq/PqJkBVYvKAIyScHPrVUxFgzxx7j0yfT19KZNEyjGM5IDYOBipEdt4VXcLXIHMo68fxYr3m68+PQ/EV3GSpjgYLkDA7A14b4YtVB0xYzhxKme3Rq9z8SXH2fwLrM3BEp8tuOjbhk/SgEfPsOPso2EY28kDLGtOLLRrIuSQvQDGMe1Z6MgL9RsQbDx0P0/wrotFt57q1Ihy4BIIAFclQ9Gl0IBvWNEc7sDOR04/wrL1qUR6fcOwzmIKMdBk4rbdlV/LPT7oHPp1/CsXVrYjQ552Gya3CGJ1+8MuOnt9OelZUviNJ/Dc85ba+0jDIFC4xjt3/ABpUBDZwQM7cDtSOoOCq7RgYz6dvqKcqDgEEP0x7Hkke3pXoHlDwWG0jO4ZB7D2Bqws7qwbAyvXaOPXp7VCN2Txzg4zx/nil3Kq7hhgML+Pt70Gha+0qRlU59cDnPsOlTLdtgJtVUXqvr/hVYqolMhIIUY2H2pAcbA68e3b6fWpkaGtFqrk+VtBb7u5Dx+tWIdQU5ZCI9mI+QSwHsOKxB2x8mPu55x+Aq75Ur46AZ3BAvP1/+tWbNUaUd/D8qO22Popxxnvk9P6VOlwzOpxliRjOMe/TtWU8LHaicK+OQMEVLHtiUBSAUyOOi9ifXdWLibI00uVWHOc7pPkGPut3H+HGKlE7lWkDDI4DdgenQ/8A6qyyRABs5VcAjjqf6nIqwl2w4dcMCQM85xyOahxNEW5biQkyRnGQFfaOOfb+VMe+kZuJOoxtPBOeAPaqZu5mbA2rknCryQ38sdgemOKElEuIwgGegbkf/W9PpS5B85oRXd2GZCVXbgeo+Udcfl+dTrfzKux15IBbPTnufT6dOKw3G9RC3XI+Vf5jHQdgOlOeaUodjeXt3cDpuHYfzFHIHOba6i+USQrjkK38Ix2/lT/tyAFwWkZCF+Ugqd3HHtWELhSxLHaFyCuB0HToD3601ni5LY+cAssf9zjI/Kp9mHOaB1N5DlY41fB3KRyPU0sevvET+7VEYY56Y9qwQ5XdGE+ZlHU56dvwqA4djbMhYkqARggY9PpV+ziRKoy7JvuJPtiI2d+EbHZem3tn1z+FdZb3ULQLGu7y0X509M98fX+VYOkXkkWbafnBZkVf4euVI7c9K1TsxmY46KR0Pr0rOUexUJGn58JQfMCeny8dOnP1FQIYS6IAeduc4xhAcfivSs4s2zem35QPYfLxjHamSIDhduVySc/e5AP4E5HFRymiZpyRW8TeZP8AJng55Un8OPSqBNqoDQcK+Y89MDr0/wAimGaXbtYFSDuUEcgkduenWq6qQAC3XDDtw30pxQmTE2nlhIzyp+XaOh9TUGyFhtkXJIyPXOOPpk/yqqQir8ij7xRuehJ4IqVp2aTCKzO4wVXjoP5E/lVpEjGiiM3lk4jQHtx8w/liosHajqWGMA479/8AvngU7e/mDoMj5geOg5x2C4pW4Py4+QYO306flVASxYCdxswvI9cHH8ulOTblBnbjIweD2/z9Pyqhvi+6sePm3bx064PHceg/pVpoYGLfMyquMdwDgDPPTNAFkzbGEQ+83JxkKfXHpx6elSpIpBb+BQHzjcQD3G38/qKzgsakRgYG4F1U5Ckjse3rx9KlkVGQEckHbkcY287ex6+3tTsZmpFdCUL1KkEktj+E8jHH68YqsXhLod5y7nk5yu0dPy6/SqyxKx2jnKZz2+pH+cVCowXG3/WKvyj5sY/TBHTFFiky75kBwBxGcBRnleO2eo/SkSLfhc7Xzg478Z7dSMY4qAMiIoC8ZXaSMDJzznnj2HFSSb1JbJG0BgP4cjv/AJ9KQ27Fry95EkfyAc/Oeh9iPegrB5+UUjrjaflJ645zyc4PbioftGEVFXcuB0+bA6jj3+v+FKbjG1UxgjGANuB9P4fb6CrRBHJDj94vzAfLuAwBu46fWqbxbgSBt7H88YqfeJQFkf5exU8ce3bj6VAnHIwztk4XoSO3px9KYFWYHZvyVzlSo4G0cY55+gFVXUk7QMNwc4wF47A8An2qxOzFDh1C43BR/CAcY9vSqshzsT59gHA7Dd7+natDnmPtWDX0EjHBySOfb8RXVXLxs8SEEqw5cHPIHHH4Y7VzWlbBfxjdtGGxjHT8vQVsXG8EE78l0UdB8zEfSto7GUz2/SGK+SpX+EbR65GMZ46V5H4luYL/AFG5nBPMu7Lj52wP4sH1z6nmvXPmgltpkJdUiZUQ9cIBySOrE8k4rxi5lFy0jhcead6Lw20E9Mj/AOtiiWwo7n//0P0IAHOcnucdeKFABBHbkZ+lOAwzK2BgY+gxSlSACDjH8hXYc5KvXHTuAelLtHPUjoKYF5Ax+DU/Py4zQAvA25zkEZPemYwMdRyQOlKeG3emP8KYcfc6nrnvz2oAXOzC4xj15ph4U7flz/OntnqOMDueeKRsqNxAUe3P4UAMI53devWmlQM9M579PalPXPP9Bikz8pbqOKAEJ5z8vJJORx/+v+dM7EDgbzgY6H29vbFSdxyPy6UgPRh1FABgDoGGOuTwMdqTptwMPyQD3H4Uu1ADnPC5GD/IUvT73py3QUAR8YLA7R6HqB+FPOQcnoRtxjrkUYHsNvFNycF1OQw/HIoABxweu3v1zSAYJ+UZ7+mPWnDIwB079iDTsEfXHUccUARkEcfw9v8APTp0pu3qoJwf4RgZI6ewpCMHpjHSl9enIx+Pr04oAdkcfwsR3NOx1OcEA/X/APVSZHAyD1Ht9KTAPOOSMHn9KDQeoBJKgdADjpn29qkBPAwPWmjlm6Y4wBTwOgVc5OOOwoMxQB6Z9fpQRx6dsentS8dR0IK4P/1vam4bbheSevc/WgBTyAFPNBxtIJ6+2M07u3H5fwkfzo/g9+vpjFBoADbth5PccDFTHlTxt4I6Uw4G4nAPC9OBnufQUoDjnGcYBA56DtWZmOycEYxhcDt+nakPXpx6dv8A61O2888kd+1MI4AbrjGKDQXovynnvxz7flTDgEZI44weKd39MD+XFNPy4z82c/L6+1BmNIVclhhjyc9qDnOAefQUcDHfHf3pOAoBOG7igBMEfMowePypgGAFHpj/AOtRkdQBx6d/UfhT8YwACCen0FBoIo6DGAcce4p4GOCMe1JtBAXHcdfb0pcY7Y47/wBKAFA/E+tC/dLdMcZoxs47CkIJXHrQA7sRwPw9KfyOTzuA47UE9WPoOMdaTdyD0HQe1BmScEEEA+gp2MZz0XH4Ypvt0+tIcbcDjGP0oAkI2r7ilIwfQgAkeme1KTnDL8vHamYXsMd/m70AOxwOelJgc4FL0/Kmnr0444oAd7f5FN7D+lOPAJHbjFN5HbGMfmaAFOPXikzyBzj+dLwdwIxj/P4UnT0+7kdqAFA5FJ0Bz1zx7UnAADEfyp2COlADP4snGP8APSlx69+lKRxz+FNAGPft7UAOU+n4+1O6j8uPpTemQO4FL3AwP/1UAGQuMHG3p7f/AFqFI44OMkc03oAMjjj1FKvI9smgCym0cZ6/0oORlcAfy+tMTLHb3x+GB2pQQo+6eox6YoAfheuBjH04pNxCnaUx7Dp6UmcgZIz2FA68H9KAHdQBjaMYOfamkg/NyOgApoI6dsmg9l7npig0IycjnP4cVHnqRxzzxTjnAAIpDn7p6D1FAEZ+n4Gm7fX2p5yevHuOtMJx9MjmgBpOfu9jgAUzkdeMdug/CjOOhHH5UgCnjP0oMxc4Az+HtSNy24cbf1poORhe3X/9VOxx0/Sg0GgHaPlxt6Y6U3quOmeO1KMbcUnHX8P/ANVBmNJPOO3X2FNzkEY+8OvfFOOPutyKQfXpx+FAAMdcZ7EUhPGzp06CgdO/4UmccHtxQA3ge2O1AyPT6H0p2COfT27U3jpnA/nQAzqSR1/z0pnQdcevoaf0GAf8+1N64X+QoAb2PTtto7AD8c0epH0o7enTrQaCEqB69/wpvfnr0pzHBX5ccc9uKi6D3H+f8igABzyO3FLk4IT069P8/lSc5zjGee39KbzjFBmPG4btoA44XNO6r29x3FQ9BgfpRuA5UNwPSg0FAHbAHTB9RTSDhtvUYwDwKkPA45Ue3Sm8HnOfbtQA3OMddvpjHFV2Xj1Ix8wHQewqb9MdM9KjPy9MZ5wvpQZkG5cEDC9eAOnp9KXcnJBB4/n1NGCOhBGAcfhjtS59OeMZHG3HpQAxscAAc8kD0pnTdxzjt2p3Jzj1/nQfQDp0A96DQb0XkcfqaFzv3HG4dPp0oIBHTjt7UD+96f3etBmO6ZAGcDP8qkyV4/H8RUWOj/iPxxS5Hpjacj8PWgCUNgAAjP8ASgEbsNzx09+36U3nJLd/0o428fdzwQOmPX8KAHqduGz0PT1/+tj+VWEJHyMO36Cq3JfH3QykHgZFPR8FSPu9Mdv8igaLy4+X25oUEYGe/wBOtQK3HXPPOOg//UOPapUYFl3cYz9P8jr0oLJAeysOnIAxSc8cfhS8sNoH/wBY03g8jOcCgzDnGABjtn+lN9T1pcemAP8APam9eRz+nT0oATOOn0FROG9VwOcH/Pant935SP5YFRnJAUA5HQjuB/Wg0GHn09cUzce2Mdsjp/8AWpwIbGF2D19/8KYf4sjnGDj+lBmNJLg5xnnH19KM4wRzjpTct94dCf1o+XHIx0oNBAMDbjntjikOOfVcA445/wDrUuR8rdSP69PyowcAdcUGZEcdQOBSHrhucdumBTurelNB/ujn7tBoGRwc/KP8kUvr3x/I9BTenpjvxSfjx14oAME8HngUYH5/0oyP4eeABj29aBkf1/8ArUGYoGT37YpAcjPalxngZo69KDQUYyORjpTxn16H09Kj+X8O1Sev6UGYvuDgflTvlz1Hbg9yKTA9AccU4Y5PXigBRjIA7frUiEcc9Dn/AOt9KYS20Ljv3GOnTFGeynp/nFBoSDj+MZHTjHWp034D5AU8bf5EVAuM9cDv7CpFbB+bg5Pbp/8AWxQBMOTgce1TDABIwFB7VAp+UEc7fyNSKcjqMdMelZgTDGei4PBqQYBGMZBz/hUYbAGcADripASB8pHX8fyoAnB4P49akUt2HUDj096iB7n6e1PBxwvP0/pQBOuFIyR7cUitlQD0OR0pF9+36UqnHGeOtAEo4+in/OKepwOn1FR4X+IY/H+VOHPK8EdKAHDb1PGO5/lQPu55wT0o4wNxK4PXGRj0o43EgYHp6CgB4yBgU4/d4GajxlemTkce1P59KAHDAP4U7vj6Uw//AKqdgqeewoAmxt60cCm89uKdgd6AJFH8PGf6elOBzk5Bxx05FQjHsB7U4DjHTPp6UASccj6Gl5wzdMYA9qbkgcfMR3oyAR2zwR6UALx+Xp+lCnkc9cUhJ5x25/Kmhfy9v5e1AEqA7VCjOcnA9qtLkk9ePT+lVgBuBPToB05qdeeep4HXHSg0LMZABA6VYHPfHH8qqKf4R0z9M1YDAdfQGgzLcOVkXnBOB9DW/by7kCnG5BziuZjPzfT16iteKQAo3XPHH+e9AG+OVx7VMTwuO3Y/pVFJd3ttxx9Kuocg5wOeD7GszQcV64qLaMdyRz14qfk9OnrTG+g+lAEQGRyPxp3pxz2A4oAx+P6CpQBwoBoAhIOAOnpSAAEFeKmC9hijA/Af56UARYxkkd88dKeMjg0qgAAsdwB4FJjbwTyec/8A1qAHZxnt+FJ0p3I9u3PajpgH6ZHagBMY980mBwSDgUv6Efh+VLheT044oAYwK4AGRj6UYHRM+mPapD7duOPWmkdMjigBjdweP6YqLtx/n/CpwAc7c46U0LjpwTQA1Bx7VMo4/pTFWph1/DpQA9OoHof5VIOnHtx2qFRgZqfOOPegCZewOOKsKD2qrx0q1Ht4A6dKAJgnv+Ap+cd+2dvf86cq4HfjjAGaRvl7EY5x0OKAJwyhTngcNiq2AfrnuKMjhsDafujPSn7A24Fhx/nFAFdk4575H+feqO3B2k5457celahDdB1HY9qrSJj8Pb0oAzJAAMt0qrsIHIx/Sr0gUSHB6Yz7VEVC8Z4/xoAp8gelNEfXJq00eOO3pUWMKRt7cigCo64YnnkdKoyryWx2xnpWhID3Ge+faqbYI5Gc/jQZmayn+H8jUZHGPw5q0VGcL0HbvUWBnH4dKDQgGMbRwP0prfdAJ6cU4ZPb2/GmH7vX/wDXQBXbIyufaq3bav0/CrD8g9QKrMMgnHTt9KCLChtpIxx0+lSg/wAXpVUYA4//AFH0/CpUPZj/AN80CJAMkD8fp7Uo69Rn+lAHtwKByOQPT8KAEOMHn06U1uXO3jPqaHxgADjtjpUTnJyOeOmKAKbnIGOB0/GmH0x0pzgY2/w5HSkPJ5/LpigBgPzY9e3SnAcbcY2k03AyeCeMcf0oDccZ45/CgAIIGBTTgHApe2CKaTxk/wCHFAEXGOnFMHf6YqUggn69u1M7+uBjHpQAvp7UhH4ZpRzjHPsKTAzx04oAkQn26flUq9BUC46VIpHBoAnAGMU7j8qbnt7UoJ49uKAEPTp0/KmE9cdCM0/vx/8AWqM/ligAH3QOw6Yp4HYU3sBT1HYjpQA5ByP0qbPH/wBaokB79ql4+lADcenANSp0A9Kjx/nNPXp6DpxQBYwT/SranIH5VTXjmrEXA+lAF1PlAH+c1YT5Tz+VVo+35VYj5U84xQBOoI5HarcTBuMmqajoG4wOCKuxrjGRj1HpQBcUdqmUcdPpTEwBUw7UGg9QQOPpVqLnCjtVdfYdO1WY+Avp2oAuxjHI7Yq8D1/OqUeTjaKtqMYoAsJhhxVlARnd/DVdc5PToKtKpC/KAeP0oAcccZ7elSqM/l0HFQ852cnjtTwDxnnjH0oAnTp+FWoIi5AHAAySeAAKrHyba2mvLuRYYIIzJK7dFVBkn8BX5o/tVfte2E2mt8Pvhfc7xcAi8u+FyORgg44yOB/Fx24oA99/ac/ac0n4ceHx4b8B39vfa/floS0DhzANvO0rldw7/wB0e+BX453txd65calruuXRu5oOJG5IzJk4TPI79Rk5z1rK8rUdSiuNe1WWS6eMEtJJnHORjP8As9PbgVnaT/ayPftbEAXvlne5+QBD3zwMDjGOlAHMa1rt9dz28mnTOfLUw/Z9vzc45IwOTjnJq5aaD4ymhjmSS20+2ndWdQwLjBx93kkDP3eleiyS6PpEysnlxyMAZZoRuVmI52kcY9v0p/8AZfmzIdNUSK+HBBzg8HJ+vp+lBDOStfAst3qkR8PSK95Em95bj5MuMDjJPI9uw710tzouvwaVNb3ZW81GGcFkjZdhgAAO3gZweo4qLUhAloY7efybu6En7+Mt5aAdcjIHHHA4968/03W/E02w6fq8V9c2m6HyVVVJh5AyRjd69Dx3rQR39hYtpz3en32ofaPtSCZFUZ8l1z8gOTnjHQVft7y3jjW1vQ0d2YwV3YMeVHTGPl49RXmumeG/F9rfwedZPIluxkEmQBubrnp36cV6v/Yxvg+dlvJIQxWUgEY4OPxHpQBckSxsNNn+0ytPcXEIkwkeFxtOB+Oeg9q56zu0Xw3HIzeafOMZjfnAPIx39q2DLJFIujTWX2q4TO2aSX92MDrj26YrV0ow2t1HdX32eHzt0ccMChVJAzuIPP5UAeV+K55orOw8QwgxtpR+wXJ6+Zp12NrBgB83ltgqM8enQVoWqPbz2tvs+0wvbeQrsNwZU5UgDpjOKsa9c6He6p/Z4jBt76F1uIEAPPTaD/D69h8vauU8O+KIfDmkN4Z1STfNodzJCJWj8vdaPkwSIeeHHYn29MgFo2+p2fiCx1GUb7OOYTTKDwqEbSNvHbI49qra4be9eS80iNjb2rDEe3Bw3J4PdeMe344w77WJNSuHljeUQD/UlcA9eOM/1rsNA07TdV8y8kkFraJF++MrgSHHQYzjBx+P5UAcNbz6XCktrp9odRmuxukxuB8w+/IX8PStbTfA+rQxRXuvyrapbOJfIJBlV16BlPTIxjuPTit+98V6F4Dja60u0iiBiZQ4cmQ7v4QTyORz9BUHgbXJ9btrnX9VtXlcOqRROD5TqPmLA45446kDPek7rYDas/Ck+sXS6vMUijWVRsmH8GSGPXrz9OgrrYIrjUdP+xWpdFtpWBjhIVGQ8qW4ALDH/wBarjXEk/l3xkt7SFf3carF9wMo/u5wcD6CuY8V6lr8gbT9PmQnAgMjfu8SH7qhehJB+n6VNwM3xCukabrOl2t7ePDNNujEjEFd3qD65PT0xVrUdKg0uzN7cysds6xCMKR5i8HGMgBQAex7DivLfE//AAl2raMINc003UdmJNsyqweM4IMmQMdOxA6dK6L4cePfD8FrcL4vutQubbcqSQNH56qT94gglgAQO+G9qpMD0fT/AA5by3dtZR3DP50JnMakLsQ9RnPXtz6Vv6d4S8LjWpCbJpZto8j7QrkBk53ndypP8PH1A4ryTUNd8O3fiObXLK+nXTmbyoGTKSEEcoVONpB5xjknNeiTDR7Sytrr7bM0kgVhJLLkcY4bngYI7CmB1d14Z1TU7vbFi4lC4MmACq9DgAjd9MGst7UaBYPFFaiVklT7T8mGKdG6nn26CrGi+L9NvLpb+C4mt47WF5LgrxuhOAY17OGxzjlTj2rq5bGLU9PuvEeXiMy71jDYK5x+v+FAHA3x0S9nj+0WSvayqEcyKRsUDoeBgD8q4Xw7p1xpXjK8ltVRdEmUttj/AHi42575z754bpXQeOdRhPh2Wxt5HM8oJLcIG28bcdFxj+Hio/C1ppkuh6b9muj9sEe04H3sdsE9scY4rMBZ9dtNKiays4kQ3O5/KxtEbu3LMMDC4x9egriYvDX9nSNrfiu7bbbSL9jjRtsLSYPz4xyqk/KR1Ix7HQ1Ozgw8LO5fzMoDlnf2Nafim7tPEmn6Jp4G6S0RIrlE5AWMJwW/vHb90dKmTsrks5u11O3uI7jWmtgkrF2ZwTg7uMhW6ZwSAM8d6q6d/aPiHUYUjzGqHhwByO/HFWtYvRPI1rZyxx244OMYB9Pp/KvRtJ0Sy8OWc99qE6xr/Zolik2n/Wz4VQAAxOMgHaCfmGBXL8RDR4c/iFH8UXFvNJi4MbxW6n7u4r94noM9vpXTPeXutOtnPtjt4WWMBeo2DnH1rkPsGkWfiODU7ks95NACtvz+7wCQ2fu9iOvtjirja7/ZtyxaFW8smQIW2r8w6A4P4fyq0hnvfw98BTeIbaPVYJrbybhpUiiYkFCgwCcDt1//AFVm+J/B1pd/EDw9YfbTe+TIrGNOYvOhdR5YUjBV+PmwOBgYrjPhb8Qnn8PyvY3JtI9NuJNwOVIikAIVCc5HXHv74qGHxAmsX1yJWAkkgYxbseaWLbcJ+fT+gpgb/iLSL/RvjN4guprvdFH9nigEbn94ksMcjLjOVwSPXn2r1DxNrA1fRIH1C3ja3srkXJhDY3KihVzt24VM49s9sV4s2p2/gzRIdfnh3bLk+fIRubYDg4HJyc4xke1a8HjtfFVnHeQxLDZ3D/JvUeYViJBPBIGSPy/ICA+LvCl3cWFxrsaSiN5765VkGFypnfI7Z6D6cV9haJKP+Ebs7OEZupotny9YkUrnd6DHBPG3k182fCS2tz8QriG8hjlO3UVJkH3Cty2HHBwVGcf/AKq+5PBPghJNBaW1iNu967GOYjavlofu+m0+oGDitKu5oeJaIPEF54nt7NldbWzn85BKuI3ZPu/NgjnsOvX6V6fPol/f+L7S8nvYlhtBmKKAkMiY+YvjABO7n2IrU8C2tqup39/KUmu/twtbIMcLEWyu8L0PAH9Oa9A8STQRaLJpVgkck0jfvpli2yyLyDk7RyvYZ4wuOATWZnax8h3+uax/a1063kskEUpjuGjwDvhyVbvgMRwMjccAE9KsR6rqOsWH9ta6Vup0kMUTbQqRLtXlQgAXce/tg9MVt6DpOt23hzVvCWlWE80+oXuZ7tYuGgQgBQCflOc88jk817n4Y8VWvhXw7deH9Ca21PUtbCQSwFD5YCqybcfKFO3OWOAOuMYwFI+WPhp418R+D5vEcnhO6EK39ptkm2b41Xd8rKcHawUbQMEZ4I446bxZ5Op6qLizjWdrSC2jc8eRvVSshwxVQGbAHTntXdeBvhzYa7bT+EfB8zaZpsqCXXL+9+Z4cMU8mMNjlsZByRgjkcitCa68M2OhS+Gb8Mml3l/PDZ3j7Y5ZIYCpjckgYTC9w3XGOKCjWfV7rwj8PrXwpZiJdY8TTG8uZV6pagKyqRj5SCRxgZZSMf3uU8Ppp2n3z2uPNjiiKxRRD95vfodnUntn/CvO9X1L/hINch0428l25gighmeZvuSOdqkHqoz8uOp578dN4Hhi8J3ztq0S27Ryum6PD/IAM888qTyMDipk7gdRZ+GrHwb4SttOZvOu47l2uZSx3Sb+cqD/AHR/LNeS+INWn0i48x4f3EjssBHybdpzwOx7HgdBWjqGvajLdSm6usRO58pSo+Tdwp+gA5rKl1BfEV5Zae0KKtoF3BfmV9v3SM4IHbBrnm0QzqvDxddLDT43uBIcH+HtW9DbTXbRqq/NJINox2qBVEURQDGfQfw9hXRaOQ16HIICR8D39K8OrK7uZGpKVgt2gQDAdTtPY4yf61RCf6RsAwmPMA/pVm1SW6uG3Y+UfMccBien4CnXrx+aqH5dgI5HboDWJoeb+J9FXVbmIcJgF5CBzjHA47d/wq34Z0G2S3uob1PM+ViykEIAeF+nAGPX2rSu9SthcKJyqMG2EbcOx6DjHOO1X9Huba/H2aycFt/788/LsyQNuO+O+K6Yzko6AbUjCGGK0hQJHDAYxHHyPl7Y/wD15rc0hSthbQzZ3IGbb0A3HP8AKqljF9qvGlYY2jqvHXgZq/Btfc6cbgduOhA9u2K5ZyuaLQNQkWOOWftt2genYY/wrKtMeXEvBG8JnqOegFWdXuENsIm4D8dBww9fTn/61Nt4F+zRwI33FZ2fpg+oI6Y9RTAlkeCWPdHLuQSjJHTp/SrEKBZvIU5+cNyMkEdqxLBgdxA3qJBsxxyDyfx/KrsUxUickgySLtJ7DPODTQHj0G6T4q6OQo2rpWrkHruLOcjPGcce9fTHw/it7HSZZzEpMqr83fgnge2D+gr5ksct8StA2geV/Zmp/MBjpkkfQcY+tewtrE9tYx20DMMICWJ2hc454r0vaKnyuxcSfxRrqu5t9PZgS+046ZH9BXCzmT7K0MJHyoVLezdcYq1DAzygE/6sE+23npjvVPXLk2Fu8a/LuPJx82OMda46tRylcgzFgDWV1JvLg2425HGFbH6iuxsN0FqisNrNGCccfLj+tcqoI0kA7FjkUBM8HJP9K6KXBm2ZYqiooG7t1P5Ck1YCjqrykQQJzJM+PUlSe9a3iO4it4WjhO+KKPbjoBwMDFRaesL3ovLn5xCcxheDk5xWJ4kll2F3IJnbIPdR6Ef4VIFKzXfLkoQUQdOOe46V2iPhR8u5sfLXEeH4C0vmMMosir8p5XHPI7AjgfSuzd8dPvZ+WmwNDSpWtzdXxwGU4UYy3A/hHGfp6V1F94c1q30221C9u0/0uFJmjKEhUY/uwrbw2PQcKD7GsrS7KyljP2t/3Uf7yVQMyM+QB7hSON3bvXofifUXvrePU2jwbv5WaUD/AFZXCJ8uBzjIxyMV2U1aJofPWvxCHxBOpwVUxbDk4wRggegBqO8Df2dIPukBt3T/ACal8TRMuvEL8waOPyyD2BwQaq3Eu+0dRjcFbjv/AJFebP4zlluclpSu9yAc5DDcAeeOmPavSIiv2xQ529FBx+fFeeaEinUHQgsVA25/Xmu801nlvZCFUgEBeecnpirY4i65IGu4FikX7+RtJ+6RjmoEVIA0rZwozuwM59BxRqCqurJuI2hBkAbckDtkVX1i58vTpJI23H73yD7oGBjtSQzyfxLr8fnv5mI44DlVHWQlcqBjnP14rj01qb7JLHIdpmJIOPmUP0UkZ/X+VW7q3llkm1S+cpHn5SRn5SQAMe/b6c44rgtc1L530u0Bl3Atvj55PX5R2HTH8q9zDYZOGpyNntvgu8VLVGzkJJnaMYwT820dcgfpmvQ8L9qgQ/MrHDY4OBXk3w2QiCS3lALL8mzuAMnr2BHP/Aa9et13T/7QQFc/7XX0rzMXaM+VI1iP1FlnkOeM+vQAYArO1M7LKbA6IMgfdPTFaOsQmOcRpwigLnp9KzdU506fDfMEUcfUDpXKviKOHKKG8p++CCO7Dtx6V12klodzH5RINqexH/6q5NIwZRHEodcjo3A9cZPXjtXQS3K29mpSXbJI+wd12926dB7VvV+EDrIcJbLKCr9d2MY/OqELM13JI2OUYHjv14/CtDb5enRoBwVG4A889OPTtxVX/VgRjG7PIGMr/kVyGY2XAjbccLjnj+VR2x+XZHncRnAxj8qUuJN2x+RxjHGBSI6wRP5SMXUfLjpjv+QoAq3swAW2yCWx8u4LhT6k8D8e1bGtpJ/wjuZPvCJNxA4GSn+f/rVhW1mFKo6tIT85HfPYZ9FrY8SSl9LS2j6SyptP9TjsP6U0BwulIRrEEfUmSPGOh56Z49K9gQk3sbjGY8DOMFV9K8b0x421OO4hICJtkJ7kjPbsa9p0xI5JUPTMauSRweAc+wq63QIG94Z1exhvn8P6rM1vbXpRTPHx5E0Z3R3H97KEc+o4r62sTN4m0e+0DXiLfWtMkWCeSM4KygB7e7iAwwDDkYK9COlfBV9JJa30jbwgK/NgAoVHQdu4zX1R4N8RT+IfCtn4n0/9/rXhaH7HqFoWBa90sHO3/fj+8hHUg8EsBX0+RY/T2MiZw6o7q31nULEr4ha2Y3eju1lrdtHty9sAGaVQdoIXAkj29RkD5eafqVtZeF9WPiWydX8L+K/+Pvau6CC8kA8uY44VLkHYxwPmxuPIxa1y8tdPmtvGcQ83SbiKO31FgNyvavxHORncxjLbWGC5jY8fLVzSNKs7K8vfhzrKiTRtbimn07PSLHzSwLg/KYjiWMhRt9cgV9SYmv4GvItNupfA11/qGR7nSizFi9u3MsAJ5PltkqCSdhGTxmrnhqY+FvEcngO8YGyvRJeaI7EZ2g7prYe8WQyjrsPfHHm1jY6rGJfCuoTmHXvDEqS2N6BsEsYz9nnA5zG6/JKvzDqpOenpGo2tl8TfClrPH/oWoQz+YhjbMmn6la9cEY+430ypB70AGgTjwj4muPCkkbppepObjT3K/Kk7DdLB2GDjeoxjqB7Y62KeCvFkmjXe1vDniuaQ2gfLR2upON0tqwbIEdyMsgzjcCu0da1IBF460C5s9SX7NqMKpFM3VrXUIeN67T0VsFdp5Q9was+RD8QfCd94b8QIYb6IfZrvyxgwXMfMc6fd4yFkTsRx0zQNHnK6fHZ3dx8KddLGyvreSXQrgjDCJDvMAYlj5locMhJyUAPoK7LRXj8ceH9U8E+MIhNf2Mf2DUlCgedC4/cXS9QCwG4Y+646DgVy5t9T8deHJtGvZY7Pxp4Vuoylyx4S7i5hn4GTDcx8NlcfMTtOFpRrFxdWln8UNJtnXVNHEtnrWnAqXaKI7bq2PTLwMPMj6Zx05AoLNbwBqt3FHe/DXxY/n6roqYhnkXAv9MckRTDP3jtG1+uGHWq/gO/fwd4vb4c6pITYPHLc+HZXJIe3JDPbbjk7oOABknZg8Ditfx/pcviDStL+I/goC51TSB9usNoI+22Ei/v7Rhjq6cpkZDjAxkms3X7KH4k+C7PxH4QlUXyEalo90xCmO6i4ML46BuUcdB70utwJtXji+G/jD+3h8vhzxJKsWpYB8uz1JjiO4IHCpPwkjYAD7Sx5pPH9tcaFfW3xK0mMtNpSGHU4IjtN1pmcuMHA3w/fXkd/YDovDGtaR8WPAk0ep2uwzLNp+rWLH54J4/lljyOQVwCrDBxg8HgYHw81PUbSW8+HXiaUTapoaA29w5x9u0tzthnx3K42ScfKwA5zVLQixd8beHp/FPh6z8S+EJY5NX03bqeh3KY/ffJu8nOVHl3KHacsAMhu1dL4V13R/iB4WttXSMG11OFre5tZR80cg/dzQyKccqcrXKeD2/4Q3XZ/h3dEDTbnfqHh92PSJm3T2vuYHOVHJ2HJPGKxpD/wrTx5PqQUp4a8VXiLfJjC2mqyDidcdI5+A5PG7kkcCkI+NfGHg3WPg1431ddNF0uhMEbUBa/K7abNJlZogwUEqflkMYIjYHovK/S3gY+FpLJrjRVVYrvBHlj5jj++7EuxGf4uRz617D8SfDdz4i0H7ZpkMdxrGjiZ7eFwDHdxOuJbRweCtwg2jkAPtPQEV8U2tyPhxqdlfaVOT4K8Syeboskp3mwvFB8/TZ2z95CMR7sFlGBnYxVWNYao+uZTGIXWPchweMfxY71WtLaZ7j5QVRFACeq+/vn8qZ4cuIteso7ucbMlVAjbK/y/px0610+LddqR4HH+f1rRGU3Z2PC/2vpUh/Zb8S2+Mb7vSIsdB819B/ga/P8As9s3xQ0qM8lLSNQkaD7rCdn6e3IwMfTFfdf7aUmz9my7hH/L54g0a3/AXO//ANlr4b0fc/xVs1iUHZpYVwOo/dyfkQdvT+VeVjd0ejg/gPYoHR50UBmUEH5u4/zxT4gsmvQ7s8StlT6+WP06VTsJVkmiUZVcKoU9qu2o/wCJ9GSMJ5jM3oP3Y+U/gK807z3TQ7eZreMhCW80bGHRSG6sB09OQK+pfA8JvPFNraKQUjQyt7KowAfr/KvmjwYIZr2CNwxxLG3DYGPm4/TP0r7D+EWmKLvV9YkYN/q4Yj3QAHIHbBoW53YF2bPTY2WLUZsqfndVyfpivx0/4KZ6s0/xX8IaRAQws9Eadv7yvNMwU49SIyD7V+zYAeQdpP5Zr8B/23tUtdc/ad1+GN3ZNKtrWzxjaFbyAWVfbLfn04rZaRbPbwq9658z2AE1zbRAMd0sedpOCpIGO2TXT/tO3ezTPDml9jPdSnHT9yI04HpzUfgq2N34l0y03BFW6ibkZDbAxwPw5/DtXPftMX3neK9N0j5f9BtpZQAP+e+D/wCy1xRd5I0x+mHZ89HG0kDGRuI9xU8Y+UEnkDvVdTtUnv8Ad47+1TRDEe0D/wCsD2HpXej5lGhDgLs+/j5QB3H/ANarZ+RAe+doPt7iqUWcrx984O324qfP3mUg9z6MOnT2rM3iychQxwpA49/yA7UmUVCQQKYDtfJ4GDgE9qcHwucBVxxxnr/SgofGgcN5Y+VQMkdiKvxrkAhM7DkjGO1UYo0jjMa8dzz+mOlWo/7uSnt6iszZIm2rkMvy5xjFPCnpuO7oSOvtUYUMAOnPH0FSgfKv+2SP/wBQqGxqIoV2OEU4X3yeKeFPAYHuO3PsBUajcd2N2PfaQPf6U3C7Rt+7jcvrn/61Z3KsS+SwT/VnIGW9OtP8lNzYGACSW68Y6YqTDlyo2qAdvHOR/iKM5beGC/Lk+xPGPyouFh0WNiKGG5vlwOMf5FX0RVHl/XnPet/wj/Ys9/5GtOglYDypJOIwRn8yBgj8qt6l/YT3t3BasJjbMAZUzz/d7Y7cgcUizAJkKg7vlXgjoDVC4ztLdML8x/z0q/KqAlYkdlOCvoAf5Vh3s8CHyuTu3AHPHFEA0M+Vg0b+Wx+XgcY3D2rZ8PMr3sUXUllUYwCmeMrnuDjHb27VigqYyuAxAGAeMe4+ldB4Sufs2sQxhY2aRtqBwD94dQT90rjt1DfhXQYyPX8s1xdL1jiTBPc7RwPwryoDcEbBKiNj1568mvTZ5VSC9fjmOQnacgGvLZHK7QB8yqQT0G3tTRnHY0vCYPlXc/ruz7grjA9e1eSaozTa9Luwzbz16bR0z2r2f4fww3b3sM+dgXGFxnbjkgngHA4rxW5aZ9SbcP3illPsASP1xW3Q4V8RoamQlmdvOXB/u/oK55CCc+o5wPyyP6Vt38wW1XAB3jZ83Y/4nsKwl+8gIOcjGOuR9PWoN5HQ2pzuwvIxk5/nWkhBJIbLEYJJ6Y/pWXZ7h8q5wxznGM/ga1TlflUqTt5HTntiuaZ1UdhFYHaVPXjGemKtAnonKp8xYLgcdR9RUCq5Pzgkdcj9B9KsIrkD5B8uNq+m6oNyWEtk7lG0jjjn6j3q4JVjYHocnHOVz/nj2qluKMixsARgsQMZxx+VWAZDwqqeDj1GPUf5zWLKiWI28wAgDbj7o6j8emKkLnaWBZcMB8pxhSP89KiCeYyswEaEhsHjIx0wPSpNuDllbB4x3Ge30qTYhCSlcOzOQPyI/CnDbt2qFZSflxwQR3PtU2UI2t/EQDnAB/z0pHaIkHGf4Sen149BQBQeBzD23HGR6gev5iq8ltsU8hQcgYOSMdPp3q+S2NzbcKQEAphEflsqpjbkHv7c+lBmZzW8okIMrFug9Tu7fgKkWCRIyd4bbwOOuKvHja4GDjA3L+g+lMO0NjALHK8fL0HX8KAKywlZFAwGbnjn5SKkTzNm4ODsJHzcjA7j/CrUarNhVGTjbgnnaP5U8QyKVfhsDk9iO2KAKIjXPyksACTg8f8A1qd5cH3VBOVwAnc+mfarRjXBZdp9OO3Xn/HFSR/I4wq7weOPujHJx/8AqoAzTDLhnBJBHBUYA9v0oQKuMFiff19u30qd1InPlxFQRjcDgHsT6fhTXQ7QgTHfGOn4DpxwKAK/GwZztyWB6Hj+RGKHiYliEIYcjjrn/PFPO0Z+9yei8r/9YelI0WScswU85Xt9B6d60ArOFbLqCu3qG6Z9MfhSbn3uHHYMo65zwCOvHGBVhw2Vi5KudxJPbPT+lTbrlSSdu3/ZA3HHb8BQBW2mX5lxt4A/vDsBjGBzxTlG4Dt2Iz2zVkpvhwxC/wAX5H07CnSgId4BGR1z69hQBECflVty47HoP8jineb5g3qrP/Co654/l2I/KpPNEI+SPKjpzzjHBFT71YR7xjg8Dp69PaswIhBkgqBGduWzyfy5FOZQNrSKN27GV6H0+p9hTxDGSpJOTg57YFM/dR7liDgj+NzhR649vegBhlfdy2WPy7QBnI6Zp0rAYXrnOQo4FKRFgbsDA428cD1NNYqVUY2AMBx1wR6fWgCB5OSVxuA69OntTE89VCqoVRyeMH+mOf8AOKexRnIGGU/Ll+3t+f8ASoCzCPKpvLKfRRn+v6VURAd4VSWUKXyNnPOPy471CQGjG1cnG3OfuH/D+VJ91W/vIpHycpn+9x04xTFV2bYDwVHyrwCD/QjrVEGxoltYXc+LyWOGJ8Jg9AoPUY+n8hV7xLbeE4YIZNJvEFwmIWjwwMi85Z+3HGPunGcjjjl2WSHEmBlPT6dCOi+/GKoldvzRkYGBhhnavTHtjP5VcTOSH3RhRvM3FQB5eB69B+H0xWQzAqSxXqP4euP6n2q68O9mePGxj064+megNVVcEhpCF2kjaPToT9fyrpRyPcbti37cP0GCD0X9OKa6RkMAhOMFRnt6/WpNwA5wHPy46H6/SowF8tlZ+3UNgflxWhkemeE0LXWlIgI3fKARn5jXofix9ngvV4CcK8iAL6sHA9PSvOvB6sdc0RDu+UZAbnopx7V3Hj52i8NNsxme7jG3PfOahdRo8qUgxvI3cKPTGBweOnSvQdI/0Oyhb7gjy3Iz1Hb/AOtXn84QRKAPLGd3I6Y9AOwrrILkf2baoq7vJGX/AN09u2c+1cVc9GgVrlWE8gxty3/LPGfm7D2zXM+IbhE0p7dWwzyqOOANvYdOf0rbkuluJyyKy/KD1xx2UY965vxLExsUk6KJVUhjwxwf5VnSXvBW+E407sZUBf4vrUgH+yCcfj0xUG5cEZwF4x06/wBKm+b5cgf7oHGD1HtXoHm2JEHykrn5R19McHinqFbPl5bA6le9NLZwF/hHqOQKkheP7pyF5OA36YoNCVcEuAckDOR+nA4pYwyNnBTAA6/KRQTjBZtmDgc44PSnARqN7D5d3QZ6/TpUyRoTiVt7EgAZzjAxkU1ZJI8CM/J/Fg4BqNlTO7GAF+uPoOlL142j698fpWcjQmNwZN3Iy2OCOCP59ulTpORlOWK8lTjO0/4VBFGq5Eg2n7yj07fQZ9Klj3bSSMDIZMjP0zjpxUN2NUTl93DsuQMD5en+f6U1gzyhmGOpB9h/SlSQopXduXGDtOf97/63pSiQ7UBIkZmYZ44UDGPfpUFjI2VhnPIwCAOcfTvzShMlUZW28HGQevJ5xQSjfM4z65PQ9MD0pypuxuIYk8Z7A/hQBJ/rclixTr1+7z69sewpD1Pykc9TgdsE4HPT/IqwIwuyRyq7eSGXOeMdu2BxQYfljZ22liCAR8wHv2GfTtQBQMfytIPQ4I6bc9/r7U/GzKqvUAnH97t9Ke0MYZt5UYJIbdgAdvr9KVsbmI9FHseP6CgCrNIoRs/J90KoPXHJP/16rOzIh6KcjkjkcDB/Sr7pv+R/+WikbgN2PVfw44rMkjLZDAFwM8fxKPu8e2KDJk9pLJ5jOJdj/KfNHGV4yB6c8/SujjtbqRmEG6Q/eXCgjPXr/snqfTH4YMIaKQySLntkjnpyPQfp1res9cmtGCIjJuQrkAHkjC4HQMvvwQMd6TRSdi4umatyRCpflCS/XjsTgY6f0qhcxahZhY5U+Rs7ZEOQWTBPT9e9Z8uoNOiNcySeUEMTIB94epIPXOPyq9H4ie00yPSobBXjUfNJMQG3bsj2HX+lEYA5zW6FC3zRqxgldSQCRgHJ78Dge5xVqTRtVMYDWhAB+ZjgfiAO36VSg8V6xFK00Hl7gu1ivIGeg/pxWVJqkc1y93qUc088pz/rNigenHoKpU0TzzLM0F3E586B1yeGUAYZf0HyfhV230jWL2LfDa742bI3SAFif6dse3FRf8JHpjadLp50yWNJsHcs5bGw5Xhhj8ugNYovbWBvtenwzxXC8KWf5Vz9OTkZXHQirjAXOzZltNQtiqz2c0Dx8/MhXrn5R6rzge1RBLtswxR7SBzu6cccj26CmyeKfELzGSW635Add+NoAHTjr1xSweIpLpZINQiJhlwrGDCyADkH04NNxsHNImXTbyR/JLxqoPJLAfKehx7dhxUOoaLqNn5C3cJdLjiGRMmNj16468cDr6cVWJ8MMDG1veRPgj7wbGT1AyM8duK277xdP9ls7WxQJFbHzVkuAryZ2su0gYXGMAEcgAD1yrBefYw/sOpmTakBY542dT7Adz2H6Vsjwx4hUnzoVxFyVWRSdx7dcDiqi+KddLl3nRTgKGjRQVJ7j3xkfSss3Wnb2mvftV1IzYY+Zt6d92Dn2pWC8ups3FhfWsfm3kXyu2FaMjkY6cfkAe4qX+zNbILLZyTcjAiwx4/vd8YxzjFRTeI9I/sz+ybfT5kjLBsmb5lA54GOc+h4H8s9dfWC4F5CswaM71VpCy7sYXp2HXH0FHKHMx9ymqxTNA1pPEy/L8yk4z9OPSo7W21i4n8mGNzKwwq8KqjHHsAKuT+L9SuLkSTb5QqBFGdi/KSc9M/TJPtxTIfENnNDPba3bSzRzBRujZd429D0UAj260coudl1/DXiePb8ilUfO7eoHGBjg5HHbGB+lZ13Y6lp86xXkZjMoZlIG5WB7jb9PwHSqpfw4jAwm+h24GARnJ6c8YxXQHxelvAkEdos6xtvPnk5B42lSOmAB6Y6Cq5Bc8uiOcNyzrIiKd23btZSWPPXt+H0q4EvHtwBaTn/AJZr8vyn0IYeh9K2G8bzyHZLpsQXhd0Q+faMZ2kjGcdO1Mj1o3MzZ1qWEkHgqAhC84Hofx56daOUhTl1RhXLukmZ1YSHBPylSvYjtWeZWhwgGNuccY49ga7F9T0u7hW2ub4SNgKkwiK4wOAQByPbpWrZ63ewyRxpf6XcwnaCkgCMR053D/PsKfKNyOC0uSMXTSIx+5kHGOpAI/EflWhL5s5VN2VDBV75bt0z3x9K9GbTfhTrd1JLZa4+j3UgINtLAwsgy8dR8oRgOAW46ewjbwRpcM+yK7EstyS+nPGCEkVBuwOuVKH/AHccegrSJjznpbjzLZFRckoYlVAPQA9O3GfbpXgl5I0FzcJPJuZZmjkY7sNJu3ZzwcH/APXXVjxlDd2bW4TEqRndE5KZxjGGGcHpx+ecVwF1OJmeRj95mY+YdzfN3z6njn/DFNjif//R/Qtgevc9s0oHGB0H3RjtTupAzk9sentQvqOMda9A5wB6Hge1OIA3dsce1N/hXIIH09OlOCjHIzkjigAyBgDlTzgUgH3fXHTFSjORkkEdR0+lJg5ye/rQBGBwvGO/PpSKM4GQMdM/54qTGF3Egj0Hp2oOR82NrcD1z9MUAQkLwAGGBz9aQ4yyjGWGMgY4IpxPBUgkhsHjpj0puB/THTFZgR8cA9Rxjv0pvcEDOOPfH0px+7gHIGTx2wKaeDt68A4PQdPyFaAA4GACMH86VeSAMY/9Cx2powAQByB+GP8ACn9dwHTtjj6VmA7dy27AGOmOP5UdlyAdoPH9BxwaUk8rnPHt+nTpTjnpj5QM8nJP044oAj4A9OgyeOaMDOOnHT29gOlKwBUp9evNObGSe+B/LsR6VoBEQcY+7z0x/L0poDE5HOOOB2qRuDt9Bkg+1Nbj5u4xiszQMMPl4GODn2oOM9eMfL0HFGMEKOMHkcdulIu3bwfl6gdz6fhQZki7eo+X5eex/Gn5LNjvjnHtQuP/ANY4xS4Krhhjp9Me1BoKR8uSMY/T6fypCAD8uRjkj196cRg5POOmPWlKnH8S7u/v2oAXuWOc+3X24/Sj+BOMfNn2x/T0oyeo6becf0p6qQSNvQDP0oAbgDK8fMAPxp2Fbn0+7j2oGRklQCOx6Y9qPQYHA5wKBahkjhT949D3oOc4HTPUdj60mBznHJ/CkOOQOD6UBqLx6e2Kax654HbPr3H0p3Gcdc/z6Uh6YzjGfy6VmQJjHUj0z/KmnI+UMoA6ZFPIyeO47/lTT+nQenBoAZxjjAx/WmgAccdvx+pqTnkgdiPb2pePlXjCnBA9/wCVBoMIzuUcdif/AK1OBB/HoPXtSDOFLHHzcZ/hp35cf5/WgAHGDjGacNw+UdMdMUcZ6jG3NL2+7gY45xQZhgnpn+dC8+gPUg9qcAp28dO3TFBycl+SOPyoNBo46dh0PvUnXrk8duMU0jPQDnGaBxx1z09qDMlzx7Ue3H/6qjH/ANbmnge3saAFzj9KcNo9h3pvPXH505fTr60GggJHGeR12jim4wvXaAw7dPSpQvNNAHPPb8/agBuMfe5XBxjp7U5hjPJAyPujj8qTJ69/0pAR1XsSKDMCvRW+VfUcmj8c+mKQDvn739KX0x27dqADjP0pDnOccfpSgY6ng9qQcHOOf0oAPUflSjrzkE8Uh4xnijHGOnpQAYxx1IzxTgPTp2pv3VVAegxxT/0oAUbt44wB0NKNuQPQZx/KkHU9jThyp7cCgAyCcA7vb+VHzYIx259PwoPUnp6DvR0HHAxge1BoBxknHApu4fpzTm6EDtSEjIUHkigzIuOgJpD9OvBHrT8flTcDj5lPpQBHxzx0xTQDx6YqTOB2FNIwfT0PagCNlBA9unYcU1+uenfGO3vU+Plx69BUfQqOeeOP60ARdwuenX6/5/Ck+nrT/lzgdhwf6dsinYIweD+lA07EGDwAf/1Uc/lxTyCc8A46YNJtJIx93APvigRCQfu9f7uOv0puGzyDzxjHpTz07AUzADZz83b6+ntQAYXu31x+lN4AyQeuDTsj0GPamkjOQ3tj2oARVBYAZ9uf88UKc4P3cfKVPQY9D9KTb/D+gpeOmDnB69KAG4yvP41H0GR9RUh6+1Keo7dPrQBCeFA65/h6Gm9RjOKfhgxzgKw/Km44Ax07+tADX7gc9Bn6VHnPfj6fyp7ce3sKawHIABI49vwoNBrH8Kb2P0p/UgBWO7genHXPSmkAkZ6Dn/P0oMw3YAPHB6D09qUcNt6Ypvr0G7jPT8aXpx05xzz9P5UGgHGzBxnjjp1pD14x7j/P5UucbuR0H4Z7/Sk+chVwM88joBQAVCy4JJIw3yjHbP8AhUm5e/Ttx2xxULsG+UKOnPfr6UAM3KTnOTj05wPWmYORuP4U8s56nGOw9u1J820Y6fpQZjAf0pD2GMdqM8Y4H+FL39vYdqAI3xnJGD3460mBjrhfUc4/Cn8nO3BAHbrTD6nr3HQ4oABwfl/nTwC2Av6Uzo2TS4yNuM4FBoSYwcNwD8vPb/IpQcEkFSevHQf/AKqYpxjcThfz5/rTuduSRn1x27flQZiAtxjJ7CpFJwCMMV7ds/SmeoHf06/5FOyM7gpA4IA9V9fp1oNCyvTHQf4VIvK7iOT/ACqqmEGwtnvx/ntTw2FHagzLuT9Qf5dqbnPQ8e1R5OduD+HTj/CmfLu2sMcfwj09qDQn9P0/z7UuOOnQUzI/P/JpwJwPYUGYjYOAPlz2NV5FO3PqR+HvVj7w4xx2pkiEHOOO/br/AIUAVjgHrnbgjHFIQNvPTO3g9aRjjBPP04/yKZj5epx19vpQADrz1x+GKQDKgfgfT2px6Y9RimcdD9MfSg0GEntxj09KUY6dP5CkPp2oH4Hjp9KDMPT8PakxgYH4HpS4x19uKbj/AD2oAbz7dPSjml4x7H0pmBkgduo9KAF9cADHHHSk4/pRn7uBg9Oe9Hb6etABx+VLzwc9McYxSYx6N29KPxx2OKAJB/d98070HXnrUfynGe/p2xT89x6Yz6UGg8YHIH+76KfpTsL2+VVH54oxjgY/p+FJ7elAmhw7Z6U4EHnoOlMG08DoR/ninDaT8316flQMlXjk/MB2/pT1OByNoFRjGB/Dikzzx7daAJRuOOgwe9TJn2H8qrKOmKnTOzIHOecN9360AT7uBv5PQ1MD8wHT0qEHkbeKeM+nze//ANapaAsrn24/ECnjHHf/AD0qAMe4Xj8M+1SBvbHSpAsAn+Lk9M+lOBPHPHp61COScDJ46/T0qRenPSgCX0X+HsBT1bsOP/rVFludvXjFSAjdwMex/wA9KAJAed59M8ds0LycHvxgcUwAKu1OP5Cnbj3+bI6N/Q0APGQdo6injH5UwY4A6dqd/sjrjPpQA4Hv+X+fSl6dse1NBzgjgZ7U8c9PY0APwR78CnEccjjHX3pgx1B9vpTlxwV7/wAqAHdPoKdxnqe2KZ2A/Lin598fyFACjGD6d/alNHbqMe9B6e2MUANzzxzRgZyevH0/Kk3cfpxTeMenb6UGhKp5IXp7e1WUO5VYH3+br9KqDbn2NSoTjIXkdR0NBKRdTqOM54x7VOBj5c/0P4VDGf7o6fwj3qQ/LgY59aBIkibpnsR+Va8RGeB16Z7fSsmHAw+B1xx/hWnFkKPb+VAjZiyyjOAvf14q4G68EZHHpWbGxBAGM9B9KuRn97twMH5T2rM0NHP8gPao/l/zxwKYGO3O3GOPyo3ZbH/6vagzJVx0HQcVMq859B0puRvzjtiph0/CgBAobAxn0FMZeR1yDUgHO3nijgAY6UGhBtwck9ODUan5cKMYbip2x6VDjPsDQADp+PSj/wDVRyBzx6elOAxnP0GOtAAf4RnOePpS/wAJz7g0q9BjgDmlAxx39qAE2jqox+FMKjHXt+lPH5Cl6j8f1oAi24PIHpQCMelOPTOOAKjJ9KAHAZIx/wDrqZBnk/SoMAMO3apVwDx6dKAJuOB296dwDTQc8cL/AIVIMfwjGPXj9KAJFDE4OP8A61WYxna2aroU5XI47d6uJjjHbjigC0uF6nANDZI2nGV6AelRhhkp1B6jPIPel3AAsM/KMc4/pQAw4V2HXaBkf4fSncY/3u460rA/N0xj8AO4poLdQcAj8KAG8MMBuD6cVE/OMcdsD26VIOxB69j2qI56Hn/61AGeynB4zUeNo46D+dXNvzDbUDJjHHB6UAV3GRxn2qu3THrxmrYHtUEyKqnjOO/tQBROPM24yOn1qq+PLGOOcYI9KtuuDkDHp9RVV+Rt29R07CgCm2OnH0qAj88c9sCpmyD6+1BHy45Iz0HpQBVbpz25xVZ8ADpg8Yxg1ZmA3DBADHp3GagYkKX7A7fXFAmVG5Bbg47VGccEcfTpirR2kEHrjOR3qscYwM4/mKCCE9KAf7uaD7euP/rVHnjnP4cUAXBnGAevNOb1quremcdKduGDgH0oNBSWK4Pb8qrsepB60pOfu9h+FRfyNBmMbpg47cVEe+al6Af56VGenPpzQA0c/L1GKByPmGeoBHSnduBkAUz2H6UALztycE0hHJ4/L3pc/p7dfanHj6DigCHHGenqKaRUmOM4+lNPbH50ANxx7cUh7D/PFP4yab2wPb8aAGjHH9KkVR/LimAY9/0qVQMHOR6UASDGeMfyoAwDkdKMnH8qcPcf59KAExzz+IpuOPrxT/5DtTCAKAEB+n9ad6A5zik9sDj8qUYx6UATJ6Hp1p+QMYGajj5PHGBwB/SpOSM/yoATAHUfXFKOBj15pB9RjtQBxg8A46UAW0JP1/pVleO3HpVaLBx/npVlQR160AToeoq0mOT2x0xVLPHTjp+VW4iTjHrQBbX73HTPatBenP5CqKZJG3PTtV1SOM0GhcHHHpUy43du1QLnHbGKmX73agC2q5JPAFWUHQY+lQJx9KsoO/pQBZgQ556enSrg2kdPaq0ec5JGRVodeAPp0oAlTpxVtT8o/KqYIHHFTg8YoAkHXA9KkUZOeuB24xUY6g1bRc8e30oA+Bf2+PE+p6P4e8OaZoly8dxfCdCqttXEhC7z9ACAf0r8p59LghsJbi7iaVEZg8o++Sx656kcge/H0r9k/wBvLwHoOvfAXVPF1xAx1fQ4EeymRmG0Bw5DIOGxg44/Tivwn0LUNZ1Wyg0wyf6PJICeThOd20/XGfr9KAOos01TU1n3XUiQRKP3eCFbP+zWhrkOqRWKmy/dQQxhWXHLk449hVj+2LuwvTIkUbKFw5IzhvTI4qtr+qeINUsGWGZI49v7w7QiY4/lQZnK/wBstpkX2eWJpInTc0XGQ46fpVy68UQ3EkCrO2msyEM6tgjj0XgVwd1oF8P3tzMZdmGcK38B68VmTm2sJHaOzkvQcHDnYoA5/HmtCD0611XSm8u3tbo30ZBGCRu98DHGazI9Ae7WW909YraJiYyFB8xcnuRXnTeJv7PvFvbnRPJkHKjzcAjoO1bOm/Fy6gL20Hh4XEcj9PPCrn/vmq5GHOdDcv4n0i4Ef2u8uoFjUhg3G3sG5yCBx1rfsfE4uDJFPd3EkaoMREAEHuPeuQvvG9/qEBt5NFe3DMNzLKGJx0GAKrLqen38yi8tzbR8Ezxk71PoRtqfZsq56dpvivTdHu/9JaVclWGz5nCgcgL79Kn13xmdSRILO8huj5nmx4wk0Qxx16+nWvFZ9TsIJTLGzNCG+RpB+9PsD/TFUDqelFQqRSck7S/DfTIHFVykHqun6q0/+kThY9yqgcjLFkPc9yenbFc14utba31a11fzDNFKwtLjYcApJkw5OdvykfTp0rnI9as7EAyyy7lcOiEZ6e9U9b8Rw6zBNZCMTpLuGxTjYxxjHHXI5zijlGjvrO20mzs3gublSdqnYz7XUD7wI6f54rmtd8YR2SNpWlKtsolQs2NxkTbuyDztC/56Vy+j+GvGevWRZLG4FtBugn8wKp3x43A7jvHGD06EHoa7kWdp4cSE3WnwLJHw8xIkYAZYYGCFIPcc/hiqtykyZwel2V74o1mKCIAosqszyAmNY06cj0HQdOMV9hSeIvD9vbReU6jTowqFIYREtsnCfMQBwc9MYH0Arh/DzNd6a+vzokIkbH77mQHIC4OB2xxjpz2rM1uW80CwuIYPs12HwW2Lgx7wVw47pg8VlOVyoI6/xVqljBpFiPDxguDcMrEOd2xXUOhOCM7uV/8A1VgQ+IYb7y4deka2uIZwrcbUcNja2VGBtx1xxUXhmDQP7EhWNvNmS5Cy2jv2dudnA7EYI6d8nmvSdQ8MeHrSQB4mKTH7OrO7bssQACPyxUFnIX+uaFcsypcSS3G3bsRtnmHjBBwMAdAR+WK881Twppf2y3j0u1lhvbklRHu27pBkqWOcDPfB4Fdt468O6N4e1K0v9It5Hmt03b5HP2bz0OQuGAx7YwB2AxVaC/h8SeHZNTJGnXtq26JWGQjoeCDgHDYHToQR7UIDgdU8F3FiJII5XEybXMT5Mf8AdyD26YHftisWK7vrRtiy3E0MRjWYpKxjx0XCFhx+Qr06HxZqV8y/2tZz7xGHae3j4YKMfcwo4xgkEirUtx4Pmi/eI6vNj93taMluOCQFHHTIqrgc1pt+2ny4uopjYOipFIzfc2jnKjqpB9u3PSvQbnxTqr6dZ3eh3sBjjjMbxkKwKR4znuOABjg5NVLaO2v47qyWwb7HHEFwThxIwB2qOPb6da52x0jwzY/aZJba5thC3kpO7AOGU/MSI8rkEYGM5FF0Bw/iPUbu/nu3uJ8+YN/mj7piA+ZQBxxXZ/Da38S32iQ6xpKGezgmMXzPGOGbBHJyCex+gri/ECWUd6LXTuIXj8xkH3d+MfL3APp/TAr0bwr4q/4RnwBb6E9tbudamm+XJMiiHneMD7/A+XnB/KudGKN2+nto7Y3V5iKferfMCjjB6447dsDFc7Hq2mtCL+CCSCJnb5i2BjH3up7njtXK29lq+sapc6zqcDsIVWIRk5LPjJ9u/wCFdRoENz4mmk0uaAPK0Y8iBV5iAOB6Yx3JqZvSxRq+E5vDFz4gjTXJYvsKNFLNC+SJEBG4Nt68ckDr0xzW5e+LtN8R/Fe6guXWbS7a4LWu35IzbJGNo2em7gAgfQVk6T4c0658U6tpNpAzJphhtJb0fdjmUZk+XjuNp5H3encchqosPh3qGuarLtvg/AVWK4VSAig9V5+X2wNucYqYgad/q8fifx/BaafYRQKjfZ/kRQFTsflAH6e1cr4hubFfFt7pMkBS2toRNcOcfMAvyc559MD+lei/Cbw5q/iG+0/WdTh+wpdp5xKZBMS7hzkDG4EfnxXU/tBeEvDV9eJ428MT5hlSKxuYRG6vHdRpsA5UbsJhTjPPHNUB80yWS23h6S70aBbRZi0jxqOX5+X9OO2PpXpPwg8I37yHxVfAzywg/YrcttUurZ5J9MDBxjoM81mJpqJos0l6v7mxT7P0x869f14q9f8AjfW9O0zQrHw+qI0cpt5ZdoYES4wmOue5IxwcetAHfa94Wh8e6BqU0kLadaXE6wwuMsERWGXVR0YkcnpnPFef6HYaXo0dj4btpfPYSSCNM4fYGJ3BflO1lHPyj88V2enanrPiTVLTwjYObQy7LVIUICbs73ffjoMAY+nGa4rTfDGq6X8UdWju40a8tpDaxqmG3MBtDAjqSgx7A9uMAHk/gCAj4uXtrF+8MianCuwZDymaTlfY4B+lfb/i/wAZan4O03S/DC22+5vbUWNvNBIAILkbDk5XGMkfXBHHWvlH4WW9zof7UlnpjR+Xc24uXkjOPkkeFvM74yDkjt0r174oeI7o6BeeLZ5BDc6TO8OmnYnzyncNxG3B654HQY5xmnUe3oaHf+HbG/HguLU5Ld40S5ZrggHcsqHo4BBGBg7sbc9653xD8RtQ0yDT5PsaXIhkDXD7sBgCD8237pA6HO3sRWT4W+JVxJ8PbTTtUuZoXId5RDCixuJGGSAB8vOeM7euAOleex3bzfaPNO/zA8hGM8ZPGB7ce3XtUOViGexWHxj0b+0p/B+nRyRzX0Vxem9cBBBkZwFHG7HIOT159K8v8EfECy0JBNbaH9s1u/klgglMgEdqk2B3DYL57DOARnBIrIj8ArZa1Dqd1NILYRYu5UkwmxYjlARz169OlY1vbiO9a9tVkiSOf9z5mA/lR8IWHTdwM+4p3EfQGq+NU8FpL4a8NJAWuIUfVLk/PK16EORvDBeA2NvIHYDmvlDx3r2vard2iT/NcTP9ngiI2qgC4ACj7vLD8PpXpuiQT300096VdYmaaYjrKzjdzjjg/nirugeGbfU/FK69cIJY7ORJLYZzliNvPsDjjoeOwxTA9YtdDtbDUbTTraGP7Xawr9puygLMdmPY7l4C+2PTFcf4u07+zPtS+Y080yrIXzhlyehx9PpjjpXe2jtps81/9+e5ZFUtwqqeD0OOePwFeY+M7+5j1O203Yf9KIZ5Nw2hUwCCcY49OAOPwyrS5YFt2PLZ7a5H7xBuSX5Yz/dA42+g9MnFdx4at3itTuh8p4WVQo6sM8/XGeDUhtIxN9nTy1iGcqoxt+vFdPDFHcXRlWIoiAKOeNw6Hj8q8iviPd5bECzW4Fx5YDHtj/dFdNAscSfIh8wLl+emBjA+nSqVkxl1UB2GEJGCAD0xxj0roRCht5WiYeY6Bm29gByO3OOK88IE9jE66WZyAMyEsw4/yawLobnLquFbKgf3egrrkEaaCiuu0I28+hX/AOtXFX2X2kuY9q4PYbsf0oNDj9c8NW90kkkTzLL8wCZ+RsgbVJO4KPw6HrXT+EtHfQtDl+1y+Y8hO4AYQDIGAPTFQQrG2IvMRzI+Bzhmx3Cnt06V00itJELZAMhenQZOKbnJKxPKS20ssVmzgckhgQcHjjn2FaWnqC0qryY1wSP9rqcc1koyBECkbSSvJ2jHv6HPt6Vt6fiKFWVR8zl/lwDtHQA8dKyKM69LC5SD7yog6dfm71biT/RJVcbvPwAB2A7H8KzCR/aknTpwXHK4H4dumK0J5JlMRh2kqvIJAwT0/wAitAMSMqiFTjBJZj0G0flgfp2qRLlZEiYMcFvlXGOMj73T8+lQT7vs8u4jcU2jHp0/U1VEgCWyDGYmUHHYdPzrSnuBwemru+Iuiu3LHTdSTI6YDHH+Fd7cfLHGq4BZV5P0B+lcV4bxL8StGjK7wuh6nIMdM+Yy/l6V6Js3yg7fnwNqE52rjge+B09q6cR0LiRWyQAMNgCbMk5xlh0X2rjtb055rg3srh1VCqRkFgvHTA9RntwT+XdKGDupVVAj8w5HYDGOw+9XF3YIuHml5WR1VI0J++BjjHHSsYIgnvDnSpGaMApCASDwfmUA1dgfzsCQbCFB+bpxWfqr+RptxEFAXylG09huX9RVizBeRVQfe2qfYVctgNSGM+eiqMK5yMYHT2rnPFEvl6gkfAWOPdnPUkeldxa2wubvz8YihIjwowDn/P0rznxW/wDxMZo1GMYT3AUViBb8OJuBKD5WxgfTpXc2m2QsZE+9hX46BuOK5PQIgqooP3jz9a6+xZiztKACuAg9we9VH4hotaanl3ZW4ch4gYI1K4ymeGH1A44xXY3zzy3FpbtylpG3lZ5DMwwc+pGMVwdpLI1zPf8AOEUMc/3OmMdwOn+cV2V2Yrawa7aQtKo8w44yx/kp46dgK7I7FnkmrgTXkDcAjnOOtV54m8iRyRtXueOeK1dTQtbRzZ5Y8A8EViXt1nTpONu7Cj3PFeZP4zkqGB4ejJlchdrEsP8Ad59Oldt4fX/TUBwDH8pK85OPTpx2rjND4vo8ttZgxJPT8uldxo2E1FtoQZcD8Pp7VdToVEr6iB/aQD/wr/Pp19q4HxTeuVXTlfb9pOCvTcAMgEHHHUY9cV6Tq2xNQyV67enTpxn/AD0rxrxtp8t/qtvDE7cqSqqOfMY4XI78dMf/AFqeHaU7gzz7U7yMtbxJPMdgyBuBRGwONg+oxk49O9ct9ihhMtwQjySPwUxwvHQ4Bzx+vvXpGqeGru1mkt4ds3kkBy4CHDY5OP4e49vwrk7bTZbi9UOV2xf3e4Xr+dfQU6i5dDFxO88AxvbqTuP7wAL/AA7sZxnseterRzBNQtwoHzMUYdipHp7LXIaJZbIkbGPlI/D9Mfl0rr41A+b7zIo+avExU1Ko2hxRp3vly2yup3uJAGfnLcf0Fc7qblbR4yduFyvXBJGP8itiYlIkXkA/N83U8A9utYerlfsX7wkYyq/8CHH5VhHco5W3bESZwvy7eeDj+Vbn2P7YsQAYRQndhcdq5+MkqrMOAuMjgY/L1rutMhVLVTFg8bsnjjuPyrapsBtb4xAEjUZOFw30GKz22q4Y9ee3VhVraMFxknnZx/CcfgMVn3koG7HOAMA9COnTvXIZjY1AUA4yQecc/T8KY5KocDhcDPqveplRVhQueqkjnqPamRhpLedjj5H2sO/HTFAE0aGC2SZDs3SdMfeX8MdKreIgy2VvGHCuzbYyD/ER8o/zx09KtoQY7VPvIqkH6/8A1sVW1C3+023l4UMWJRm4IOMbhj0HTtzTQHD2RLXUMceHllfDgD5sn/GvV5dUi0yGHduCsB1IG7aOAGw23oOBgV5nexJYapGQyxksNzbSNoPfg5JPYcfdxUXiXxRZtIsQfaIfkUxjdsUgDA7AjA4PQ10eyc2khRdjev7vzWke1BYFnkUOOWA65Pdh6Cum+DHxEl8D+ObSS7l/4l9/J9nuG7AN178YwD7Y968t8Ma3a6jJdaWN/nRhJUYDd5uAQ456dcDkc+gGKnvoVWQbN0Ym+fAwCCO5HA613Yf9xURe6P1JiSPR9WTw5MI5dE12NpNOyqmGNyubi1I6eW4PmRggLglADXNaTaXcSXnw7lmeO/0ZxfaHdSDeVt4yPJ5IwfIf903y4K42gjpyXwe8Rn4heBT4R1adYNX0dUNtck5eJ4j/AKPMvH8IwOMHbla7e7N/4ls4/E9gi2viTw9M4ntTg/vYgVlt+4KSIx2Mp6Eckjj7ahVVSCkjmasdDq7SeKdBsvHmjW23WdEaW3v7NOWIT5bm0O3rjAeI4PQYGTWTHrFvoV3p/im2mLaFqdxAL1txZYnddkNxyDsXGIpOVH3OOKn0/X7OyurTx7p5/wCJNrEaW+qIMHyiDtinIx1ib91IB0GODjNRtpNv4d1y78KTRbvD/iGKeWxQfKsUrg/arQbD8qlSZE+6FGQucVuI7PxCG8Ma+njGEYtZwlrqyov8A4iuMDvF909f3Z46VZ15X0q7g8Y2eZEhjEN+iEkyWec+aMcFoSc+6k9qyPAt/NNZ3HgXxCy3N7pkIRGlGRfaa42o5VvvbB+6k6j5Ryc1qeGBLoN7L4Iv2EkQjafS5HU/vbQ8GFieC8OcY7oVPFAGZ43hutN1Ky+IujfvUsrXZfJDs/07Sz87Fc7cmLiSP5gOoHXB47WL218K+JrXxpYTiXw54oSFL9xkxxTbQsF16KGUiOT7o6E5PTt/D8k3hjxI/gq9cfY5Inl0V35Z4d257fnqYB2JyV57VyMNrF4U8Ry/DzUot/h3XUuH0kkZEZcFp7Fj6AEvFnHB288AA0ze8LTnwh4pPg+TK6PrW+50rjC210CXmtlxwFcfOnCjqorKkjT4feO5LdmWHQfFU3nKDwLLVsEvjjhLkDPUgOOig1hWcE13b3Xwy1m426jpSLdaJqBA3mJP+PeUAYxLAfkf1X1Brvre7sfip4QlttXi+z3mx7K/hUgvZX8JwWGM4ZSokjPpj3oLOO1aV/hn43bx8uB4c1vybbX1UD/RJ/uw3qgDATOFlx6557dh8S9C1C4trHxz4SQSa54akeeKJel7Zkf6Ra5Uf8tF5Tg4cAAAmsXwbqFzqdpqHgvxpGkmoacgsL2MjMN3bzqRHKp7pNH16EHIIU4FSfDzULzw5qVx8NNWcsdMQT6RcSHLXWmMcKMAD5rf/VnGM4GBjkhLNbV4LT4jeDbPX/Cl0q3OE1LSbkcbLlOAjc8fxRyKcgemVqPw/e6L8VvBl7Bf22ySZpbHULKQgywXMWAynIO10bBXuMA1z+n5+GXxFl8OFTH4a8Yzvd6ZIf8AVWWrEZntsnhVuOHjHHzZVV4NSeIW/wCFbeOk8dQgRaB4ieGy14DhYLpMrb3npg58uToOh6mgk6b4faxqOJfCHiJmfV9GAhMjKQbu35EU4yTneBhvmO1gRxwK8p8deHPD9lr+oeHvEdr5vgnxvNHDc4YL/Z+usDJHOmeYmnwCGGVEi88HB9S8Z6XfxG28TaCpk1HSn85I0z/pNscedb8cYdcFTgkMBtweatS2ehfEHwtqFndjztI1+LIKEGRH4AZeDslhcZGRlHXnpQB8k6Lqfij4FeLI/APj2RrvRdSONH1oKQlwB0V+yyquFdPvcDGRtz9ILqlrKkEqyxyicgJ5YyMH3HHpxwazfDumaf8AEnwxrXwc+Klut9qWisLed/uvPCwza39uxyUcrzkfdYEMOdteI6ffeI/gj4nTwN46mN9o967SaRrZXC3Ean7snGFlXgSDJxkEZBBpxdircy8y7+2mfL+Auk2T4/0nxnokIx67pG5/AV8UyLBY/G25WwkVre3gW2OGyEOznJ/2cjPvX1n+2p4niu7D4f8Age1eGS1u78+ILoJgujWCx/Z+c5UMskq4IwSR3Xj4wglC+NdRvJTzKzO4H3tjkZIz129fcCvKxcrzO7CL3T2nTIit/DHEp+8qruO35FPGe479vwrU0d4pNclEUqqpuJjy2Mn5lCKnfaAOuAMe4FZ3gfR/EPiW9eTQNOuL0QBciNAoDE45JO1eOeSBgfQV7P8ACv4bahN4g+0avEBNZ3cqOCufL2HOMdCwcE5XI5BzxxwWO9HT+ApFkvE8s7zE+W29NqLjt25/lX3j4EtPsPhiFk4a7cuxHtzj8q+fJ/C2kaXcx/2XaJA9xiIsq7G5x+HQfyr6rsNO+y6VaRpnYtuuBgZxgDPFC3PUwa/dsiupnh2iLJkc8duF61/OF8fdUOsftA+O9XEpmSTWJYo3JzlIcIuAOuFUD2r+ji+Yx+ZdFggt4JX3NwoCrwTX8v8AqOqrrer6praLgXuqXVyFUchJJWx/MUVXaB7OEW56N8NLRpvEcV43It45JRx909APrng14v8AH+/N78VNRTG37NFb2w9OIEP82r6H+D1i00lzMFDPhUwvy43Nn5ie4wPwFfJPxC1L+1/H+u34b5PtbJzzxGNgH4BcVzUVqYZq/wByl5nIjhFVRn3xjAFWYto/dqB2yc4qn/CXxgZ+VfQVZjzkngcYH4V6CPCNS1C8O/yjC5A9PWnEZXAXHT6YqBd2AwG08cdsfSpFOT8o3A9M9KzNEPBUfMp6ng+w9faplQAru/En07AVECzKpI6EZXHb0/CriqWZSoHfAA/T/Cg2iSQx9gu3HQAc/wD1qsBXwpPzc9PalGQh29e2D6cVKPmwCTtzgkDHPXp6CsDYYAQdvQDnI6YHWn+WN8bLnAxhcDHP9MUuSCxOdm7hegyPamAgFjnJUct3pAPSNmOXAYd/UntjtxTfmZjwNxO09icdv61IH2glgxIwq7cfkKJEySzdeyleOeMA8UrjsLGwZgokOMZzzz/+oU8q23y3yCTgnAOOPSmjJI4+6MNwBhvQ1JmCIBT0ByA2R7flRcLFd0R+F6cHGOm3of8APamsDGibWZAByo7fhTy+ImyDu/vbgevT8MVUclQN/TAUnp061PK3og5iy9/cRA7JcIqj22g9MVWa43v8zEsfbdnbVVi53tIAUOMAeg6DNJu+U/KBhiPl9a2jHlMpPsWfOi/iH/fPf0FbfhkyDXIGjjZnXLqFwSuTjuMYHf2rnVcqM7ARjt/+rp9K3/CTOmvxvt+WKNyx6fe4/nTA9cvYzBpN1cMNkmcnH8OcccccZryiby95VWLDZkcnjHb6V6lrQij8OT7t7FmVUCDjduXg/hmvJLgBJJR/Bt2DnGSBziqiZ9D1T4PI0H9oalBbxzs8cixhxjYyKSTnPpkY9Prx853dzJc6hJNNsHmoHxGu1cHJ6e3Svoz4Tzx2Oia1dOnmloMKuMKCRNgZ/wCB88cbfevnO4tZULSsv7uLpxyev58YrRO5xc1pFrUmZLJExy5DHuegwfasOJjuTJ6Nnj8O/bNSz3b3HDocDsenT2qoT5a7W9ScdOPWjlRUqiNyzRnUFmDM3BGdoGPTHX2rZtpRuCtmTIJCkcED61yUN/PEwcINp4A/2RV611i6DiONFPJPzDsf6VhOkb0a0Tq9qISmeJO2OR9T/SpNuWUydF7dc/XA/SsqC7kZRwg28f7xq0s82GHAIOQvQj+X6Vgd9Nl1PMYldv3lwc9T9PQcdKeqyleRkOoOc4z6Zx6dMfj2qFJJdpC/O2e/A9Ov8qsbCH2j7q5HouODjqPWsmaEkTS8EsvPUkcnIHHcEdqtk/IQzHp24zj/ADxVNdyrjgErgLn5h7+gq1vZEKrgHaPvdO3b0qBhJlg2ABjLBevpTHLvtLKScbQVOFx+PNSJIGtgzOodmJRVP3tvBz2qBiiD1JO38vcUARb4hIrbTu4b6ge39aXaCcl8knnPQ7R2FSF4F+ZvvgZxnOeP1xUAOWLbwOCzZ53Y/ligCZiSAobHTqO3+PFRNIrMGHzbjgMBwAPXjsKiEhjQXMYGOOCeCf8A9XTHStlddvIYhBEsEe5SGaRB8meuPUn9aAM0YGJM5UfKD0GfqPQVK7DC5+6R2GPx96QPEuwbgADggADjHX3pRPEufmXp/Dn8MCnYCVVWT5l4C8Fz2GOKavKeXznH8QwOnH4VC07I47jqQRywxjp6ex6U4z3CjACsOB/uj/8AVRYsdIshj+XOOOvB6dvbHpVH5skH+6V/3lx1B6VZW9ijZTcxuy5OEA6HsfcVnPJExMpDD5iNuMgegx9KaRBMsreX5WFTbjryCR/nr2FLGjqBGzDI5IUce34HtUCSKozyMqcBu+fTPb+lLJPlflOCRyuOc9sf4dhV2As+WCUTcNhyRgZyDTtgKEHGRwuONnofaqL3AAZTsJUbchgMZ44HbFMe5ZW3fI23GN5xwOP0osBdLgBuduRzuPX2B9cdqFJQ/IVBxgZz0H04zVNrts52KuCQNrbtx/x96hW73DynYIDycDOAOnOOtL2Yc5peauCMf6sY7dfp1qxbLGXy8jRjZv4PXngHj0+lYv8AaFh5a/vs/Kdw2dcdBnHH5Uf2okbKCQmMENg5YH29P844pezJubgAVnZXBbj7o4AHHHbpiq0kYHTOSAPY/hj8vpWb/bIMe3r1Hyjp7/8A1qie/t5QB82FC4Izxtx9KXKMsEeWCJMAdl68dPpjtxS7xs+T7uQCOnIA4xx7VUFxGse8xvH8wH/fXelNzGAC6bycdFwN3Hb2qiCUy7lxG2I2GMdvu+p/Ae1TRZkQoRnaMBu3tx6cY461X+3wBf8AVkJnAOO3sOg/GiS6kl/d+UI9vHPdR6/kKALOAqfMWGP7vGM9CfWmb/KV0IB6ZHsenPpVcTycfKc7gB06HHQdh7VVaQgupRge+4Yx7YoAe7s5Jds7f7xz06e1QNJGI9q887fl9ev4AVGsdy6fukBGccfL17+4oEFxn98NvPGBnjoR6VpEzkiTL9gh5wNo6fjUO1hnYPvHgZ5P0pjQywqGkB4A6Dq3pijLICuAApGT1H+RWhz8gjKsaA7CcdcY4H+euKqzNtLAKSPl3ZHBHXB/+tUjxMuVdHJ6sNuDntSPHKVJwzL0JA4GOQBn9K15zLkPR/BsiS+LLBI2VlUtkDgKPLP4AYFdX8S7uMaLZRRsDmdpGA6ZXGOenQ15BCzYErRlemHVfLDA8dRwBx/9aluIhMY4nkKCDkDdnDHAJJ7c45qeaw1A17m/tif3QOV3KRnO4Dg8elQ/2hGV2iRiCNp7rjGAPp61nLaWAxhQuMZBOTx3A/ummMloDtMSgFjtxzgVFjoNH7WjSMVbq3JLbcD1JHb0rM1S6RrKNEyyibeCWB6fyFSRR6dwdm8g9WOE/AD9KfJb2EsbxlFXu0oXG3098GpjGxM3fQ5YFCxPVvp0FPjbpjOc9uOO3tWgmlTSHaPZsnhcHpxjrU66ReKCu1WH3uvJA9B6itueJj7KRnYj47d+CKflgQrEYHfvitj+x7kKqskKbuOOwPtTP7MZGJYBc8ZxkYX2rL2iNVRZURoxGx2ZC4OTjp0HIpC6NlQDj+7nitKPR7mYHyFCjuHOF49qs/2DeA8+V2A5PQUe0Q+RmKCHf6dx0x7Uqsp+aLdtz3GBx6Z7itc6LcQxkBggB28DPX19MD/Pon9mH5is4KxgfdXH1B4/L+lQ5RNeQzDuAClcZHb0/wA9qnb5Fw2dxX7x/wDZh+FWhYOJCvmsAyjDABR1x+XvUq6YFYhiX+YZ9cewrJyL5TPTkhedpwOAAM/59qk/0lU5jKrncQOTnp07dK0zbRMxy2VI3KoGRjHOfU4qeG0smUKJ5tuM/NwR+IpXKMFncr8yOq9fm4HHT04pzTMWKg5A4IPTpW8dJtSvCmQ8hQ+eMd8dM+3HHalWwgjAL4Tfg8/Nk464wAPrTTAyPMmXAizwQPmHGO2cYwBjFKHc/vB2Ybj2ye+fStj7Pb5OxmXoHUKAOOnP930GaTyogAIM8ZLnHr27YAz9KYGWS7Nu3iRg2FTGKcYXVWyirwRjPbOeBWmQv3vkA/hb6cZ/GmEKdwQANgNkHrzz7YoAx5iyxArjGS2cYHP0GM+lIVSVinmAx7AP9rjHXtyff8K18W23GwFpecg5G8d8dBkgVG+yYAFlD7gEQDHTHagDMQgMPnAC5LEnr6fX6dqFWRJE/vLg/L0HsfUY9OlXY44CFjKbjjjy17njJ7YHrUrG18sg26bj1IHQdD07j1FAFBvtCKQW5TjKjPHHXP8APnpUaQySN5QDHIYjqfoPStmJoo5JFGMbV25Hp2x249q1kaIA/Lt4UqScj5fTFJuxocqLBHwY1YoV4wOQ3cVFJZyMPNBeN2X5wV9OwH8q7OR4klDMrZOSx6479O3T2qhJLn7owe/OfcDIqFUE1c5H7MVTG75lXOAueOn4HPSlNsSQoRtrckDriuvAZ9yDAYbcjoSg9Pofyp4TKHcADvJKg/xHjp3Bx/hT9qRyHHx2iA7nDOFbg7fuY7Ed+2MUrWikshVjMOV2rgD0FdY8RbhhzjkDjBHTJ+lMBnOWU7R0YPzj/P8AKj2o+Q5Y2N2YyUidwJAx6E4GRjjj0oFjdsWEkDKqj+Id+wz2rq43eBBIn3ULYReDg+/tSiYzIAWfaQWbcc8f/q9qPaD5TmP7OnWUEwHaUUyZHHbj8KkSxuFRStvlQWAAbnJBxwegx3FdLmQ/MGOMc7Rz6dPp14o2cr5cvzDBGBgnnoPT/Cj2hnynMpY3LHa8KHozbz/e6c8YFOWzumGIYlQkqwPfC8/L2wSOP5V1H72SI7Thi7ZLDd06Yx2B444qqsV5cfvRKBGn0y56YPTbjt7Ue0DlOddLrlY4xggsT1xnsPTim/Zb3av7g7VwCQRntxj9PaukMTHcqspDAc9ARjr/APWqZYrZiod1LBs59gP8efaj2gcqOfh0uZ1dSg+duOuMHkc9AenuP0ol0y+fZ58W5t205I5B7gfQVufMpUqiZT5lGc5x7DAOOPyqdREv+rG1ywxk/N9D6Y7euKPaByo5htLupVUA43nbtP3fz7elKulXczbd0e5hwDgkY/WunKlg+1SE5C445PDADtz2/Kl3eUpZY8nHzbThnx0B9MDqR6U1MXIjmBak5gUphwCMDCnPqOoPH14oTTTFIzbFYhf3Y2jr6+tdGWQHhQhO05JHOPw6/lVSRY8beRnhs8dv6YrVMjlRlfZAFQYV+C3pkkYb2GQenQdq9C8NwJDb6HpcWyxmjnkuDuQuzvKrAHGd21ljw33Rhc8YBrnra1ZipkgkJIDkbSVGOjeu3PX+mKprNdC9fV9YVy0B82GOVtoUEqm7C/KSQOcDA2gdxWkWc9RLoQ+I7CLTNbvrGDO23nG3YcZ3AHHsuemTx6msloy+VlRT127eABkZbn3/AP1Vbnumu7l5CojL4AQrgbIxhP0HP8hSBN4MW47wo2r17/h+uP8ACmwUbJH/0v0NXOdo4HUUo9weDjj0FLtPAb588Z9Pp6UDB5POe30r0DnD04yo6etPx1z0IABpqjJ/z09KXqDwSeT+HpQBJzkg46Yz2FGcYXH+76AeopD36hQOOODx0oXjvhTjjPT/AOtQAbvvPkcADp0Pajbt6dOCBnOaaM98g5OCTRng54yB+FADX9+3HqcZqFiQSpGfapCc4LdOhxUW3jrnPqKADAHA4yMc1HgAfwnI9O9SfKu0Dt+PNC4AJLAduKzNA/n0p33Rx07UAbhx/n/61KPT/P8A+qgzE+77jr06f40KMZwQV/hwP8/hUm3joOvHpzxScElgeAO/Ujt/+ugCNsqOmSBSjuvTjp2FO4XoMD0/z6UDqV6YoNBn+weBtH1PvTRnBJxuDADb6GpOMrxhvfj8P/rUzjZuA9xmgzGFl6gg8An27Y44qVfqPTA9OlJ/F1PquAAFPXt1NTBTz+PA9/8A6/NADFUNgep7dKkG4c/dJ/4Fz7UmMf7OcYzipNo5HDE4wO34UAMA+bbt5P4c+lHsxAz7en8h2p/A+8cc9O9N9Bjg8YFACFeNuP4cEetOIU8yDHT8qP8AdB7D1xS9MY69cH2oAUfNz6ijn/8AX0pCD0I4/SnDpzjHbvQVoIR2HTsB2PtTQCeB0HbvzUhAHAXHH0o9R0OMH6CgNBh68YGBx+HrSdMDg5bPHpjqKU/3RwOO3BpOe3Axwo6/WsyRPl9D/SjHBHI6cU44wPbFJ9Bkj1oAa/ovGBnj+VIBvOF6+v8AhUnIGR2GeP8APam7R8qn+EflQaDO36ZoXOMjjHp7UHbjk4HbtS7QDz2wT9On/wBagBRzjkEZPan9RyTnrn2HtTMdcnke2Bj6Uv8A+r8qDMcO/PH+e1LwQf8A9X+cUz6nt2p5I6dfr6D/ABoNA7c5GeOmaD+R4wemKQ8A9M+nrSj2/wAOtBmO9j6de3FSDjnH5+1Mxjk/WpASflPT9aDQTAXHc+9Lg5IH5dKOhOBn6UmQvHf0oMxelJ9PwoooAaBjPp+lO5HPPTtTMg7skcDp7e1LuwvGQe49qAD0ycj6DNKM9R/KjAH4e1HGDjqQV5oAXGPun/CmnaVAP4U7HYdKQYPDcY70AN9D+lKBz6UgxjI5/rR2B6Edu1ADsAD0PakU598daeRyV4x70D5Vz/KgAXjj06Zo9x69hTjwM1Hxnb6j1xQBJzx7f3qbkqCoPptBpMq3OT+NN4xng54HrQA/Pr6Cj+8B1OB09KbnA3H6flR06dB2oAX07fzpOmeMdvpS9scY/wAfam8ZJ9fWgBDx2AyADScelKcD047etHA4x27e3tQA3noeo6e1IQFJ9x+tO4HXoM/mKB83Bxjig0GAN1CZ9gcEemKhOSSgUA4z9cVZccbQPlHY9PeojzgAcdfbigzIs5+XIP6Uw4IHHHp9PWnkcfTn/PpimEZ/zxigBpIyfpz9e1NPGQfp06f/AKqecE+vGPbFM7Nnp6CgBOoycLn+XQU0Z5yR1wOOcU7AJzzzwM80rA/LwByenHHag0Ie+wdR+opPTBB+gxin/dPv2Hf/APVTBx0bOaDMUccHHPpTccBRgg9/8+lL256e3akwMYH5CgBMKQRjI/SkHb2/KlyWG3r9OtITkZBwO46GgCE8jP6+vsKYdvuf896sHOOc/wCFRnr6/h+lAER469vf8qjwGU7TkU7noDjB5pMfKc+tBoIFJ6AYOMjvg+lRnGzaehz+QNOP3t+4KB+n5UxumwADPYdRQA4uM/KRjkYIPIFG7nrnI6e1MLMeGxg42g9R/kUfN34z0K9v/r0AIzgY2sWHJ5HsB+lA+XGD3O8Y4HSk7YGRjjI9vb2pByMfeHp0P+f5UGYYGOuMnH0pvRfQcbsdsdKTHGMbQf4hxj6U3kDP3jwcemP89KAD5h25poIGafwAcZx61FnAx0/woAcemWwCOnrR7ZAx+tNwCdvPpR1IP+RQAcdhnHX+lJge/TjFG0Y7nA+6P1pCB+PoO1BoSfUEf0x2oJG3BPbj1/AVHkAccDvnmlJ6j0OAAOn4UGZL7Eckd+P8808dsDdjt+lRxsFGBkj/AD7VMSp/1YHA5HSgBilCODhc46dPf2qccHleo28dvaogWOCMfeyCB1z69KFwCGxkrk4J6fhx+VAEmUbCkjbnoRyPp6Ub9u4g5xk/lUWQBgnJAznoB7Yx60E4Cs64OAOOOnPSg0LAfkJj5jwfSpVIPy/pVBZOdvOPX61aWQfdz1oAs++M/X0qBsA/LheDwe2cU8tx2APHtVaR+v1/KgCPohx1Uf4Cncc8Z4HTtUfoTxx9P88VIc/KHyp6flQA08D8OBTcnOOopTw23270wnjlf/rUANI/h/IUnHbsBTm42kYx9KAMDA79aDMTp+f/AOuk4x/Kl64z68Cm+/qefSgBhzz0yfb/ADig8cDp/Kl4/Cm4HY446UALz9OwpuB0HTpR+PIHPqBR16dPYUAHTt7Ypcj73OP6U0diB1zkdacMcHI9KAFH1AOOBTu3H4L2qP8AL2/wp36HtQBJu4528c8U/tz94Dt09qjz+XTpTuc/gKAHrz2/KpB93jkA1EuOD3H4VLxnjrj86DQOoxjr/Sjg43E/Uenal4yGHbtSrwDtH50ALu+7kAcHCj0qRMdNo6nOewqHHUDHYnjpVhV5QDBHpQZkvGN2Mr6/TiphyeR+VQLxhdmecbR79KnA9FzzyOnSszQUn5f88YqT76EDkEbTjj8vaowOg9Tz6jNAOOuOh9h6flWgFtX+4xbcOpqQKQegwQQKqr025zg9vSrAIH3Ogx0rMCZSB0Pt+VSZI7dB61ECMdRyegpQRjtQBKB2PfH4U7sCO1RockLkU/sxHbHSgCTnHHsaXHHQ4JyVHFNB6D+dO9+poAUDkAn8qf64/Km59Px9hSg9hyD+VAEnynpjt+OKcMdM/wD6qaDjn/OKd29AGzxQAuc49u3pT1JHbgdR9Kj6DHH/ANan856UASLz6DtTsgn5sEdKjzt/CnDr83HHT6UAITjnIAP6Cq+/aB064+gpZWyTg52niq+c/MOT29KALXmALzx246U9WPI5zj8vSqKsCRt5x29KtKcc47DigDTgYD5lIPHTHJx2qfo3oMZx9e1UoyQAR0zgH39KsDC9OmeM+vpQWkXUY5Ax09P5VoR4Pbjjj/CsqFiGU54Bz+dXlbLHkA0EGohIOQOnbFX8jeufTp/hWXEx28Ec4xj71aEJLDGBn0FZmheQ8fL296TJ44H49BUaN09vb+dTLjjI/LtQCLi4z/k9Kn3beRVJcKflqXd6Hn/DtQS0SbsDOacTgY71CThvcD8OlR7vzFBRYppUdP8APNRbwen0p/3l20AGAOnXpjtTsYGAMjOPpSZ5/TFO/qefSgAHXtkUDA4HAHpS98Hp+lO/XnFAEfv2Ht2oo+bGM89qfjJPHagCLp/ntTD+dWNvpx6cU3b0I6/TpQBF8vbtTlCqcD5eMilwM/yFKrY5oAeo4HHPapck4OMH0+ntTU468VMB3x14oAljGAAOn3hx3q2CpG3HXt7VXQf3e46f/WqdeAcelAEoOB8uKU8dcc+vf/CmAdCcc4/Cl6sFAPWgBOCcEYJ6en4+9LuBAAPP0pg3MvHUcH6ilMgzjHHt/npQAHJb5uR2H07VEB/E3Pcf4VNyrdffjtSEAYPH4elAFUnjdkcdQBUD42be46VZZf8AGoG9R06UAVW/pULhm6fSrB+YDFREZG3vnJoAqMpPPXk9KosMZz0PSr8mFOO/aqknVe/NAFFlwuB/Dz0qAnn0BGDVl22HA7d6rbMAY5HbigCs446dOKhbjJ98/lU7n+HPTNQsBzQBVZSDjByOMdqiPGOD8vap23Z6cVGw+XOO1BmQtwR2BNRN3P8ATFTSAZxUXfH/ANegBFGOPTtQx7ZHA4PvSZxwOOmaXp2xz25oAiPzd+Mf98+lNx09vSpAOgHPOAPWm9f60AMPH9MelNI9qlOVX2/Sozjp6c0AIQR04GOPwqM4zzkU/PGP5Uzr3ycelAACcKCOABS5IwwHQkY7ZFKBzwfrTsY+7xjtQBFjB/lTTx/L/wCtUmP/AK1NIAz39qAGdOB/+qmnHHtUmOx64wKYeuf0oAB+lPXH+e1NwO3+TThyDkYAxQBJ79BTsYHtSe/UU7H4igBTjHpTTkHP8qd24/Smkfh9aAGcdPSk7cU4n3+g6Uw/nn0oAen3u2B+lWFYdRVZe2FwfX2qYYGT7549P6UAOIOOcD+lKBnnvSY6g9u1Srzyf0oAnjGMZx6VOMcdsVHEqqvTvmpqAH9s9j2q3b5zj+8RVVB29DU8fBBx0oA0Ix+hq4mcY744qpF0yKtJjjP8qDQup2A+lWF7DHoOKrR9Pp+FWFx1/lQBciFXIl7VTj6Y96uRdKALcYxgHt/KrA561WTGasDITpQBYA7CplB6e4x7CmxgZ9uCKl9cetAC7fSr0IAUvIyoiqWd2OFVV6knsBVC7vdO0TT7nWdamS2srOMySyv0CqO3v6Ada/Nf9pH9rmDxDp8Hgr4W3M9vJchhqDunlhF42qz557nC8HHXHBAOU/br/aS07XtM/wCFYfD7xCLmz1KFo9UtxbYjRY8NuDsu5t4zjtwrLxyfzXsL1IFs/DljtWYy7t2MBWY8ZPb8B7dK66XSLdbl5ZZPNlu9zyXLjbI7ZyeTuO3njvVTRfDk8DjxJZ7Jbax3ljIuGYqG+6M9Rx+H5UEto6qy03UYLT7NbyRIC537l++2eo9BxUV3oWmTTQxynyDIxDbmP3l6cHivKJvE9zI0t1PeXETDsv8ADluB9ORVnSvEEVxJnULpZSEbaWIAcdTwPukDFaEnpT2elwNNtj86TbhTjG9hxj3FYN3pMF1C9pY2yqZIyWjXho3H8QOOR+NZmn69e32baCGEQumYpHb5ti9MY9fpmmReJNUh1KW2vNPwGXZFLGThm/3h2FAGZLoWn6lFFbX0LMqKB5JypDdOpzwe1ZupeF9I0+9UWsUkDeWXjiXlxIozjPJ57cYrubXxXIITGlvGj9BvCkg+ma8x8Ya/DqOqRahYW5tbyzbyrk+YGjkPG0jAHuDxQLQsaFOmoI8l9HJsjYDbHwy+np+lXpE0C/1E6cs+66hwXiwclV56/dyK5FtXW3vjevbNb3Iz8qsGTJ6FgOo78VDoWr2VrevDcqySXTB3mB42nt+Pt2qrk8x166j4b1RZLVIj9o6gbf3hwedpHH5VvaT4Ys/EUFyJ4fLEbogSRdsflnvu7t7V3OgeE/DFm0WraPeedOrqXztZEQjOEBGQa6mXw9DFeSJbNNdQuROAvVS/YuMAY7YrPnKUDzC68IaMuo2qalbm6tJfl3I7BPlHyZx0wBzV+K0sdFJ/snTYbQrt8m4twC54IHP3jwcivRovCUZsJrk5dI+EHOA/Q/L14NVoL3w5p92+5CIoY2jfzPkOSQBtXqfSlzj5Dy1IbyX4gRpFO8Ft4giLxMM7ft9vGFaMDGOUC9skADHOK3L/AMCHc9zfSvPtYboLddvKnnc2T/Ko/HcVlrOiudIa5a+s1W80+aP/AJZz2wyobbjAeMkHsMg/w12mi+IvD2o6PY67bTMlnqVvvVZTyjodjRZ7DeSvpleKlMlo5vVdUsLfT1ZlcW8QI2bcIExnbgdDx19jXjc9zBPqtxr1nL5MIgVPLkyhk2L8oXPDDKrxwevpz6f4ifUtauTo2mwr9mClpVCAJHnhQW6At1weuOK0IfhVa3Olw6haagb1tiB441DrE+OVCc8K2Rzg4pknNeHbnT7uaC5ike1uQuZcAgMADgqRxkcZ6e1T2Wu3K+JY7PViXvrPZdWiTOTA4U7yCR32rweg59K9E0eytre0Fhpklq9xEmY5HjzLt/ix6A9wOgP5YU+haJqJb+0YMT+YfLzlTFuHZv7uRgD6UFJkesePbTXLS08i3TzJZ5DcWzEOIolwvXav1U4B4FbkWr2dlpCwRtHaXNzJuhLxZUxEAFdwDAYP09uK8u8OaHd6XfiLU7mGa0upvKaOMHeCxIX5cfKB7fgcCus8caVqUN42kzYgsLnY1rKACUkTGVxu6MOB/LqaCjaj1lLPd9qDzjCkRb9sTnsQSDs29178VkJAbmee3k06KOGCF5ADiWSOI9VB7Y5zjHPPSvIbLWrie/8AsDTFIVG1M9N44yfYkV6npsWteHbptZgCSb/3kygZUB+v3eD0HTpigDN1i5khhf8As2SSOQlJV2n/AGcqOfauKOpfa0Gnys9uTKP3cg6Oo/izzj8cV1/iGfUr9LnVTC0EhdTuK8GRTyB16Hp610M3gzQ4NNuNf1CP7VcJBv3MxjRWCY52kHIHGRgZz34pPYT2PKvsdxqepRoAmY1IkZDwVPKqM4B4FaEPhmS+uSyII5LUsuU9egPB59sH8an8Mm1v7ZIIJlBwZJm4RmCrtwo478Af1r6Ah0izK2NnZKIEuYUkOB8zSY5LE/NgKPu9O2KyjG5lGNzjIdGe5trSysgzqmFLDA3uwwWIx1PX2z9K6HRl0nwXNqGmMpXUIovOllAyzI3zAL2VVG3IyMnBOe3fzNplhpcmtX58nSrSWSNQnySyOiHBjwVABPA6cjFeL+LbvQvGF/8A2n4au5bv7RGPO2IXkhkXAVAqqN42g9uMD1quU05TL+G2v21vrdzaNOTZ3McmoXznDASJnnJXLbskfhkVm6zrt3c6vpyaZZRSC7yXLIWiWKNudygYztGOen5Y1fDvhTSIdCixdR/abqfZIInDFIWYbUdQd2cgNjAx93HWvoHwnfaS+o38FkVt7Pw9iyHloMZVf3gyB8xyPnGPz5qESc74Hi1Oy0TWNd1qR3k1C5CadEXLCOxUgDYgGEBc4GOu3nsTx2taw2j21xpV1MF3LkRLyS0nPXnJAxz0/ppeI/H15ZfEm00hfK/suSziFykY5ikQuVJjGQNuAAvQLgjB5PFaXpsOs+Mbu++0uLCadxEz4DOyqWcBTgAdT0+6DWjsBheLIUbwtBYWUm4Ly+Os0r4bb79gc9u1ZXgvw7eNpdtpsiBli3XEjg/wseO/GeBxjijxfbTapBPYW0kcVtA7SedJkbt/G7twvQflXqOhL4Z0KyttAu9Uil8m1Tz5ImC72GBtz02gFsDjOc4rICh4c8Tf8Ilbax4hhghOoWygQzOR8m/5MKccZ6cYOMjPpS+H0uuPeXvjnXS80Vtaym0kk+6ZxvDsRwcBOSTx+I4210fwgnhi717WZHk0p5wlvGx+ZhHzvbGAc/8AoPHcCvDPE/iLVLiNta0f/Q9H817I28BKgEjfsYfKNpUtuA4JyMc0AQaZqunaT+1RYavPeRx239ked9pb5VZprZ8dcc+YAFBx2HevWfE2padq+n+fegNZ3Ecsf2dAfmaTaXOOCORwcjsflr5N1eWPxV48uDAGMn2SG0VVVfQuqrgggKhHpjnI6V7ekO4WywK8ifZUi2gZxtA6D8KVZ2sKTNqZo/8AhF5rzyYGZSsCOQoaPaNwAIAJ2qBjnqf9k1v634Hl0PQ9H1K7nDSa6ZCIAuwxRx4xuJ/DsPase+0yzs9MdYn3yEJC4K9168cfgfwrmPE+p6rq+t6da3kxaz06zWGJeiKqjB+Ud650wR2nimVJ7e0dFM9tGjF41bCM+wDHyk424/AivLNd1f7M0RjkddxKOAQcK38JOP4cDNdT4ime2s1Ol7y3mhkReFdCnLZxyOAOPX2rMuPh7rbWUF5dIrLJD5qbXJkklwCY+cjcO/Ye9aRZM038J5uut6rbeekNy0RjH3AQVPUZ5X6c17x8E55rkTSX7meaQ+Y7N/vbc8Yx9K8Wv/COr2Lq00W4ynBbb0H9K9/8B6CfDukzTSZNxe7VHqkKHgL/AL1dKFT5jvr68a0vZI4yrQC2+QcYMjjAAwTkc9iR/OuX1w280MH2lEedMDkZdl2Av0wV2kBR9Ku+K9fm8O6SmqrAJ53lEAywARyhGCMduD244rgrO6e9vbfSLtWaa4AZ2UZXrljkZ44zn6ZAPA4cVK0TZmpbqksnnRn7w2/N3I4xXRaXGhKlMgcsfoPujA98VmwpEkj+UgMcJCbRyDjgVqwSmPzsHAl4yBng9D+NeBVJLyR7JnkXK+YBz+HQfWte0O6Jo1J2s2FB+nOfyrItEMiqqsQD1Y8fh/8AWrYZzHshXKjGMqMd+fyrBAXbm6byooVRZIl+8OoIB6VytxKouJEx8gc8tzjPb8Kl1XUbfS7eOQf607wpHTI4B/H2rFR2uYQbcbgWXeRyuT16f0rQCp4esr3+2JpNURRbvhINucMDk9foeR69OK7jzWd9/R2J+i4Hf09ap2gcBUddrJyoOO3T/Pt7U9/myNwDOSQf+mY6fhxUyKiSYQ+WoxhWLk5659z0rZJ8qN5mQEIMcYOQR79ewrGUl7hPlyGwOvX8KvatOY4xCrYy2SV5G3HH0xUlGfYnfcmR1AZASfw46VoXcyQpH5oLBhuyMEfUjjoM4+lZsSJBHLOzAb1ARx0OD0Hucc+nWlaEaol1FbsEKW/nb2PCr2GB9Oo7flWgEl0g/wBGBHyyZwO7Y9+nvWKc7nnIC/vNq8EHJ6fkOBin2ty72piu+DHHthDAAxoOMA9fYVSZkEkFu8ZXYTIwbrzwMVpT3MzmvC1yi/FLT7VVwY/Dt/JnvtaXC5/KvSbqQGT5TgbR82ONnGQPb0ryTwy7P8YbbHIHg+4P4m6NeqfK75Zl4GCeoY+oXj8a6cRtE3iXvKSLTpmAYb1C8fN8p4GOc98Vx+oAreWsbMA8coGF6gNxzxjPFcf4+8b6no0iWtrKTH9xsYUFsZ25xmn+H/EFxrmtW4MPlmyidJVR8794xu5GcA55yc5GMVUKMuW7IN/xBcbjPbgbsxKc5/hBXt9PT6VtWqgT/uz91N2O/AHT3x7VzeqvGb6bd8jNbIcHsGbj6ZxW/ZRvPNHEmTJKyhcjaQvtjpx9PpUTVkB3GhQs9hczSr8k7Db1xheODjt9K8e1VkbVLiMLjf1J/vAdcdB+Ve+vAbPS3iGV2gJwQS2TzxjivAdTb7S0sqZUJKF2BsgY4/HNc4G94ZZOZf4UKn8zxXawSbIrqXGflaRRnHygEk/gB2rkdGGLKa4+UbiAv4f5zXofhF4nv0km2CKMFyXYbQmDnrgf/WBq4/ENEcdgRYW8QJaOYhnHzKzru+bCjOc44bK+wrR11gmli2gXMaIsapxkonGcY5xjJAxxVjS8ywG7ndHWIBNyHbtIcgp90YA7D0x0zWLqQDRzThRnGQ3v7enHBHSu6UbRuWczdssmkRyPhtr/ACN324+7XGav8kPlqcBE3Z9jjiusuozDYwxMdoLbz7EYrj78tK0m/aCRxnp14ryfts5Khm+H5ke8UrtO1iBjrjpXoOlRldQVflJ3Dr1/CuA02H7JcpGoWPAXJXqeMc16Fo8TSamSxXai59qup0KiO1tRJfKBkK2d3Pr0wOlYUlvHJJ5uASvyfdBOM8Y4/wAiuh1r5rtXDDO1Rheh47Hp/wDWrKRWUhVbHpnjiuUZwPii1W5laRZdkxC7SwGNq9G9PXv9Olc9pWkRRyGZVyCFzlssOT1/rjFdn4hbeI4zkgFj930HAAx+FZloj/wDLZ+b/PevTp1WoEM6KziWEHaMjtkZOMdqN03nqUkKr0ZW+6V9K0LKNIoZGQZbJ2+mD/Ks1TuvBG3B3KSv91DXKxG5fDaIveP5TjkjA/Kue8RJL9liZAOBh/cAf0re1KUJMsK/cB49QpFY/icD7JHCN2GH8PXOB+VEdwOMi8t4wkbZOePXI9q7myYrYAtjJYnHsOCK5BBHGEcKo+bEfrzXYaedsHmKB8rZIX3rapsBoEqiqiZUdOOoqgFVtrAbzuYndxVxIR5MkkmQjSDaF5Kjp/hVSQy+Uw/iA4XHRfwrkMxvlgwBxu+VDg98Dj9KmtyHs5WJbD7VHGeRnntwKr/OYigHIyOTjhv/AK1Q9LOSNGfdGRwOM9eD7CgC9uO2Mkg/7XTI7H/Iq1dH7PaiUHeVxxxz9O2AKqfZ8R25Dbc7j8p4z/Lj8qZrJWOJJmIwykcjow6EZoQHkmv6kj3SNMuY4QVVkPzdT64z7Yrz7VLy6jdYndk8w8MOdyr6jt/nNdr4it7ePUEbAkcR48phuUNztO30PQ8gd8VyOqeG5AysjNtkUb4c5K7Dxgd+TjHvxXuYRwUTORL4Z8SRaDrMV/dAtGyskqqOVB6/98nketeqWlzDqd8kcEscsW7qww6qVBGV4wG7E15vo/hWHWb8xyRuLNJA9xngjrgHkdT94dhXoeh6Ta2OvQxaZAsSdX29ScHB5yMA9R6VnipRtdDTPbPCni5vAPi3SNZj+a2RAtwoOd8LfI4PQZxnH/1q+3/EJTw5qsHj/SzusLsQwart5BtmwLe6HIP7skA4zlG6cE1+c3jQ2kGnw/aHVPLOcxcLsbG7/wCtwOuB1r7a+CPiC51Dw5a+A/Faxy3Mdhutxt+WazfhoZAepUf+O/lXq5Did6chyhpc7I2sHhTxCICiyeH/ABbJtO7BSDUZEPHul2gx3+cdgaux6U95pd34FnmMdzYqt5ot2Rl0SMjy8dTuhP7tuR8mMDmsaxsICuo/CXxA7OI4d+lTtgvNp7ndGRzzLayDaRxwAQNuTVq2uNX1fRZbbIHizwrKGZePLuGKnYcnH7q7h90+bsoUV9OYlSK+vtX0+18T2MZg8ReH5ZFntcn5nUYntioyCs64KEA/w4PFekaoyeNPC1r4k8Jyf6dA4vtOY84mQYMTAMAA43RsM4B+lebXd/H5Np8S9Cjka1njW21u124kRYjjzGXj97bPuByPuc/KvNdToV8nhPxP9jeTGjeIpfMiYNlIdQPJA4/1dwMFeeHBwBmgDotRgX4k+C7bWdAP2TU4iLqzdvla1voONp4PAcFGBUgjtio7q20/4peBi2f7P1JXDqOsul6vaHbxwD8kgwSMbkPbPDEn/wCEF8aq/KaT4om2ygABLfUuz4GOJ+AePvDJ61V1NpvCfjW68Qxc6NqIto9WjGSIpmyEux2C8qjgdvmwccAHJXqan4s8OxazaRLa+KvDdw6Pb4wBdxjbNByeIrlcbecYK88Vj3OswaReaZ8YtESRtM1KFLTxBbouSIFyqXBA58y1kGx8A5XjAAzXf+M7b/hFtXj8e2kZexYJZa9HGMlrbOIrr5ept2ODhSShxwBXNXqQ+EvEqBlE/h/xdM3mEhWhiv5Ux2XBS7XA2kn5gTkA4oKidB450a4i+yeP/C8Yu9R0mLcYY+f7R01hukhypyWUfvIvvfMpAVicVW8S6e3jDw7YeJ/CE6DVbAf2hpFweEcFRvhb/ZlT5WBxggA4xw7wVd/8IrqT/D67YiDa1xocshJZ7YNl7bJ+81ufQkmP0C0mlp/wg3i8+HGUjQ9dme40sj7lrdkbp7YY4VZP9ZF0AyygegUXNRttG+MPwxdZC1qZwuP+e+najA2A3GCGik9MZT2NZ3hfVZfG3hLUPCPjeKP+3tLkGl63b7sK5bBSdOAfLuIvnRtq85xjAqtrlwPhv4iHiFD5egeILmOLUhtASzvWwFnyMbUmwFc4ADYJPzYEPxO0fUfD2u2nxf8AD6mVtMg+z67Zr8v2vShyZR0zLb/e5PzKoH8IVghqxreANRvtMup/h14inM91pyiXTLt8E3emn5Y9xHWSE/u34GflPzctTLHb4C8eSaY58vRPFUhlts4CW+qIMtHz0FwgBUZ5YbVUCtLxPpKeJ9KsfE3hWeN7+126hpNyADHIroN0JPB8ueP5Tgjse1W9Qs7D4qeAZDbyNZ3MqCa2k5WWxvoD8hJG0h4pV2t904HYGgRzvxMhuPC+saR8W9NjdpNF/wBD1iJAS0+kznDHaASTbORIoGOpJOBivSvFXg/wr8S/Csui62qXmnX0Ylt5Izho3x+6mhfB2OuflI4I4IKkg8z4K8QJ458JBtat4/tiebpOtWTAFI7qP91cRMoLDYw5AyflbGazvg/d3WgXGq/CrUZGll8OzK2nyyH/AI+NMucvbuCQA2wZR9vCkBaRUT8ufFVtr8Hjx/D/AIh3z32gPJokU2wgzWtsZPKZGb5jGTkpkDggdAK5fwZFpeo/EO3ttbsZ57cJKgi+ZWEsYOxiF2kKG/D6iv0u/arhtZNL8LxNBD5s/iAFZhGplSNLaUuAxB2hsDK99oz0Fch4b8I6HoytrFrbg3YKxxTyYkkB2gt24GenQDivKrqz1PWpRTgmj5kvNE1wu0HhTVfFWlWoKj7JphuFhwBwVKdFzk4IzzjHFcHND8V7B3n0PVvFttMHZluA0khZvU5zn8QP8P1U8PapNY6Dc3BzgLLO2cZyF7kAdlHP9OK4jwDqmoyaVC8km5nt/MzjgAtgDHvXLz+RtGNjzL9mhfGut2V7N8QdX1TUrg3kEdk2qZEkcLAhmRSBjcSVJxzsr9MCUSCNf7sYT9K+b9BB1DxpZwcAIVPA6lRu5/EGvoi5lVcoe3pUHtYeNoHkPxm1b+w/hh4s1TO37Jot9IO3IhbA/E8V/MzpgkWyDuB86lxx0yf859K/f79s7xJHoX7PfiiSJtr36R6dycDbMw3DPbjJ+uK/Au1XybWJGYr5cSglRg/K3J9jWeIfu2PaoRtTR9PfBgOmmNdvgK91tOBgKAmQenTn8BX58XlyLq+vbo/enuHkz/vkk/zr9APCt5HpXwv1PUp5dpS0vblD7hfKTp2zivz6ZF3Kw+VCi/mBg/qKiieZm+0USYPGDz2NTH5M5BHcD0oWLnC8gjrj0p6JtIYjAC9ff0rtPIsWYzGq4Duu38if8akyv3W9OM09bNzEq5ZRjHP19Oxq0NKeRlYq+yPjry31NRznRGJGrdWDDnGccgcVYjYLxydvp71cj0Z15K542qB8wDfh6VdOjyk9CHwAAOBjFZSqItQkZiykFQjYyeRjoPpU0UobGG6d+uB0q3/YskZbKuvQDIz9faiPSVXam2QrxkKODj+lZ85r7MqNLhAZDnHAXr06Cl84Z2Dv+laq6QAw34Ung4PT8PSmHTO8aHaORxn8KOcPZlAShsB+flGPVQORjGKDJHzu68nO7oPUZ7jitL+yZ2xtiITOFPXt6U7+xp3PNvjf8i/w8gcf59qrmHymX5gLHdlC2OeMUisnBJJBzx69T0rUXR74v80WFz99sdfUD6US6NfIFk8p8Hcc44z2yOwpcwcplNIqlcgcHn0wRx/+qqMtwFDYTkHAHXj8PSuh/smUx4ET9O/Tio5dMMSlyo3dQB64qozRDRzYmSMckDHOPp0qQXERydwPTP0HT8K6AW0PUQndnGOv86ja2g2svkpu+mDwen0/pV85HL0MJpTjl9uMhWA4OP5VreGJIl1HLOI1Zfm3kKtI9qrZwip1bgfeA4qNLOaOQfuhjgHaOoNVdE2PQdc8Tafc6I9gtyP3ksYCJliVXHfoMAdBXDXN+HR1wWV/mxjaRjjH4U+SBgmH2gIwxjr+VUbmORvbap49vrVxjcxqysjstIvpY/BmoTWrtAyczbMHJkkCr2xwGDDsDXjU+oXUoMbkmPOeR1/GvS7qdI/CE1qg2l2V26KSqkALt4Pf0rylccqc4z06c960ijgvckkSREViu1WPHAxmodzYI65AHr1//VXQx20Vx+4MfygD5j/n2xVsaLbsMBzHnA2gZ5PapmXyNnL4OcA4J4wOv0+lWoo4yw8xunH3ejdh6Gut/wCEeto3/eTE4HyEj/gPb6ce1SjwzCMB5FyFBJJxuyeuO2BgfhWMpWN4UrGHBIwyQpySB8vTPb/9VW0u0WRw+7apCAr6emK24vDtouUimwHIwc557CpU0CwYMN52pydgyPzHT6VjPlO6Bjx36Y2MPkA2nPTH8gKtQXtmpAJ8sA7cH5sjHPT9K1V0GwjKMS7AnIBA24A9+1Ni0qxacxHaCQW2sfmC9uP5VlymntCj9rh2jy+T1zx0HH4Uw3cTHeoLYHUcrxXRx6Np6kMAjc4OTnOPUCnfY9O8woYYcrgBAMYA9v0rHmN0cobnhfKVAQOHzjn6fy4p32yX5XIXgD5VxtJ+ldWbCxmTaYQSrY+UYz79M5HamDTrZFOBuJIB6c/pS5xnK+ZNKN0q8YG3PAIHb1GKhMMzrkbW4JBPpmuyezCkYXamPY4z/SkMaptzsOB0C9P8BQBx4V4slwhOOBjjJ7e3FRGZn3PGGjCKduRzxXVSAjAjz1HIGcdgV7EY4xWe+Hj4+RkJyqjAAU9K0AwPMl+VsMyhsjK44x7/AKU0XN2owseRzyFyeOBx61tuBJy2cjnacbhkYHA/h9Kqs+Tjoq9MDABx/hWljMzPOvCNrB0OfmCgED0pgnvcg7Qd/QjjA9PbHpWkWbbnJ44AX2+n0qI5HzOepyPUEfT+QquQXMyiZb3O5c/eK7PQ49u3vRm7PyMMrjb8uBj6CruD9zsxxx2HX/8AUO1MLP16EEjBXIPbr70corkBL5G9dpPPXtj2qRVmZMkKdvyDJxn8eufakYcFfvE8KP0p67lQhcbeoA4xjHPrRyhzEYhmUfcXt6H8G9ad5DYH7pWy3CdNn49ce1TRq/BZsDnnsQPT/wDVTiwKgD7jD5f8OP50cocxCtsCdo8tcdAO+OnA+uKsCOcY83GBwo29McccUwybcljlOAvHCj/61G5d4ZA3A4U/dOPXmpKFW3fAy5Quv935h/8Arp8dmMIXb7ufujPDdcE1CzSPxtOCemOn+IFD/Im8ZbbjjPy/hQBaFhlfNMnIP3sAcY7Y6+3FTR2sKlkZvvJw3sP04rL3yr83JG0jB+6ueBxUqyyr88cnHGAehx3AoA1BbW5Gc/MQGOeVLf4AirEdnB/rGn3bm6scbeOnPArBhvZyR0O3PI9Ow59T09hUouHI2iMEOuNh5GPX2+ntWYG6tpbgkSYIVhwDx0/zj8qjNvAgDbNqnIJPOPbHes4zlFG6TA7cYGR7dsU03Q8wN5gLbeByPr+lOwi/Lp9m6hI43XJGSvAH9P8A61PMCbv3UYXaAMeoHb29BVGO6/eFX/1fyjPC9R3xx+HepRcJxhssflG4DoP0pWAtkK24+XHlffgfkKhIJAbbtOQMfd59qieQIvmKzA9DjjPpkDiqcMxLPuBkZSCCDwB2rSJLLJeMMIAVBPAU81WebCHaAu4/l9KZHtId4Ty5Bz1B9h7e9V3jlR/LHXJxn7vzdvw9a0MiZnAUBVBxgdeSvb6+1VhM8bfMgJz064PpmmSNuYGWTDA9VXkGmFlCEZHGF5449l7ZxzQZlyKeSWAxlcgccN0Bzxjp9PTHSnbzGDsXJGR68D3P8v0qlEg2szsI93YnHTuevTpipGjUuAxdVOF2qeB+H+f8ABGZThX+97rj9TUbFiRsGTt7HAz2qRSpUc5BYHLDrj29+tQu27CEYQszYOckd1GPz+lBoPRs7TEyvxhdvt1GPSrG75lCgBj8wH09hVMzkEEsxAPB4x7fj9MVIGDnACberf0HtQBcDs7MBwVwf+A/0xWkryxjPGeeSP4D0H+FYwUruQEBd38OMjHT8qvxzO8exOHAB68AfSoaLQ+RzEM7fZsjC5PTgdMVA1w8mxsqrD5s5wCPT8qGkaQZfAA47Yx+H9Kf5kSRoXAIYEMR1VR6cc/jWRqOgSSSTMQ8wrj5cbWA/kK0IY3CbZHJDR5UdOvQH1OKpRTIoITODwAzY4HbHH+cVcS63h9+0oeFJfB4HT3zjipYF4OysCxO3hcrjnPTj/ClYrniQ8fLzxk47KemPeqnmRlcviNPkPzYUjJx36VPHLI4cna5XuuMEYxg/wBKxNB1xA7sGI3DYDsGOOg9Tnn2xWY8bKNn2lnPUrt/A8jt7HGBWgrndkEbm/iHPGOx7DpVdlBCFSqhGzgDoR3x9O1AFT51JZdwUgHPZR6dzxStOyB13gBRwAMZz2wOgq2AWYyR52nIOTgAfw9elVmiVMY6Ebmftg8beMDitAIBdzRyf7Icbe2PXnuD/wDqpZNRlyynsNpzxj8v0qHafLETOCvbAyABzxx6cY+lVWXh5jjjaDz17dPp0/lVRJaLrXaH7jdBtIbIIH+e1R+dMVB3dM535xj/AD2qHyYyMiZVB6ALu6eh/lQlu5zzy2GG4cY6dP51diScTHcUlIY444wuBxj2pFEO7LSKQfbg8c5I4xjp/wDWqExMRjOf4dyjOMf5AoCKPvHg8ndxnrgc/jRYC0T0KneWZT6dPwA9Kjbax6YyTzx8nPX/AD+FRFFbgnZyu0Hp6Y9P/rVOqptALBFzuGPT8Rx+VILEyy/u8OzjJ/u5yB06Y/Wn/aLQjyI923qVZACMcZBGOfQGqyxqUODwjfeY8cduO3pTDFEQu8bQxyBnuONuPSosFjQknhY+chYglWHygZxx+NJ9rjAVVdo9zNnd0wP9nsPSo7eOQrGznOTnK9ML79vpVraVKlwpwRztz1/2up49OlI0HJfMyqVkDhW6kcY6AAeo4NSZVfmkbaCfvKRn6+gqlLHG7K2TtUZfI6k9zxU1lDE2GQ7go5UYwwH3fl7ZqWBbiYt86EM6jHC7QB0BPT9KmXzB90gDGAF5IHb9ajDD5mOV6Zz8+0DpjHanSeX8wI5Rd2c47cD6VIDUjG0DG5hk8dOTx+WKaG2ZVgHz8ue2R1+vbFE0nmE7F4I5+gGfpUBXcA/yuBtwF4+gz2/CgByFOo652qB7DGPpSmUy4jc8fw4GOnWo948wkDcoACr0Ix9OuP8AIpJGB4nVWGMccNtU8fT3xigLCbxNlV4ZjyQOgA9u1Mlmf5oxEFJ2gMB2P+cfpTXclgrqMg8FRwfTp29KhiuI2+dhuZdxYY5Uf1HbFBmWlvbpWCxxBSVHJxu49SeO/tUpllwIzx5o/i/v9/Xp2qg0wxh15DDjsc8EmlWRVkHO5lbk9jxj/PpVKIF4mF1+ZGYbVAXnGR79PSoC0kgVJNoUN2A+QD16Db+f41G02d5VtpwB19uRTmniD42M33cqnTgce3t+FPkAuBckKMhuh2DhR/IUpbYfnztHXGBjsGJX/wCt7VSF1k7Y2KYITs20N0AHGefypIpZbq+h0+0hea5uSqrEqnc3bAVck57beew5pcrAsKXUiQna/bGBn396rm5d/uJLJnjcF9O2B37f/qrsfEPh1dBZ7dL1Z9RSNDPZAL+4YYXa0qnYHDdI+WHfpXm/nTWrmWW5EJifGwqBuBwSCF4APqB7iuijRurmEqqNOIXlyibYyqcrl1Izj+70zjrjjoK6SytrfTtMudQulSS5iGIUPz7PK5J2cfd+XOCSOM4GM4N94mn1HTYtLhitreG3y0Txgibcxy252YnJOSQuBk5J421zKTrMoaRzwAoZjwdp6AcDaSc+1dHsmuhl7S5sLqd0rrd/aHN6mD5jMCMnPyhOV2rx25pl3cXl/P8Aab9vOkzyBhccYGMdj+lZwmgTzGLL84GNozgDpg/rTBewZO9oxhQWAGc46f8A1x6U+Qz9pE0kfajRA5YZxx8uOMjnp/LpViM58sjBHBQ9/Tn8P84rLN/ZmJZHlLICIwigAjHO7B5xx1xxTIdXiGNiZzxyeQDn7v0FHIJ1Yn//0/0MO1STuwQoC/lilLBEY8gDDfj0oXAwo4PY9hSc45wM9cjOPavQOckP7slSCpX09aXB5HQDBHrTdx7dvXHQfzpeUOcHnqOp56H/AOtQAA4GR/Knc7RnFNHABwDt9aGIyOOoz7VmAvTAII+lJ0H/ANajGNrDAHejuDnjtxQAz8QR7Un+f84p2EJ2k7ABn5fT6dqaoZkG5TvT5G59KAGcDnAO4cdjxTMADOFUgA8jPHrUvI/Pvz+VN6bz1BAB4xx60AJgqW2kfex07fz61MpRhngZ49KiKdMDPOOOP84qVRtGRjHIweDkUGg8KAPT0/D0pPduoIGB6etKB8pKjoM/4UcKMjoB2OO3r/SgBmGI+hxmjAIPHU89utLxtwOD0H5dqXH9wZGAD2NADc7cHqRyAP8AP4Ubdo2E5wMemcn9KepGdwHHpSBcDBz+Pp7UAJx1U47enNPHsCB2pOev8WOcdKdtGf6DigzEHyt047e1PAxz0zQoHYcCnD7uW4H8v6UAN4+6MZ7cU1up/qKkK7eD36jH8qZ1+Xtjr/SgBpQDP+zkgjtT1Xnp/wDXppAxuGenSkO0Hnt/KgB+DtJ70/IBA9un1pvHIHtSg4x26UGgvA49aOSSehPGD+VC5yzbS23genNID8o7Y65oAO3tSEeh9/T6U/14/DtSdj7evHSswGY6leO2KTg5z7ce3/1qftBxjgjnPSjnjjt6UANK/NgjPA6H+VJ9ME4HJ7inFexxwOMUdfunAIwTjpQZkXbCnp+tKqBfkHynkn+lOODjcM4pGLE5PUgD8ulAC/hx04pO+3uePUUg5Py+mAPSgY7du4oAVfQDjGPyp3QKcDkkfhSDnJ6YPT1+lKOFHHHY0ANPGT/kU8dc/nSHAPXgj8qeo7f5xQAoGFHHrR3IB7daU9M45+vFJxkkHAPQYoAXO0fL2/lSdB8vJHSk6cDr/QUZweOvagBxHOB2pCeMnt2o6UvA6+lABvkwWU4BIwO/P8qTBHy5Bx09cehpO+Wx04NJ8xXKEAjofpQBJkA5DBf54P8AhTckA8knjB6/jSFgTtTCk84A7d6Xd0+negBSPQ4+nX8KacHIBHp9KUBffn0/z0px9DjOMnHSgBuc8nv+mKcPyHc+lNBPA9O3tTwG2/Nz6Y6UAHH8PPQ49qBweRnin88lfYcCmHp07UAO+YdMZ9uoppHDDHBAz6gUmeduO3X+lHAyfQdKAGnjG7gnj5T6d6TJJG3j3Pejp+XYdBSevpjtQAoGDj/63FIMYGT3/Sjbj5cY4weaNx4Jwq+v09hQApwMHqfemkgDYcdulJxjGDjpjvxS59CvGPwzx+lACg9RzxSjG70xx0ph446Y7fSlbABB4GOncgj+lABkc4/KkBAyMZAGAPSjgkZz3/wpMnKnGAGoAfweB0603r82etNGQp/zxQTxyQOw/lQBF1Jx24NRnIb5u/T19qlPPJ9BwKjwF/3e39KAGAc8A/0zSYPHbJxgegp3O0buuPwyO9GOx/IUAJjaAcY9KiKj7pGR6dOKl+o3fToKZjnaTjHAx1xQAhG3pjgfpUe3OfQdTjj/AD2p3OMY59/b/wCtRxnnuOKAEyO+M0zjAA60ueDjAOKYeQRwRjjHagBwY7uFwcY9s9v0phHIABbBBPqAaQgHgccUrAHJwRjHI7jp+lACdmIGFHQeh6UjD5eSBnoP8fQU8gZJyCfQU4D5eBk4H/6qAKjL12r71CDzkcdtw+7ViRfmweuM88cVX4G7JAwv3RyPxoAVHA6glRzxjJz1/wA+lR7QoKMMqPmJAwSD2/D0pyNuwM57fKMHHqfwpGYEHaSf7vb/ACBQVzEX3BjJA7Z6/h/KmYAHGD264FWGLg/iBx/T/wCtURJPU55H5UEjSCMbfmx91Rgf5FIVUAhCSOce3T9KeAWGwYwO2ef/ANVRbuAePwoARsk88nHb8KZjb8w5wOgpxA7nrxn6Uh/PPf6UAGQxwTxjH19qHzwQOB0pucdPm9MU3sQD+vSgBpK5Cgg+3SlPTHr6U4t2Bzjr/wDWqMf3h9P/ANVACgjsefy+mKDkH39BRjPTByPoc/8A6qTn+EZ/wFACjk8YPOfbI9KRfun2pOv3sZHFOAHPr0HvmgBw7DtgVPncMdBu6/Wo8H8jUuCgJ4zj7tADhyQODnuO5WkzwMfwnBP+1TMnGBj8qOnXp04oACeoOG6cdKizkY5wBTiTkN6HOPao+2RyQMDtQAoJHP8AOph6L3/Qe9QgjnH1H0HrS9QM/iB2oAtFjt2jqPXmmllAxn/gXv7VFkLmlOB0Iz6AUAO5JPGPb0o6/LR/Ec8kjkjpQMA/Tt6+1ABywOcZXt9fak+QkEtjaMDj0oJI+8PfGaNwHJAUfr+dADTjHak9KU9BgUzmgAPA49fyob/a5/T9KM9hjApOg9c8D3oNBv4e1Ht0xzR0+XPC8nHek6fN/MUGYc8Y5x046f8A1qbkYPOB60/APGOD/Km+54zwMUANz0GfpxS5z0G7Pp2o5A56dzQf8igBRyRxjHQe9L68dP8AOKj4AznoelP46Hgf1oAeuOlGeADTVz2+ntTv9kcetAEg69aeM49KhHrjpUn65oAlHA7cc9P0p56FeMjt6VEG2jHcdBUiD5Q3HzUAKCR7Y7jn/wDVUo2njgqaYDj3A7U/5iNvHPFBoSA/KNh29sjip93zDAP+NUxs6B0KnnBz/KplPGcEA/56UGZN2AJHNO65bGQvHTr71HnjOfvduvH9KfwME49jQaEg646foKeD0IHB49CKgBx179M+lPXhSuMj09/QVmBZQrhRnIPA47VMP9ojIP4VXQkY57n2/KpBnGMY70ATc7AMcHpk8ZqTOODxjhcVAD04J71IhxgAAA8daAJc8A/l2p+Oe34DFQj2/LrUw6j0P5UAPzngccUq8EHoP501e5GOKXGGO4jI5+lAEowMA/rT1HTg/Lzx0poP937xOB/n0pwB9sLw3PT6UAPHPJ6Z/L2oyDj19Kb93jOQORS4x0+vPp7UAOHTHXIqQHkEA44H5VH3wM44/wA8UdgT3OMdNuKAK8gAG/36dKrsBjH8uoqxMMLj/wCsRVZRwO317VmABfXPpVtcD5T+PNQgevp0qdfT0GDWgFmEhT6j0/lVvnAHv2qmhODjIx2NT54Gec9sd6ALCE5yCMDjFXYuvbOM+9Z24Z/2MnjvxVte25TwRnH92g0NWNxkHoRx7fQ1fjcgbzg4z049v0rJTBPHY8Z/z2q4o58wYZieR0/OswNdW5yp/wD1VcR9w68Hp9Kzol/ug4/zircQ5/Qf59qARZyBjjgfy9KeSNvU4HTtUZA4Oe3NNB42qCf8KAA47Z7Z9qjLnj2p5zxgcf5/KoFzjL9j09qALC5HbP8A+qrCtxzx9OtVE4+UevAqfOR/hQBKACOei+lSDnr24xTAOM856cf0qXrj19M/yoAB7du1OyBk9emKav3skY4OadyAOnbj60AH+yOv8qBxx/8AWFOH6UhFACnoP0+lIepHrx+VH9Kd7evNAEZGMv79Kj24UgHn0/lTznK8fd6U71PbtQALnufarEZ5G3+XSq44/wA9KtRjkDOKAJhleOasKMcfoarZyBnkdOParcYz7/X2oAeFBIxjjsKCFHIyemfb6U/HHHfsKa+3Hr/h/wDWoAhYbchevfB64p3TIU4GB+VMPp+FScfeJY8kAev/ANagBnH58elHIGP88VMF4x6D9B/jUbKAB7enFAFduD+OKrNwPTB5qwwH071AwoAh7+vpTMjn/Ip2MP6DtUT4Ue9AFWXO7JwcjP0x/hVVug+uKuOFI9/X0xVU/dJXkhfu/SgDOmX5jxjA4B/T9Kq4449iAOmRV9xwW6nGePf/AOtVUqAAF4x+dAFVsYzwOaiwe2Pl/LFWO/VT2/CoGUfcIxzxjvQBCRURxjOPx9u9SMCOcdv/ANdRNhflx/8AqoAgcgKA33c8/Sq+QODjrwB+lWGBAGP0qI+nbue/4UGY3sF6D+QPak7egXoPSl/h+UcdPaj3H5UANAORtGdpyAP5fSo0TAA/pg9aVtoB4xz2paAGggL2+Y8egA4qJiO2OOKl5H6duoppHGPToKAIv/1UD2/h/lS88elN9BigB644wKf04poz069vwp46cfSgCPHIB9P5dqbjjGMfTj6VMRximEEY3Zx0+lAETeuM9/ypmOv9KmHJ6jjjFR8nB6c8Y/rQAnPT2p3se9NBHpx2pwyOfz9qAJAeD79qnUD8ugqvyO2c1KmOv938KAHt0FN7/L7Zp/YAcA9aacj6jPHagCIjjjnHam+gA/8A1U8gfn6UmMkH07CgAC4/TpTx0/wpB0IwcYFO4Pb8qAJFXIHsP/rVMoBJH8qiHH5dqnQ9OKAJk+lSdaYvTjt0qX6dqAHDGfp2qZOMZ6dKiB7f0qVemcfSgDST5lA+uMdvap4x246flVWM9AfTirkfGB6jpig0LiZ9qsoeCaqJngZqymfzxwKALafoOfzq4n3ce1VUGT9KtJjbkegoAuIc4PXtxV1emKoxgdPT0q8owMHigCaLrj+VXF+9VFOua0YvX9KAPjn9u/xD4u8N/Bnz/D1v/wAS+Rh9vnVl/dyY+RWXcDtxlgRgApjncBX5E6XMkWhyeJVX7QMKvk+YQHCgB+T/AH+3HFfbX/BRvxfqVnPD8Moprsx6y63EjZPl/ZyrFowhOOoTDdOGH0/NbWE1aTR7GCDUI7TT4V2MWkCsE7nb3yQOhzVRjczmzorrVtJ1mcw6SzxqYlcpJkGNgMbBnqc96q3K3d7brYeaYo0jP7nJUbvUr3yB1rPsb5LK0SbTCl+8mcyYAzt6AA+1cHqfiaXVp5Lh99reRFVwnAVB1B+laJGVjd1+F/7NSR4lOG5Zei44H4YrlpbA3V/sK/u1jBHYN06H2qzJcGYOjvujlwxjTn8j/OqVx5i6cHgR8AvtkU4IT3HHFULmNqy1zUNPWNI5IwYYyIgUB3jspHbpivQdH8QahqPkW8tqhDkF9g2hGHPA9vSvHbC7ijuI7plIZcFORjIP+eK7nTvEGrMzx2yRs8uFjl4AVl6npzx2/nUtFRkdfq2mS6pYXP7h5I8GRZUAx8o7YPVf6dK8SsntWs/Mv32iKRlBHVvUH3GBtr0/WNV1wwC1ivyWmJSZ1wvGOgHof8iua1DSNJXTrfRrOVBeMxlZ2z99e3THPapCe2hyksk2oQCWJf3UJ2g9GAHqaqNDvYNtBDjap75H9K15La70uBRNws5O5MZCleMGs6e7SJILqSP5beQFwOMp3FBznaeBfAUnia4je6MlrYvIIzKAVLcHITBxnjjsOuMcV9ORWGp2tlDb6NdxwxwKIUSXLSFIvl3HCnOQM9PyrySy8Tw/2clxpsUt3ZFP3HlnhGHUtkdQDjPsOldDb6nC0KPp3nXtzs3r8vEWcfkQf5cVNjrpvQu3aaxZ5UagxEzGcxwjHzD+L69PwqnqL2FtbNqep3ZuWlAaRZgEZlxtVQB0OcdO1YUlrq/2xLvUrySSxZcOIMK6yAdNoX6cjjFZev6Da313FNYvcSMoEigcpjqAc9GBxRyiudJJrU1xpkdrb2RiPyvC4O1RgDB3Y4AH+eK+c9Tt9VtL648NSTLEsha9t4ImMiKbhssgYY27WX0r0fVvFGslGtJYxBBIzb9y4dhn1OcfQfqK88lki06/sdUud8trY3EdxJFGCWa3BXzEHQcDIByB0+gkiT7HonhWe703wkbaz8xtjrG6A8jueSM9eBx0rsm8RXmmxQ2emQy20M5Cy5LKxA+8GYY4xzweK3L+1+H9rfSrY3kccGruJ0mErCII4379rYREOeAwGScAHHGLcx6Fp6f2hZ6rIsEJYSTTNvjZR3GeDjtj8OcUWBGbp0s8+qxzQKbZ0+ZVHQLxgZyeuMmvQYPEEPiOe80rVlRb20MexYW3ApIvUMBkgjBAPTv6DyxofEviTT7nW/Dly1zDEzRQ/Kqh/Lx6YOee44rlNB0jXNJ8Rw+Jr+YyRiB1vBC+QQ+cgFXHfJ9MigZ6Z4mSeyu7SOUloZd0YLAAkpjHPHQEV1Nn4jXW9LGiX1iL14CAJiQGRWOOdo3bsZwRj3pmhw/29BbzyQeaLl/9XKfN2jGOrL2A/Kta78PyaLc3E1moSeV0BkDFvk9QOnHvzigq55JqXgiy1Dz7rR52N3EChiKhd2TjcO24HHtxXdeFrvVodHMPiu381LRikBt5EO+Eg7y4UsCVwMDjOTXa620TaTdfZESBhF8ksLdW4RT8uMc4xzmvIfBeuXkFrP4V1ISXF25xbFjn5STuXuDnHHJHpQUdfq/xFsNUsn/sKKG4j0/YYpbjkRvj5GGMEle2AByea4PwS2peMbS90+W4kvZLy7aZ/MOFK8Z4HAHBAAHGeKy/iF4dfwZZ6ZY2DSeU8LNJhCBktyOp3Ee3GOOBWD8KUeU3kkJZUSc7icAiEjtkg8+g/kKT2Ik7Hplr8Nb3VPEUt14dtxJaaWoSNoBuiZcZA39Gb5ug+biverOy0OytLi+8SSG0s7JEQNIR5kk+3GxQMkkAYCpnjleAccbqnxBOgvoum6eVj0oRhYRC2GjfP/LTOTgAe/fvWprl54Wk02wsLWz85tSZ53klBfyVyMFVGV46Lj0B+qiOJ5p488Ut49MmhaNG0dpbxAWsSjy9ztzISuR789T9a9y+B3hTQvB/hqTV7VDJdXEjQyyEDaUjb5h788H6Y7VyPhfw5qOqaJPa2q/2Lpwct5pzLNO4bJ/unI2gZBA6AdxXtuiWyaXZLpiQkWMUA2jgKEU8nI7+o/8ArVRR80/GXSbLw5d6n4i02TZDJaeZCB92WdwWc5GNqqOPy7HFcX8IG1LT/Bc2qOk0lwz5tlcuMhmbpjOcjoPwr2Tx/q/h+Se80/UrWS3lUARbxiN4SNisFAYtkL8z44YYB4rxPQNN8cwSreT3X2XTZJMR22QIWRuAix42xrx7euKgVjn/ABPqGq6Va3l79oU6hczHeSBvbjnGCNvbHp2rpP7Lvp4NNjg33CtpkV5HFEMeZczZy5Awq47dP1NdPY+C9F0zw7eat4qjnvNSvp9mn25+ZVIyP3vzHMbEjf6qBjmvoj4JeFdJ1SO5k1yGSVdUR0E0G7y1kDdA3TCKMLnP0pEHkOr+A7Wx8N6fNqEwNzJaL5tvBzknlfm/3epxXhd1DDZ218dPiEe2M+Ur/NvYk8jKjIHpXoXxHHj7UbY6jcpFbabbzCC28t8SeRyoRuSxICjJxzXC659q06902LUSsImQylSeucLj8M9P4azmBR8M6hqnii70awu7jNrBJIn2dcbFbLMW9z0UdcAV65aaT4P074X3tj9j+0yy6q8dw8275J1LeVg8cbM/dPGMHsK+ddDuJ/CGqTIuGmiDXKOPugkHI7ZXBx2z7V6x4f8AFM974JSCQL5Go3n22ZVYHb5bYKAEZUkqDnPPSgDwnRrFdK+Lk9sxCb2VAF5xmwBGM+ueleyRTSWcaXTldwAjG3r79OOP89q8f/eD4uW8ka+b512zIBkBs2vA6YAVR3969huLdplle1ieRIgsk6gE7PXPpgAkn7oArGt0AZPeyM0SGNSE5Urxkn2HA9BxU2iX5tfEceoXFnHdwW7KxikOElVcgrnBAB9CCPUEcGqgFx5BQY+bHPf6D/OKtWlrHbreBj5W+RceuOvH4ZrEDqrS4tvFmvS+Ida8u0sRuMdshGyKKHgQoAFBx1AAGSSQK7vTtc/t25nijjRLO2jyD2ihHYcbdxPX29q43Q9GTVNMWwhlIMPQkZC/N1xwa63w5oTW1pcw2jeZHLs8xpOCQM9B6GumEDaKOZvreK5E11bRqxLcgtgc8gemP8az7Lx7b6ZG0V9FiaFBjYM7cDHzZy305+nYV3s1narvWIlYwSJDyAvoCOnGfw9qx9T8PaLJavLLZQieQoRcpkmRQPm5JOFxjHatbBynO3Ou6Zr9tJaSqztcbZ42EexdpHHJ9OecZrmrNBa3F7fW8he6MG1Aeo5ALeg7dKnFtbLqEklofKjkdY441A2/d2rgLjA7cceoqvFYzQ6nJbQMZmyAW6c8/Lgcdv8ADFeZiJqWiMmdJpNmIoFE4kZ+GJBOW9K2F2rMCNxQgZx069KV4niCxw9ETOW44XimxJ+7Z25AxnjPXjpXj1PiEa9qTmdzwyhVGM8A+tXZUDvsjXgLj5c9ew+lV7JdyOGXBZugPXBz09un0rRcbYnvFVkG7BJOMAccD9KwA4/VtPlvrtMqyxKocFRkBAMH88cU63MsLukHyMMyPH6+/tmuH1DXfEA1j7bav56PAkZUR/JFj5/lVep/pn8Oq8KveNatqWqARSTSMDGOEjTgAew7enStmrK5KZ0ahscKSeCPx6fl7VKu1pECjg/KOMYBHpSNgM27K4bg55A6H8j7VLECgaUDHo5/u+4/+tWJRNb/ALy9jgiH3WU8c/d/l/8AWovz5lzsH/LSUIPT5f04xj0os5fs92Zo9rMVIJBxyT7dOBRKn+lQSgbgFZUUcYk7k/hQWmVtX0zUr94UskVoEYMyZxkADA2jHQGqsEVxp/m2TNmW4I85lxhVGdqd8Z69uO1d9pEsMbXFxcMh8mEtkcqOOnpyK4K2LATXEYJ83LAt6ZOc/h+tWthlZIY0LRoqjt7ise9G68LHuoX5cYJH9a2FxjhiCw78A/j61i32Td28OBmSQyc+gFa0tzM5LwAWufjFAcDCeFZhjsB9pbrxXqI3LOiugQbQzEHPb+teZeAttt8X5Qq/KPBjMcnC5N2wr1Bd58qXaDvVQPLPZeDgV04jaJvEytR0HRb69S9vbdZHZs7xkcDHB7fl2qHSdCsrDUpntovLV9pRR/ApByB9c8e2K3kj3xl2JZBJn5flx2Hvz7elJek2trJND8hijIPy8byePzP6e1Z+1b0IPK1W7lt9R1i7O6WXEcTAbVMAZUXA47D616r4VtWlvBeSBRHbxgDPftxjvgH9K83u5Nq/2ep+WKOPdgYxgjA7H9K968KaS1rpEzg43OA4A+XABxz2wTn8q2Su0gG6tcH+yrqVsgBdy5GDnPGPX0rwNvnJjIyN7ttH3vTn0r2PxXdbfDtwQuA4Crk8hNy141bsomzljkY98YGazmtQmdxp2z+zl6ELkHb6jp+Ga37HzvspWJvKK/LnPPJ/2e5Fc9piu1oturfM2e3Zen4Guy0QRES27syI4G7GM4J9v4R/Ks6XxDR02kSolk1rZhI4kGEwckc9fr68/p1xb8bbO8vH+4F+Vc/KvP5fpTtGmjlF5wZPLbb+7IIHzHBA6bWB6jP50zxSv2bR3t05aSPZtAOc5GT06cYr0H8BZyGrK8mkRzf3mAX1PFc9NGptJXZdxU4HbH0I6fnXSahKk2i2oiydoXnljkooYA9QAeAPTGOK5i/kVNPmVsDaDlVPIzxn+leK/iOae5zNrJIt0Ny5/v8ApxXpul5F6y/dyo6+3bjpXl1mPnEoOcfJwepx29q9P0gy/boRtx8nzgjOW298VrU6BEk1cfMPunP3cjp8v6/Ssh8IvTbxkbjlsdMf4CtbW32SwN0HLfT1/GqJBPOMhfvccccCuUmRwmtfNuSM4CAdD27YFVbJk+RWyScH69cfSpdRZMOzchlzjHBP/wBam6ZHMz+eVPy7eP8A4n0Fd6+BAb8zssq25VgWIDN90bR2A9OnNUtFmM+pXb7VXa/l4Hvxj04xWhrD+ZZTvFnhCqkYDemf8/Sq3hW1+y2zDhWypyowOOOPy4x+FY9LiNHU3xeRh+yqhHswzz+NVvExZLbgDIjx1xx04x/9apr/AOfUkHsuR9B/9aq/iGTzIVLR4GCpOeCcDn19hx2pR3A4+4CxKsTHjI298A89frXd6Um6OREOFwrt9AOn51w06tJAZSudqqPT7vtXc6KAVRTx5pVPw61vU2AtOjoAjDJ6n5ux/pVODYd6SuG4xuXn7vJz+HArX1SREOeCoTywOOhHX6VjQIzBfL+XcCWA6cdPyFchmSSyAx78YOOeOo9PpiqNmd/n7RgKhzjpgjp74qxPtETY5UDC+/oKj0NQpuVxhnVpCv8Ad4wQcfpQBpTBY7SziOdqgkkdST0x7VkeLJ/LW2QoCSr5Zh22itPzNht02t8ycjqAp/q3asDxw2z7PKWB8s4MYO1lTHJA9MU4L3gOXkSO/eO2V/L+b5G27mKqCfY8gH9KL7w8U2nTWmlkcbDgByGbAUD2/H+XHPQ6io1COZv3eJFWLcdsanryegHT/wDV0960XyJrdbnGxn2szAjJMnAIXt36DPWuypemroDza08PPYJ9lnRERCQ3llv9YcEc9ORWvpSCfXYncHI+XZkDPGAOfSujv7Iwwi1Qr8rEgD16cfSodCgDXZcgsS4Yk5+XHbFcUq7asBzHxCWOaJYFX9yiqgI56YyPoMD869El+IEuknw5eWyPDqlhDGZpATtCsv7tlbG35x/Dt+8do6c+YeOGUTyQxoQThAD1OcgYX15rf8RhdT8NWsduhlmMEakq4+YRKBjaOuG56cda9bL58sUb0ban3dc6kPiJotlr/hyWNNf0qP7XbY6eZsAaHHdJwSOT7ZxmtW81eC5tdO+KmgxvILSNodWt/uyfYRnzkZDj95bSDcuMZ55K4r5q+DfiTULGxidkeS+0uOSSRGKr9q09SPOiUZGJIcb06kjI/hwfpS3vrXwx4ktdRtmQ+HfGBX5+kUWolNyNj7uLlBtPH3lGSADX2WGxHNBHHUjaWhoS/YNB8Qx6jA6T+G/GIWKYL/qkvpE/dyjnAS7j+Q7Ry4Uk81UXSFSO88A6sztCU36dPyG+zA5UZ/v2zY7/AHcHAAqDStIhsINV+GWrpHcaRfx3E2kBmx/o4be1vuYFvMt3IdW+ZtpyD8mAln/wkGp6Rc6ReFZPFPhOVJElcFVvIGz5E3BUFZ4wY3G/5W647daZB2+i3A8Y6a3h3xSiXF5p6PZahDkYdiFMcwwAdsijepwMMCBjbgS+F7i4v59T8LeIgJr/AE+COF2lHy3dmwKiT33IMNgnB4PNcXcX67NN+J+ixys+mxumoWp+V5LAE/aYGHHzwkb1yQDt6EEV6D4is/tn9neNPCuLq8s4RNCw4+22Mi7ngLDruB3x8cOOByaYDvDMiL9q8Bavm4a1hzb+dhvtOnv8o3DoxQDy34x09a4a00SAnVfg14j3S2TwtPpMp5c2MjHais+/95aPhRnsFOMDFd7r9qviTRLDxZ4WZG1Cyxe2Lj+MY/eQEHG3zFGwg9Dj0rB8Qw/8JzpeneI/DTCPVLOOW709jgFbiPCyW0mcYVtvlsM4+qjkA4u2bVfEuhzaBqDLb+LPC13E4kJwhuIx/o9z8vBinTIYY9flHy12iPYfEnwayPu0+83YBGfO0/UrY4BG0q26J+RgqWTHQHFctqk8ut2enfFHwxAw1Gxgkiv7LGHkt4yftNm68N5sbjMfHUDC8in/ANrW/h7XLDxvYy/8SDxGkEN/uyqxTbNsFwc5CDGI5R8oGBnJ6BaOs8O3lt8QPCl7oXiu0jN5Az6brNovQSrxuTHRWGGRl6fwnK5ql4A1S9tBffDfxBL5+p6CiPY3EmM6hpb5WGXqfmTHlyehA9ai8WSTeDNcg+IdkjPYssdhr1ugJZrXrFdBR96S2yR91iYzjgDIl+Iej3N3aaX448GmO41zQpftdiqn5b20kTE1sGAPyzRn5SP4gMEZJoHYzvBI/wCEG8Tz/DG6fGmXjyah4cdsfLETunswe5gY7lHJ8s+gFb28eB/HUc5Ij0XxTJ5UvQJDqZXKMCT0uAMEBfvKM9ar+IbK0+KHguw8R+Ebn7NfoU1DR7k4DQ3cYx5Mg9CcxSL0B6g4xV/Tbqy+LPgBknRrG7dXtrmAZEllqMBXsNrAxSqCv95frQZnO+IlPw3+Jlv4jkO3QvFpi0zVM9LfUYgfslyck4WQfum4CjgnmrPxMi/4RLXPD3xNhbammzLpuplf4tNvGADOepEMxVlA7tVqyaH4l+CZvDfiOIfakSfTtUhUDMd1F8u9eoBGBIhHHI9Kb4KuG8b+DdY8AeMmEmsaP5mi6mwwHliZcQXSZOcSR4IOB8ykgYosEe55T+1JrFr/AMJH4B0GR0iR31G8yzAYeCBFjGT67iPer+myI2hWxQNLl2BCHdjcCOPfnj6Yr52+Kel3HjTxV4b0DxHqD22q+FNPutOu8DHmOsgBcMedrxIrBgMt1AGa9z8OeHbXwpo8djpjOw+SSQD5g/mqMDH4dDxn8APDxUrzZ7tGNqaPU7+QWHgXU5S/A06YL7lk2j+YFYvgiFE02NB99I4YCPYscH9c1oeNGW2+HmogH5WhWIe26RFp3g2MxwurLh/Pi3fRYkwPwNchuj1X4cRCXxRe3G3JhGAfTHFezX7puk9x6e1eX/CKIyT6hcEf63/4pv8A61dh4psJNU0S+0yK4ez+1W0lv58P+si8wbd69MMo6Ht1rWMbnsYX4T4G/wCChGuiz+A8NvbRR3K6zrVrBGyNuQgBzxtznlMHFfjdBFuj8kHBKmDLjOQO3vkV+in7cmjSeAfhT8PfhdYXRuYrbUbu8bcAjSszkpkLgbF81uePwxX562aCby5FypdzwcAncSAcdutYYnZI9ZaRij3TxrqaaT8GbmNs5k0yO0wo4Bncdfrz+dfFtrFiBBIFb5ACMeh9q+v/AI6r/Zfw5gtFVjFPcW8EnzY4XEncHkbMD618nQ7SrlDlQxwR/LmqoLQ8zMHeSRet7SFl+VNuQGB6ZH4Voi0hUDeFUf3eMew/Gs+Bm2qD1B6dgvarWwDlFGcHdnnHp0rQ47Ejx2YY7jg5A4/uj3rThS1U5Bwinb/eyf8A9VZXk8/IMZOEz+X4Vet4nBzwFPP49s1jI1gbkd1EEMYADj7uB/L8OlWi7q2739vTjmskRhBu53t8oPsR19KsRF4xwvG0Kccn249u1YG5pxXGNowfmPGOR/n6VIZTtJXCoMjPb2rLKlF+c9G5xwBjt+fpTEC5PlvnIxtzkev51PKaaGsoO7juAnTJwKuLMcKu2Pf1yB8uPX61z/mTHg/N3OTt5xjAqM3EwCruAQnoOAKOUDYvG3BHjcREZ28deePpWXJO0SszyjH3ivY/57VhajrCxtKkO9nVcY6cngCsSS9upU/eDEbYyox07iuinSuctWry9DqTfw+aoE2548dDxnr36VXute8tjvLdAOORlf8AP0rkpYy42u2WIxtHG4KfXtxUqLCLOQ7SjFSoy2V6Dmt/YHG8X5HQxarFICyyOuTt+Y8Aev0qN72Pgu6nHUocriuRSYyEtvUYULlemT6irkaHaCFCZ6dyCv6fStPYIz+ueR0C3lqOAU3Z4PI+XtzR59rtOSFDHlSwILD0rDEaNuBJPTg9qTyoAuVQMdp68/MO1HsUH1lm617ZR4jyW4/vDv8A57VVk1BdwESHGOec/wCSO1ZQVQvBztx/COM1PHGJXEf90Fh2+oUd+1NUUQ67JWvZVIkIUDkA7f8APA//AFVY0ySO61SziaPdCpBkXghivPOei8f48VgzzMLlIrXBULuyfTHHHt9K6bw+m3UzIeAuCBjI+YHOR6Y4P6VqlY5pzk9zuviprCawfNS0ht7dEMNvHEeir80jEgDPzNnoPfvXzu4cH6sT+deweLZI1iAz+6hQjavBy4wQD64FePP9/wCYngdvbtQkZF5J5FURI2BjnJ4GPStSPVZosH3wNg6e5rBZgI9xPLYIzU8URQ5HfOcc9ew7UylNrY6m1164CbZV+ZMZbvgjj6AYqdNdDAIYmKoB1xjA9foOlc5D8sEhxtZQAR/EB0+70461OBuC7fX/AJZ8gelZumupv7SRvtq3YxKwZcD0B/vY9hTBrF2oVlAUcdO+327DHSskxTryVP1xnAPt9KPKdGYlR8oGB0J/D6UuWHYOeqXp9VuLiJo5C0h69ccdMDHTj0qml0to6yA+R+7LcZJC9B9PQelTW00dlL510FKMm1RnkMeMc+3+FZ72zvIkhT5WUg5/j/u/4mjlh2H7Soa41C6iYRrKD06cHGOCKng1q4hJVtkgxkEDBPtVDBfKBTniPC87fXn+fpRHbtJ8oHfCpjPK+h/lU+zplKrVXU27bVxPIisSFYnKKM4z6njHNbgklULtlJI6cBRg/wCFYdtoxfy0l3LlgWxhcDGccdP/AK1bMjRJ90tjGOOnt/KuCsoJ+6epQk3H3hJZCq4zl8ZGcnj0x2HpUEl0VyUJjyehA6Adv6U6SaHO4HBX5WOOox6dqoSvCXBADYGehwBWaR0DXuGdD5YbA4YYxkCqjyzMyseNh/h4Cge9TNIrRtHv46gKMbR+Iqm78H5twIxwO1apGbv2GvLJjIY8ZOPc+lVzJhDs247L0I/HtTySctwNv4DiowJCu7BGRngDDex9jWiRGohkV1bkdfvDpx3p26NPmXhsY3D1/wB33pixTFFhGDs/TbTNx34jxxzyOh7UyR7nlPz4HUd+KD1YkER8HPTAHTiowkvlrvzj68/Wk2ltqxsHBznPH3aAHZGDuYDOBu7/AP66AwUhlA2g56/Nx/h6VGoH7suMnJKjGc+/0FPQGQj5QxJwfw9PqKBlqFt2ShGG7fyxSYkVdibVA6Z64HTFQ4zukIzk89sYp8UbDGRghsDHC4HrQFh4wAFPygnAwKRlcphlyW4IPAIHfipF3LnCkMcngc8VXZycEOSCOc8UASsp3YPXOTge3FIqgDlfmPQ9s/8A1qesMuFOSBnrnr6fpTfK6lsdCoB7nt09qAGBdrED7uMZHX0qQK+W28IMKm7GQAO1OdCCRkEBR0xkE0x5GSMfLnd0Ldh0rM0JTBkEvjIB9lz0BHbgVTkimO8biVA67e2MY/Gpmlf5ihDBeQq8LjocZqPziflePGAcH6f4UGYoSWRUEhIYYxuOO1L5bghlZEPA7df6CpAQZABkjGOe/wDkVAt0+zDIT8pAIGPoKq4hy279PMwf4j2B7flQLPdz5wAHJBGc+9Jy3nEfKwUAZGflpxdhnZglVB+6RkegpXAPsmxdvnu+xRjH3T6Ypuwht37yJiMFlwSPr7VW82bOfLPTGRzhfalWdmVTtOM4Chece5oSFoXlKhdivnjuMAH2qtIVQ7kIAOAuScn39qTzugVZB9VwAaSWUr/A4G3sOeev0p8pJHs2hjkZ/g46+nSm8lGbPIGSFABqIy5YHZz/AHscD8qXz1R1JjOQckqOo79KozLCKoUjD5+ufoQKseWqjJU5yP8Aez6DiooLmR12BGVsHt3P6UPNKUaIQupwO2SMfh3oBEsnkxYJ59BwMd+gqsRtx5jht3Hy53Y68elSrHdMGdYyN/XcMAYHr2qKOGeXKRKx/wBo4x07HvQaCoiHlmHG3GF/X2qb92IyiLuO7GQuW6enbmnNpt7KfkhK7AM89DQbO7tAZXRcfd2k/MDQA5h8oRm3Hn7vPTvSIWUqw2jaN3Xkf41Xb7Sh2mPHYbfX+gxUYEuUiRozngk0NAmjTUE5UuBuAPPH0x6U0ptO1U+bt9PSlhIj2ttVgCBz3HqPpU5lG0Kp7nLPjgHp9azaNFJFdsZT+8Bu6cDHrShd2/5ctncCOwI7+1TNsZWDTKqA9iOAf/rU4R26NumnAG7hiQuAKnlLuhghgQ+axUIDgArxz365p+2F1KxxFQx69gR3+lWFubNRtNzCODn94nBNMN3p5Yb7iILtxnfyMf3ahw8i1Is+duUtncV45wCRSBhhgrjIXPTG0Dt6Cqv9oabIwKypuOF6gHAGOaa2o6QMiWRuvQHj9OorJJ9EO8UaKSxjOWwmQemc+nHQVVlmRwUYbCwzlf4gOnI6H2qA6xpKMPnIwcbU4UY7++ary6xpZIVNyru3ZTrkD+Rq+WfRE+0prqiYkgBZG6gfMBgKOwqJM/IXUrtOV3dTn2xxiqsmsWQBiWEEZzjOBntzTG1uydGQwheMZ3Z/XHOa0UJmbqxLxlk2kx/Op4ztGCB+lCyDzCVBGBtAIzt9MZqr/b2ncH7MXCkZO8/y6U99f0zAwrj+IMMD8MU+Rj54dy3vIQ5b5ecYGBn29qjG7JKL/DtDHPA78Vmya3p5bzI4ST1AIAx+RqGTWbc/N5Ppj5u3fIo5GL20O5p+YIsfLgsQuByoH068ipGR1jMqsqIxIJ7KM/d/z0rCfVVnjMKxYB+7jgD3x7fpTDfrCeFKDPbkEZ/LpR7GRHtodzZwylt53bSB06r6Yx2q2TFGz5PQAc/xN+mMVz/9qW/ffkH5McbMeh75qL+2TvbYgKk55HJA7d+tHsWL20O510f2dSXW5TadxJPQjPJH8vyPpSk25iH+lRLjkEnBzj88GuL/ALUX5i8IycADsAPSmfb7cZ22y8nnJ/yP0o9iy/rEDqrmaKXAScFlID4OQRjjFELqq7uM553cEhfSucGrqIGUQAMe4xgY9qhGqSq2doO7+E1fsGZ/W4neLLBljLKAmBhfQYzjPpTG1C1ZVZiCzKXOzsOmOa4VdS27mESrxjgkVtzzWKiLfskTYOh5X24o+rh9biaE+o2nzfvSe+GGc/8A6u1U5tXifb5b/wAecnjBHTgd6gsptJmukgnVVR8KWzgAdsn/APVWxDcaG5kjuoomTYdjQkKFA9Tj7xxx96j6uL6wU116zBO9z7cVE/iC3UIsK7v7/X5v8iuR3KF3Y57j2pNxXlOR9MV0fV4nJ9dmdFJrg/hD/IoAwf8APFNOtMdy+RnIGenSue8wY4HrnPQ0eav90dsY4p/V4mP1yRuf2tIxJ8hTlh36Urahen/VQKuzkfjWIJewXgnPHXNPNxIcZxk9jQqUCvrczW/tDUA6/KFAHRVAAqP+1L0bfMfDE+uMrWZ5soA2qAo4IHem/aLgDlsHtx0FV7OAniZl77bfGPy3lP8Ad461raR4i1vQNYi1rS7n7Pf2pwkrqkmwFSp+VwVOVYj7vTisvSZrJ9Rt/wC1WC2itmTIbG0c4AUZ5xiq9y9uZm+zbjGCdrPwzDPGRkgUeziP20u5YuLu+u5JLuSaR5rks08hbc0hZtzbuctk881XyT13barkytw3Py/+OrUJJ7VV0tjLmLi7X5YsSPSjar8AYI9ar7sdiv06U0yEHKnn3o5hcxbCrkiNe3rwacVTgKRuKggds1T8+bdkNz046UnmSHGecdPajmM+Yu+XkqoUYYhvb0qXbJGGRVBA6dMVml5Md+vHFN3vwTn1o5g5j//U/Q3BB29PQYHGaRcKRg89OefSjC84GcDOP/1dKac7eW528Y5ya9A5xw+XpknORjjg8U7sduOSCMn86b+mOPQjFOHBwCAFH8zQA7sV7EflSg5yB3Bb8T649KaM98dKXjGD1HYcc9xUNWAQg54Xtjp+VL/EOMduufoB2p2McqwGTkDGOPT0puOACeOuO2aQDf4emenHr+NBC5B+8SPk7YA7fhS8hCwI+X+VD87YwwBVQc+gPYUAJt6Bu9NALA7hyeB0yP8APHH5U/C44xnrx60LlcDHTr2P4dv84oATby4BwdnI7ZqQDj2+mO3am9MMAxG0Htken/6qcDnAAx156fp2oNBc7jvPUY46dOnFN2/Nk/hxzinHDDIP8X9KTjByc+g+lADeeexBI59e1B4PTtkGl4JBbr6n2/8ArcUYXoByq8fT/PFAAcfh7fSjGR14zjnqD2p2G3HlQMfkT2pepJJ64+ny9KAEx2xt704KDwOe31oxjov5d6Xaem3pQZiEblIJ5HXHcU/129DxQPT+fb2p2Nq5Bxig0GlduML2+X2qPuOMf59Kn24PPB9PSotvynrkYwMYoMxoGAc4AwR6UDH8OACMUoBC54HIqQdecY/pQAzjB7fKMD0NLjDDPp1pSuckADoKQjkAfiPp6UGgmMg+1LweeuKTHHHQ0/b6YwKAE6gECjHbrnjpTsd2/EYo/l3/AB9KzAbkE4xxj8BSYAxjgf4U/HGPwHtRjAIJwOx+lADcUYwOg9Pw+lO/OjA9PbmgzI8Y6/SjHT29aXA7fSl9SeuMe1AEeOQMd8Y9qT7vOBk8YqQjI46Uw9D+X4UAKAfm44X06/lTunPXOMCmY5KkEN3zxjFSjsenHP4UAGBSc4OaM9xRjjB4wKADHqOKd0O0+34elRnHp6Ypw6Ed/wDCgAPQgcjtSHuG6Yzx2o7Y44pRwMfd9fegBfpwP5UHG0jj+go4/wAKB94ZyM8dM0ALjB7gY7j0pvHoPYCjnGcYz2FLwfvcZwCB7etABn0PTgcf0pmOAPbn6UD0xgg/pQAOi0AO4449qUEHBxn/AD6Ug/u9vbpSjGOnvx0oABjOWwc8cdfwpwGPb+L/AD70DpsHfn6/T2peSfqKAH/kcfhUWf4hTjjP4dKj65DHg0AL0+XOD7n9KUEd/YUgzgY/A0hORz29uKAEyCM87enuBTT3yvH64pep5/Km9hu7fyoAXaD2yPT19vwoHr2b0pvHU8e3SlyRjIxngUAOBHG09D09KTAPy4wp/wA4oHbP60LwAKAFY9+MHsPypeOACcjHH0Ham59+KQ4J5Gfp7UAMZn2kj7wGfwozz198+9J7DPy8e9ISAPvAf0oAU8cE03vzk/8A16fuxnJUjv7ntSHjb35/HFAAoBfaOOOKiXBjGOlPJwN2cY4yKadoOCPwoAac4y3GP5elM4I4yc8ccYwP0p4xjHPpzTTz/wDW45oATuo6gH8QPem9QNp79cdBQT1+maQEDp16ehzQAnzAcc4/LNB+XhcgUvH9BUZwvtQAg44HfjI9f/1U3tj1GOKcRhipxjHSmk9qAGH269KaSTxyPT096cMAc49z7Ck+X8B+o6UAO57DgY6UuQOh6+ntTRnv798YoBwfm59unTpQBC5xgLjjPGePzqufmYjgk4zjjFSscfMF68EDrj0zUW7DYOA3XZ7/AFoAjLcrt6ggZ+n+RQAqnag5HbGcf5xikHy/OR1IHp81ObAAU43c8H0z+B9qAEyCMHoQeD1P/wCqmkHI7uMnrj5f/relOB45x6EY/LFNAC5Vsn/d6jjn/Cg0Gnrgd+MHgikff1bKn6joOlO3Lgrjj0z0H+cU0cZUEJwOtBmRgA5xSYIG449MUpwAAeSCenp/hTBgDpkZHGOKADHp0AHHvTcblK84Hp71J94sAMio8AAjoPT1xQAnzEk44wMH0HoBSd/Qf56U7bxt4Hv/APWphOeSApbsKAHAD5cLkFsAjHBppB9MegPXj+VLx1AyOR+Hajp93j0z0x6UAGOMHGOB7/Q04EcHgA9xngf/AFqj4AH1p2SDzxjrQBYkAXqVGeQD1pPutjgCoVKqvTd1z9O1Ckq2Cc54znpigCUMMjPJ9O1L0AY4z6elR5xgcDnp60uM5A6gUAISCWxj35qLIH/1qkJ3fj2HTFRjA6Z60AOw2AccdfwpMge2emKMD0xngml9fbnOMUGg8E4+vUH/ADxTug6cUz0DY59P0p3HB9D0FADzlRu9QOenSnkbcBsAH29aYCc5U49c/wAX/wCqgNjLgjcOntigAyCM56dePTjFAPbGV79h9R+FRg/xDnPP0/pRkngDIHbqf8M0GYoGFxuD47AdKQ7RxjoBjNGTjHOQcn2pxbAxnBGOfWgBjcNz39qPQZxt7Ypw9v0oP3VyMfXrQBH656ego9Afy7Ue3X2FHb1PYUGg3uTjHpS4x2z9elJ06c/Tt/8AWo46dPrQZjSuB0wOntSd1A78Dinf59qQ45GOCOR0NACZ25GMDrinDjvzj9KZ0GP84pRx83X+VAEnIxnHHWnfmBjvTeBwFPPrTh2568c9KADovXg9BT+gOD2puO46/wAqXgig0JVLDG3256UnCgAHn27VH1+Ujinpgkc8dOmMUGZZXH8OBnrngY9v/rVIPmztPT8BUK8Y57854FPOxsng46n0FBoSbWB+UfjjBI/z60qHHQNj0PrS85PZeg7ZFOwQMAMMYArMCRTzgenP+H4UoK4Dev41HnAyoHH+eKUEAjPpxzQBJyT79uKk/i4PQdDUQ55JA7YPIp44Qj3x/wDWoAmDD61Lkkf07VWyehxz7VLj+Ec9PpQBZznp+HpRngKMY96YCQeNpxxkD/OKUfwqfw44x7UATDginKeB7elRCpBnpigCcNlccc04DjA4qEccYBx6VMDmgB45469qkG38DTF4x/Onjpk5xnAxQA4Z4YYPGMClH+famdzj9KcDtAx1NAEinGM8c8inEU0dPSlxxx64FAEMi5U+ufyFV9nb14Wrp+9x90f0qFwoOF9c/QmgBFTBGfp17Cn7ezDP+FABGMHH6UvQAcLz1IoAevPDDt+lSp2bsP0FQ8qSGGPfsalHTkbcenFAFmJh8xP+zV1CDg4x/L8Pas6M84xj1q+gOFDDgd/rQWi9Gei+4qwo9sfQ4OMVTUlccbsfhVxHwNi9D2x/nisxl5ZmH0zn6Z9Ksq7NhWIOOlZyknoOnbtx0q3GxK9APSgC0G4HPA7etWYzwGJ4HIrPX5iOgA69zV+POAPTp7CgBzfcP559DUOwkjpyKsgEe+Dx70D6UANUAAj09PapOQcg4/rSdMf064qTkKOvX/8AVQBKp3D+E4IAK8dqmU5xnHPccc1XUYGKsIOP8+lAD8d6Me/+fSlx/Dil9uOKAEHqvUUnGARgc9/b/CncHg5AB/PP+FHfkdaAEAp2Mdu1AA7Uox2BoAiZf0puCBj0H3fSrBT/AAqADvnPbNACip1HT+VRgVMBxQBOoAUemasxdAVHrx7VUHbb09PerMXX26YFAExBPT0x9DVS5kJOAcf/AFv6VcxnK1mSkmTd0VevpQBLE5+UHrn8verilmC57N2Hbt7VSiG1hu+6OpA7D9K0WztVTxjnBoAQ45GaY3ce1OPXgY46Uw+3pQBXI4z6VDt7Cpm689qYeBn0/lQBW2jOD+lQunygrjHcVbI3Dt14C9c1G69QB06Y9KAM4gjj8sVWIGPTqPTmrsnQ/wBfSqpIHb29MUAZ+zB9eD0qqQAoJNX3GRVVlBH0I4NAFU46cgdh396rsuQe2B0q0wC8ep/CoH4yMc0GZWk4zn04+lV9p3YBx/QVZlAG7HoOPSoMfNjtxxQBXYKwVf1xkD2qufoQOn4VZYLjOB16dM1WICkbOF9KAGHG3j5aOgo/x5o4wO/pQBG3H4ige/0FKe4x7imdeQOnSgB5pufw7Up9cjikPoD04oAYR2H0pmM59enHapCPzpuBwO1ABwOen0p444HzGmjjp1FJ+POO3FAE2Pyz29qYQOg6jnp3qRQOAF5x0HanHGPXFAFYju3buKj64A+lSkY59aYc+vHSgBgGOM+1O6Z9qQDp6Y6U4ZH1oAMDOPUVKhP5dBUfQZqReDn0/T8KAJR7fiBSHGBtpw7HPfOKQ8gY9elAEZ9x2NJjpnBpeD938aX29qADAAPGMdKUAduOO3tS4x75A6U7BA5H3fSgBcbsYwDx0qwgz9KhAwP8KsR/L0wQO1AEyqBj9adtAx/hT8Dt0wDxRgZPHegBB6VNGfXsPSounUVKuaAL0YPb6Zq8mentiqcAAGR9Kvxr6dOmKDQnUDk/3atQj8/5VAgGcVZHHNAFuMd/arKdAPbFVFPNWkNAF2IHIHtj8qvL0BHFUouoH4ir0fNAD1rTtFaRwn0qiOnFeCfHf9o7w38BoYrLUraWS8v9OmnhZXUMrnKx7Fwdx3KeO2PpQB8O/wDBQzxDb+JPi14Y8KW0ts/9k2kssjRt86Mw+456DG4HA9ccYr4C1Xwv4e82CO+lMwhiEilduzB7EHPt1xis7xB47utX1u61u8LS6lqkhMiyH/VoSdqD0BJyR3P1rzu58RS2Vw0YErTxtsfzGzGUA+6QT+I6VUTGT1Poyw0XRV0kGC1jkm+YwBPl2se3HpXz7460+50TX4dTeEQpcfLt/hc4+YfTpWx4di1C5jS+F4VuJ5PMVATsCLwVKjGCfWu81u2g1S2tLS7tkmhEjINx5VmXg5rYGj57S9kvJHjtk2Mh3cdB9OnHTitdrqGayhimfa0YAcHuMdcf0rptd8AeXFO9mSEST90UB3hR+WR0rzO3S4t3SGbAH3d3fBPfr7UHO2NEquzW6up8uQMMen+OK155jAjyQOIi7gbSfkAHrWMbEwXga3bEbN8wJ4/Cr18h8nfMNzyHbx0wv9aDK7NBb+5f9zfXUJ3fwrwfY1MNW0uExTWqSC5gTCvgeUSAeT656Vwl6yQSqIOGRfT/AMdNdA0aPZWiJ8qn79JovnOl1bX9R1tVa7EUMQ+5HEPk3epFc3ewme0kt1/el07dj684qa4WUx+ZFjIBQHtj3plqD5SRtw2MMw4zUAe6fCm+8Ljw6PD2oXfkajZSFWiIHzwsq42seOu7I+navRUi0vTmm1K3uMhNsOQMAxnBK8Dn1zyR06Yr5JMaNdZZTI3H3eCfQcV6Zo+m67aWkN5BM628jhTA4Mg25AyAeuOnbp6YoNoSPdGfRb2OZ7e28mGMhvOY5D5A4Vff+lZGqPpqFYbCGaYuqyZijKqgPHJb6duP6eeTeM9R0WNrK+0x7qSLKs1sVVHH8OAQevrxXP33xQvrqzkS20yWIRY4kmXAAGOFUDn6UGlxdQjivPE1taXUg8iebZKinBC/yxj9Kk8VRixmMT6fJbWcCNEC8JEcgbGfmP3kHX/CuKg8XzQCK5t7O2llkGXJGHGOMBjnrnsM+mKmtPH+o3nlxavarcqQyOzsDIi9iARhccfl2qeUwckVrbxQbGzXQJ7JAtllfOV8+bbsxMee42A7Rzgc9Og6PW9fg1Swg0fU1CQx/Ik0ONwQcY5GOR/n05q/h0ixuLLUbaQSqm63uEbj9yfulgePkJA6c5/KnEmntcRrpzPP9nyzgjqP4QPy+nFXcLnYWPg/UNO0q91jRLh7i04VhBK8JVhgNnkDOCv1+gFej+Evhpd30dtdPcwrHqEQMi9GYdSFXpxxnsAelcz8K/DMGueJDe3qb1tsOY2yS+84KjnjIGPpXpepaldaJ8QFgsojNDHbkQ2ifKIVU5CjA4Bz+GcegqZFxPSrXR/DOiR/YLG3hso4Dv8AMJwzzR7Qze/B+btntVTX5LY3ZhV5ZZwdk4iTARVOGJHYZ78CuQ8S3MMULeJfs4keGzlnNrcP8kLIQGH3QCQeCD37V41onxA8QnUbjXWkbM0imZoV4EbfMQBg455yMHPtUFH0FfW+pSW00elQ7I7eJXaHAz3/AIjxzjqTj1IrmvDuhfEDTvHmkeKr6wtxZvcmPYHhlMUPPzNsbPIG3IJyDj0FV/CXi0eIhdrb3rr5nmLNGcHKuDsXLdBjuPTAqabxZZvqtloMU7SboIzEsJwBIxyVOO+MYz6epxQBQ+KXxS0/x/qjafc2htRoNzNDb+ZIN9yJMRtxyF5j6c4455rgdAsIdFhlNnAIBMUCgFiCNxz97rjdjjAroV0G88V+MJrCGzSVLFW+3XMhWKOJcZ3k9CR1GR83XoCQ3VtLu5Ibq+tYPLhtN5DY+Uqo+90Bxxx04xxWE3cbK7Wlhrlyo1W5+yXfzRQZwsOztn+6euDvH5cV9L+E/BfhmHT7e5ivY9bNpb/uyXxCqR5BOVB3Mp6D5cfrXxh/bV1eWrXfy7E2qBjlPl78+h9OK9B8PXmp3miw6PBOLGBMq0Vu22WbkuwLE4BIbK+h4wMU4ME7H0BLe3+qpqOm6ROscaWsjxJE2x4/9vK7mAzjoTxzisnw9eaj4bjh8MeJNWNxJP8ANgS7y7s7kYZjuICj+6RxxXGWmg6j4at9U1nSr+OK8W3Ro7WTMj+TEPmySRnI7EYJGBisPw7qGmweb47lEVxrFlYy3NrH5j7ElQFQPLztztY8fiBnNacw+Y9M+ItwniPUNP0qKFprW6uI5oFaPZxt8rZyAdu/JP044rmPF2lanpWvWWk2bC5lFuES3VT5avj0zjPUbj0GMkAV7C/iK+1HwlF4h1KEWF/NBEdkhLMiXQHyLwjg4BzgDGD6HHJeD9Y8NX1xdvFsvJPD4ktovJOFaeX76kgZBUDjGQecdOSRRw3jTXLTw94RvwEf7a+bZDNjckpA+RccYUj/ADxUfwU8c6zr1tbeFfEOttp0UTFbaVMJK0zMCMufvAbSwZuRxjOQDxfirRI/GOtabpomEJ+24f7RmNHMu0sB7/Kcc81S+L99P4E8VaZpenKBZ+ba3TkqCzLhAT8vG7jPT0xgVJDOt+LPibTNCkh0rTYg9hah/saA7kuJO7knOT6k4x90DAAHlOlhvGniPTBrM6R3OpMYCY+CuAdgCMfX+fGelfQ97ofhD4h6jca5aP8AbrHRrYoDFlUeSU7hgMDwAD/CO1c0vhTT5ZX8c+YkNvo0b3zW6bSoESEKvHG44GRwc+/SGI8g8R+Hfs1lHDOYotT+0GCMgsAGLGPIYfMVfHPGMcdqZoPh66srddHveRaM8hXPG1iOBjAAPXA68VYv55/FD2Ws3sYiuIwHVT8qMFxjAxkHI/kfaukjuBFEGLB3kdS5BySe/I/D+lctSr0A8HlO/wCK+mSbfllnuVKjoM2zLjHsAa9emu7z7DNaWjgRTuizHaC0ijsT/h9OnFeW6jDFH8ZtEt7cYVzcTj2U2zAY+hzxXqdp9mNnJezISI+dqnnA6DHA6U6z+H0AlupoNMsob6A8IybkPYdDkdPyp0k815IvlKrmZkVAvIJ7Y4B4+lcDLrQ8R30GlWyeUWcZ+fdx9CF6D6V7NoOl3Vv4hheeINFaKWw3ZkHGzafXpn0/ClGA0dvZRS29n9it2MaRvsxGBhnHJbPXrxWoseyBUZcO7bSV9+eQOM1lWLSSsWixtVy2OvzHrn6e1aoMwYMowFyAcdCf0z6V6EVZG6Mi6sprt4oYS2FUYVunU9cY79x0rP8AEt39l0+CNZAzSzSrvA6InXHTofwrpYZLW1zqF+Rax7TF8zFBxzuz74xXmOtyDV7x77TpVltVJWBlOVKDjOPTPWufFVVGFiWxto4MqGDbshXPvx6Z9ajeGf7Q1zC5Vz/dODkjnH/1qsJD5TDy9n+q5Kcru/HtUoZVOXO35hjsBXh3MRmnSzyTyJcOzRvgKM5JI7eprobgxs0VlCBnBHrlvX8OlUrKFZ7pJSvyAnBUDvk+lWWMovvMA2gYXJHGSPTrXFW3A2IEQDCDATC+x7nHT/8AVV69VZdMnmZd8bIy56ZGB0x05GPwrMOwlIvM7ZO7k47c9+/HpitbVraVNLjMzsqzSbCoHv0xxx7ViBxtrbRwxK6KF3EAbc9unT1/pViFVRzCwwFcYAxxjnjHAz/kVrRQbkERiAy2Fycnj6Y6Y5Haq8ojaeR48fe+gxjGKALOyTZlMkyngYGeeP8AP9Khvn8wLGCABlQPb3pfMkk8vlzgYAHXn/CqcpBSWcL/AAhfXk8cfhQBpacV2TSYGFXAyMYwPz6VdgUNNBKRt2Dd3PQf54qjZn/iXEdS7dPunjjrip0ZVnCg4GNufRhxQBPHI+yXbuAkIDDPzYH3enpVUuiwOnOZO49B0qxIrKBn5cHaMcVmSSJkoTjHAx0/H0xQBVcA7cZ+UY7Dkdq53WcxyxzoR8oKnjB+ZR2HpityScBgODgFgB3B9fTpWXqcKzRb2AKIkxPthD/h0rqw/wASA5PwNn/hac0pUEDwYVPqdtw3P49a9duHFvFHO67PkG0g4z0AA/H/AD0ryXwIjH4mhiv3fCwUj/tux/z7V6zco0gRcdIfqCOp6dz3rfE7o3iUtHv4dRmaKI5is8TyEDK78HC5Axxx0/Q8CPXnb+z1APyh2kK/T7op/h/R7TRYZYoGleKc+Yd56FegUDGADzUPiBc2eEBJIKjA7npgfSuaO5B57bQ4t7qV13PJJC27OTgvkfyr6U0b9xpDA/MpldmwcZCgKB+QFfP6IsdmAAP9ZFj0wX4/xr6Btk8vTIM43cyAeue35813x3QHA+OJlWzRJGVPM3H5j8gZjke3615BY8gqSPmHJHAznpj29q9H8dzgxhGGV+Vj6hjg8fT3NeeQBsBD95nBOD6djxx+Fc9T4gmdzaZdYogW5TLbB75/z9K7bTTDYSWiqC4mJLLtzhSMAY7n19/auItZER9nRRnn3ro1RpJYWJYorfMD0z/dOcdvwopIqKOmuL/S9JudO0G4nU3EpRBIoOPLjJ8vqMAFWPQ8euKzNf1CK5W4YeY3yN82VB2dMAY4yOn09asRaNZXmsG9vYVdpCPkI/uqVBP0HYcd6oXlvElnqEK4jXK7ApKDaD0AHHf05Ndb/hso5+SKQaOlu6gMuAwBwRnp+Nc5qjbLMQ4+c/fAGcAf4GuillZbK3WXJ8wEnIyRtOciuWvyGuXBLB/vZHbA7ewrxUvfORnMWgb7QuRgMMAegr1HTnRL6Nm54/Ljj9a8wscfbuFJIXj0NdtBcuupxRgkbQpb3A6A+wNbVOhUTW1d2+3W5c8R/NjoOef/AK1OZD9knuOygg46tt6f/WxRq3CJO2AcrgZ7e/4VXWQC3I6YO3noD7Z74rmRBwV4UPB+bOCF64z3HpTbPdFiFfkL7efUen9alvowk+w8AfLx3J/pUNu5+0w4PKjaR2Ixx07e9dy+FDZ0lzEklkvmfdXLAHtjpV7Q0zbtK+FGBxjgFT0/kKoXs8FpZmGeQmZV4Ujk7wCPy/pW1okBj09ZmyPbG4ksRt49j/KsZfCIxbtNt4pwfn+b6YGSP6Vma9N5cKRbT+9GBgemD+PTH4Vp6kdmo/PwsICD8f5//WrO1s/6JHKvylQByOVBPJ/IUqe4GJKG/drGN37ogAH8QTn2rvvD0O/aTgeQwPPpjaePavP5GXY+8bSigbR1yPumvRtIAt9KLOMsRjA7Z5/nW09hjNQRHMUIA2iTk98D+VUwwgbIIPBB/wBlc9qmnG1QcAlTyT6VTlwMu44KheBz/kCuUyI74Nb2LTSDbJyQB/hUeinfLOYznfGc7fqP0Gabq7SS25yMhQAgx1Pr9Kk8P25ELy/NtVFbYhIJyeBnHP4UAYmo6jNb3pnDvCF28GLIIiO3IPUD0HBPHtXnniHxE2opO0jmRCnHmY+UJjBDevGOneu08RzWnmyxrKqowUSHqcHgY+h5OPavD9Yyl5caV55ZYztb5OpwCuCDjDZPTp+g9XB0k1cDuhplra6Xb3tvcmdr6IyhZMgRKFwxxnD/AN0Ajt+FeveELt59FEojPlNgKN2SHX7gDDByq4+XGPpXmt5bxw6VZ2to/nOEQREsplAYZbBH97jnAr0P4fWt1Fp4yWSJn3sgTOwqSMZ+vassb8IHW3NvErhHywU4X6+9QaLAsN00at8iA446nnH1qa5kZJXM2UwA5HoD7VDaanY2e9Jp0icyD5f4gOPyzXjIDg/ExL6rK20Ofk27hnqvUfTkdscVzYe10uZFDF2h2q6qTtjLdP8AdPuO49a19e1S3h1Kb7KeXkVVdm5XZheB74rgbLTzqOpvFG37+RtzbzsJAHTGecdh7+2R7WGVqaLij1rwt41u/D+s2mrmQq9hMJ0yAECk84IByMZHPXJr770210S7hk8IXP8AyA/E8X9oaM6EfuJGCvLArLja0MgDIAMDp7V+XmoNdSp5McZ2eVg54LF1HYdR7Y69O1fZP7N3ia48YeCp/hhqdyV1nR/9L0m6c4cNExCjv93GD6qWPWveyzEpS5GKrC+x77o39p6pYX/hfUJ/L8S+GbtZbS5xsWdAG8iXbnBWVCyOvIGeRmut1ppL3RdO+I+iW5OoaErx3dkvLy2WcXNsR8uWhYF4yRyVyByK5W5vZr+xtvH+kQ51vQFe31axAVJXhjwLu3YAjlCPOh6jjG05xXaWOpWmmapbeI7Jkl0PX1i82RchUlk/1cxB4VJFwr8DBClumK+jTOflMJbqx8O+ILXVrB92heL2WaF9uEj1CRQ6HnG37UuBgrkOOSAKv+Cbg+EPEsvw9uZDHp17vvtAYt/CDm4sweOYz8yjk7G5JwBVPVtB0/Tp7nwDqXyaF4haSXTZAgC2tyx3y2ykDYuG/fQcKM5UA4xWVMNV17Q5fC2pTi28UeH5opYLtf4p4l/cXKEjBWVcpIMHqcqMgCiT0+0n/wCEY1/+zpcrpetzmSBsnZb3z8vFz91ZeGQdN24fTEmjfwV44ivOP7C8Qy+Wx4KWupMMqevCXP5b/QddXTL2y+I/hJpZka2ustBdxDiWyvoDyOuQUblc9VxVuw8nxjoF5oHiCNftkX+j3kYHIf8A5ZzLwOGwHQjoeO1AHI67A/gbxUuvlxD4e16QJfqVxHbX7DalwW52pMAEc8ANgnrxUvdMstKvbjwtqCf8SDxGHjhAynkXcg/ewg9F83l4xx82QBXZaHL/AMJJouoeEvFEf2i9sN1leo3y/aIJP9VMuDkeYuDkYwwOMYrj7XSpL7S7/wCHXiGdzeWIR7C6LDzmth/x7XCEbSXixscgDn60AWvCGqXF7bS+A/FJS71LSGW0uS43i8tJF/dSnfksHj4bqc56ZFZ/hm5fwZrX/CuNRZ3ttzXOh3Emf3tp1Nvk5+eDp1+5g4AGK5m+n1fUdOh8U28Zj8V+D53t7qBDsW5jGPMTBXPlzxfNHhfvcL0r0XxBZ2HxJ8I2+qaFciC7YC80q8A5hnXpnHTJyjqenORkUFox0kXwL4tWOM7NB8UXWQvVLXVnXJx6JcY6cgOMjAJqfU4/+FeePovE6lY9A8Vyx2OphQdtvf4PkXPGQFl/1bnCgHDE0vhrUNO+KHgu90XW4PInYSadqltgb7a6iOCVzn7rAOhwe2ehAdoW7xp4Y1v4beN/3mracv2G8cD/AF8TjNteRbsjcwXd/suucLwKBblvxIv/AAhHjyy8Yx/u9L1l49L1cMMBJGBFtcE44Ck+WzE4AI4pnihI/Bnj7RvHGNmm6iF0PWM/cCvzaztkhQEkOxmP8JqHwvcP438H6p4E8Y4m1XSlOnageCZUP+ouVzu+Z1AYN/fXOKv+G1Xx94GvvBnipvMvrIPpd5IMHzMcQ3K5z94AOD/eB9KonbU8X+MMEF78b7PTZURni0CFnyBkMs0mPzGAfYV1txGY9NgtJG+ZfJQjPKsvt9CK8nibW7/4kT2viiJV1LRrOPR58NkyJEuVfPU+en71Cf723sK9ZlCtqkEKvlN9sGU9WIDYOe3T0r5/EfGz34fw4ryNP4kS+T4OtrbaD9ovraMD0O7eT+O3FX9HQWsUjsQCxYj/AL9qvT2rJ+J24xeHtNOAst+X+nlRHB/XP4VpXDLb3VrFj/l1m47bvlHX8K5TVH0T8JoVh8OGbBBLn5vWtXWbhhuVcHjkHirXga2aDwdapjbuGfzNcxr8zRzFT0wcHp1rWme3h17qPyF/4KKXs83jbwZp8jM0EOlSXGwDHBmKjj3PFfEvhmEalr2nWBXMUtzFvP8Asg5bH/Ac4r6a/bs1RNR+PEuloHI0XRre0lJ+4rOPPAHr97p7e1eBfCy1ebxbaXGMrah5tuO6pxx3Hzfhis6p7Eun9dC5+03qOToWloW2me6naPrym0Kf12/QV84w7yjccknOeMA4xXrP7QV/u8cWtl1itbHeoPrMu7n8hXjkd9GrE7Ww3zEg9F/+t2rSnG0TwMVK9Rm3GpP8WzAGPQEfy/CrKnLKufLU9D0xWKNSi2JsjdQxxknjFXTfQn5SQnHIznIH3aXJIy5jYChNu+RTnOW7ccfT8OOlX4kYjG8cYJAHP+c1zQ1GBSGG1gCTjGMe2KtR3qKqqxb5xgt329sDpnI9qylTNI1Ee8/DD4dxeMkuL7VjcxWSS7EW22lw7hiNw5Ixj0x2znArT1H4c2Hh6Fv7XvbiR2Zvsy2yAKsajd5ku7OT/sggKf4jnjwfTPGOt6LbT2mm3U9oL8YuZLdiP9Wf3fBPUjIzx+lVZfFHiW7XBvZ5gw+ZZMZXIwy54JXHHPUU407GcpSb0Poj4deAIr7UIda1hU1HTLF1a7t/mUlJD8xyuFJC5IU8noMcGuQ1e3sPGPjPXb7wdHZ6RocdwkVhBdyGJmSFPLkkVBv+R3BII+nJBx5ANV166sxZ6jqlw9mBj7AjlI9u4HlMjeBnvyOnSq6y2sZVzLzGNsZQlNg7hfbrx7nihwKptp3kzv8AUNKl0pFlubm2bcoG2Jixx+ArlGkXYjKQcPhVwefwz/SqwvyWz5m/acbyCSAfrUYu2C5LxjJBGMA/LWcYmkqq6Gv5dpOxZ1yZUCfIORn0rHbTQNhUswOR9PqKkW+ccvNHGnTjtnn04FPe9sQAJriMsFyvOM7uueK2hzLoYTtIynswXKuS21gp2qR0H8qhkiljVN0fyljj5flUAcCtpr7T0RQs65TA3KRnPfj0qubzS0Pz3DdPusM5GOPpWrqS7HP7FGdBZLvzHGQGO4Y6c+2Kvf2LJ0jG3vgtk+3t0qKXVdN25gBIGeMgj04qu2rKMRryXHVXBz7H/PahOQnSgi7/AGVMCq7Dkdx09hSCybGfunHc+hweBVH+2xhgrBChwSSO1RHXM9fLfC5GW29ex9BT9oybQNCewktlLgjaMAY6ZA+n0rPIlQgv95RlfTn9aYdfJ/5ZxId3OTkZ6/zqlLqZdhIGRcZ4BwAG9K0UiJwXQtoFAbYMyNks5HbHT2rpfDozdPMUb5wqx/7oyG49jiuOTUU3ffjJ68EDd9fSrVprp04h4PLJJxw2GHHbjj/69XzGLhpodB4hvVkt3UhR+8DHvgAYPHpxn6150ls9zloyu4npnA9MCva/G2kadF4VsNStGaRrtiwbGwOpOFyMkfK3B598DpXjTSxwBo9wc9Pb0/Dp0pmcYl2DTGkY+Y0eY16D+WK37bSgFZCygNxj2xXKDU9jkqvBXGf8Ksxa9MFGQAUHbp+ArOfMdNP2X2jujY26yLBhGxj5T16Y/H/CpYdPLvJIUA7njq3p/h7Vw3/CSz4GFxtZSMDHAqYeLbz5iNy7jnjj0rn5Knc39pSO5SNk/wCWQDY54zj/AA9qY0C43SQK24g5Vccnr9PauB/4SW73HHTP5+1KPFV+ACDhhntxz7U/ZS7h7an2PQDbQxozfZggKkkjg59On/1qqDSocs8nB2YVFxwe34H6VwP/AAkWok/fHX07en61GdXvmI3cA8YXij2cu4e3pdj0wiyKrEr+SpOSExx7D/ZFWNOmsrOV8w/aEG0AEhDn1HtXk41OYrgRLnd+H0pi392JM/eJ/hOcfl7UvZy7j9vT7Hr1zrenXDhhCIkhGzaPmOMk5DcfxdazbjULY+Y9vvwF/iOenp+leZfb7tfQAenGPT8u1PN/ft8obcw74GfTpWf1Y3WNhtY7hjC7yMWwdu7HILHpnHb2pS2GEnzEFVwQB19wD+XPWuAN1dZEjc4HBPTHSm/ab1W/1zDHPDU/Y9xPFx7HbkTSHAUkZ+bON209M1W2SyLyCGVeFxjdj3HtXJreXqOWWQqQMZ9vShru8LczHK9MHgfSj2JmsXHsdaAxXOAcjA+nt9KCuQcOu4DjHHT7tccs1zJnLkjp6flSedOT80jcd85o9kyvrCOvdGZdu4KM5/z9KYQrfJuwD3X9P0rkgZXB/ekj03dqAZBwjsuar2bI9v5HUlY1JbzPl4zjt6UsjQE/O+dpx8rAYJ6VyhMndsjnHp9KaFZgo65/n2/KjkD2/kdafshPEh6crkcDsKVTarGP3xyODgjj0FcgkascM3GaTaAWwc44/wDr0cge38jtftVsF2NMn5jikN/ZiPa0q8/Tn9K4oJ/tA08IOvrRyRF9bl2OsTVbYNyc8YGPah9UtXPmYTJIGPoO1cn5a8j1Pb0oEYYfJgHsPUVXs4h9YmdT/atuSctt6AoOtQNqVmTuYsMNgBV7Y5rnRET688j0pwQBehyBkn2o9nEPb1Ox0i6npXO/ze33VH+NOGp6YNwbzST0cAZx6da5oxHjj6fT16U3ymUICDg9OO35UeziHt6nY6tta0noFlOPQBf5dqQa7ZZWNYXYD6A/n0xXMtG7LlUPHHAP+cVILW4bbiI8e3+Haj2cQ+sT7fgbx121G4Rxydflzjg0f8JHb87bds9ACeD7GsIWk/OUJ+nTnuaaLZsDKlcD6fWp5Yke0qf0jUbX1KsqWyqSMAg9B6CmHXXZtyQL8g43c8YrNERHGDuP9Oo/Ck8onnAPPAz/AEp2j2FzVTROtXLEbYkD+w/LikbW70YBWNcNnG3HzVR3s2FLAKnXAAP4Uqkfw7enzZ4p8sSL1Cz/AGxdn7205OT/APWqIX9y+ckkE8+4Paq7DapG0dB6AU4RMTnO3dhOcfyocUWucf8AbptrquAJBznnp2pftsjYJxngU4QkAYAGFJ456dqb9mOf3eP4QP8AgVIVpjhql7FxG2M+nNDa1qe7idh9PloNl8oyx2q2ORThZs+AI3Ck43gUe6Fp9yudS1Bzh7iQ+mWpv2+9P/LZ8juD+lWTZyEbVjkPXonam/Y+m4OBxyRjHtR7octXuV1vr7bjz5MZ/vHil+2XgbImkzjA+Y8irCWg5yvyj360qWofO1fmC469DReIclTuVDc3G3Amb5u2e/8A+qoPMkY9Txj8MdPyrUS03Dyzg4GSVPTPrURteMqNwOApx8v0q7wMvY1O5VMkzBVZ229lzUW6Q8bunT8K1EsJQFIUMX4UDoatR6ZMzZMSgAcDvxx+tQ5I1WHl3MIIep5NOxW9/Zk6hSyBcHdxz+FO/s2V+BGsm7D/ACnDbT1pc0Q+qt7nN7al21vyWLr88ww2flUY24pDZZPGVIwRlse+Me9PnRUcNYwRGSc7enY8Uvlf3V4HXjFbaW8y5Iw5VsDjIPt71JHZyoocqqFhnGD8317Ue1iV9WMQ2zheUYf7RHp+lN8huDtYcdMdRXSpFOvlrkKrcbs+38hT1huQUjDqMnrwFAHYd6XtUX9WOZMLkZA74FJ9nmKbljYgdwMj0/CuqGm35ZRE+QW6qMDBAx06e9TDQ74/ekHzdFDdP6c0vaoPq7OO+zTqN2xvyqRbG6kTcIz7f/qrqU0jMvN3sXZ15z3OGrYufDOpR2kF7cBxb3DARvGwbA+nBGMY5x/KplXSGsMupwY026ydy7fQ9Qc/Tp/SohZzlvue3PHX/P4V2Y0JNso+0MSB6dAfYU3+wIWkWMzb2fj5eTz7dqn6yh/Vkcj9hmXG5cY7D+VILCR/b8RXcR6NZFR5Jm3coW4O3b+GR7egptxolqkhV2baoHbGd3pjqOcdqX1pdivqqOLNlKcfdG7p701rCZQB8hB44IrrBploAMTOm37yjr+B60xtGszJhHcK3ZiMj8V4o+tB9Vicn9lbKkkD5fWnC2ON/UDrtrpm03T1bKiQkcYf271NHY2Y2ssZAB2srDjjtR7YPqrORMEh6IPXru+lPW1cqCcBX/Suse0t40UrHnqPQ8VGtrbSbkWNOADuH94U/ah9UOXEBD+WPm9Dj0oSNeRvAJOPb8a6qS1tsblG/H/LPrnP+FElvEQB5eSoBPy/Kcfw0e1D6ocmbdFyodWOM8e1IYE5G/HTt29K6421mJjEYgq5wDkjP09qX7JaxgNtTjDuASR9BR7Uf1Q4po+vz/p1pmzZ6V2bRxTJ5TRjc2BvyCwA9PX056epqzJbwIRJ5a45G0AYIPHH/Ac/h7VarIy+pM4YQlmAA256ehpPKIGT8oHGAOa7Q29tygjJIzu2+nbHtUggBT5PmAXrgYHsaPbB9RRxHlHPT7vtQInx90jHtXaG1iZvujtjjoBTXtmOXXLAcbQo+b6UvbC+pI48xHGVJ6Z4HSjy4/4nO7HQCuvezmGSgULgEkDj9ab9muBn5McjKhe34Ue2J+pvucsttn5DxnkfhxUn2bgEJlQpAI7kGuhcbGz5XzFQEJ7ZNStGYhvfkDk47k+lHth/U13OYW2GclGz6AY//V+FKICQQsUihe23P/6q6V3YgZCkHoyvn/8AX+FWY3LEbAc9Of8APNL2zNFhIHHNA4zlTsHPPGOKaLfIB7noPoPoa7dGjfJDH5QVAHIP8qkZVXGEXcCenO3ctHth/VInBtat95FJXaG9KVYsYBBBJx+FdhNAxBTcDhQcjAwtIFTzMY569Of84qvbGf1NHKGAHDAOvXt6Uq25Kj923IPQdfSurZgiBdobafTkCkbEvo3OcA4IxR7Vh9TR/9X9DflxnjI5Ix2oIxzkDjg49Kfz6bcdD6etLwOSMgAjFdhzkew52Eg7gOCMGnjOOOeMUvAwvAAHH5Ug6ZCsNo6nuB3oAOMYAycfr9KXnJAGP8+lHIFBz90c5AAz6fhQAD6jH60Y6Lz64/lS4xxilIHPU47GgBvVcZ79/wDOKOTnjbx+XtTtucEHGe57Um0bcD34/p6UAJjjbjB5ApPTbxwBxycdOKXGDg59MdcUBT2xxwM9MUFJDuByegPb9Ppilyw4xyOfwPWmlecNuGD24+X098UpHGSMY4/OtChwXoCMAj6Uc5z6/wCfpQMDOBj26gAe9Lj/APV71mA3HByPwx/9ahl+Vh3KfT+lPC46D3pBxgDvQAAYfkDJx+FAyF+bkCn9B6Y49qB0/CgzEwSCMY449qdhMHr0HH8vwpdgHBp3zYY5VQMcY54/TFADR0z1x/B049qdg4Hy556jp+VGB+X64pwU+o+ZRjPFBoR7QOM9MelGCOD6Z/Cl9R2wT+H+RS5HLYGQBjgngUGY35hg9PSjHGcYBPH09KcQPug7f89aUYOKDQjPXJ4+nrQB0x1x+lSEY/z6U3Hy88En9KAIwCPujFTBF+vGPTigDHY9alCehAHTmswIlXPyge3SgrtPA5PSrIU5A52jkc0mwZ28Y74oAqbfwxxj2po46f8A16sOM/MRyo7HHFQHgAMMH0IoAB02njHFHY54wOPepFRdvPT2pdsaqF59SaDMi2ry23pjA9vamkAdsegqcoyjJHAHWo8en/6qAGYPcZ7e1GFHHX0qXHIA69qaQOFx/wDroAZyBgcj0PajAHHUDn8Kd6j8PyoOOPTigBh9lx7H0o54z2peeD1OOe30oHpkfhQAnYYxkUhAx/kU7t0PBpTjHUfT/CgBpJx/u+tLjGF6579v84p2Dnt1pOPw4zigBMnaSOO4HrjtijgjcMYxnH4UA464x9KUAAge350AHGdoOOO3vSbu/T6cU45IwOQfSkJxgd+nAoAjwMdT+PXijjIH+c0pDDkj8fSjAJ4wP8KAGcAcgEghelS5C/e+lMHQei/lTx8mSvB6UAPHHHQj164o52/Lx9KOTjHXofwppxnvzjHpQA7IzikwOnb6cUpI/wA9vwpuB170ANzuIfGAMEbhzkfTtR2PrjPpSY5A7entUgznnBB9u/f8qAGk9M9cfQ1Hx+H+f0p/b8ePpTMk4I4B/UUAJ2z36D0/+tSfdxuAGOOKf+lMPHPXHJ7f5xQAc9PwAHTjrmj5f4W5PYj0oHYH17HB9Kd324xj15xQAfdBBwfb2oII+XHHbApfyHsOtNwM9gexHpQAh+Y5PH17ewpCR8z9h6Dn/CnjIwFyVI49RUY5G1SB2zjoD+hoAZzknGT1/SgDaMA8d/w9KB/DuGBkDIOc8Yz+NJhR0XbkDigBSW2noeOv8qQ9mzxxz7elJgADbjk4/LtSbctyOCPyNADdx4AIOTxgc00dB9R/n8KkyccYHXt6VHgDAwOuBj/PFACdMYHzHgCkG3HqOtBwOfXr+Ham5Az0wOSKAF6jnsPp1o+bPXAHp3pn8JA4z0p3G4Y+XuPY/wCFADNuenHbH06UhBzgZHsOtHUckZ9vSmnH5D6UANyAPmyR29qXce2BjHGOlIQ2CTjBGBSZP4gc/hQAu3AOD0prAevpTyCo6dQKZjI4HHb1oAhIzwTyPQVGeCSvzDI4HQeuKkPcZ/D/AD/Oo8KcEdh68Y7UAVR8vTGd2e3PpSDco29f8M1IeRjselNDDcRhQe3HfoPwoACVUjI2g4Ue1N/iVCeuO2f5d6MfKc9epOM9D1xSjzDnaCcnORx/KgALAZGML0x6e9ISFxkA+mKOQnsflPr/AJzScjDL+A9SOn60AIeVOD0/zj8Kb8vAPP09PpQcDtjPp0+mKQ/Kp9qAEXaMnqV69vypBgADgdvxpzE5I6ZHXvTM/wD6/SgAYZGDzzjOOf8A61N6HB4GeOhxinHoQPTpQAS21RkkYA6dKAGYXJx7DijopyQB2pSfXoPT+dAB7dR09aAE69xj0Hr2pnH498DtTz6d+n5/4U3Oe3HQcccUAO5xj9APT6UhI4wPzpmVyp9DkdRS/MM5OPYdqAH5O4Y4B6AfpS56fwgcZHGPypgyDuA+4MjuSTx+VL9D8vbI7UALz+f/ANbrTOPy/Kg4waQ/+g0AOLBQQQc9gOMYowMpuzj6D8PwpoAHHA3f5/KnhgxHT044A/Gg0DLKTjvjp2pRjjbyR+npS7SDnC8YAxTQozzyCO1ADwwIzg49PagkY6HHoaTAH3eP0pQMgE/hntQAnqP09qOen0OBRj/61M/hx6UAOyMfjjGKbjjtS8fpjH09KOMZx3x9aAAe45Bxj0xT/wCozmmDC5HY/wAhQDxk9v0FBmL1HTpzxTeDgj0Henfjzjt+lNJC9eKDQTOOfQUnTqBRnqMdaPTJ7YoMxR/tCjpgMRgUYJx34/Cm8dl46YoAbx0I+X1py49vT8KXoQfypM89ifpwKAHKBjHJHp6U5fuj603k/jxT/fpjgUAB74HbH0p3H8PTHFNz2704dgec8fSgBw6YBz/T6U4flTAfly3bjinjr+WaAJxn7uODUi5I443fJg9AB0+lQDgDPJ9B2qRW4OcnHUDrQaE4Ofb0ozx3GD/L/PSmRnPfjoPapODjuDxzWYDh2/rT+Pxx0qIAZ47Gn9futwOfulcUASAYHPGT+gpwOOR90D2poPf5ct/e9KYMfw9/1x/hQBICO34VJ34GBj16VHzj2B9OlSD6ZBxj6UASjptHr6f59Kkzwf8A9XSoR94+wH+FSA9/5cUAWB09+vHanqDkbc4AqHd8oB+uD1Ap4wT2bHb/APVQBMhYgEjJHPHFS5OOVwQe3GKblWPQ9OOP89KcCMcZ/qKAJSMEdecVJwMDP+7UGepVh8wAx7VN1IxzgY/KgBwx0GM9fSnqvbdgAenpTcZAUDj+VOyvTHNAD8cZxz6HuPalHHK/QimA5PfPbNOzyD6D8KAE449unHNGPf8A/XTh2A/L0zSHI6+mMdqAG4PIPTHf1oK8Y7fp7U8YGFxxj+dAHGBxx29qzAix8wz+IqbGAA3447f/AFqAAOAAe/4UuMYXv/SgB4xk81cT5Vx0yex7VSUEY6ccHFWUJx6446UAX1/u9MAEbuKtK2Yw3qcYHP5Vnrx7Dj6c1MG/n29qANPcdoHcHv8Ay9PzqwCy7V5JC9Og/wAis1HG3b+W72q0rZ+YnK9wKALowp44wMD8avwvkhO3+FZKsMg9un4VctyzOmOAR25GO340GhpjP5frUh4PHYfdqupA5Jxj2qcEY5/OgCMYBBHIH8OOlSx/dxjGOMUhHQHnIx/n0p444OAcfyoAeudx46DpV2MYAb25BqnkqVK8nP4CrEeCB6HnFAE4HHApjD3OR8uP5U4dQ34CnL3G76Y7UAM/Ef56Uc4zj8aPw/A0nHXH0xQADHH8qev/AOsfypgP/wBepQKAEUepxk/dpCvbtUi47CnKMnAAzQBCARz0/wA+lL06AkY6dqeOnrj+VKqtQBJEM7SOvoRip8Y5Xgj9famxjhQeg6VIq9V/zmgCRDleBx9aR4wQeB9MU5BjaOuPyxRMQEHP05oAp7cs+0cD9KtJkJ8w7dh2quOSvqOPTipVOAPywaAHk449f5U3rgd1/wA4p3AOOgwOvbHQCjgtj0xjHvQBCV4OOO3PtTSCFGevTH0qwB8uFH+fam4x3wBnpQBCRg49cdBUDDP5GrX0GP8A61REDAzQBmuoqm64yvvkVelOH455xiqky9unofpQBRYYyB24qu+elWZQD26c1WKhcnBBHr6UAVpBkcdQfwqs2Tz6/wAu2KsP14GCBVc/MAO/pQBXZQe3HX0qJRtYAA8jP/1qtbBkA8rnpUBGB7A9PQUAVH4BXt2x7/yqmoyMjqDjBq9KMlQOMVSOcH+lBmJjsRn+VQnpt9e1TEADA7nPXpUQPQY4yOKAG54z+GaDxzxjHGOKTGOM/wD16DmgBeBgH8fT60fgD/P2pMgcdsf/AKqDyR7jGBQAmNtN6fjUnXpTcZ460ARHptGeDTh15/Smn3z+FOUelAE47ntTu1Qg4PNTL057UAREdj/KmkHqanYD+HpUPGQP8jFADO2emKMc/TFOwP0/lTsfkPwoAYOmMcU5c55+ntS44H8qAF/XH5UASDj7o/Kj8KOnajr0FAAAMgDrSqMYGeKTBxinAelBoKFHT8KULxx6/wAqAo6H8BUgHf8AP6CgAA/ICp4h6fjUYAwM/pUyUATr/L+VL6f54pQOn8/8+lIP5UAKBkcHnp6VOqjGfp+VMC9zx61MuAPXtQZlyPlunXpir6AY44AHbtVCMjAxxxx9Kur/AE7UGhbU89O3btVpVzxj/DFVVHA9MYq5HzigCUDGB6VMvAFRdRU4HIFAF+POP0q4nAwf0qknsPw+lX1+fgD8KDMswRvIQqjOeOK/KP8A4KU+JfC2q694Z0CCNT4g02XM04kyq2o58pkGBneSf045r9Ffi/8AF3w78D/BsninXleRnDx2yx4x5gXPJPTGRgd+nXFfzoeNvFGtfE3xJqPjHVHM91ezyGES5O1GY4z7sT270DcrI4u3tFvJxZwIC01ztBAbaM52gfzr20eG9G3wSE27ROBHeOx/eNj5Scf4flXh+mrrmiavbahcv5n735k/uHtj8O1dtd3etXM2RGyRZBzlcJkcnA/lVrYyOq1XwvpXhJYGtRJJDcuYvLZs7WwMY9jVDz0jAK7pvKLYCdQRx6Hp2NV/7WspkiXXL1vJjI8kLnJ4HIAzx6CubiuLxLp5bPzTaRNgBx/rQD1zjrWpUjbvdXuLyGCJMAW3zoy4U4xg5+leSard+fPcSiJMbvL+UAAn8sVtm4jur26kk3Wq7ijxH74471yupJ/oixIpAkJbkdR29+KDGZkb5YLu3gY/u5Vww+npWjFeB2eCRdyKSqj+LI4GKzVfhTPhSnGzHPtVixglSQPKMK2dxPUHtQc5buYLaaP59qPld0mOP84qw1rboES3n87f6LtxVZRJI5EmYz0KnkH2qzGgBRQOMsMHjGPpWZoQ7YkcwE5IGSOcAj/61MkZSyHKqDx6dferCpZrIWuSU+YKz8kD9O1XVs7MTPECGCOGRzyAB244xQB3vw50Cw1G9uXuwXa3UGIIPlY55ByPSvWI9Bt3Mot/n6spiYBcDjr0GOBXmngqytWs7t76eS0iclcwgBpEPVV9CDt6c4PYcjsNNFtosKeH9EuLm43ybzDcRhV+YL14U4GB3xmg3pITWdEu4bN1gQTSiNmUqwLoyjJXj+HHftVN9P8ADWv+Ho2cpp19bEm6jiYbt2cLg/dw3UDt+Fbc0N/pE01tbIUW8ztlYb+V7A8cDvntWJdWelXccUuseXK+GDSZwQMY2/Ljd/Sgto8b1jwXpsMT3mn6iJoGYqCFyMnqCQTxXL6ha/ZFt1BBdEAPGCxHTnHX617LqWmwPpMiaFZzJaQn5zKD8w4xjLE/72e1efyaFe3JMc5WJo3Xbuwu5ewz/LFBjUpmBafbLZG+1S5hvR5TKR/HjggVm6BNI+u+TDJ5U1up8zcPlOOgH0ArYnmtXsvKuSA0YZkDjaVbpkflmsjS1mgka52qY74+WrqcuJMYyewWgwsej6Vdagt9L/Zkz2txPEqbYRlXBI+UjuemPp9K+i7iz1LT9PsJH8uMQx2325JGLSEqowOhON3JBPygjoM14nod5J4Rea9m0+4luYwm2QxlFR8fPndjHrkA4r1EeINFtdO+za/fSPdXdkzhGBCwxy4I3cH5x0J69R2FSzohseQ+JTqen+KdestVuGnh1WH925ckCE8ovP3f7u0YGR6YruPg/oM+u+GfETyRCUJLDb2tunylnRP3nPHJVhXnGrnQtT1tzp9+09hIqO1zJuBU5IIwwXg9wB19q9E8IeIbLwXNeaUZJJLa9ePe8LbHgYch4+2GAwwOC2AQQBWcpWLOKvbG98K+JYNIslNqJJo1lWTqFxk524OMN15Ar02HSJY/HNtZxurTSW0bzzlPq28A5wegFcp4i8rUr65vrXd5ckar++O6QqgCgk//AK8V3cWoXVnF9p1nZ5tzFBumt18uS0jj65I+6Vzhsdv93FRzAdBrNnP4ktILK0voYAt5iSL5kSYQncAMZ7YbB4JA7ipbm8064k1Gyt3L3kkZRoY8eWN6bQxyACPx7/jWB4b1wa7a6zoVvFYzrYSoLadgMymRW3cjgheMYHfBrhL2eHTdfla71BbePYgaeOMtuPHGMk449x0zxTA8+8OadL4c1aTSvEaeXbyzKj5YEKXDdTnbszjPoM9MV9HeDPh2+q6OFFwlutvdvI13GDvREAOQegI7jqMDjNfPvibWdG1Ce1srQySbkYM5Vc/LyuTnv2xwMfWux+EvjK60iHVrCKR30dLmKRrNQMb5FwcMwwoYhdwB5/CklYDN1jxnBZapLdaRIl3DFDNbzmRtvnK2QCM7huGCeOOvrmoP7TtLTwwlxZYN5LbhEjIyqynO1gfu5UcDOK8p1/UEuNTvZra1jsormUbLa3IKxpk4VSpxjg4x9AMcV6j4o0aKy8J2upzSNEbqYLBEF25PU5/3OgIwCMUwO6sfFmu3fgnTrXxA7GaxeS3M0n+slT5eNy44jUbQ3JOT6VyXw31/U9C1u+t9DhhaHUNsrIQXxLG5C7NvJYbuRjlfpU/xIi1e00Yy6fFFLYWZt0DI4DKzABiRxnLcZ+lZmj2cnhnRf+EquF+xzi7iazQkZO0fONmckNnBGf06gHe+Idb8Kjxjp51aRYsys584FUJK4BbOQqllAOcf0HmfxMu7W78VvcEQSK/lCNbYhkHyDATHH5ce1err4etfGXh2/wDH+vQRSaZpn+jxoWA33I2h/lHX5j65IPbFeCX0kUFst4ipHJAT5WMBUGOACeAB256YoA9K8Kah4q8B2WqW0kkUKaxMkyB8SAkgjJAPDAdjx7cVm2yTQ6LJa5JjkuVlMZICFFY7QQO45OO3btWZp2qnW9P06cu8kzxGNslii7D0545znHAGMV0j2kgWCKMjJOCV7KPb64xz9MVzVHYBh3M6SmPYyjC/3cf0pzSFYQrNhYSGX/aJqRpBI48xiFQBd2Ov+FNXEigYwSPrnt1rkYHlGvARfFfRrgjk2W6JlPB8xvLB9BgP+gr1L7PvtLmxRf8AWHaVDYPH0zivJ/Ec6z/FnQooVLbLe0h2j/prMz/+gkV7VrCyWkskdsFVix+foRjA3A9hXXVWkQMfwt4Os4dVk1GDcqxsqcf3h6E5Iz/nFep2HiMzeLf+EfS32LZQrG0jsAQZBw3TBzx+tc7bb5raOwtysUm9VZh0LE5J+uai0/WLpPiHq1pbBF/tOFLeTcuWWOIYO38MdsVcConoEKG2EVpAVYRZbKnPzZ3dcD5eeDxx61YeBSq/eMmOAePm9OlO1ebEUc0SIiW42/IMHYu3HPTPTHp24zXKan4mstP0ozht7LJ2IYruA9OOM4H8q6JOxsZXxOsJNY0IafbEblnWXDcAjGNuexGQ3/Ace1Ns4YbTSo4ZdsBVAqbiE3kHHHuD6f4Vw2r6/eXt5Na2sgVo03jGGbGAe319x6VevFvHTRFkjDzKoZuCMNx+hAzjH4V5uI1OdnUMChSMHac4/AetRXQOwqQGPOOOnAro7S1hm1CON13c5B9MDtUV7ak7lKBX+6vPpgHivIc1EC7p6kwRSx/eH4jYO/4elWGiDzIq5bjd02+2eOa0LK2AhiDcbNq9Pcc+nNES+dd3MvBVG8tfTbXFOVwHwxR/a947bdoHt/nj2q3rM5lkit96KUUybscAnpjt7/8A6qfaQlZDK+1cAKAeoz/I1Wv5FVmuNmWSMBVbr6jPp16UAU4JWWGS4ZdscCMwwRneP4fp39KzIPN8tGz/AKz5gPbGBzU9yJItMgtB9+dstx1Hfp+VI0fPGSEOz6bR/hQBbjQQYK8sF78/N6VQutqq6ltu7J/u5Pp9KuIdyIc7iWwe2QO1VZbcT30aRglF/HGRkg0AaNtCI7KJDkv9/Ge+en0qK2/ePJLLtAVtm5Rx9cfpU1wTv8lDgFfpwKbv8i3VFARfXt1zQASuFkD7AXKg8fXt+Vc3euUAXIzISM444/lWvcO4j3MyBT/np/8Arrmb8nKqv3ckg4+906e1aQARDKiB5PvDPPcipL5T/ZxD+m78RyKrIHb58Z6YI5HFLP8APbEHkpuYY56DBrojpIaM7wIufimjf9SmAc+9w/evU7aN5p9ueigD6YAJ/TvXmPw9ZW+JV1NgHyfCEeAw4y05/wAcYFeoWW5C0jr1hXnHr/8AX7VeLdmvQ2iRXJ2yLDEWKD5cjjCjGfyrjfF0in7PBwAc/d4yoAx83WuruJP9I8wdlAzjg8DtXE6+xuNVaIEL5EKjntuA/lWVJXkQRbd1mUO3OYcgDgYb/Ir3qUDaDjEax4Psf9nFeEkMuV7fujzjgFxxj9a90vFCWKZw0m4FR6oOpAFdwHh/je6RLgQb13u4G3PI+X0/yKxNOBdkWQbJCFLL6KM4BB6ZwM1Z8ZHzdRRv4ZIm3JjkYPA+uMYIqjpoEcytktxtUPz8o4A+uPxrlluEtzrYtsbxQoOXyBjIwRg/oMf/AFq6LcWEMYIULk8/L1x/Wsu3i3SRTMMY6e3GMflzWnCZJd0yj7iY7cMR3/lj9KqmVE7SwltF2kvEAoL7vbHzfhjP+RWTcXBfTtQlX5Bn5c9QpG0jr1/r69K5yJmU+TLk7sBV4GQOSM/gMVvXVsllaL5ZKyfxKe7Lzj6D1A5xW8/hsEtjmNRxFb2pLKABwp7IccE/XFcxeFgZ2ychcn2B7Y+ldPrq+bY2U+OMcAdO3auakZpJJDwcJ0H+H0ryIfGcxzenJi8SQ56hRxjPcH9K3nDLqo8thv2fNkZyMdhjB6dP8K5WzdYr4EN8ySbTk4wN3aurGZ7wNEufJOB2JP0+ntXRURUTr9Q+bSkc87kXn16CsEZWIRncSOePb/61b2oQrHaRQ5KqcbuflXI3HAGB19vyrBkcheCPlwBg8VyLck5bWFH20tsAAXOeev8A9YUzT+bmLcW+93IAwf8AA0ur7hMFYYx93jg+v6U/T4mMgHDjjG3jgniu77KBlvUdHeOdZoSXMrO0gyTknpjoBjtj2ru9PR3twAABEiYI6D/Z/Sq1xDviAVsA/gMY71f0sk2h2o3cZXhSD0xzjHHYVySbloI4PXf+Pw7P7u/9Kqa4sjQW6bSckv8AKckbcDPHHcYPf0q/qCl72YEjB6dqo66QsFvKAofaUJ2/w/X2z0/KtKSAzxGnlqJTtfqcD5eMYrsdPcLZJkhQxx047VxUJCjYx2jIK9+P84rtgYjapGyhgvGAccnp07VtW2GNuTvXGexJ29Dio8fdOMjbtOBxk9f/AK1OlA/vfM+R8p+7xSY3Hkjao7d65RGdfklEiJOVUqfp6VrWA+z6XLOg6ICo+hFYt0CSsjjlgcD26Vtxu0WkkbckOUH4Yxn2poDxqB7ue+uZXkVwhKOjJhSOcYIHr0zXj2trPDrbrYjEERRgq4Cg/eGM4xtOeeO1e0an5dpYSO6Mv2mdgzeh7dBxtPbFeTak3myjYnMkRyefmx93JyO3Ye1e9gVZGZraKZjewzRl/Mt/3uOSwXOWAwONw4Udvzr6msJZNB0g3FsFaWScDa/Cqv8AE2BwcAjGK8StfD1hpMMH2YC7vZosvccgLvQH5ewXnC4AJAwetdPfeJbwwrpigyjy1Td0Rio5wO3HH1rjxyVR8sCoxuTTeIydzNLl8ASDjHoBx/nrXKzX6TXInkYOG+Vk5OR6fh24B/Ss+SS4vSBKT5UAEpReDk9fU5znvVWMi7uybVVUIoZVkYr7EnHoPfpWdOjGOyKNBd+rahlV3CPoi8kZ749/51qNYRafctlna6JdZlYkIi9cED5TkcjPH0PFJoGzT9RldJFzIhVeBudP9nGB1x3Hf0q1qe8akHXIEzHecZHIznB9efwGK1AqyHiRyQW8v5nPTYP4V75rM8BeNr3wJ4t03xXp7bY7WZGkReB5J+8CO4xVbXtRWCM28JIEsfzAr/EvoO3pXCP+8Co/zO4KkKcfTHfFdmEVncln7O3l/Z6Xq+nfE/RZQNF16G3h1PHCpvwLe56qP3bEJIecITgZp+gpB4X1uTwjqC7fDviCSb+z8AKtncSFmltNvRVbrGBgZ4AJNfNH7IfxEtvEOgaj8HvFEiyTQQu1krkL5tvJkSRjHoOeOlfQlnprT21/8NdblK3VjGlxp12MM7W27EEygbTvgYbG4U44zjmvqMNU5oq5kz0K0sz4j0698Da+/l6xpLLLa3XU7VP+iXsYz1U/K6g47HhqwdWN5q2nQ+MbW0C+IPDszWuq2kIKtJGnM8S8/OhBEsH3gDjGTTI9Uv8AUNLtfE6oo8Q+FnkhvoUyvmxIP36dgUdP3sZAKqcAc5rqdSurPS7m0+IOnZfTNQhjg1VUXO62I/c3OAcl4SdrcMdhIwMV2GbRysOqWnh3XIvHFpcJJoWuQww6kwOFRjhba69sZ8qQZXGckHHHXeKTP4d1uDxNpqnZHC66ki4+e0XnzF7FouWHqOOlcodItPD2u3PhK9QS+H/EKyNZf3IpZQfOtwewYfPHjA5IFaPg7U57TVYvAWuTGW50iCQQSSkb7qwOBCSMLuKriNtoIJHXPQEWdcuZ7PW4PG+jFZUs7QG6SIA+fYPySD/EU4dBxgAjPPG94n0yXWbKz8R+G3WTULE/aLPBCrdQsAZbcnoFmTG0n7rAHjmub8Lx3HgzxlL4RvZTLpV5BJNonmEHbGGzNakk5bysjYMHEZ64GK6Xw7jw5rcnhSZnbTrpjPpMjMMIM7ntvYp95PVeO1AHn+uXMVq1h8U/DuTZzwomqQgZZrPPMmxc/vbR8g45xkZwKfZyDwN4w8hTnw34qmVrUhhstdVlBJjA6hLoDcuMjzAFwAc1019FD4W8Ri1u4wNE8SzGPB2+Xb6lKPuEHnZcqMYAIDjsGrlF0OCVNR+FHiIMtpJE02k3GWybQNlQjvn97ZvgY/u7eNooAreMVHw38Y2XxHgwuiasYNL8QhR8kTHK2143QAITsYnjBHGTXWeO7WfQryx+JWnIxl0pDa6lEuP3+lycvxjJMD4lUDbxnnFHhuZfHHhjVfBnjKFJdQs4zpurwKwO9JUyk6YPAkTDqeNrZwBtqD4Y3eo2kV18MvFTLc6l4fURxzSgEX+luSkE2Dncdg2SdeRzQUZXi+4/4Ri6074r6WxuLGKH7Fq6w5cS6ZOQYbhQvBNu5B+UZKMeiiukg8rQvEmheI7QoNM1m3h0i52A4DN89nMAq85JMfONoZaxvBqRaRfav8KNXAntreJ7nTBKS/2nRrpioiO5mY+QSYjnb8gGBip/Amk79C1j4U63LMf7ElC2kytiZtOlbzbSRXI+/CVK8cKUAofw3C54nbSR6r8Y/GlygbCatFaZJwxeziVMfQdj/hXpUCo3imOKFcKk6IB2wkZ6fTJr5I+HHjrxFF401e0i8Oaj4gnu/EFzbvrEOIbGSaORly0v3UJVd2CMduTgV9e6RFnxJIpfzX+0cOFA4C4Pp9Md8cV87XfNK57yVkkM+I7JceJvDdkf+WYubhh6gKij8OtTXz3T3EElvDJczJZ/NHEhYAyfMoXaDtJ5BJ7YxmoPFuZfiBp+cbYNLBHrmSQrj06LXs3hDwddX0VzrUd3FbCWQWu0Rkswg4yenJ3cdcAdqxNYJydomdpXx61TTNHisL/4Z+LY0t0EavaQ21xlR32GaNhn02//AFvPviL+0K3hbQ5vGMvw38WS6faYd5LuO2s4FxgDznMrvGCeB8hGeK95uvCWuIR/ZmqIrZwTJGeB7Yzz7Yr59/bj0MWH7MOu3X2ua7+z3mnrdGThXheZFKgDHAYqw91FdMJ07bHq4aNVNRaPxC+MvxLk+J3xY134gahZx6THqMo22nmmTy0jiCIAT1YooLcAZ6AcAZfg34i+G/Cst3c34uJ5HtTBH5Cgqjux5Z2YAdcfQdKq20NiIoL2O3jaePdhsg4Vgdo546AAY9Md6+/dH+IHh/4H/AiLxnZ+C9L1+B7e0a6ivYwPMnuJtrOZCjkne56jgADvxjKavsd9VVoU3PsfmP431aDxlr/9vWa3IhkjSAs8LMxcfKFymRkDAA9B+Aov4C8aRbinhvWGCgEOdOuAuD/2z4GK/TDwh/wVNk8LKYrH4O6L5LKq7LW++zfc+7920YcA9MV3v/D4zxeHT7H8J9LijHyor6nI54HT/j2UfpXRBVP5fyPl516s5c1j8obX4afEqZPMh8FeIJ4mxho9KuSPwxGazdd8G+NtBt47vxB4Z1XToXcRob3T57dC5GQoZ0UFsDoOwr9aZf8Agsl47kUrF8MtKiI9dQkC+nRYEz+dfNf7R3/BRL4o/tH+Aofhzqnh7RtA0mPUbbU5HspJpbiSW0DGNC0jlQgZ92Am7KgZxkFyVWO6CM5rdHxN4d0DWtY12y0WSKe3FzcRpJN9nZjEr/efGBkgZOOAcVV8Zw2GjeJtR0rQb2a8sbaQQJNLje+1Rv8AuhRjfuAOBkAV0MfxM8Vlt8YtZAp3puTDcZ28KRk+1cNdvdanNNf3G3fczNOxXhd0hycDt/Ss/U2i5diiZp8ckkYGKb50/wDeOamSCVxjgDoB9KI7G4ducA9R+FXoV+8It1x/FIR7E8CkAc8B+fc9a1V0mU4OVPsDyasDR5mGH2oPbtRoHsajOf8ALc8FscZ68Um1l6ljx+FdONHb1DYG0cVINAmYfxDA444pe1Q/YSOT8ty3XkHiozEQMnqO1dc+gNHzOxPTp/ntSjRI3nWI87zw/Yf/AKqnmRn7CRyflsDgN2Pt26VIsOQSZMY7Z56flxXcHw3axIZGXac525JwoPJqJ9IsY3Eflk7uVGeRn/GnzB7M4zYuQC5Uf3u3ApuyIjhjkfgP5V3qeG1l3N5bqeNo57dacfD1onM6TOPToMdu1K4ezOCCwDAdtw+nQetM2xAkFs/SvQxounkEC0Y4+76YqZfDtpwI4jlvUcD2o5l2D6uebAQdM7j+lCxoWx/ewAK9Fk0ayiXzJolCr975cdMA4OKoyDThgRwZ2sM7UwCp6DnoPyppvsJ0lHdnFrFGBlxjjqMfkAKWGLMqnaTjBI9cnGK76FtOEW5IdvO3G0fhjj8q7DRNG0bUglxLHIFUtt2YGWUDjAH19u3erin1M5KP2TT8brt+H9nGxXFrJDa8DDOP3hPfHyjrwOcZr59mTbzsKjPHsPT8K9Q8Zee0CW0rGMxyCQRHswGCSv0+nT3NefebE5IB4C/dA6n0ArQwSMkxnHHT6YqZLaZiAEbI4GP0rokvbF/nngLH7oIHPHrWxBqMPlfu4lAGBg/pmgqNOPc4f7DdDrE3vxUg0+//AIbaQ9wQpx/KvRYby143YUHgZ5b8v881Y+1x4ws4G3IJUdh7f4Cs+eX2Tb2Ue55p/Z2oN0tZfwjIpf7Ov04aBgR2K8fSvRRe55aVmGMD1pH1O3jjcMzvgcDr9BU88uxXs6ZwC6Xev9y2Yc8tggA/SpU0rUwwYQnqR22/Lx/SurvL/wA9Nqb1Qj+LgDj2HT+dV4rpoYhuGdpwGz/DgAYX+lTdhaBhRaHqjfcgIz1Gf8O1TDQ9SxgqjfLuzn8/pj/9Va7ajdsi+V8iq2SgPykf57VtWWpabJEfthmjYEDC427TwMD046Um5LoXCMXsci/h7Uoh8yxdmGGznHTHao/7AvT2QcjOCc/4V3wutM2kxtId4CjgDbk8elTfY42YNKzMPvYXqCP05rmlWkjup4aLPPF8P3hz0wOcZ70p0C5OM4A44HI+n4V6P9ltQf8AVP065yR/+qkMUKsG8vDYz9RWHt2dH1OB5yPD0rqFU/NkjGMfSrH/AAi7qGImRVUDk5xXeRwRRyrtjRlABwevHf8AWomiAVdqq4yRnGRjFP6xITwdPscQ/h0j/lorZxnaOn5ULolsQDuZsjnjFdl+9PyM3zH8MH8KYVJIdV5w2Bxj/PtVe1kL6pDsciNCiyVO4sF5VeOnSpF8PRgnKyD0P/1q69CeV7EdfT+tI0pGcHIPA7Y9OKPayD6vDscsnh2HIMPmsE+bBXAp0ehIFBe3Y7hyem3Brqxudt24+WvHHADDtU29mABYgjpg8dKz9rIPYQ7HH/2Xa8mKzLj6nOPXHFSjSnOdmnxIV6K/ysfp2rppppJEzltudoGB1+v9KokmNyX6gYwew9CKftJ9yvYx7GUdIljyHsrdmJ5KtwBTBoxcH/RocLkADhc9q2TsOdgGFxznsP6VGPnCgMy5OSOTkjpz0FHtZB7GPYpJocYO8i1U42hNxyQe+OhP9KmXSLflVaAPzyrfhgntz796tbY3T5gPvcYwQfQ/SmiLhWHX7wZevy98+tP2khqnBdBqaPbDP+kROpHYYH4YpsumKh3pLDxyQEycdOfXFXlREC8ZwMD5Rz9KbhMfMMjdggjGBjp7Y9qz9pIrkXYxmsYCSMrtO0BwB0HA6elWYtNhj2SNK28eg6cf4c4/KrpRSCB3BAC+xpPkJG843cEdP0H6Ue0kLlXYqjTLRf3YY7d24AD0PFN/si3fnzHBZ+xA4J/xq3/q5MEknqTjGD2/SlYKQRuZd/PzEDbg0XkFl2M2TRsswWRimeBv7f0HpUEukTZdmK7QcgjqR2rVZXK7wqnJ6jjPHUelQkIArAjg8c/yH4Cq5mFl2Mz+yYowoVirEg7Tg4+mB3/+tUw0XTEG7acMcZPHA/lVsoUO4bgo6kDt/n8qRoow5fOwqMkfeyT6HpxV8zJ9nHsVV0zS02gxZ3MFXJHzZ+np6dKmOnaVJJ5S2gYnGAvG3PTvSGAt99g5bD/Ln5k6cegHpShJIxvUFGGG2HPbHT1zT5mLkgRSWOnQj5rZNw+Zh157gDPp+H1ppg08IzLCu/krleSOmBjjp2qVkZn8zcrl+4GT0xjHtSS27qh2kHHPzDn5euPftijmYrR7FZ47Y5C2qAFeMHDccHA6Go5ldDiS3MaY/iGMe/p+XSrBgYMpAwMrgqDxnp1zj+nSupFpHqFgy3TbfLztO7aRjGRn9MVdyHGxxeVVBIUU7RgHBwA3XPtTC4L/ACZJGD8pxjPp6fTvSyIoYqxHzEHhiQeefz96cyB380bucHHYFR+ftgUi7GksjRZwzIGGDkbmPvjutQRyxSSn5YzwdpOTyM8joMD04xT4crFucdc/N1PP8J6ZxR9rMKbUiY7vkI4yo74/w4xQFjPdiyeS8agZUlgccjsOOBT4bVXP7sEsfmLlcLUkkOG3DG3jC4I46Ekdl9KTMhAjPByFLDgbR04FQHsxpik+WPKqRlfTg44//VUDRMWVWCMqsMEYOce3t6VdAjdCWCttyM+vbPt16ihFH3CAvQ/L0x/d9c8UByLsNUEgb8KDlskjOffHbtjj8uKebb5gwOQ4DDA4bHqO/wCHSpVEfdNxHONoB/8AriojCpU5UDGTxlR2/pQOwyOKAp50mfvFic4z26dBn+VDrsI6jaO/4cDHXp34qYRxSbgSADyMjBB+ncD27U9tqsjPk4UcgcZ9j0zQPkKjQKG2IQ205wRgj2P9OKcUERK4IK4Gd3QHjjHp/KrjRgsqMqhiPvY3Zzzx06Uq2YcAyIdvRh33L2GOgqecfIin+9O1FIwoGG77cHn+lJkttjw7oeM9M/TH6duOK0Gs5Wzg5LkAHODgnv7YpzwCIO29gkYIO0ADA9Pp1z+QpcwuQyljkCABSdpzgdRj29h/kUvltGx4JTavy8fQc4xjjniriLu4iKsv97kcD1HHNPWRsJv6nkkj8B09gPwo5g5CpbXDRoRIHZj7H7vZvz4H51egmjiZGkVwg69OD2wMc/TtUXmNsZT19c4Tdj8KYjEkF18vAB7/AC8Y6DHFK5Viyt/DkZBjPOV469RwO1ehtJv0+3u7b7LpyxksLd3MnmS8DeF4C9B059cjFeYybZgkZCn5uOev8vy/StOxmjsrhbg28ckyYKbiVCsp+U8cnPv6UpakOJ3eqXf+kpq/ii1hSWNAEjgHzzK3R2yc59N2MVL4S8deHdK8Q2d/qfh9NQ063Zi8cSgzop6lUdgJD04OOnDdq4K4vL++urq+uJVd5gPMGApwox93/Zx7ZrPS4ZyElysnAYYHIHTB6gUuWxHs+5u+INQs9W8Ra3q2kWz2Wl3d691a27jZJDE+doKgn5wMZwSMjqetYTojLkM2Bwx3cAHgfr+FO84FCFcuwIChRuyO469KWRnij3yEjsd3OPw/z9KLGsNFYU25O7JBJQDPHOD16/h7DiiYk7igUZ+VeMsQDjOPp+g9KZ5paNIYFHzHOc9D0PA7U7dJk9OGZPlHJOeCfbFJKxREw4bah4J++dwwDjIPbHQ+1M68SAh+mSMj8B6YqT538zzRgq23k5HTjaAKaE/MnCMPTHHXtVWAiLxg7ZsKo+cY7k/19vShUCn7p64GeMHHT61MwZwgKrtzggqMdOcfT0o2h3Xccg4z2GQOfb/61AEO3aMMCAnRuAAeMfhTyGwd6ggj74Py7vw5x7Yp235dqnJwQEHUfh7dqQ5EpORwwClRnr29s46UALmVgqYQ4GTJnPQ4/AVEZJJGPA2r/CPvH/gPT69qGdfL5OB94DGPn/wGKU4LbRgY6HdyD+X6f0oAjmdpEMuQOm0bRkDjnPpSljCdkgO3AyrAcA/TpUyjcq7TkHI24Ax+H+cUFT67duMADgfj0H4UAN+0r/CMbcZG0DIzx74HbHHajzm8zzfLQ7FA+XgYPoB2/wD1YqTy4wzOCMADbgjK4HJ471W3DYc8oTjJHzfmP89sUAPE8jsuGO1snB/p24qaPk+YSFA+bfjtj2xknHT8qhVkXajEHkkkD5V29MjsMH0qVT5iYGGZX3/Jnrjt6/4dqBWHhW+TOSqHj/aDdOO3HAH+FQbB5igbkGcHd8oVRyQADwMVIwA3NHyobPbn8MUnO/DPndnduGR8vOMe1AyNUOVyVfY24bT1AGO3AH+RxSNDwpjUbQdh5GOOnXjkDipugLHoVGCB8pxxz+HYAcUmHZFWIALggKRuOM/h6fQU0RJIqvDvYBFIPt1J4IIA44FOEQSXJIZkUjA6gnnA96n8zYW2AyP2z939KgVuSVIVuoHfgdMH9KfKTZDlUOnJI2/N37j9f8/i45LDd/AM8f8A1/8A9dHDGVegUF8Hsvf8vTpQ4OCh4GBjO0jdkYPHY+4xVCaJGjlAG75eBwOV9sjse2fTjpTJoERUAdMfxY/vHpz0/l2qDPmNsUjdjYTyuc9u/p+VNf5Zti4OcrtA68ckf/WoJLLBOo24PlhBuAI/PGPxqBkUOQqglcqVA56Y56cfpSFd7AgEE4XoCT3B+n+FQhJFLtJ90jBHTG36cgDp+FaWMz//1v0S2kc5GfyH4UY6cce3XFKcDGeeO3t0xS85APFdhziHIGAQM4+UjmkODndnHp9Kd0HXoOp/pTSfQf8A1vagBCDyw/KjjgLwf1/+tRgg4xjBx/8AWpFKsN3p1z6+lADx/s8f0pyggDPemDHBOOhA9BgU8c4znGOB/UelADOCMrznH6Uuadjt1+ntSbccEdaAExjGOnTGMflQFzhcdfUYP0xS8Dk4Xv8A/qpTzyR07GgBNvOwEjP+etOwOoA6/dPOeOKZxkdsDj6d6fxt246+nH60FJjtg7DHoDQCP4Rj1x3zx+FJlT930/L0pevQjgd+KChcMT6fUdqOnQEDOBkelL04PynjA9PTNKNqNlh0OceuKAG4+YetKBx+NPUELs6/d6dAoB/ID1NC/wCqEjfxHavrj1oMyQocsw6KB+VN+Zm4HfqcenHFKBls4wRgUvORxnHTHSgBPVlIz16cDNJ05wMHt7f57U5F4wP/ANRpwX8zzig0IsYQgDowOKNowxXoDj0pzjHyg4OcfShsZJBxgYz6/SgBOgJK5BI6dakUK+XTvyPXimlWxzkggYGP5VPGmBtIyp4xn8qAIcds/lR5Y4wOv5H6VY28+n0H8qT6YxQA0RnA2jqfSnBQNobghs47YP8AhT8Y469ad/8AW/8ArVnYBmMcNySeB646Uw5xngZ7Dt6VLjA7dfzFMbAwQBx29KAIiMgrkBe+R29qaQCQemOKlOM8ZwehPNRFR0/IfSgBoG04pRw2Rgf5/lQTwSPahmzyuMfwn6UGYn8DA8ZH6imkY49aeehA/wA4puMAAccY+hoAZ2P60cDp9KXAyF6+vtTeRzj8qAE5H3T7Ypo6KPTtT+N304pMenagBO2PWl5wc4G3oKbkgDp16fSncgHIzQA30I47Y9qDjGGIyfTikAH3R7U4duOlACDdgLg/QnBxSryBt/Cm8jhe4yOc08ADt/k0AIVIB/P8Kk2qFGONvGMU5eASox9eRTsjPX7xA3Hn8qAICpA2kbcjgfSmhCMY6deKsgYPqenA/wA8VEB7n/Pt6UAQ7D1XqfWkPp1Hr049KmKjp0HbvnH8qaQQrHsKAI1+8Dx+HQCng9+pA4ANLgjlQOnH/wBagcAKP/r0AM44P4+9KM8nnoKcVyO2T/nFRlVH0HPvx6UAKBR146cjGOSPrSHgHt9PSl7j3I4/wxQA3HcYz156j0p3YLgk/TIzR2IOBxTe2e+OR/8AqoAXoSe+OO4ppHB4z6e1L/sjk549qbnPfOOw5zj+lAAOB0G0c+p5pcdQfxFLtHUjLY44/wA9KMn1/ToaAE7cjK9cf73+FAyBtBG4cdOD/kUpHsPoOtN46g/8B+tAC9j2PXFK3TkcYpOnynoDxjr7U7G04z17d/SgBpBPHGR3qPuMruz2XjH4elS4BUHFMb2647d/SgCLGBjnGcY/Wk3MvGMgYI+p4oyA+Qc9CMd/al4BG3kDJ/PrQAzoDu9R/ketN4PGeg/Sj0DYbb/d96B3OB+HPAoABu2jOAB+HNNzxwOuTn2qRQMcc9s+3ag464HT9B/hQBFyPlxznP50wjB6cYAp/tnqB+FNPT8eB60ARnkFjwBTuTz07UHjg9uP8/SmkDqe2etAAd3JCkU05HGPQj/PtS+yHP484pO2P070AM2jIx07UzIODnHYipiPQ8en+elMIPIOOnSgBNq9V9PypDnrnA/LOKflSCo2gAY6c0xueoHHH+TQA3jPTj6fy/lURHy/1XipMdQeBjrjge9IRzkrzjP09qAKz8Mw64HAxx6HpUbZbouOB9anK/vMj05zwOe1RnzAMZ6gLzjH+cUAVm5GxSDnvTTjOM4x2PGP/wBVWHIIOMbVxjsOnT061F0X6DmgBAc4H6etKicBlxx6UHYp2sQuQOvf29qZheFz7/7v09fSgA55U9FAIFM7e1KAAuMc56dvzoIwDxnj6UAJnHfgfkBTW4GNvy4HHenfyxxTeBjnH/1qAGDtjuf0p3HPp3HoDTcZ3Z6t+lK2B/L8qAEGB3FP98Ant/ntTfr93+f+FO57nB7/AEoAacdh0703PGAcfypTnjkYHH+RTfY/MOnvQAgOfT6UA4xjp/Wm+hbr/wCyil5GF54NACgKB0XOe1OHI/DimcjPY/Tinqegzj0+vpQAcHAxx09qbkHPp60HoeCfpwaTkNjp0/z/APqoARscdM9qdjB2nG7bn2puSeBjnAFNUj5j6YBoAn4A5x9B1/yKkzgcUwHA69cAD/8AVSnGMD/61BoK3ynacVHlM5yM4xz2pc8nGf8ACm5HGBzQA44wewPT2x/Sm8cHt7e9HTuOnWge3PqKAHAkADkZ4p/PJzgdvpTVHHykH149KXoOmcHpQAnpjPPHFHccZHb1IHSkzjt/+uj8OfftQZgSQBnr14H6fhSeu304+lHbGKX68Y/Sg0Gf/qo9RSnsPw/Gk4PH5UGYp4PpxxTccY/lSjjGB049qXB+vGB7UAM+g78jvS564/L6UvP19hQMn8T+FAC8ZwOnWikA+Unb+B9Kd26D29KAF9OfbH+e1P7Y7e39KZ6Nnp/D6/8A1qcBxj/P4UAL/wDqp46Y6YqMc4AGDjp9KkXtjgUAPOfpxjjipAWPAPPTB4wPWoVIC9eP7v8A+qnDGFQ8jPXtQaEykgAYAPTHbFS7+Rjn6f54qAEbsZzz+n0pV6Dpz6VmBZHQDp/n8sUBh2HufTHtUQwD39vr6U4HC4xgd8f5xxQBMDk/L069OlKp44zgHI+tQ5BHPQ46jkEfSpMnPIH4VoA8f7v3fSnKMcY75/P1qNWwFPv+XtipV4/Bs8dKzAk4UcdO+KfuHv8A149Kh5AwRjBwOOAtTbjnOQAOn4j+lAEgOeByCMfhUgPAx0GahHIA7nB4/wAakHI9T6eooAsLknPpjGfSpckZPoO/AqEMFP5An3+lTAL93gc59KAJx7cdMUoIwMd6YpP6cfWnjsB+WKAJV4UkA7R2FPXhQc49qYmBznJxgelPA/P0xQA/Ax6c5x6e1Owe/T07U33+ntgU4ccAelAB23Y4zS425B7HH0oJzyv09aT36jP+cUAJ/DwcdqX1OM/SlxjB7n8uKOo56qMcVmAozgj06EDmgf7P6U7kEc/nQuTux0HqMUAIB/dxgnNTAY6Y9KhA9OecVKox04FAFlXJwW//AF/57VMOBjHPT/6/4VXQ5BGQCOp7YIqwrDK5bkHGT7f0oAkyXO/ONv3cd/8ACtGJgXx8w/3ay0cEADt/LPcVdjY7dw552+n5UAXueD/+vFW4flycde44x7YqtH8wKgjpgZqZCPlxx6D+lBSZf3rjbnH/ANarKtzkng9P/rVnxA5HP3TzVtV2oAcdScUFFhz8nXp7UxH4DKfl96iJGAOR9KjV1Mm08dPb9O1AGmrEZzU8Z5J+lVEyF59dv4VNGdgI6jrQBb/Iin9uMY+naolKnGTTsYPpQA7HbI+lJg+lLnvg/SmcZz0oAcKcD2qMdKd6CgCQZBA/lUqjOOmPeokGOPXt6VMnToPx6CgAwcen8sipY1BwMfjTlXByP0pR0x69qAEJwvPHt6VNEcnAGO3Pt2qPH1P9fepYcbwevb0Ax3/KgCdUICjHB4wKgnLCM5xwfT8MVdznOOPaqlwARx2HIoAz13c454z+dTg9NvORgD0qscA5J/z6U9DwuByDzjjrQBcQ5O7AJwCB6e340nBGen8voKZFkAkDhnJ5/pT94bC8DHOCelACnHGBz3H0obpj8/woTHUduBntTiCBjjBwOmOKAIPr2xUD9Dx9PerOAPl7ccVXYfLz9Py9KAKL4LnHGRxmqzYUc9quSgHDE/d6VTc/3T2oAoSA5284FV585z1zx9KvOvc5GByKqupOePfNAFJx3K/X8ahxtHtxmr7oVPtjBqgFGMDGD29u1AEO3HGKgI4GcZz+narbAgfKBwfzqq3I6f8A6qAKbY24Pb0qkevc8dqvuuSw9cduapv0GeMDHHpQQQZwuDwe/Hb6U0rjAP8AnFO6cY4I6H0oPOFB5Ufxeh/woENHPYAAdqTaPSm9OP8A9XFGfw9KAFHOSMf/AFvSk4A4GPXHY0o6YGPoOtLjORkDigBnX/PFJ78Y9R6U7npnqP0pmBgLxx3oAacdqUD8KXAFKPb0oAVen0qTp07UgXoe3SpgKAGD0pp6HHH0FSH+lNx3/KgBgBJA7f4UdsZI6celP4+vb/ClAx2/CgCPGM9M/wA6d0GR09u1PUcCjbx/KgBOOBQANv0p4zkCnDr9KDQYAByfy+lKQP6+nFSc9/T9KXkc+2PyoMyMY6dql7HFJ3/p6UvAz9KAFGOB+dSJ69/6UzjgdMjn/wCtT16D8hQBYFSgVCo4xUyjig0JlxxUnHGOMU1FPHSpwh4HHTJoMx0fXitFfyFUEGD2GelaCdcelBoWkGcDFW484xVWIcYPb0q1GMDHqRxQBN246VYjHzColHTipk65oMx2o6lp2g6Zc63q8xgsrOMySsFLHAGcADvxxXxd8R/27fCXh9Lqy8B6S+pXSDCzytkcDqUXAUf8CGB27V6P+1/D4itvgPqmu6JLcRiwlVrhYCVDxEFQGwRgByuD68d6/DSy0+4/4SOBpZGltTb+fId3yEOD9Oc/p9KAPQfix8eviJ8cryO78a6gY9GsZTLDYLwgk+7gqPUYGMfTqa8ttvD2oS6XFfwzLb75PkHJUK5GMDsF9K6WPQvDOu3b6TcXU1qskJ8qRAAEkTBH1GMnHfgZBxXK3dvNo832SZEtgiBEnWQmGZem4ZHBIx1JI6VUY3Jkbt1JBZXhafy5DtySRhdwGOB0GcfhWLBq1nJ5Ni1wjXBOwqrYKgdB0wfpXGa3K8pKQMptBIEJXu2BgfhWLYTxWV3BdMBiB8nd8uevft169q1Muc9q+wab4fjaeWze9ubk/wCr2ZSMHOUyBgsx68YAp8uu/wBkWhjvkaU3DZEAG5gPQevp+FcpJ4i1vWbZLDTon8tWx9qAyUUkfLtXjg/kK0bWwnsAp1i9hjhVt32ib7270Ln+XWmOR5/d+JJ767M0FlHGkeIVaU/ME6ANjHTFKk0dxM0tyFEZATheAFHbHIHsK3p5dNs7y6mtZEvbe5UEpGMg4yOSen5dMdsVjWf2GGT5iSm77j9/T/vnvQSQ3tpp9vqK3kIUuwDoCcoAw9OlMKpcTPLKAVZuin2x+FdHommwS6hJHMY035IiCZ2sPu4Y5OOM+npithvDukxRwS3EioPm3+YwVRk8ce3QVCkVGFzmNOk01bmPzF2qeu4/Lj0HaoL2e2a6uDaxZidQRtXdt9OB0z6V29lp1k199ja5i3RAZRl/5Z44Iz1YelbUcOg+GTPfRjhBl3cljhf7q8DNITgeF3NrPAUuZ98aIpOwKV5xwM+npVnS7sXdhJchMbc9wfu9c4H5V2epfECS7kKwaX9ot2IO1wMNj8x06D1rZsbTwxJYRSaLps1pPOMyi+yFjyOdvI3dSASPxxiglxOq0rU9HtrLTXhZXjgj3ENyPmxnqOKwL3x1Z/2zLLaxt5kTKYyoyMDjn256YrDbV9Fu9PktNUmSyWGTyIJVU/Mo5AI6c446cdqiij02G7ingvxafKI5No3FymNvHG047/p2oLT6HtllrUElpawXjx+WhaTd/fY54OR2/pWWB4fvTvsZbV5skjaSVwfr14HHpXmcN8Lq6m0xtRVZIo2ZJXQPgcLyBx9M9hXH23w7eyv4Jr69ZDJNmNU+becZ4II+XHHTJHbpQUfTV2sVysejC5hV5FWHyc4JVsAqqjgcdOf6Vmaj8NFeeaWSf9zbAFdvzHYPQjn5PpnFefWd7d6Bpcd8sUcc9pIzyNjJ+XsM5/niuj8NfEW0eymi1KePT9xkPmuN3Lg8KT6YyFGPT2oKZLN8N/CF1ma4a5u5JFZ0dZAqLn1C4wO3rWvN4P0O50Ofw5pdrawwSWpktZlOArJjGOp4Ydux5rndF1IamksV1cGLTLPYkNxH/wAt9+RtPTpwW44/Gu302zTWNOjv9KuhOlpuG5WdXxyNrKR8vGN3H3T6VEkRZF7/AITzxT4m8JWcegS2llbWlsq3UbxebJJcQ5R0didoQYBBUDsfYeZWx8PagmpDxHGn2y0iJjdWYIS3JK7flJxjbxgdsV1Nrotv4X8RQpZxI8etxbxuPyw3if61QeeGHIXjsMdKq63ZWt/puopLaIhS3kKHaFk/dfMAOAV6VKQzxLxB4RudBs1m8xbi2MJlM0WfLCE5HXHLLyBXpPh3WV1fwra2eqWMZGnwOLaU55AwACOfmH6g+tcrd+MLXxN4Ji8INaPHcEJvu/urmH5Y8LjLEg4I+XHbNO023W10OazDMXghaJ3Q53O3OPfb+FZzAWJWj19NeaWNtMbEVvG0nJ3HHQgYwR09DmvRp77TPs0yT3G6fynzBGoyTt2/L6r9D09K4zSvCUUXhdE1sO97DFJfiFJAFjh4Ubhg84IIHvxiq2h6YuufZbiS5jhVmxCH+78o6ZxjqpAz7dTUAaPhbw3qun+F5pbX90Zp1cMSUBB+XAPPPQD1xjivONR07XFu7lZVxEImzvO3G4BSVxwCcevb8voG50+VlstPtbiR7YfNNFki3EeM429/8efpR8e6Utp4Gv43ZZQv3MhhIct0Ax6Hse34VoB8uJs0/Tob2Rtz3Aw3OMKBgdfpitD4f6vdWHiuEozNHcL5EkGfklA+Y8H+JSRyOR9Dius0TwbpOn6KLTx4xguLmdPsdnC2+ZUbnfhc4XHQkducV3fi/wAEeFPAXh6HxB4di82+E8DrcT5JwxBAChtvTk4I5FaOSSMrGXfaFYN45tb4TF5VkhcRSqrb5HPK/KAMLnGAPQcda9G+Jw0jxPqMa2kwtltZEuUjZCqeWgC/cH3NzLgZ5OOmMV4b4r11PEmsi2t7f7NcRyB4lgJfe2Cz5YAEcnPQehAIzXQ3VlHql1d3t27yy20cY3FjkyAcYz1BPrWZqct4g17Wbi5n02KJhYXt2s/lnJDpFyCvA4wDu7ZA6c10vxG017vUoL+2dZYra3icMeVUkfLjHr1/Kma/eRXd1BakxxA22xIN/wDHn0O3LcY6eldra6VFfWxjuHKWUdsJpnjx0QAl+nbHyj/69AGVomoXOi+G7Xw7q80b6NrmpwuEZn3wk587acFgHCKOD19ODWJ400bytSn0pghC24IjTnZuztU4zlhxx05rX+LXh+38MQaDrGn6hPcMZi9tZTld6q0YYPtGevqR1HNY4gl8htcu12750j3qCS8zjnaCeAAfegCvDZfYLaKCKMoQnlxp1lYngbhxyOea7WxuoYLaJZQZHWI+W64I56nH1zj/ADjFaGzs4I71kefypSk0gLFlkGAE5wvyhh0P074sZN9PFc8oMfNwchffGPp2rlqagN5UCM4GAOB3J7VZtywdEYD7y/eqbylSWTbHwFycdM+9Rwogu7cqhXzHxlvQelYuIHh2ssy/G3TfLb/jzubLBHRtse7GPTHI9wK+hJXfUhLsAOJmxj+8RwB7V85aiS/xztLZAS32mBgo7hIgMD8jX2MmjQadYSldjF5drquTsDewBweO9dzp+7H0A53QrB5PEaC2UBI4WaQnoshP+fw6cDFP8PaLJp99qWv3wU3R/crH1GGYfNu7jsvA4HPoN6zgisxM1tmMPLzuwePTBHT0resLOS7O99oThCcDGPocinFWLiVNUidrDyv+ejqnPuAfr0FfM/i/U57MxW6gLbW4JlcLzvGeD24H6npxX1SyW8/2uC8Pyxt+6bod/TA/ljp+VeJePNPsIbY6lcs8Q+48ap95iMA56ex5H4059BzPOfhpFJqGtz39yuwtg+jKP8K9iiuVvLlmXJjhfAP8PA+leceBraIabc3qRtl5BsHc4+g6V6Zo9uq2zrGM72GeMDjPavIxtazMzpdMhkF6k23KqpdXA4JNWo4kXzJ3O5D/AHhwD6Ci0nd1eLKhF6kZDf8A1qcBsRI0PyrznGBk+9eG53A0beRXtftkuyM/eBJ/u8Zx79qq2D/vHk4IUhUJ9T/gapzzgZtIySU4JfHPHT8O1W7RThI48ORg/wBOPSkBoxCQXCeYNwBGc47/AE/rWPJJ5twYyCd7/wAPQ565+hHTtV3VpfIZlVvnBH8qwUfafMjzn9Cf8aANGaQGeIfdjhUhVzz/AJPFRsMplPujLfKf/wBXHFVfOkkdjMfljUqPZvp3NQNIC5DDpj9R0A9KrlA3YwnRuAF3/Nzg9ePbNT28TA/9dMbivp+NQxKq221gflwTjuG5A/z0q4HKz/7wHB5+mPpUgVshbxp8boYfkUenrwai1U+XCpUH5WwBjoO/T/IpkxVZDGowyrk9wfr/AJ4qPXGaOKwXeU3Zf9P8KAM25nzGiYxtBOPesG45Ct6Z6+vp/hV29kZHAU/e59se1UpJVVDv52/KDjkn0/wrdKyAAdq7TgDOfl7YFWWUiBpBjdsbrjjj2rOZhvDsvr1+nT/9VbltH5mOBnYRxjaMCtVuNHPfDyKb/hOdY/hb/hGLMD8ZmIr1SZWt7NxJgEYAXpkjg/SuF8GxhvilraFmO/wxp3zA87i+c8/Su31+ZJZEgi+WQjJ28DH0/wA4rTGfEvQ2iZfylPtABw8iqCcZI/xrziSRptcnkJ4eXG09MKP5fLXp13bCL9318kAnnjI6V5Ukxmu2KgHe+Rzzz0/Dms6G5B08SbvPbrzCeP4fnFeq390pu40jzDKNxQkZX5gMgjP8q8xjBjtbpxtIU2+Oedu/0Hv244+legyn/iZuG27lHyd8cckdgf6V2AeUeKQJr7BXAGBux03DgEgc9ue3T0rKtQ6ukT9h/D6r24rX8VDGoPsBOUXIBwMj26elZNghMu7+8AMDnHrXI9xWO4hLm0y2Pm5+bt/sn34rUt5TZfvJgGMqbNo9B938fX2rFtZI4oo5dvQfLn7gxwc/UfrUy3DtdnziGWFgCWH3WU9CO/oa3plxL/kxR6rBbqGLEqSR82OAeBkdcbcn+lbfiKbztNXbtwW6budm4AHHXBxxTdEkgvtXkfau622QsqEnJkBwVzgHG0g8ZwM+mLfiPabheFIjVQuBjrz0/WrqK0GNnGak/mWVpEVP7qPaWB+Tjp34/wA+1YqQgJMzEAbQfQL/APqrZ1by4RGiDaFjYcjv265rIxmFzMo2bMOGxyvfj0HevIT1OaRwmnOHDHOMYzj5T8vTAHHSuxtY1iZSzbQeS2f0x246VzUMCRN5aqqhn4KHjHrz09q3zHI4SQkKOAML1Kjqfauuew4nZ3wxbRYzndk555A6ZrCk2mU8g9ue5Hf+lb166tChBO2RsBT/AAkCsG6URqdp25I4xnmuHqQcvrUG2cScsOFYJxx6fQU7T2UyqqEoF6HPfsOKivpnkuWbp8uCpPH5CrWlbVuFwV2qNzZ68jjj1HpXd9hDZ3U8i3Cw2NseZyHkKDgK3B5+vAx2qeFAgSJMIIyfY7Tyc9uaEjMcZuLdBhYwGwwHygA9MflVmzt1e381SVlcNtzhuFOGB7DI6VyFnJ3sKvM0xX5Xwc9AuOB/+rpXOa3KVgj6HBDBeM8D0/qOldRcqF2x/LguvA6lW7fh/SuP8QqzSrFGEwgLAfxDt04AGeK0pmZSiljITDAHPJHQ+ma9G06Aiy811AyCFBHy/KRmvMoXIDqMDaqldo6dBXqtrNs0tImICuoB92Jyc1tW2GZaJ8wkO0noTjop7+1TTQ4hWJCN5JOfQHtTyAScAHnAUHke3tz2p1wmy1DuRgts3dSff/61cIjnb2Jo0hjOVZ2dS2OAB3/AD8a0UH+i29uo5mKvn+63GeO/51U1IfLEbhT8owVL9D0x+OKmj81r23duAoye2NvbHbitAPNvFlq2oi6gs1HmWc0ckUmflJb5Xjf253DpggV5/oOjR3GqRtcr/oscrvLyduMcLuGMDtxg4x0r1zxPaSQ6bdfYxsa4mBkJbGyMn5jjH8X5jtXA2lvd6YyiE+XJM67N4ypUHHpnAzz/APqr1sLU9wix2msfvOu0JNl2xkkx4+XBOG45wcYrlNkaSyMSVQkiORj90egz6YrqtcRottpHwNx8sd0XAx+HbHsKz7iyht7WJrlwZT0jT7u0+uecf5xUIu1jDiie7j8pAqjcC3bODTplZljsrOEMyF/l4Y+u7dwMD/CtW2gtklAlO1AS2RhflPT6DPFXYgsd0FRcjzMEqAMqB/TPTGKYGpdXNhp1tZ3XkILk2kSNHwVQgZ5PJO08fe+YVw2s6iRdb4GJLgdQeDngZ7jBPvW7q8bSXKzx7xCjYZxztHAY4747j3rN1RXitwPLVxGQok+XEiuONpHTt7YHtQBhapB+4ggupCZjli3pnjn0rmLWLyFaeQBim5S+O/bHrXQqpu2aUhgqIE2nsRXOXskVvDJFGfnddm3p+Q6V3UiZGn4W8Q33hnxHZ+J9FmZL2ykEisOhA/hYdNp6V+tuieJl+Lfgex8Y+GcQa7pbecIRtz5wXEkBPH7udfcfMBn7tfjo0JgtFmZdoiQBh93n2+lfYH7LPxAutM1d9OjyVuYt8cRJAmWJvmCgA8jnGe5Nexg6tpcrM2j7fl8QQ2tvbfEnTFkbTbqFbbWIoxulgQEqkzL3Ns4KMAudjEjjp1Vlc22jONHuWjOla46m0XIkjjuJR88WTw0c+cpgYySMDIrCj+w6JrqzwKJvDnjQgkEAxxahKnzKwOAFuk4xjO9ccDNUoNHiP2n4fXjNE0UTXWh3YL70ticxgPu3brZwoKkg7QpAAUEexF9CTp5tJj1KwuPA97mGS2VrnRrk7sxKp/clX+8DbMQuNwJTHbNYF9JqfiTw9b+I7KEQeLfCksheDj55IsLcW54PyXEXIx6rg8Gt3S9Qu9f0fcyImvaJOY5UA6XEY2tjO391cJnHGMHjO3Ir6tcLpN7Z/EGxXFpeLHb6rEAM7B8sc5/24GOxuDlfpVGZ1N1/ZvxG8F2us6FcGKQ7L3T5sYkguosjBHIypyjr0IyPSrEcqeN/DJmTbaajZybmRMM9pfW2OPfa2CMdUIrhtNvB4D8ciF+NB8XTeau/pZ6rj5votyvbJ+dcDANdlqsb+EdePiiP5dKvtlvqaLgeU+cQ3XPGFzsfp8uDg4oAW7j0v4i6LBZ6xBuEhmjvLcNhormMBTyMYZT93tg/hXH6nBrWv6aml3DIvirw7dhre6ZsCVlX5ZHCnPl3UXysOBnOQMcdfrAPhHxRba2mRpuqyi2uxyVhmZQIph7MRsY8AcetRfEDRLq38rxho6ZvtLT9/Gpz9qsh80kZH95Mlk9+PSgDiLjXorG60v4pWIaK1CDTdctmDeYlsz4yyDP7y0mO7ATcUY44wK7D4k6Xc2a6f8SNCTfqHhol3EX/AC96W4/0iE4IDEJ+8jzkAqcDmsuX+zPM/tOJVn0bxOBBdKc7BcSrtRsAfKsyZR/9rb0rT8BXsun2134Bv3aS40KSMWrOPmn0uTmLsAxQfu2AAHyj3oGnYq/EVP7Q0HSvid4Y2zXmg41K3ZDj7RZOoFzDnoRJFz/vIMVe1jUNPsbjRPixp7ltPjt2W8kRAWawuEEiEj72ElC8D5ufbFZPhhW8K63qHw1vSfsEmdR0MuNym0lf97bZPXyX+6MklWz0pfD6L4cbxJ8NL5d1rHb3Gp6SMDBsZy3mRDt+5myBuOTkdBipmvdGtz5f/Zre4i8MrE5LNLLdTvnowaZ/zJBAH/1q+kPDQVtT3D+BC2ev8bY5+grxX4Gw/wDEls/3e3fal144Ub8Yx+Ofwr2vwcr/ANoz7gCyqBhSCM5b04z6185U+Jnvs5nWJHn+It+CeIrK3SP1DFNwx9GYV9SfDqZm8N3KP1W/c/8AfQWvlmAC/wDGmuzqAwh1GOHjqBboikfQHNfTPw4ffoV+o/5/FOf94A1B0YT+KjvIJ2Jwe1fPv7aVlHf/ALLXjtHHyx2tvMvGeUmjI/UV71EMSEe1eZ/tI2MWpfs6+PrWVSw/sO5cBV3EmJd4GB7rSp7n0VN2aP51oOdNgVAOY48bRgY7H8RX0d4/jF7+yzeOoYf6DYMR1+WO8TjH+yT+tfMmnBJdKtY1yrLArEZycEnn+v0r6yulGo/sreIJYwcppbYQjoq3KsR+H9KU/jR6E1eEl5H5sWemwyW0c0xxnPbOBnitUaQh+6M46HYOeOMelVdP2eQqc5wTj157e1dPB5TAKgDMeo5wP8K6JzkfLRgSWWjWQT5kVlf+LaOo/DitmPRNKBAkiiwg4/djkH14p8VwGBYKA3ocfy9qupJ/ebAJHReP8iuX2ku5vCnEbFpejwHesUYeL5Y9yjZ82Qfc4HTng01NA0hM/ImB2Y/0qwFiOMgk4DZJP/6uKsHblGdQvIH8uP06Vl7SXc29lHsR/wBlafDjMEWB6/yHFTrbaUPk+xoExk8Z5HSmrlRnbjurEdu1HmOMZ5xztA/Klzy7mijHsThNHwJl06MHpn2//VUobTQwRdOhHTHzcY/pWWwmiBbcTzhcdv8AIqVSgzyScdMfmKOdlaG0Bp4K/wCiRLxjAPOe1QJc2ikRm1h4I4x0JqgZGHyhsHbxnoKh8tWUqxySAeO+elGhF0UNU1/R1dolgCpvUHy0wTzzjp15GO1cVqGqy3GYLS1EcZyFbOHx0610N54ecs0tsc7yPkJIPPb6DtXMS2c1uxV0Ayf4jxjtn046V30VCx5eK9p0L0GvamiRQ7o1ZT8zYBOMYx/UY9KzJbgRybn3M6nduHPU9Me3anRwTfLuXcuR0HI+g9ajuYzJlpzsXdgA/SulcvRHntVEXodYvfJCqxx93e3X15/Kntfzyp99m4L8njA/KmW9petEphhZ1fncRxyePl4x04qUaVqmNrxZD/w98+3oadojtMQXDyBmiuHOVIOOP/1VCJrhXRVnfAxmMk4z74PNSfYb4nlGGflPHr2IHGatx6deblMkW0sVBK5xg8fgRUe6aWqFIFSyrcSSOMYG87tv/wCurRg821MkDxhFBAULwD6EelPmtbq2X/Uk87c/L0HQ8VSeG6aNo9p2dGxxkdDg9h/SrhykTUupRtbs3LYdFSNRs256k8cenNes+H7h7eziBQqUd1IGOu7gE9F9c9/wry+3jjt8+XFg427icn2APYcZr0TRJo108zbwgMgJyR0HBqmZnGeK5PNkmk5zgYJ9sD07gV5wrYuOeoPX/CvQ/EO3dcInzDhVXO3rxkZHT3/lXDQwNNOsce5i+Agz6UhMaSUKjdg56njntirlrHIVCEcg5y3T8xWpDo9wrElTLJnIxgnHYZ6YretNFkmHl8Fcbm7Y9his51IxKjQlI51YAP8Aa4yDnB+mehFTLE2SoOwEht2ePTbkdMV2dvoA+beu3jI49OlaUekJEFBHTGMY4x+P9a53iYHVHATOH8i5+UFzyccrk4x2qOSzn2meUYReenzNjt6V6EllbRn54nCZyoQY20ptNO2nYj4ZvuueAPUY70ni4FfUJnnAijSxLMriVWwEGQCPT6Y71Xt4pV/e+Wwz0yedvQDHsK9Bu9JhkAktoickttXAXg/dI9P/ANVMg0uKGctIheQjcu4/LnGNp/2QOlL63Av6hUOPELuW+Xdx/Pg89qdaWks8wQJvCYOCNvT/AD06V2xt4ZgoaJAqIxUx8En3+nWrXktGu3hO+F67egH5/Ssp4tWsjanhLbmANLDhHkYZx8qrwoPc++a1Y4ZWIQbcAcMBgZHWrBhkTliuOxx+P601A6MqtkngKR6eg/CuWUrnfCCSIhCTjIzzggH09vwqEwqPm3ZHckc1eAHJPTJ6fLye1PVFQ7VPzcdRn8v0qCzK8uJecE5UKMdP/rU4r0HSMkKRjG0f48VeMcSqjEAAluD83THP144qTahL7ZQpHqd2FHtwP8KAKPkPuA+UMCAcdMHpUDLHypy2DwCPzq8GhHCSIxz171SZ1Ksd+OcnPXHatAFKRoVLfeyMY46dvpUiLFnzECgfdz6ew7Yz7VCrIT8rKSPTgj8+1KXb/VsegyUUYAHb8KAEMUTt1K7j83vxxS7TggAH5unTgf0qB3t2HyHaPujPr/THelNwEB3tgx4zjpg/5wKDMmAzyAPXYOAccVSeLZKrKoAzgggAZ/8ArVOZ7UlUPI5yF9MY+lNnuY2XyxyIwMHPHHf0/CiwFc27bO2e20dcjH5CpVRY2BUgHG0HOcYHXB7U8SRfN+8Cg85Jx17fp0qZdu0ZVWUkHAPPHv8AhQBVVWCg7OQBlGHbHp6U6JJAVwpwRtG4gheOw9RVovh2P3eBnj09/XHFAmgCjOQD0PU59fpUtlJEWyXH3Q3ljdn0Hc5o8uXqJFxxz6k1PvlkYeWrYHzK2Mcr/eHt2qZDMGJkRWLfMOOBngipKM7yJSPKDYYY4xgN+NKLSXcqfw+v14wMevatT7VEnUxcccr+FH2tUxJ5obtgcf07UAZsNq0ce4qWHrjAHYcU6WDy3EUoAOQM9eo9KcdQuGMjo+7aflxwAPXH9KGmllRYmZV2gfe65J7GgBogjIzjA7Bh+A/wqZrP5MNyCQef4SOv4EVOk3l4DSqfxxgen49KkkuLMYYSrk7Qcndsx1oAp/Z4h9xZA/UNk7QQDjjpyOKz5YTs81vkcKAD6c1oyXVsd/77auchl/l9BiozqOnNGw80zbf9no3bn+WOKqLJaMExtHn5skgluxP1/ljtSncRtfqcN7gkY4Ht2+lW5ZLZhtEm1cckgc56D2weartcRbN/mp8q5zj+L0GBgj/CtjJqwENsG8Dc+RnGMge3TNHmsrfMSNo/LPAz296k8+3inLrhsqGC7fvfTjj29fpUiz2h3H5w3G5lGOP8fpQIrG4kRS6gnYQrY6+p+vT2qCVpHwJsiMtz6LzgHH4Y7VekuY402RPgYBUleB6D29Kybi7DSM8Q+ToQe27rQBXiYKudoVtrIUxjBPY9yMU8Rz/LwM7ecnhRjHzY6cdqgadm+ZwgH3UGOo6cgc/jVvzPlLAqe2c/Lgdc8elaGZJbrAg+QbiOgPqemR6D0x0pdzMTjYQDltvyrgf5/KoEZRzuwgOS3uPT2+v8qb5qMqKrLhiflHfaPSgqIiF4u24ZPHXKj0x+WOmO1WFUwjY3yliNuehGMYPt0zUDXVtmR2UtxuzjofT8eenFTLc2gUxlCuUJXnt9emM/0oKJlLnbG7/OBwUGwHHQZx0/DFNYMyglOoyQ3T0/Sqq6tYxNE0PmFc43beg7D04q5FqNsyK6q+ScEcDHtx6/r+VRYV0P8sFf9Ww3dD93npjHpUrQgYI+XP3x2wvT5fwphvpZFYRIH3/KSpPAA4PfH+fpStdyHCmHqMnuNvYfnSNEOKbyNoKoCDnOB+HXj0pywvJhNwJ3HAPK9O/5VWKzFgY1YKuHyegx1ye1SM10GwApzjPzY4HbOB2qGxjpB5TghN/lHcdvAA6ce3tU1szOxblS53Hv06DjpVX7QYgwVYmkwDtbPy5+vUflVpdVOF2GPJHPPcdiMY60gAQvtEjj5SxDt2I7cDp2HtimCK6cuZSwWPBC5LY98AcjmnnUpz8v7kFvfjGO49OMHv8AlVc3FysTCOeN2K8FcA7+nYD6emPSgCBBHzBjewOenb0/Kp44SR5aofVW9CeB0/UH0pr+fKixyToy9s9Q2Og+nbtTWa62+ZuddqgEqRn04Izj36CgCQwuOAmWP0Kqw7/TiqjKwyHVlUHJJXH0OeuMVYWOR3H71WZFAyDtwP8AgNOSIOC2cRPhd3TIHHHoM1oBV8pcn5AwJ+8wyFHtSo0vmlm4Gen6VYEabGAZGwuFweflP6UCKGNsmZRxv/4D9P8APSgBNvmAGROmGBY//WqVVAz8in5cKeAFA7bjUMlukcaA3XOAOD1Hv1xVSWzRjgyqAOg3Ht6D+f6UAaaoq7IzIM8jB5yBwQD6j0HaqZcIm1FLAkkc5BA6+3btUCxrGr73yu0cnhgDye/X1/CnBdoZRgEnMbDjoOeegwv0zSsBYCgiPMQLYBAPI6+x5+noKdGvyl0D4VudnPyj0A5yeP8ACowf+WEkoRV+bB+8uP8A62ajl/s9RjzCWx3Pr3Ge46DpUAWW3gheU3Hktjhc44P149qPlLbVyQjDLBvTr+C9KgaS0OT5m4AYwSDgn1H88U15oHIZTGVG1cA43Ed/RQMfjRyyAtKz75PlypGQARjnv/hUSnACkZBIIB9fXPYY45qFbqGHcJ/nyxYbcfdH97/6w/SnSXFmHVd+XAGenf3/AMjHanysC2FcsNuDt5BGBz0xmka2Y7VVSXBP7wDoT1yOv0JqgL2CPJR+d3yj+igcflToZTkpHO+1stj8h17Y4o5WBbVZoTiIFv4eBuClegwfT24puy5I2mJ+M8nH55HvUcWowptlld2ypTDAHb06449PSrY1myVfnn3gdBt5PoDk4/8A1UgK22WVwVGQv3s8ZwMY9S1KIZFKHoRzsY85+nrinTahZt8uX+YgHOCcH2/rVebUbRRIBl3OPl6bhjAz1Pv/APWoAuLGEXPzfISpXAH+f14qI2r/ADncgPTk8KOwzj7v4VHDfWoYebN85PBIIKnGCMcD8eKl/tGwj/efMwVewK5PTgHjb/8AWoAiMF3Hv3GJVIHKN1A4OR1GB6d6Y0Uik7WHyH+H5eentjA4q1/a2lYWLy95zwm3IyRjgcE9uM9uKk/4SHT0Yl7XGPvYAIHuAR2/+tRZ9AKBhOMFgAOMEFTtUjuOmD7VOpgY+Uj72HYLnP8Ah/KnvrumSBUEGRjJJU+vAH196E1ywjx5aFYuuwL0Pt2xRZgN8lm8oxn5Vc54xg/p7UkjAPsi3PI2GIA2cL0P8j6Va/4SSxBLiMjCkKjfwg4/Dk0//hKLfCRfZ40X7u4DJGB2otIzMd4pzwY2ClR91OTgcAdSP89qrMsq87ZU3fdyp+mOfy59q3R4jtG3bECbVz8ozlmb7u3j1zUEviCzH+qdpBnGAnYD0PbirSZLkkYwhm+WMquw8qv3hyD+oHU9P0p62twSvyAnHG/GMdM+/wDIVYbX0RdkY+cAfcAK44JxwMA+/TvzVJ9Y8xmZXMA7Eru/4D7j8OMVViXUSHbLoR43KW6oQ20r9Mfw4HAGKa6/NvXMbj5QoIA49exPbH0pYANRm+ziTOQG6YOBznP9Py6VbaxESqy7Wkk2Iqs3Vm+Xg+3FVyEc6Kc0c9u371QuMYwflH8gO3XFR4bz1hSQN5b5YAkKi49OF49M816fb+DBcaabXfbB57dZA0hIDOR8pbGMbe3OPb18o/0gPJFMAskRYOQc4KHHb5Sew9apxsZcyex//9f9Esd+fb6D0pRwm5Rkkcf1p2FyM846UgHbGPX8fSuw5wA2nBxx0pcEY4H4UgAzgjqMA+mKOuSeemRj0oABjIPPy9MdqZ93l+pA3f3j6YFPzxzntT9r4Jxw3y+5/wAKADYF/wBnr+VKBkfpS4OMAcrjinYxyOg/lQaEYX+4eT6f5FARc7UIC9cDrVjHRQVHX/P4UhxjGAcA7RjHPfp/+qgzIO2PlI78U3np27Z61NtbO1R1H5j+lIUHccEY+g9qDQh56Afn7VIOnJ6UgUj6c981ID0yD+A4oAP4uc49v89qAOxX7uPl7/hTiPSjAJ5HGOfrQAvCZAO09OeePbsfSk4UfL/d69uP5dqXczFR0CfdB5Ao/H8On6elACDk5J9/p/hTsHdn1H6UbV6e3OP0pRtG0ddxxjqRjtitAFABXG4Y/p2/KgjAyOjLjipdqt04AJAz7f4Um08EDHfPbbUWARQQQVxu4H0Ht9aeE7Ywo9e3pikwR8wUYBxt7g+uO4P6UpzkgZ7YOentxRYBrDJLKAMD0oUKSVPBwD0/pSkfNuIJ2jp7UDBAcfMDyMj/AD0pASLtI+TqOgxxUxBON3TgYPrUIDH5VHA55IGBUwz98/5/CgBpxkEHFAA4AHr+NSAntj8BihshcZHpjHSgBmeg4yKaeBknAzmlOeMDj/D+VAB+6FJ4oAb0+b0/rScg571IegHc46/1x2prZ3Z6cD8PagBn8OMcKPx/CmZ+RWP3uqgU/pyTyfXuaOAQc89B9KzAiKkZHTtx2phzy2B0/T29KlIbB5wCc49f8KQ/Lk+g7f56VoAzIOST0/hx1o2gAZwBjjj0p3HHr1pMA4O0/Nj8BWZmN9v5VGf14FS7fl5I/lil8sqvI2/1FAFbHJA70euCMH26Yp7IB24HT8aAO3XGMjsRQBHjjt/9ak4J57/5FP8AX1wO1J1AJ4A6n0oAYwJHTp/KnMOM9+xHWlHTj6U7AHI9u1ACbkx24x09PancgehB/Cm8cj7w/IY+lOB2nd36cUASfQfh6GkK9OBg4/WkBwOB1HU/yp3HO39aAHnkEgYK9M/54NRspGDj25p3uACe+eg/KkG1flPGeuP6en6UGhH0xjkN09sUYODxyPy+lO4XB7jv0/DFJgehwewGf5UGZFgDgDtS/Q4xTyrcDgEHBH0oOOpzjr/hQBGR3P5UmOmKlGeRj/8AVTdvQ9OcH06UAMx6jr0/lSf/AKie/wBKk5Xsfp70wgAtxkN2/wD1Y/TtQAwgBT7HvSnG4gfNxxjGBTvTGM9sUYzjsPbGKAGAE9xj6U3d07+4pxw3Y8YxjtS/5x7UAN29sdeMCkHzFTwNo/Glx1HTHQD0oIGDxQAAD8s80YJG0ADjr70E9V4ycCl4JAwfpnjigBMfkPlOKfjpj8Kb654J4GKUHg+nHOf0oAP4SR/D27ZFIcY+ucZ6Y9KT+HONwyBkcj/OKfzkY47du1AEGQuAgxkn6cVDtAB/i4xirP8ADgr8uW/z7VHheirtGPxoAiI/kBxTVTOBz17cCptuPqOR/n2puMHHcY6UARj8sn0/KgjHTHTp1pwzx6n096bj0/D8KAGHd/dA9cccCm+3c9PpUjAfN1Hqe4xxTPp9CKAI/mA+Xp/PHSkxj5V7EnFPJx04A5H9KZxnHOemD/nigBhHOPxx05pF5AC9T2pff+6aP4duQwx2HvQA1xxnG3oB6/LTTgEdOPmx3p+R1B4pxB4PTtnFAEPQcYPtSdMeo59etLyOvbijOBjIPr6UAM4HB5H16ZoCk8/eHtzxTunHAA7CgqCM7cYOeOB9KAKxwRtxnHHuMUzGQVAHA4AqwRl8D6/SofvcZ49v0oAjIzggrgdx39RUR2qCDx+HWnkfLkAAnCjjj/8AVSZKng8Yx+QoAZnbhgfu9vf2puA3bmnADIH3c5x9KaTxjtzwPagBe2SMrkY+o+lRAAjC+uMU44DAH1zjPXHTp0ppJ4JxuByeO3pQAzIzx2wAD2pnY+3QdR+FKSMY4z+RpvTt0oAXvx+P+FJg+nsMdqXsD/TFJjj3/p6UAOHJ4GOwxS9Bn8OlMGDtHPXOM9cdqXrkj/PtQAh6A4/lwKZ7f/qp+f5YHFJjkY7ev9KAGd+BkCmjHy9iDT8d16+lNPyjAxgUAAIwcDP9KXGc5Ge2fpTO3y9BT8AHnoAOKADgEcAYwAM9KTOOPXHzH5tv4e1OxjgfU4/z2qMnoRxx07UGg7jqOfTtjHr7UDPblsD6cf1pOO/+H4UpB+4R0bj60GZN6Y6dqX2PemjjnHGelO5AxQA059KbkY5x6Up9B0FN7/pQAoPbnINOz0x2pOw9elLx0Xp3oAT9Rik+nbpignufypOmVxQA4FQcYpxOD83GaYeCNv69af06Y/Gg0DvzR0HFHQfjR1OBQZjPT0pemcUUY/Kg0F9sY44NGe5PHQe1N7fjzR+GKDMd6DIHHX6Un6UfQe30FL9OlBoA9fQfrSj6/wD6qOnFJ7UALjH09qcAR0pvQggenvigexP/ANagB56Ed6XJ/pTMd/w54xS4xn2xQBKpOOuO4P8ASgckdz3X2pFxz9BgY6j2p+7oM4HT3rMzJASSM4H8JB54/CnYyBvJXnBz6f4Uzk/y9valzxhRnj07CtDQlXLHhuA2RgY4x6UfdIzxn0PrSZJyTjAxk/4UHIG0MMjB6VmA5RnbnovAx6e9TD/d47D8Kj4Ri4AIHT2pwAwCOoBHptP976CgB3KhRjIDYPH8qkxkn+IcH8qj+UYC85x2qQAnO3kjrigB+QDkdT+XHpSrtGFxnH9aZx09OMdKcvvz046UATjOOOgJ4HU5p4x97G7A6fSoRjmQEA46d6kXJ5x/+v0oAmXOV5z0NTK/BAyMHH1/D2qsvP3j16mpeeBgdsj2oAsBsH0qYY7c+lVx907RwKlVgWz0B6Z4NAFhWwPUDg1Mvv7/AJVAOMEkDpn3qVeRyc9wF44oAnyckJz9OOPrQeTkKcdeTimnvjgdcdBijo3Bzjr3yBWYD+hww4/SkHIwMMMn8qXsMD1IHsKPQdBjgjpQAbR046Y/+tQB0IP3e2KaPT/9QFSjPPzZx+FAEYycYwecD6VIAMDgY6cUmD8vT8PakBx9en4UAOBHQHp+lKCB1GAKOfbt07e1J05HOP8AOKAJkJIB9yMe1P3d8YHTmosA9ieenrTiOScZC/z7igCRC2eeCa0Im+T8AMd/8is5Sdw9V7Hqd3+FaVuG29PoPagDSj2j5v8AgJB68d6sjnHtyB61ST+Y4/CrY3fL3DcEY7UAWgxYbex/CrDHqPQAfhVRG55b73Bq2CwAUkAdD2+n5UAMzgYX2H5U9eTnaAR2qM5x0HORnOMj6VLEABtXjvQBdUgYB+n4f4VIOCOOfb0qBOufQAfgKk6Y4+maDQsqxxk+34fWps7TjPIHQVVU+uPpUkbYB54GOnce1AFs8/8A16YSMY7igHIBOPQLTWxnPTjvQAh44Pr+VOUdD1x07U3/AGfxpc544PHagCwp9e2KsRjjnocd+1VF4O4fT2qzHj7wA+h9Pb6UATquBkd+MU4fMf5fWkUfj/hUi4+oPG3v+FACDPapIs9uBTwgIBPGOlSAdPrzQA7JOPeoJ+evb0qcfTnt7VHIMj+lAFB1+Y4547dqEU7RgEjsB2NWGUZPOB6Coio2rwPwoAXPfrzxioyD3HHbNKPTsB0FNbHUDpjFAEsZyQp9iM1MV6g9SaiTjd+FSfdX0oAiYgZ9uPSqsjHr6dqdK5wQCOx+lQEk4JoAqueQueGqIgdug/SrD44IqMjPbg0AV2UbTu4BGarsvO08DHarbJ6cDtUTL365/SgDPlGDzjJ6YqHYW4A6dOe1WJVPB7kDI/rUDjAOMDj04oApOmUZW4OeD2quV9f14qzJn7nXaMnHQ1WYDPpQBRkBLAccD9aqycFQP4ufxFXmGXOMDj86quPbt070AVCOn8qQjaPbOKlK/wAIA45qEjC4HIP8xQBXbr9BxT16fypj+n48Ume/8qDMmxj7o/8A1UZx0/8ArUcHkfr1xR14FAAf7o4/3aYcZxTucfj0FHcfyoATGM/lxTh9PamjHyrzTgOMUASDAzj6VIB09KYDxjpT+/YUGghH60Yz+FOxjjj8KT6jrQAzHtS47/0zT8dqXpx/9agzExjt0pad/Sk2/jQaCY4/pS9+KUfypB0FADgO3/6qUD0oHofyqQD9KAGY9vagD0+lTbR3pu2gBgAHTH4VKoHvTeAOKcuPSgzHqB3NWhgfdGAargVYiwR159KALsQI+vT2NWSg6449fSq0XU+tW1PGaAEQYq2pxUC//qqdRQaFpCPSrMYqulWkHSgzLIA71ahUE5YhVHJZiAFA5JJPAAH4ACqtbOlojtIrDK+U+4EZG3HIx+lAH5p/ta/tU2Eiap8HfC17aLYX1q1tdyuY5BPvCksjZwmBwMHJPJwMZ/MS28SacmjQypCxzKYj8uN67jt659s++enStH4oRaVN8UvFOpQgbV1KUWmwkNsZyTlc5/5adTz1FYVxDqviNBZTJ9mtlCBhHwrbjwR+IzjHpQA6/wBZjiQzXsDR+RtUyxYyQQMBhkeox+FXb/W9K1CG3s7RftAlQTSBhhR24/w9K5O88PXccrwTXcl0FYIVOTlByMgn+Ej3/rXT6HosVraSW6SRpPKmzDMC/wA2PQYAz6demc4oA8xvpm+0TWkW02fnBk+XgEdOff8AOsdoVdyc7R0ZW4B3dev/AOuvQtVnZNJuIJDFK1uG3eWg/gPy9u/5VzJt3gto7uUxFJcfKeCOOeCP/rVoYGekD2lkdl5Na27uUCRv/EMY/DpTba0mvLqB5LuWYMVBSdm2cHI5JxjpXWWnh3+33iRba4+zthlMQ4yOmOcZIFd9aaFHb7/ttuIbeFkZAQpOARjcAe4oEeY6tZ3dtqDF4o4LaJEBMY4546DA7cenFXBbWDWbT4JblBt5OcccemPyrofFF9aTxvaLtd3BDKF5XpgZ9vpXOaBp7NqEaXpxbEYG04Gegx16Nj/CgaNy18Ja3cKktxbyx4QRxurLnjp0PGf0rcg+H7ywPITIJkCqTK2UIP5j246V6RLdw6hL9mWaNFijXaGdctkddmccfTis9ry+dTbQ2q+VIoAeMEliO3PI/DpQbo4Y/DDV4Jt9retC6j70Ss3B9MsOPTiuvTwxe3Vq2ktbIkUsXlySSjLE4HIPX+lb9pP4h81fPMEcRjAUlflUY+6PQYHPtXZx2hvkhisriBi0fzRiXPzgcdM0AeHT+FtCsydKa4x5G5N2doU557EY96sXnhPQ7S4N+uoyTMyjCn7jHHZlxkepxXXSNAxa21GKJ7mJyuEYKo4HTHy8Vxt7e/Zbe4ltzFbrZn5d2TyQcfNjBH0FAHA+KvC1peX0NojeRPL86lRuwuMjfjgn/d4rj7a0g0y9uLUOtwkToVdgQT/eUZ44bp7V27a5N4s8yPT4PM1BV8tUiXG5ehwfQ9ecCug0n4bn7PEPEMohcBt9vAQ0rFuzN90YH90k+hHSgx5Tx6K6i0rWkvY/LVC+DGhOG3jBBAz+WK2viTL4n0+1tItrpbXH7yB4AWC8bSN6+nTgV7OPDPw/t5Y/L0438yBX8uQmVjjj5scD16dK63SdeEV3Z2mmaV9kht2OyFVDxRoP7gwMZNHOHKeMeAZpda8GS2msWl0fse5IpWVw1wh9CwySucdenpUdlqmmfZ5NBu4Gu7fGy3iZkjPnBv3e05Ur3BY5x0wRkV9AeI/EryaXfW0++wSdzcz3twwjVCVVVAXcuQePlJGCB1zivB38Q2+ru13cJb3MlnP5Ylj/AHfm7DkP36/gO3pmW7iasWbLUbK18RaJpV7J9ngs54zKkZCbN3Jwf9k/ge9e6aT4q+G2l3movFerBeeYZjA7krKTxwOfmJHzc49K+ffDfh6+8aaqjtbxmVGaJ5gdvHJHsSo9ODXpGvfDLT7vVvtWkDDm0SC6W4UBCQAA6nBKscE9McVJZJ4y+JHhLWLIwaddJJqlrOt5ApjdcNF/C+APkK5HB7jsK6jQPEOkeKbD+0tIe3bdlHhBHyEgZO3GRyMY7fz8F8S+DtP0qynazmeW705FnuHUbQFXGFBwA4FJ8Lv7G03xZb2/iGEFdRCN5jKdzB+RsPy7QuQeDyMkUAbPiFLW08QSxsgVpFUWscSkl2Y4wBjqDjuOuBnGK9P8EaDp2jaVrXifXN8kdnB9mghjQMqyMoIzk4+UsOBnrnPFZPxQvfDmjXttrkMBW5tk/crg4kiwM7MjqMjL/wAOfwqreef4Y8JWNvPJLJ9rUXvkKoKpLMoAJYZwMHoWwcYrBgcbYX97ra6lokEjXza95Rkkzh/MV8Kmeyn8goA6V67YWfhTwro82g+IEkj1WJBKJtuYo1GGXDLkcKpPQk8+wrG+H8GlW2nTeIddtUjfTpBDC1nw5lA3FmjUDaWBXBYe/Arqxrvh7xQ1/pGoabxfRr9nupGRbhJT8q84LLG4xxuIyOnOa0hoB5Z4o+JNv4ls7ibwyjfaNnkzx+W/3ZRgEZAyME9M4rzrRND1rWr+x0dVO1T5tyr7sYU8Oe/AxjA7V9baT4K8D/DzVUs7ueLSmm2xpI7ZEszdIyzdOoxjFb3iq+0fw/aveTR20cu1GmniVd82OVAABGcdhT5gPPfD/wAMbu18W2vizxTcR3D28Xl2EUbGRQ2CAzBgNuM5IHBP4153+0DLJa28NtGcQz3a+Yy8DKrkjHQE9a9F8P8Aj/VvFOpS6nPbQWmlQZMZIPm/INm75QVbHccY/nD8R9OsvEltaiGWKRPO8+TbhwfLXHQce3tijmA8E8OeCrXxBBHqFs86XKKRO27CxlBjcBkDpjjP5Utvo2t3bQ2Vgpe8luI0MRYSAMpIyzE8Bec9q9D8WTXepeDY7HT7b7PHZSLGWgXHnIiYHzZBL/KScDv9ceR+Bo7lfE1rp2ns9lKfNMZUshyqlsZBBGVBAPY4qXqBHrfg/Vv+Elml1ho2/sY+bPDEwcINoZY2PQLjnAzxxXc69ql7onwhGsxIvm6oTEZCWLC3YkJGDxhQACV6Mag0fTLix8PanaavasL2+v5jNcTIWndMLne5LEjdnncQa5zxBPfy6VbaBdPvgWRXS2xgoynPygcYOeKALPhqdNU1i0h1oLOn2X7Q+9mPz7QFByTgZP3a6/VYpdR0G1u9SuYbZr26ZoIVU53xgqMD+FIwCS2cdAfvDHG6hb31vr0WmR2klvH9m3hVQLncvPIzx0FdD4v1Xw3oumaG8i3Fzc2ZKPGBldsnzMwUkcjAHHGO1AHQwppexWuWK2jsZmQAkySDgsec4IH04FWItNe20C+v5FEQd/3cQ/g39B+Ge3euAub+4n1BLm1xLaPsASP7oQ9NwwAuAOmeOldydZm1L7J4YtY0jW4maeWfPzhIxkDaT+H5YrBqwDTpjWmm/wBoQTli5UPGU6DnBP4eoFQWcjTyi1uX4LZDj09Mj+lMOLKK6WbAV5CowecZ6DgDFXLGW1+0Rx3mI4QGLNjtg7Soxj9DUXA8I1C3Nt+0Hpt5IwPk29rclSvytuTa2OwOMke9eoeKvGd/ofiLUJbeUxQOyo0AA2E7DtJ9RgZPGM1w2sFf+F8afPEVOzTbKTbwOELN+PArpvEuiQX+ozXTeZMA5CjblBlR19/wraf2Qmes6D4og1LQI57hEgvLpVkeFW+Yno2P9kfe/TtXaWd+y6QL8x+XI0ojRTzu91+oz/8Aqr5IE8krNJBv/djahAx7djxXvngKbVLzw6Dc/vbWBiIJW+bbJjnI77V+6cHGaqMrDUzr7p9twEVlTY/CZJ3A9CR2PpXCeMlkmsLiynVSGlDruOQR02gYJ+vIx0x0NdVbyWiSfaZN8h3ZLDndiuG8RXi3t6cFiQWd0B6DsDj6VniZLlsOUrFPToreOOO0sVCQxx8jpgD29a63TYnjhwQ2Qd5GBkjsPpXM6dFJuj8lRiUbiT91VHrXW2pBHnqAPNzweyL6CvBrSS0MmzQtZNu75Syj5iB3x29OOlX7VwyvIRyByB90t9B/XpXH3V/ZaOiXN7MVG5VjDZy3PCqOc49h0Bro4Z5JIPld/wB4qsDtwQuOmO30/CuVqwi59kb7Gbx1ZUEigfLyx74+nTP4Yq9BsWXjIyMY6cd6xfMkddjSl1HQdPxP+12zW9a/c81c/uzypbrkcc/l/KsmzQxdVkAvtnP3SefVf6Vh/bLaRjDHJ5jx/fwRlWxkDPb/ACK0dXDYMrbS+7d7+/0H5dK8z8HWF0LvUNenO6TUp1QlenynJI4xjOMD0FbU4+62B6MOV2r39untikRt8gjb3OevIHT2qJ2O1nHGB1PXJ47elOtU83I9u/TNQB1FsuUVycK2F56cdM/0q3d5ScMnH3Ez25HOPeo4E8sxqMfIg6jgke3qKg1KV2e1hByZJFOR93FZmhgzy+fqlwoxiPZGAODitDxbiOSFf7iLjnoCAK5/TtzavfyYOfOKYJzgKeK2/HLFHRv+maL6HK4/xpozOWnGGBCjPByfYVTZg0eBjeDkZ9PpVu8VMKoxnywPb2I9/as7d+5dgpyBwvsOpx7eldaMyH/XypzyA2O3bHUfpXsPhXRzHo99q92qbfs02zHUlQenpivMPDli19qEUMaMZJT5SY5wTySccDjivoXWbiw8OaC1qXCFLWVADyQSMFq1hDqbI8O8Oqbb4iX8kvBbwpZyEjqdr4wK7DSFElz9qdWCoq4yOeRx34Ari9Dllm8e/ICr3Xha12nGdkayHg/zrv7JYrWGOFSv3Qx9Wz7/ANO1Y153lctGfqjojSPyfkBJB9B7V49vzLG/Qs2MjHc89O9em664FvLKeBt6Dn5QK8ogdW2FgDt4wOev6Zp4czR3dhsWGZTnOELDHGN4GK9IG37ftxkxIWP4dK4LR4/MimONx2wcDuBIK7dpFOq3MUX+riBUkHqcf0rsN0eU+J1M2rzFTwVTAYdRj149ulQ220yBOq9OB1+nSrGtwImqS7WYDYrbM5J479hVa2yGWRhwDtC9WP0wP51gZnSabdtDdrn5RGyvtD7W4wMA44ycD8uK9D8UWMN3Z2d3pwjjtJCXz13GQAc4z0I56n29PH9T1mTQbGS7t3WK5lUpDuI3BsDlV6Ej06V0Wm+LJ49B0qxv2BAh3y/Kp3N97uQMlm/w5GK1ou2hcGd34dt7ewjnaFmaWZkkk2fd4Pbj3Pf6VW19v36MQE3SAYH93ng4yOR/Lik8I38eqWtxcQscb+XbCspU8YAzn8R+dN1tfOeKDcGkJ42H5Bszt7dPbtXTVVqDQTZx2uqp1JUK9ABg/Sqku5YlO7qMe/8AnFXNbKm+Zs5IVeB24rMldnjRMAgjHPQduK8FGByEgKXBK4G07gDxn/PpXR27BorcZ+/g46DOf88Vy0uVm+U9CQpPTA4rs9MiLTQRqMBYsj0GO/tXRL4AN3U3ZI4EAK7Ojds45rLmjY2jNwPlLdev/wBatzWn8yNSOAq5XFZ95IF06JUUYJwwwOa40Znns74nfPYDBXgNx7dvStLTII/MLOB8vAbP4cVkXbLb3QV15yoG4dsdePT1rptJTe/m/Lt2Z2pxxnoB/Su9fCB30KH+yZmIUM2RnpgDnp68AYqzZGOK2EfO05LFeOew/TpVA3C/YRAinMwIGep5yKubR+7t1Xjbl/7+RkqMflXOaHI3KMk6Q4IZQNw7Ec44rltfCq8fAzng9xwP/wBVdldKGuHI52gBtvt29K43WX8xoo9oQkk8c5/woofEYGJbMsl0g3ZUEZx7/SvTC3lacAOQQRj06Zrzm0Rk2BU2vuGduOnb9K9FuB/o8SR4JxgjHORinieghFYSSBc5LfxDrn6/So9TJ2rt4EwwPoPX3qVd7vhB85XA47elR3CmWdZZF8vaNpx8yZHoO1c6NDFl8yQwiZcJuyQOB9PpitraHm443ryBxgDgYrLmcTfOqkDd1PXP+elaFkyyTjqoTqMZw3SrA5ma3N6skbNjLDafQD9CTXJ31tNY3/kt+/8AJwI5XG0/PzyO7dsgjPoO3facubgH7uSw2/TtWF4gjQXChl4ZAzFuvPHofuY6CtabsBl2UsUsr3dwR5v3VjyAHPfA6j3OMVl3znzwZo33Z/dKR8wTtxj/AD+FaPh4LeXZiZMLglc4/wD1c9+wrpJPD9x9raW6UGTyAyZPEWSemOOOnHYVv7RR3A87vLh4rl0UlVRVBDcgY5HPqfT1pBLJGjumAQu4ELgccbfbjrXVz6PbQ2cpu044dupUMe4PoR27GuSt2Jz5Rd1UYUvyR7E9MVrGz2A6/R5VuNEdC7J5TMzFByyuNo/Ufr9K4mSSaTMbRGFUPlxA5OCvbv6VfimuLa1WDZiJfmAyByev/wBb0pq3FoyeVCvmox+bb0U9eDxyP/1c4qkrAZe2UK6K28MAcg/KT0zxwB7Vx2r25nugm4ERr867eG9NuORivRTa/Z0eaZ96NkRjvjuT7YNcVqFuxIht9snluwff94jGBx6DNdNOoBn63K620Ue/aJlVQV65PT8K+jNQgj0q80nWdAtotOurO3inXyUUeUUG4KdoA2Escr0PeuN0/wAE2uo2cF9eolw0wBhH/XL+E9MZ2/h6+nV395ujzFIquygIF5wvcZ9h0PXiorYn3kodAPvvwpqWk+MvCUNuymLSvEcDTW+w82WoRf66FPTbIplj6DB75xWo0Gta9oT2crrF4t8Nzb7eZMYkfb8hX7u6O6jypBwpOcqAAK+WvgN4hjS/v/hreXAt11RVvtLlP/LvqkOQCvGf3iAZ5/hCgfNX1Wl/c3WnweJBA8eoaUjWWr2qAbzFG2ZV6jBT/Woc9OM19ZgcQq1O/UwasMudZhtJrD4j6ejx2MuLLW7dgRJCgbYHZOoNtJkPhSSp4GOa6jVJrbSdXtbG+j8zR/EEjW+8FfKS5lXAQ99s6jjB+99eMnUILLTtQXUHdbjw74qQW93jmKO7lUKkuV5CXCfLkfdYAkiqej2A1Cx1j4SawxL2kAl06bd8z6e7fuHU8ndayBV9sKOa6xCf2db3st78ONfZzJFat9jnyEd7bIMMiMp+/CwCn12KSO1dx4E1efxJpV34Y8Uqj6vpq/YtTR8bbiNh8syBcZSaP6YORjivP5TqvibQ/tcSqPGfg652zpgfv9owRnAIivIvmHQbuB0zWpdXq3EGnfEvw2rzzWsH72JNpa508/NNAwzjzYDl15++hGOaAOq0Wz+3aTqXw08QM0stlCUt5W+9cWDnEMgwB88eApx0KitTwJrN3fWV14Y1lh/a2husEz42+bCeYpcdt6Yz757YrP1x21JtK8V+GWEl1aQvc25XOLiBlBeEgdnXpkcMB7isfUrlxr1r8QdBVp4Y9OUXVvHgtLaMSzKB08yJvmHTOCvFAmilLpFlpmq3vga9UppmtQyzWI4G3nMkaA8boXIlT5ePwxXO6he3dtDaeK5cnWPCNyLbVvKxvudPc5LY3DduQiWPcQvmbuOK9b8Waa3ivw3Ff6A+b23EepaZL0VpYwCiHlfllUlCG4AbnpXlFxq8D32h+L4ARpmvhNI1OB1JEckhYQl128FJN0LMeADigg9A+JGlyav4etvFnhkCbUtDkXVtNeMZ8yNFUywqcFis0XAA6kLiud+KKjxH8NV+InhryvtNjYTalD5rEK1nLDi6hbbj5vL7f3k28ZOOm+HM76eNQ8D3bMX0d1lsWclt+mznKL8xJJiKmPsAAAK8f+IWrW/gbwJ478AXLQ2iyW/naKu5Ylls9VlIkijUf88H3gjrgjgDFXU+BmlL4kYHw6ga28Lx/Z0HNsuwHjnHT1+Vea9q8IxiW8uZCPmJA+hHA/IfzrzDwoiReFpIZAqMsYG7PO3HOP5V6v4T3LFcvuGFmYnsMZ6H6dK+cme4ec+D0+2X+uXx4Emo3LL/AN/D/hX0r8Lzu8PmVsjzzHMcerHt+VfMnguXy/DN9eR5BZ7mYZ9nOK+pfh9D9n037OOAsMHT3649qzOvCfxUb8mqRW955MzAbm2rnjPTn9awfjFum+C3jV0DEL4evjj12xtxSeMINoSWIkSBjgDj7oz/AIfhxWt4qs31n4Ta9YJuMl3ol1GCBklniOMDuSelNHuL4on8xPh2JFtN7mVpFiMYD/dAGFTH0HT0Ffavgu0fUv2ffFWngqA2j6hbdsleGB+u7I+pr4o0V5VtJUKsrbnjw3RdrAfl6+lfa/wTulm+F+s2CuAJpLyAhvvdAQD+GT+FZVvjPUPzJsGJiRWfb+6+p+8a6eGRGXAfpk4Pf6Vxdu6JiOTcJEymO2c5FdDbXsSgIDuLckgAZ9q6J6o+WbtodTbRhlCh+B+H0wK14zuI4x06joRXJ214cLIJFRsHgdCOwH0rRi1KIOkZLn5ecDPWuVxZ0QmdACRlONvUgdSO1PHmbRGhXB/D8PpWKNRgIAAPI4xxyPSpBqluoULG3PelY15zcxLJ8zY5B+6eKdgjhmHy7SAPUdcetYw1UOyxKkgJzxj+7WlaWuqXaq1vb7w/I+v0o9mNTJ353/xf7P8AnrUR84tjJUtj2xnrntWne6BrdhAlzd2cjI5UHyU3MoJ9jx6DPHas3Ude0RII7UaTdJcR/KwyThlPQ5wfr8v0pezHzCj5SUkUgn1Gefw6U/ykZyW+Yjj5Diufg1+3jYGaCXrggcAbvU/09eKX+2n+ZkhZMtyD/d9/XA7Dj6dKPZsOdHSiBBuVM8c88j8fwqIxWg/dSKrbAGwwzz9fTtXMvqV24kVAdoIAC9s981F/aF1/ErNtA7AbTTUCG0dF/o8To0Ua7s9AOmfT6VQmsLR283yyzfMdq9z/AErObVZ9v7xHHygnK4A9cVWfVLpY8qr8c9cdfQe1Wokux0kdsdiZWT5SdoAwPr/9ar6x2gHzq/muMcj5N34fWuGfXb5S6kgYxtCZ6DvjrVebxDqBVkeQ56jjPH4U/ZMm8TvmtbdJUeNTzzyO6jGM4xz7VnNHtUKzlh95R7dOR7cVzC6/ZyK8UsE8suDt2ttjBIwM+mMY/pVpNf0mKFtmntM7owjLMCSTnlgDlRnvxxnHSj2bRLsa0qnLBSOoznsfpVYIrKfNiDhGJww9enHv+XFcn9on+UF8fLu3Dj1HTrWhZsLmYfaXCiQcuxAA9MD6fhXRBWRhU1LV1JIjk/KFJ3sEHp1/T6VXsXaB910oeINkRE7cEdvTHFTXBt4Zm8t1JGcAZwR6e9NtZFkYqQFbg54xj2BroiefMqa5qT68lvO0MVvbw5WNMfMSB1yMfxdhxWPYwRi+Ejf8s/uhfUg9SeAOta+okljImGRWOTwMsepAx24rJtpI1mY7ZCmzqRkZP+NE9iafxHXwSxxqigtJnI+XBweMj8P/AK1aySRpx5fTgE9wP89K86m1dYivkRNHhfmY4GCcDj+VTQ61bRpmS4k3E8KBkj3Pb2rgnTuj16c4o9DNxuOGV1DcEY49vpTg7tkbGjGPTrjt7fSuITxJaxIAZ5TgcYPf/D2oHiG1cDAmYdeTxXN7GR0+1idqt1EucmZSQPlAG1fp/ninLLvHPIPOFHH44rkJPEVtNkohTd/tAYC9se/b8qg/ti1OzlgD/EHwAD6+mOmKPZMrnR2u/AVl+YZ+6DtP405ZfOGGQEHt/Q/T9K4pdYtwfMjDFvZu/p9Kl/t+1fKh3Rugye/6UeyYc6OxUREkspKjnOM+2OaWW4tYcJh3LdcDhPT9ewrjJtdhO5oHZl4HDZ5PPfmoP7dlPl79yqf7vIx0GO4+n8qaosfMjsvMEmWCSbuOvGPqacJdnzBcL2Oe306VxJ1i4YbxO0RGCQDyfQen4UNrF98x8zd2AI4/Cn7ALnYmR8ZxtI+YkH+H6+9QLdyKUDt8i8ZwCPlPA/CuNOoXT43zAbuAq8DApr3EjorGYDb8m/6H889/xpOi0HMdj9tyoHruxu7D1xx/KocuzrvKnGMEep6cfXFcYJk+6ZZVPcdQPamfaFycljkjcT1GOhH+HTFUqIrnT5jjKIXUCMspBOGz074xTJVQyBF2/dx1/HJ/HoK58yQSEyOxduGPy/KSe+P/ANQpkaw9SzBGO0Z6Y9vWq9mkJm8JI1DbSNxBByf7tItx91GDe4U98e3asv8AdKqdTGPQYA7c0ZK43D5yTjHtVWQrGkzSt8suDgDPYcd6cWOJNhPzMoOB/dHH4elUBI2/5Qc4GF6ZA7Uxppo2EkiDarEEdh9cdh2+lQ0gsabzMc7WGWK7gvOAB/LFQtLkHcc5xt2cYI56+tUoZmyvyAsFABJ4P+cflTgwb/Vx4CENtJA696Qy+ZIsuEGQeMjoD7/lSm6mKbB1z7Y46D6cY4ql5q8/dPQjjH3/AF96VWfZG5CsCeTg9R29ulAF+W6XaoDZV16A5xjsB7Uz7Xc44lA4wowOfaqHlsjFGwTH821eOf8APpTlSRmWNCo24k5Pr6UASm6u2TaJCMe3T2H0pwu5MAebKMtyuc8+uKgG4hWEhRWzjGMADp9KXBVlEjEvngdgDQA3zZpCIcsdvOw8AkU1WcfOx3ZzljyfarBjVX4JYDCL0zlhx9ABUYhZcK6/M3DHGAueMgdwOlaGY+NwjKegGdwUZBU+v09Kti5iLAmNhyMMOqg/yI7VVa0gVQJJT0O4J/CPY+30pI7e1KqCHy+MYbj3H09OKzNDS+0afwpPzDv/ACP1z2qKSe18vbGrcDfkDGD/ACxVTba4cpEAM4yp/DH/AOqpS9rk5YZztyTxx6/T1oAbI8Kbud4wFwDlvcDtx6VG865PlErgIDnqMcjFK8tm2Sox83UEZPv71XkezZGxMcDkZ/L/APUKOQzLYclm/dg7Qc+5xnGKzmkkym0oGxyOR16YqRpoz8yzOPVQOuD9OBVJVjCBNxO3O0DqQO/titFEwlIteZcYZEdGAAO30HTv0xTvNkOVWYYHQg5DGqL/AGd4+S/znhz228VHjcjYkG3I43bTj0rTlMXIvtPJ95rnk5GNvHH/ANaruj6U+syPFAwZUG0KPkODxkn29PSsLylhJY4KqM7Tzn1Ga6XwzJMl+skMjwSPuVlz8xGOCOx9OmB6U0hSqSO30bwza2+rLb2L/bLtELeXLhIkUYC7j75HHWsDxx4fTR720ubi1FuuqxyERpIpWN48bioGcdQefWuq8Al5fEWoLLlzJEmW6fcJPP6fr6Uz4tBTqehrgAJZzyAgeu0bsenFVPa5nCT51FnlNzZSSojQERBnUeW3zEtgYI9h09qoCxvSoIuUBBPQe+D2x+FdNbeTIm5sufMwHII+92X9amEavOBHECpIGQuABjj24/lXOpnc6aOWay1ARFBdcLwUK4HNZ2oLOrLE8xkDc+2cfTtXSsBu2KvIzx06/wCFc/q6bZ1ABUqDlfwHoPetYSMatJJFFJpI02g7SDtA/usKekk74kMhwoAB9QOeBU9uoeSNS67R8uSMc96uG3TfljwTwE+5gdapmUSnHJN/fZEXueGGfSn+deEcTuV5AxxyParwi2/KBna2cPzhT0/Cn7EdV2jlDn/9VZM6Imf5l5ImNz8Hdjpg/T8KkZrgH+LJwQffsOav+bEBtdgOA59fTHvVmIRf6zdkf3Rz+PNI0iZG+cHaq7O+T1POD09KsKk8ufKUsRz0yRnsfwrat4LWY4tzll3MxVeOe3sKml22hEdrICScseo6d/SoLMcWjqjMVxgZJ7j0A9/1p/2S4JzE6KduOmdw7Z7fgOBxVxpmOVIK7ss3sD/MYx0/SojPu25yAeVI4B9Se/pgUgM4w3CYiJy5yQB0x6DpTmhutwlV1BboAecAe/vVsM2AYAd3tyD/AC5NSvMwYBh5m3B5wNpP8PHtQaGc0F9luUODnC/eOeOKatrdFhwFCdGJyuT/ACxV/wA1Co4d1Ixzxz7elNedPmZgQG+Yn3bhfbAoAaLC8O0tOi9MY469qedPlixvcZAI4X0q1E8USyYaN3zx83AJ6VWvJzcLlVIA4/4Hxz9KAKbQHbuJYOp6dQcDgZ49qj8nvuOSO/8Ae7/5FOIc4Yjd17/0/wAKeOuVU/dAwBjOeM0ANjto5Rlrh1b+Ek5wzf09fSrH9mqPnadhlcE7+NnceuD2xUBLL8ikjaNrbecDtz/h0qIwS5KOo3Lx9aDMtHS4VOfPLNjGC3XsBkenYVEIII3UlyQh+U7c4P4/0oMHzMCQcfN8vGMDg/0pQi4K7dgVR8o45oAcsGnHJC5Q4A254I6g9+fyp32Kw8vfHIYzjADAYb27U0W0YVZWJ+X5guAFyOnNQtEIwNrtgjJBwce9ADJLC3VMhzyw4xgbR2HtTPIGNzBMdhgdF6VYK+Wu8k9MYb+Ed/8AACoyyyLwMAZA3cfKP89KAJFsYVSOU4Ibnpg467cenuKZ5VuGUbMdgQflPb8MdjTpULlT5nC4C8ZA9QBxREByI4+c5wB69PoKAGhY5/4AQvoM4UdiaQQpIS6jBxwCOFXsBU4YqdqgFn5BTnp6e/apROjsDukJz93bjp/e/H2oArPE0eGYD5UC7TyOecfgPyqy8UMch2oE8v5uGx+H+elM2hv3W1yDg5Bxwe/+eKulC+WEZfdgYGOAP/rdqzNCr9ljCYjRBgDv8wJ5A3HtjnFTQ22Rje44HP3sZOB+HbjtUtukk/3fukbgDywI9PftT2i3PsPyEHjf2x347j3oArlExyflR88jbtxzkH+HdjpULwYVowfLY8BB1O7p+FaKoUYSMRuLYXurj0z6dqj8s5Mca4Vd/VM+nT60AYzW0ny8bexbpz+NONovyFzgrwQDyT05z249hWoVMnyg7V25DJgMTxxjvj0H+FZ80UiqzI5JVBu9PQgj6fhVwdgI1tYUbAYFcY3Hkcfw4H+RUYtxswSo6qQDwD26+tKxRNrD5RgLwM7vb8eKacEAEMwJyMjqW7cVfMZirDG8ghKklwQBtIyVHU/h6fyq4vh/WGTd9ncKPlfcQrEdcjPX8On5VJp9xPYzC5skVZ13At128emCAMEgCuyg1iAWry6i1vMMlwA26Tcw+bCjgKfbgfyowkcMnhrUud6BFHJbg4HToP64p82hi2tpH+2gtGAfLZfbnB7H0A+nXFey6UnhrU4LeM3myWRyoRVLCOThfvkBcHj/AGR+pyZPLsbie2kuYg0RZo5Ch3PCjYDKqg5DDnA9R9a2SMLnmdrbXdtczvLAfliwfkxtYH37jp9K1BbS+dEko/5aIp79wck9h7Vsf8Jbd6jaXKtZR5m+QurcqykZ5Gcr6EccVLbzyNOqOioFddqdflPHrz/+qiETO56Ct1IJpI1jjnkEbHa3yjjnJOCeAO1fPm0tI00Y3R8ld4CsV3fKdoyFPqMn617VJJPDZ3hYZZvl+6CWBwPc5/kK8YZlhQo3uAOpxn26Y7VckTTP/9D9F+M/KR7U0/3gR6Hjt/8AWp3sB+XtTeMADoefzrsOcUjp1HH6UvJ+Ycev9KPUgc4x+VPA4yfpwO9ADQvvShRjoOlPCmnbR7dKAG4OBjAA45POD6U7J/Pg47+9NHXkHqePw70ozgdyBgjgH6UASjPXoeB/SmuoHGMKOenH4AUA9cHH17ZoAByPVRxQNDcLuxz93vQceox6UpA6bu3T0/GlJPpz9PagsaQV4GPqKMbemOB0HvS8dfUcdun+fSkx/D19uhz/AI/hQZhgDgnp7c/hSj5gXbjkDFJ65+U9eadnB3D5ePwx7VoaBtIAPvjHbA/woUgclQx7ev4UvHByCehH0pi+ymswAcDGMD1pwyAc4Ixxg9fw70cA4AIHYf56UvT7vpxnt+NADgcjpgj3wPpUi8kg8bhTAOowen04P9acCpIK91wAfUf/AFqAFX7oPTAI9vypCVBwOo7d8UnBQ9AAuF9vapSzbt5P8IGOnSgBqgKOBlRxzyPwo+buQT0Bxjj09qcSgACZOT+p6fhQCypsOM9OO4oANpYhTxnipVGD3G3jHXgf57VEOCB3Hp/KpRtAwTgen8hQAv8AAIzgbc/r70pI6DkHjH9KXA6ZBHHHUe3NMB43cKP5UAK4ztyOF5Hv7U35N+ANo5H5dKFIByOnpThwCSO1ADB3Gc/oKaQRkY6DBx0xTmGQ3bI49qazArgfL2ye/wCAoAMZGAOoo+UDge3t+XancLxjrRxnpwKAG4/PtSbR97oOnHpS5GOep/zxQDjDdAOv/wBaswIuByPmPXNPHueeg7Zpwyec/jTsbPk6enfFaANJOcY29vwqMjnAHb5e9S4x7e/rTTx1OPrWZmQ8fdHYZweCfpUTD5cf3v8AOKnJIx7/ANOwph+nXj24oAr9vp/Kk7An/OKX3PQ+1GOR/KgABx+HrSjC5xxn1PFNx8mPUdvSl9/bIoAOw/Hpx9KdnbzjoRk+xpoP4f1pwI+nQcUAP5B6HI7dOKfz+Bxj8KjHbjJPPrjFSBT/AHTwBzQA5ADwQc9P8/pTmxygyAO+OPypuGP4e35U4Z42g+5Xr/npQBEV+XoRzgDvTipDDI2kY79KXjrnj8yfakGBg9MHp9O1ADAoA+UADkce9J7en86kP+1jGBz7mkKjgHBoAjO0sevSlwOvIPA6+lSAkn+mKQDIwMYI/lQBGOu4fl9KaRjgcAjcMdv89KfjjOATjH/AfSkOOvrxj6UAQ8c9B2I7Ekf4Uu3P3ec55p3zYzSADgevFADNm04x0oAPqBjPNSYyO3+NIVAB4/8ArUARc4C8cnP4YpnPoSQKmI+YD1HpUWR6jntQA4dsYx/KkHHHofyoxznHTilXvjJ4544oAUY7ENn8hRnA+nY04cD0AHakwRyBmgBqnHf3pegx/OjAHH6dxTgMYFAAEA6njpx0NMK46/hn6U8DPJ6Zz6UhJx0x256UARkgA5xwBx0qFjk567vwGKnbJ6EZIx0/zioz2Hp2oAjIAxjt6cU3A5yRwM/hUjY5OP6YqOT5DjHagBnXP8uvTtmo8HaAcjI5/D0p5HJ64HPpUYz0A4J5Gen0oAGbjHcdfb0pOSdwGeP5f4U4jkHjPQkj06flTOgIPTv6UANYY5A69vamY7AfWp3RRyOfTaKjAXOAOO2DQAzt25oIycgUm3jA646fyp2P5YPboKAGgc/MpGeKYem3j6df8ipSAASvOfemEHGxVyTxyeaAGMOwIBNNI5Bwfw6flT+M4UAKvT1pvyDPOe20H+tADTu/QZqI/eyOQT+NTurBTngjt/Ooycc9RkDg8UAQsny/MpXByMngD0qEjnnqeAQcAemasHauB39xUZAB8v1yP6UAQcgZA6cnac4puM/TinkAnnkAdQMfhgelJ05IJGOnTP4UAQ5pML6Zp2CO2Kbkd1PtQBEffp+WKb374/lTz/8AqpmB6f8A1qAF/X19qTqeD8x7etJ7Dr6j0pDjjnrwPY9qAH8gZ9CBzz+VKMBunvxTBjjpjp1z/Kl9uOuMewoAMED056Z6Z6cUDrj/AD9aMA8Y49hwcd/wpQMDdjcPbjFADWHHTGcD6e1RkY46Y9Kf6Dp/SgZ5J/WgBuMEEDJyBxwBS7cYOB149QKXp3/ioxjp0HJ9KAG8ZAyOf6Unbpn9KUH6DtSH8OAfyoAXoMHBx3+lHXIXGPyPFN6gng9sdDScdaAJRj06dKfnuO1V80uewHXg0ASE03jpTSfXpSZoAfyOcdO1L0Pt6VHkADjHGRThjpjFAEgzyD3po6cU4fqOKT8Bx2oAX2zS/rnjmn8gY/TFNx26454oAXHUen5Un8qAQee1N9/T+lBoH07Gjjv2o7c460fTFABgHtwMcUdsnuOlCjjPoeR9elSYwcZ9BigzG/59KXjP6elO9OvXr/Sm+goNA7f5xSe3XjtR6cYo646fyoAM/wAIPHpTx6DjnHSm8DpkADuKcMYGGoAMjhSe1Lnt17Y7UnOOn+FH5fSgCT5uN3J6D6UKRnvwOmP6U3oMjt2p4K5PPK8A1mZjh06DB59vrUw79M9uPy+tQr9M+vTH+faph0A9D8q/yoNBRz8qcHhePSndPl9P4aYBwM/4U8YA2n5fl7/zoAcueDjced3oVPtT8AgAjGBj8PSoxheSvtinbV4Yfw9c8ADvQA/PTnBzgZPGfSl+Ujldy+mDj9KauR6Z9D+Q6d6kB9D+XT0FADs8kMdxHPI557fhT1PTbjOO/FRgY4/nQeB/u8AY/WgCdD06en+NSKAV3Z3AdCO/px7VCucH0Xp071MvPHp0780AP+Xdg9hx/hipUG7+uP4ahA6tjHv0xUnQ844AP59jQBYTIz6Y6GpF6jHX09qgBHGOvT8KkznsBigCwnTOOc9RVgcdRVVcDgj8PQ1Oh3dO1AE44I6Y7j2oBwoU9sgewqPPHbHpT8fMQcYGPwzxWYDh6U8Ef3vwApvA420vI/lj0rQA5PDfTFPO1hn2xxUecA4FPH0+nYVmBIAc/Xj0FN6DGOP8KOM8en5ewpedv9KADH+H4UnoelO+o/z2pvtg+goAcD3PGex+lOPHGPu+lGMnHWg9yCATxzQBOowBzndxgdKvQld/6+3HSqe5Q2QOh+mKnt2I3fX9KANWNjtyeufz/CrgGBjqcA/U/wCAqgm4ZBwBjt2q4vKgheABj/H2oAuQbANu0ZHGf/rVOcL97I5qoik54OCcGrWdyjaNo/Xj0oATGMAAAen+FKvy/h/Ko+2Bwc5x6D+lPB4IGPf1oAtRkZDcjHHPsKmX1qtENqYH0/Kp13Ejjg45xxmg0JgSB9Ov0qdDgfQVEgGA33fYU8YQ888jPsPXFAE6k4FBIBx047VFkjk/p2pM+nHy8+n0oAlzggY+tIM4GD3pg6DHAqRQMBQP6UASx8DAbI9O9Tgn5QMcH8TUK7eoGOfyqwoHUdu1AE8QyowOQfXv9KuoeQPT0qrEuTjr8tW028ADGKAJ1HAzT/Y84/Cp4Y89qRkwdo6UAV8AU/buHNIwHp+VSqMflQBTKDeQRngYz7f41UKgA4Hbdgf57VpsOcH24qvIvpx/9agCgT1Y9CuRgelOx0xj5Rx9KAgHAzx6UoA+7nrxQBKucnAxx2/lUc24D5MDFPHU98jtxTH4XoT2/CgCg3X27jGMUg79sdPYVIfTrkcVFjAAA/8ArUANbnnGOelQ7j+Galbt/nFRYHftQAjYxtPQc8VAw43e/SpmJztz2qBhwB6GgCjIuT9DxjrioWJB3YP+fSrzjn29qpMOCMHOP5UAUJEweMdegqm20cEflV50xxjZxVN9rKMjnBJoAqnqP84xUDDDEfdI6/TFS4988dvSmEdDgHHFAFUjb9OlV3Axt9DmrEhGeB7YqAnb8uckUAVWPXj6f7vpTeq9f8ipCcEYPvTePTH+FAD16YPHNOGAAq1GMH+VPHTNBmKRxj9KQ9TjHTpTvfH0pPTPTrQAgyMYwMcVIB3poHt+dPHHAHWgB2PUUoHbA6Y4pvY4708duPag0H447ClxjAFAp/PTnigBm38eaP5VJ7UmOM9aAGA8/wCFKPT09KftwOtLj+HA6A8UAR46/Sm9qmxnio/Uj/61ACjoCamHHAqIDjn/APXUw7f5/CgCVRxTe/4dqevbj/630owOOKAIsfSm4xTyuKTFAD1+7xU8ZwKrj09KlXjGKALqfeFXVzgA1TgGQPTpV9QeD70ASKpzVuNeP6URp39anVOPSgzJFH8NWEBHHb8KrDGOlWEKjnv+lBoWVUk4FeCftNfGG0+Dvwzv5I326vqcTRW6g4ZVI5YDtXt+oa5pvhjSLzxNrLmOy02IzSEKz9OgwoJ5OBX4V/G/4u6t8Y/Hcmq6nL/ods5jtVTJWOOMkBscdu+PlHAHqEHzfp+oavLqJ8RToxMpk3PKvytnLZyechixJPr7VvxaneahbNLcsq4YMGjXoMcYHT+H1z7Codf+0XU3laZLHNbALJgccjnGFwD9Dz6VxerRyR2caQMUkMmQP+WYb0x0x7dKCJSseiHVLKwl/tOWH7R5kagsMZ83GPmXtkVUttasbgOsjQ2TeYGCleqkcA85GDXHpq7vP5Grr+7STeUiX5mfGPXOBip7y4gMqyW8bBFAI34Lc9jnvQjPmLcpuryd7d1tUidj5sg+VZU9Mt0FWtNm8MaYJvtCwOi/IOCQw/2QOv8AKqNjoms6xfQKyCO03YaQsqgBvbpnpj0rptT8H6LpjL9qmme0yQrn5Uz1xnpxz6UFFCPxxcNGmnaFbyjJ4yQSBkfw4/n7VPPeapdyfaNbmFlEFWPoqKQufTr261S01tJstZ87T0lvMDAaMEqqdCeQPbpxjHIrY8SaTd31ukMaHBlVsAAkxn0A649K0Mzzx/sk/wBq+0XeRI+cRZxtbsM9vavWfD3hzToLHTWWMagjnDeYxQo4Ix8vQKB1rj7Wxb+zr5ZbTEEb/uEVRvLIfm5Hp3rsNIvJZdNKtbTGBzwwxw/HHrxQaHYX3gzRNXkurxIlu34YiNirA9MA4x9D1rkY9A1CxZIo7nU7WON9x2r5gUD+DIHsAM5X/ZqvZ/Fi+8P3h0ie1Uqg+8SFZUTjBDDnDds10OlfEzTNWn+zyJIiqpkLkpnII4wpOc56fpxQWimLTxAgDSXpuHmA8uOSEQuB7hQB271mvpV/qGI/tk1k8bnpEAd3qr5AwPSu5XxB4J1BY0TUQjfKQIpFJHtu9PY1Rlbw55rG1a4vXY5IMv3f++VxjigZ47J8G9c1C/eRfEEsQdlfcqEH5eCTtYKuM/jXSf8ACurf7dH4YudYaaeSJtqeXjGB3IbOfYjFX9d8eaLpDusEM1vIqYZN/IK8fdPpzhunpXO/DPxTD4q8Q3er3tzDby2cSqGdmUeUxK9R8qBfVugOc9MAHdWfh+w8A6C1vpKxxXr4E9zdHY8h7AN2yeg6Ae1ZFt4u+zwyP4ig8u2t8F1Xk9hkMARt6549K3/Eml2niOwgGmt9oQySbWgPmR8NtBLDoD25PHvXnut6T5OkaktxvntokKOQdrBVx0AHagzNYePrny59T0rTUgt7hVEEw2khVx9OHwN4GMfUV2Hh74jaPZWEhuwkN7cEttTdtj6biTyQD6e1eb/DG2X7B/wj+sqGgmDLaSO+NjSc7BjOCRggH2rlfEHh7VNP1gpBKsjKwRYlzuI9Gxz9B19BUsD3LxDp8utR/wBq2cX9oWi2qJcWTIfMKSk8gYJ7j5h8y9ulUV8C6Za/Z/tUFrbC6yFso7gzNuOGzM467egAyM4+bpXXxXF34ctJY7mZdPmSyBeeJBLlnUCMdBuKtgehzjoOPHrnxna6fZy2um759QeJgt06kFnJ4chycAdcEdsd6kBdP1W60vVNB0+7t1huotVTzbZhmJlZsD5QenO0YNe9a/rkNq954eiuElvgrygmPiOLOBk9OOgHOB26V4f4C8SeFjazT+I3aTUYZl+dgM8Zx9AMdu3aoPCHigTeJtTluIJdRmkSQQyMVCrFEw2r83O1sDPQ+xoAb4k1iKe1fTpBMQ0m2e+h2kmMZBQKRg4ByFJA4x7VF45u9CbXLO50eLNppsVvHZqu5VEar86kkdTwOeQR+FdE/i2zuPDGvaNfaTZtcXcqXMEq4CRAFS65K7hjadvI+8emOfHfDqW+s+KoLjUjjTFkZZNrdSyHaPXbkc8dKwc77Aanj/xKniHWNNtoI0Sz05Y2EZGVGCPl2ZxjjBB7ACvbJNWluPEGjNYKyQrB51xHjKjcpXYT0A2rxu6cewrwOfw2g1uVrN829rODGknLPETxgj16cd812OlajHca3cpd3FwIvJ8qYREqAjHawP0HTb0HTnogG6FLreoX+tNpryxw3N4ZcKu/CqTsXeMcAYC9M4wBxWS2rXbat9puI3ltjtMisMRptzjn1O3j8hW/4v8ADOs+AxpOp+Grq5lsb0bhdR58ok/8s3UEr9O3ArLXzZkltLhxukQkY6eaDzx0/wD1dKAG6jpur/EzxvY6U0b6jcXC+dJLdfvTsAB3E54CIAB0x0FdR8TNIsvC+kjS5719Su7ZF23Qm3gEgKFf+83bB6Y69j6j8P8ATtUsrewu/DZtpbrW7c29xczr5Ulk0DZdV5yVVdwJ2sG2AgdEbmdS+Gmj6743k0catd6jZzAvcyQQkeUefkQlpC+OOcnbyDzkC0Bk6ZrdpD4A0ueR/tU1lFKrRJKocOp+RT1b7vQemD7VBYeLtvh7T54oPPvLp5LWaHbhBIPlGD/tEg+nbjGK6ib4T+GvD2s3MOm3Emo3v2cO8F0yR/uycD5R83Yj+EYzWH42+HOr+H7M6jockEiKqEwwS5mt5fl5AOO5BHfHpTAl0S+vdZ0u50maI6dcIWluLV1ZH8vgb0yucHONhUn7uDXmOveGb3SJv7bsJ7mRmPmLcDOUPOAGGM8cD+Ve+xxeHNR0LZq2pMl/fiMTK42bFTCELwF7+vPpwaqL4U0u9tbnRE1VbqAL8ptyjtEwztGAzZA78DIOAemADlNJmk8U6JbJDua6to/Iul4Dh/8AZx95T045x1o0OHT7bxpb6Z4hjCyIwkkdR0VeFHQ5OccYPFXPA2lx+EfEh0HX43nN9JDLZlELjzFEgIxndgjoVBBxWp4w8MapY6xcazfSq8O6KeAhcbY887SMj5eM88g/hQBj+OvHugpqU/2GNrgsSGMsZVCoA8tucZHcdM56V594w0qO80i0uEd2FuA0oYjDvIBxn1Unj/CvV7f/AIRKWO613VLFLkod0m4goqKMYAAwzHk478Vw3i5dD1OwjuNDDWdpLdIpjYfe4wBtLdFJHpxQBwXge2u9VuL60gSR1tUj8mJT8qbiQQOu3d1PTOK7s/uNUt47QpuW0MbEHhOfmx3zjgHjtVmx0iT4Zw3dvb3H2y/u2AlZf4UADYboVPdeB2rj73V5Y4JbmNRLeXbpCnAXa7H5sYx1HCgYxWU/eA9AkdIWj8xBIhQfN35/u1dXxX4c0/TH01TH/bd9L5UKAh3SIgAs3XZ8oOPXt0p+npFLJY2kvmA3MSiP5Qu5v4jz6Y7fjXAzeELu38a6pc3dysVvHLEqlcOSGXoF9Vzx/nGXKBw+rm4j+NSSykGR7KwQkDjcYpBx7ZFevajGW0wiJWacsgKEYBPQgH1H+RXk3i4Wg+NarpzeZZqdJiil4OdikuQeh57jtjtXseq+OdF8O39zZalbyyyMv/LMBvLOPmBABzjjv0x7VvOOkSmeX2tlJay3FjeHDbcYzkAHkbT9COK9T8FayNJs3sGMhtpMbUIGRIeGI7cgVyGpaU66UfFk0zLHcsEgt24kMZwAQB/d6njH9Z9Hu4zbCJtyyrgkADBFZT0RlY77V7eLTbd7uRwIlUuN5G0Hoo9OnSvP9K/0kyXyKwhfJUnHb1qv43l1a/vEsEHmwmJWkUcAP0XPp7V0mn2q29nHCmMRxKvI7+nr1rjrVPcBs1rRAtsCQQx9OOvXpW9DAq2qyKuI1O1SMBR37cmsyKFYrdQ/BYgjH8I6U651S3thFZ/wD54yeNxPH3vavJmrssytW8OWutTwaneTGFrD5oogMq5JGd2eAOO3JHpXS2JCxiSU5BGF7ZxwBjoOKrWt7FLIkH8cxwnzZXPb8q2I4YcyoSXGckjgDFZyJZBbktIF42rgsR+f0rpIQ32UAkhSdy4PAB6Dt0rAso1Rt7DMYwT7jpla6aQL9gA2tyODj7o9/pWJRwdzdCe8mWXgD92uOi47fnTLaBIsnA+XJ+Xggnr7VUBEl3KnIycjHIOD29u1XP3mWXHPU8joOwrQzEuyFkS2XlSAfrgdql0mMzNIxH3ABgD/ADisyQll9ec5HHbt6V1OhxixsPtRHDnOemMHpQaGmxeBFtlbdNINpHQKMd+p9cYquf3urxwnaPL7AYzx7d/0qSO4Dl7yMgO2UCHrx/njtXKy6wYby4uIlQLu2K+OQ3Tp7dKmMblSdhnhpcSkkDEswK+uCT+ddB42aN3DEgiLkj1OBge1YHhk+dParwMygdMEfNitTxdxfXdr3VPcdutV1J+yctuV4wVGAOg7Cs26+fFqvp8oHr71JbTgsiqpwo/Ouv8ABvhv+2Lu7uryTyY4Aux1wclz+OMdPyroW9iYxuej/D3SotP0e41aQHzGbhs8ALx061w3i28k1g3EpJI8tto7bUx6Y6V2euar/Zum/wBnxY82XEZC/LhcfLxjHOOa4SJIEsr6eZgXFu8SAHhnx149K6m7LlRskZfh0EePR5iEK/hO3AUennY4/pXezx+XHj7o2DPAxyOnt+FcZpSfZ/iKln1MHhG0RhgcHzc+ldbMS1xbwliUMaNgDj5R+vSuKr8Q0zkPEk4isJGOAflUYPPPP9M15jbSMqMqgc9CRwcHNd74tYG2ulTCjeu044IAx/WuAsm3AoQOF3A+pP8AnFXhzI9i8KqUSZnwMNEOP98D/wDVWlbO82rXAlOFR3PHU555NY2mgrA0KZRi0J3DjPPT1+ldRY2hN3ddFO8gAcEbcngd/eug0PMNcm36nLjBVsMNvBCcbefpWZGxQ7yT93pnJI7Y9xT9UbGoSHH3mOVA9Bj8hmqKMXlYjAXYQMccDpiszM6S70Wy12FVvlyFAKFThk3cBgcY6dsV6H4V0/SGjvrq/tfNjt1SG3j5ZS5yfmHcZ5y3AHHoK4uJs+UpxwFyo6DA5rvNLXdoM0Fohe5jcNGwwCRJxj/dAXnp6dq3w/xWNol7SLhJpHawjjtwgOIYovLi568euACOSPYVHOqFpJ5FJC8DPT1xj16Vn+FP3jTxH/Vsdq5GfmUjv6kH9RV/WyrSIsOQpfFdFdfu2EtjzzXNttetEy8fKf8AvoVmO+VOzqM9OAO3P5Vf8UxNNfRsjcKFJXGeq8Y/Ks0ndGrHq/UHrgcHivAOY5+eNQTKOw447e49q6zSpNtvHOo+d84GOMDr+dc5qX+qVk5bAUH1X0wO1dHpj7fIiVsqgwcdl9BWs/hEdBfkkRnvu+Ud8Y4rPvSGhhHcNz6EAVdv4seVCM7mPtwBx/hVHUn/AH5KrxF8vOOgFc6A8m11/L1Mqg7qpkzkKPvYxzg/0r0DQCskCtINu0lVPUDHPXseeP0rhNbgD3UyIuCW3f8Ajo5+vGBXdaFth0eIM2WaTOBnBAA7HH8q7l8IG1HcLNdxJlgseM98cDH5YrpooQEkunLk9hjOMY9PXtXMWFuCWnXK5Py4GRnuPrXZtbm10yWXDqZdsSgHKgH19+PwrA0ORuiw5HBZ8t2+nFcDqpT7WuCSccY4xjvj17V3t194A4/dgKfbFcBfFjqB4xsGB7E08PuYDLEM97Go4O7pXb3mcx7T8rDPHGR0A/CuI0vLX4fOSpG7cOoPb2Nd9fRqscSIVVVyU7d8/rSr7iFeZY5WEY+ZAMe2eMn6VXky2Wz94/wnAyO35VXwQzSNkufT29qeyMsBXHQBsd6wRoZskhaaOJB1OQ3qR049a6BU8iVAQPmIORxz7/4VjpC/2pJgmBgAZ9Oxx2Nb7YkmeM/fjTeOP8O9WBy0WUuAy8MGPTt16fhWR4oO64hkTDZUqOwHqR9K34EMmoCNMgh889T6iuY16VfPlK4fypmC85x7Y9q2juZieF0361YqccMpOOnB4/zxXp+r+SksuVCdMZH3s5PHqQTXm/gwtJr1tIUwgchx3Pymu38RtHHNDHAQ5lA+cfdKr1UDnGwY79fpWdXctHLa6xnSaSFNhjXClRlduM5bH90+gyK4GP7PEplMse6IL9059j0+tex/Yjd2ItpEOJvlYg/dXpkH19P8OK881K00HSbj7LHMGe1Ln7Ow+XOBt+c+56DP9K2o1VsM5S5updrR5Vgd4GMHpjGfpWBpNxP/AGmI428newJAAwOMZ5rTnb94zMAhcvtEbjamcHAx6+1ZOmWzjUopyD5bOAP7o9ia7/sgera3BDPpCmVcyuUSPbwc8e2MY6//AKq8e84T35ndRH85XYMhsHjOeOQOMY4717pqyj+xpgiruCqy7Rghl64+oGPSvJxa7J/LiUgKDgjDNhuT+H4D8KmmB0dk95btbPaXOAkqpGeoXcULg9sEAZ+ldK8Tbo7pCGVDIhKgKCuMD2xwfzrAZEVoYoBuSLAAUc5YdT0wD3FbF1cjyIgsgjmhQFU5B5HI24HX6VEo6gPhvLg3sc9izRT24LR7flKuOh/PHSv0K8MeLIdV0bRPihaqogvok07xCq/8spk2oszdAMHBOOiMPSvz483yrRriFtryBAcj5Cr9zgcY55P0r6A/Zu8WwWGt3vgDUlik0zXoT5cX3omlH3tvpuU4IHbb6V35ViHTrWexE1ofXVjZWlnc3vgLU/3ml6rHJcacDj5UPzSwrnPMRxIntk9gKxXg1u6S1SJ/+Ki8KXhWN8YF3byIQuRuIVLqMDPUqy8YxUMGn6g1leeAprkprGiBb7Q79uDJEM+UcHj92f3Mg5G0jg9avvqJ1fR7H4haVb7dU0TzLfVLEKu/ZC227t8ZGGi5li5zjt82K+wt1RkL4h1FbC50n4raDE81kbcw6xCg/eGyz95kGR5lpJu3YGeoJ2DizBJB4O12OS3kRvD3iWVZrOUEGOC9lBcovTEVwgyuMgNxwDT4PJ0DXbe9sGW58OeJ/wB6nGYbe4lUEdcqFuRgYwOcDpxUOkaPaC31H4Ua2C1i6tc6NKSS4tWfPlqxB/eWr4xkk7SONopAbGixp4V8RjR9uzR9SMk2mqv+rt7g/NNb+ihuWj4A5KitSNF8LeJYTGNul63mIIceXb3py21R0Czeg/i6da57RDN4l0a98La4fJ1fSpUguCn3o7mP5oLlDwdsi4cYA4yOldbpUieNPDNzpmpr5N9ayGzvEVeYbqIjbInqPuuhHGOnSgRLpEkfhrXv+Edf5LPUN81iePLRz80sPbnPzLx0yK5LW9AsV13VfB2pRFdI8ZW8txDgcQajCA0wUcjdgLOmeNynFdNFbSeMvDs2l3Un2bWdOk2mdOGjuYCDHOvAG1+GwOMHFcnr8+qeOvDVq1mPs/iHQbmS4eDj93f2SnapHAZJBwOQCrUCaMbTNbu7NNH8a6hhdR0C7fQvEWWVVaElUdt20bgH2TIF6liork/2ybnRhY+A/DroTq2r+Iwtm46LZ28W+5LDIG35kwCO/GOa7e2udI1bxBbXqKf7F+IukeTKB8zRX1qmFBborCNmQYHMig9q+QPibrWreJPjp4G8HeItov8A4eeH7szAbmSaa4byIpPmwSGijVwdoznI4OBlXfu3N8LG8z6k0qz+yeGbxQwLuUVT0H8PT69q9C0eQW3hfU7gKA0aXUh29Mrk/p7VzFjbl/DsSMf9ZLErt7IMt09hx/Stu9nktPhrqd5gBntbjgcAebkcfgeK8Jyuz2Di/DaSnwZFEn354lhAP/TQqo/nX1P4Zxayyrj/AFdmSVHTKYNfOmgWoTRIbbtCyyY/3CGx+Qr6J8PljNIwHEtu2FHXgYx+dSuptRlaomYXiLVt8TXaKC4QbU7A/p2Na/gh3k8P6lpVxJJLLLDI4DchQ64wPavPLmV7su+ThCVKjvx36eldP8Pb5jd3Me/MTIqYPJABGOKJdD3r6Jo/nL1OH7L4r8QWasW8nV7oRjoOpIwK+uv2dxHdeHry0T97vuRlT2LoVXH+9k181fFSxi0f40+M9OtV2xxa7O6A9cbjgenevoX9mt3jn1qFMmRJ7ORc89GI6DjA4qMT0PWXxH5saujW2tajb4+5dSJk8chmqsbxvu+UOnPbp6YrpvHlqLPxz4ht0DKI9XuVH+6JX/pXOJbPLufaAucD+EnrzXfGzPkK8WqkvVj11WSIKvlLsU5CkcA/5NXIdWvV/wBSoGG6D1P/ALLUZsIlG0EfKMcDPzHFXXhiYhFGOAPTI+npihwQo8xEuvX7Egqox1x2pF1y/wAAAjcTk/KOnoKcsPzF8B1bgkYGMegpBYs6ybu43KOB09qzsX74z+29RydpDADOCO3SrsPifxLbv/o1w1uMdVQDbkYyMgkZ9sVUW2KKF2Z3c8evStB4HLFkBHy7c/3aLCvI0v8AhPPG0AWSLVJW2KN4aKNuffKfMPrkjvWDf+INbvJPNmmDNISxIRR0Pb/9Qqz9lzgDquOmO3U/57VLFZR+ZESDiNutS7F2l3M1dV1InDyAkjHIGKlS/wBRUFpJTIOnQevP9K0RCmd2wc/dxjGM9qZsjjiwBjnOFxmpsBn/AGi9EIZpgQwOAOOD7VNG19IrzvPgL8vB6Y6fnWhNbxMsY+6VLc/57e1Ogt3TdsAZT29qbLSKHm3hyWkkC7cfj2qKd7g4PmHtgr1x/St0RKxBkPk849B7fpULRxRHemEBz8zcsR6Y7VLZSiYAaXhS5ByFz7VErSLH8rA4HK4z0/lXQFkIKhRtGRx8v/6qhkjUHDENjgAd8etXzE2ZjLJcowC8nsOmQf8ACnvc3LOHU+i8cH0x/wDXrVEEch5A28YB6ev6dhUIh3DdnH8IB456UXCzM1XvI9qEgEEKMj9M/TtXa+EQkt8EuY0eRlwpI+VQDlhx3Pb6e1YEcKGKQKuenBxj/IrsvBdvnUZZ3O6OKHpwTuYgD8CAwpNkOJ6BrVtHby2iRQKYlA+Tah++Ce4yRj8Olec+Ibb7DrLWqqgAjVtidgwz0/MV6n4ikDXdpAg5htyVyOAcDGf++a8g1+487VnmblnVct9Bjt2FawkctZcquY9/KnllWUZKjnr7deh+tdRptmIbOJY0B3AZbg4+tcddlwjZbJ2jcOnf/PSu/tlQwW0YHX743c5/DgelFf4R4P4zgvFSyDVpELLgopxgk7dvp/nFcUqBkzx16Y7f/Wr0DxiIzqTz7FXCgcZO8jr7ZxgduMVx+22VSoDBl6+n4/yFY03aJ0Vo+9oNgtPNXjCkevbjv6D2rZtbZMcIcfwk4OPw9/eq1qqYwqOhGPwHt/hWsZAPugIo/iGP5duKC6cSv9l/i4IA6N1Bz0NTJCoj2+UmVIOQOm7/ADipTzg5B5598U9Ik3nepbIIyOp7flUHTYattauSNgVlycjsPTHelaxsSnyPlsnIAyAv0qypjAbbGECdccsdx+6OlSq4D+WPmbJAAGSB/s1mFjONmhb5InJJwpCnAwOO30pYbGZ2+VGiOMEY6fStj/SEBXc8XzZHb+np2q3bT3Eci87skqd3bueBj2+lIZhppkpwWZEU8gbSTg9MjpimCzEaLuf5iCQFXovfjjGK3vssk+NrfM24YPf2OP8AIGKY9u0SrltpGfl7/L1X2xzzTAxUttPk+XbkAE5PT9PQVZFrYdPLztUcEZBGPz9qc8YlPzkYPPIx+eKYxDDMZO5zt9ifb6cUgEEdvsI8jjBBxwpqHaocHygAVGe/zf8A1hVmTkkg/QHt2zUZi5Vojkr1PrnoP89qDQqtGhkYZ4YDgenqfp+VOjRSWLsuz3+X2prJ3frjJP8ATH5U90GCSV+X+Ltu4PHvQZkKq0hcOoUk9+c4/wAO3arIRM9eTkevP4entSGKQkEfNsVtuBn5T/UCpUjCc8qPlZXHQcf4c4oLsh6WyoVdwSQR8g5Ax61cXZt/e42Fgc98e1RKqE/LyvoOq+n1py7duMEsOFHT/wDVU2CyJGtbKSQbYx8hOMHH+fwpv2OFkDkHn5m7Lg+/rS+YcjapGSNpxz6H+QFQM0xL7m467SOMdenoMCpGTeRaRn52YlQMjGC23oPoKk8u2OVjkJJ2lhgYH+elU90j5k3IQ64wR/nGPSkCBtuBlQuBjj6YHf0oAk/c+W6RtsOMdM5HoKkZLN3MowkiJhjz0xxx06VWChcA/Ky4AB75+lRSW6kh+D6nOOvqKALey1wQu04TAwwPzDoCPWqpUBlfG85BO30Hf64qLylTBBwcAKFHf+o7UeW+S0YwYxu39mB7e/tQBMpUmR49uMgk9lx09sAVIrSkEpKeTnjp/LgfkKreXydxwV9OACen4elOQFNhON2ccdCAcflQARQSSHdn/VnACHYAMcZzjr9Ktpas5JZn64K98Y/T/wCtUPmKFIBBwfm3c8DpjimnYuIzIy5xzjPzdO3qPyrQzHncS67iST/d429/wJOKrzQsgz8qjaNuR0x2/SpvOxG21+oKoCvOPbviq7yecjKORj7+cDI6fp6VKQ2ygQd/zIoB6DAODjj6U44JVNu44yMD09vfHXtU/lKg3PMi9h82FOB3NVvNRTnnKg7mXpuB/DI4HA7VaRg2OTZlOqFuMgZ5PUHjik2gjgDBGMdF6c4Hao95L/MTgEk4Hc+n/wBalT7w/hwPlB5xx0/GrSMW0SCSN9mxMORgccYBwPanyGJB1PzHCALwMd/z7U0zSErFkqmS3K4wOwBpBv6fMCxHy5wPr+VVYxbGs4CEn5m6j5cZ4/StTw/IzanBvLAhSCeMD5c4HHQ+tZRQq/z7I8DnkHj/AB96uaQWTV4znaxiYMPTp1+laRCJ6t4DR3v9QePksqIGA7HI/lWP8R5pJNWso2OTHZeXk9l4B/kK7T4aQYivrz1kjjUDtxxXF+PfMl8Tbe8VqvbjGW/oKzqfAaUv4iOcsijfu+z4+YfdLLjAx24FXdieYzDIJbcRuzwf7o4/zxWbbrJC4clTkrjaOADx+Q4xWvbxkzEDGMdT3PH8sVwN2PSM+/RUnimK4wMH64rideUx3hBAO5Q2cY6gDBxxxjr/AICu+uYyzhmfLORlB/d/p+HFef6/Isl8zAfdG3Pc44/lW1B6mFfYoMAwy5A3YBxwTir6AHgYQBCcDqR6VQQg4GRxyMj07VdVuPmYcADA7eldLOaJYUF2Gzlidoz0GOQDSv8ALlQo3jjCnHHXFPG4I5YEMykj1YjjpT1VWO8oGIBUbfu5A5GOxrJnREhCSEl12jbwCOccdx71JArbZAf4goz0447dhVnG4eWBsPBb1PtxSlUaQKqqi5wcj16DFIcR0f7pW2nBc4POBgDHSpnWb777VUjHvgcdBUUCvtUxiPv5hPUY+tTlmYfKQG3BcjgcLwOagsiCMcnHG36/4UxopgxZ1ARsDaD6f/W/nVp4h93g78428fyoiDtA8i7VKjcAeCMcfpSGkVjD8vyHaFznZ247+/HWlW3C5ySw29cc/l6inRRnCu7Daf4Qccf/AKuxoAcjZ5m3+FCeMD2/AD86BDduRlJRhlCn2x6Ck+zZ3IFyn3mC4A+hB7CnlCRtLbxwpYLjA+nfAqPcPLLZ2Rn5OAT07HHT/CgBq28C7kQFjkDjb0xxz/OoupxvLEeg6jpgdhx09alBOf3Y9xhQmB04/lg0jEKip3BBH+9nkfh+lAEY43KgZQOx9u2O1O3hiqZIc/w5/wA/WmiPhsrhfv8ApkD6/nTkWVjwRggc8cY9qADzh3IPGDgYzRuLLnkY5yOM4oBZgoOcf7WD/KnqjbRnCk8YxQBGxA++cocdcYwo9qaw/d5JwQANmPuqx659SKk3oBjePlx2J/D8adjOBwR94rjg/wD1vagCHy03BH4AJB9frxRjducc44/2cGnuEzsjJVTn7o+XjpjuKU4JONxJGR8vHPXHp9KAIlWMMMoGzjgfNgZoJkKA9N7bmPVcelTBlJ8sHAyV6YwAM5P9KXzHZcGFCx6DPPH9KAKrCRgfL3cfe28fOTTmheZiG2ykfMDnaQOnOO/pVjzmLbWAJbrz0P8AgBUkchaVsKAqkFTx0HGPpQBWRRgbhF2XIOcr749Ouan8oKQ8eEGOO2V/DmiNVZTGNgRT91SM4J4B/wAKnDSxxF0YNvBVj3RR0/2vag0EjikbaQoZVAIweeP0zVgJgiE4yOdzHuf6/WoypdD/AHlfG04HTscfzxVm3ikjRsR+YpUEA4xz659PSswFMUWQWY/7qjgAnpx+nH9KciWjIABvXkhT8vt1PHTNPWGYceWkX6/QY9R6iozDcvt3IuRnLZycdsgD8P6UASeXZjOzAJy25DnHHIHp+GM1TeSHz/LtlbkHK5AHHYfzNWRHPhUG0ledoxwfUD29OlV5ElypwGXoynruPH54/wDrUAKdhdkPzkYAAGWGPfjj+dRPGruFIxnG5s9R6Y9fT6VIgkCshJPdthx6fTj+eKc6yx4dguD94AAdf9r6UAUplmQbQkMbMfl8whcL2HvUDPL8+NpfdsKqTtBA5P8AeP5VppbNImGUmPnDMAN2evP8OKYqQp9918lMYIGTkckfj9KpMlozNnyt5r8FuW6EZHHGOcdMDpSpJ9nH+ojUHDjs3PbPQd8Z47VcaLeDHK2WVSF46deCfTHFUJNqyOgTCYUMPoaozkSG8v0Ui2kMfmrtZEONynnaOPlPrgDimtezf8fm994BT5yFYcYBXnjH41V+0MCx2yFtpVR1Geueg6+w7U5ZfMzuQqm0Ngtjnv8AUVvHYxaJtEeSOSZV+ZNu3YB/KutsYljvIiyOTGFkYZ6DPPt046CuY0JnF3IiqvYZGN3zcHDf05rsLEJJfRN9442jC4yo4/DI4rWBzs63V4kTRbgZ2bUQgu2OE+YegBIGB2rxze0shOAT064I79ucegr13W3aHQLuQ7g3GSWwcLgHnjOOMDrXkSbd28uwZiRvPzKFHbHoc1VUiB//0f0aH3gMf5xTdm0BTwcD/P0qTqACcjr7032zyO3fFdhzhsHGO3+f0pcHn0AHT3/lTfbnJFLle3UgD8qAH/w7SMf4U7jA3r0+Umo8noeMDvSjgFfpg9s0AOPHXg9xQRjh+UGOnUelLgDnrxSn1PQjIHf6Cg0Fb/aP3X5GRjGKXgdTuyM5pAcEKeTnGKd0GCO4OKAEZTgYXj0xTRyeDndx6Y9KkIbJ79CR+HaovlHXg7cAduKADG1QQeSduP7w9aXAO3J2/Njn29aPmwBuHHoMU5W4BBGOOOv5VoBHjB4X/P8AKnAHqRilx2xzScN8gIyKAAgAgHjpTgMk8ZHovWgjjLZ69MVKUK7QR14rMBFyqYI+99314pnH3s80/aAVXHzds8GlQfX3OOlAEQ4Ax+Hape3I6fpTOMH1PGTTsY+9g9jigB3IPy8cZHb8qOFHGR6ZoySMMfz9ulHQ8cGgBDjGOjEHjt/hRgfN82eB+lKWCqMHgHPt+FJwpPIA/Xj+lADiRgdR/h7VLnrn06dCahyFwQ3tjp0peFDZPYHbjmgCUHhR/nFKFBBGQO2KiHB+bj8KduQ9D+GD0oAf6+aAB054+lNPCk8AdAV/Wk4C4AyPfgUnt09PT8KAHHj6gcAUZweMcAfhTQVzt6f/AFqB27ckcdx2/KgBcHv0xkHtzSDAGMc9D/8AWpB90ccqc0pzn/d6Z9/SgBQoyFyOuf0pSE64x7daRcBsd6XnHAzt9KAE6dc9sHHGPajC4IVeN38/SkwQFB7Y49KTkdugye340ASA98c4xnOTUYD4A4yev0FP6Hn/AD/+qmfLt+8BnketAEYABJxxjt6f0qHnBzwB1qw3fPQrjpUJGKAGdwxGMU0dOccDJ7U/GM/TFJ6Lnjb09P6VmZgQfQU0dsZPPT0pSBzjgdvSjuCMcjJ49PSgBuCML0PajkZyuDgbfpT8gKccZ646H1FGBz0xjgelACd+Of7vbH+fSpNo+h6U0DueR/Knj7vJwPp0oAeq9c5zxjnrj+VGOqjGBjHHP+RTh056j+lSH+71OPzH9KAIduTjjcev0/p9KCD3A9/w9DUhXP3uvakwPTp+X5UANCt97AGBx60FRjH6d6kAOM4Hf/IoOCe2GoAj7jGFOABtqP5RgnK+ij/PFSEFQQuRnAGBjmkIPIPGO3WgCLqR2P6U08E4z9aVvueytxg+lIflz0X68j9KDQTjkcA9Rn/PFIA2Bhuc9/8APH1p3AbAweBj0oxwB0oMxAP8cYpowOP6c/jUm39eP8P1pv8AvchfwyP50ARHuO3pSgfwc47eg9qOvf2yBjig9zgkj+HsP/10AMUAjPJA4HpxT8Y2gdu/bFAxuOeQP1p6hvunBOOn0HSgBmOcfw+n0poAOMf7pJ/wpwAKgdOB1459KXoOenpQA3GD0zx1peg5x9BxSgdPQ/pSfcAJyMkDAoAXnAY8H379sflTenXt6f0pWyASOcjjHT2pCAGOw/3SAOOaAGsOf50zkDbjGR1+lPwvQDpyPakPB5+UH+VADCuRtPp+lRMnGEXkYHoB71KcED5cDkZ9qhbHG4HIBz2wBQBA2duHHPQn29qCjDgjgcY6VNnk4HX8OMd6Yy9/0/DigBmwH7p6880nTg4zS7SeG7cUvTp06UARbV9OvvSEgE7u/b6VJ8rZUdqYwK9RnigCMYHHTJ4puS3XHBqXttH5UxsdF+mBx0oAaR6nGe2OtRkAYXJ9emKeWj6ddvpSYxnsOlADOPwoLY/3fSl6YGKTH0bGOP6UAIoxwuMAcf4UmTjHY8Yp2G28jOO3rSOAflOBx+tAEfY4phGc44I6GnsO/U9MdhULhT+76jOcd80AR4+XAIH+y3ZhTG6k9c4p+VJwCoHt1JpvvtAx6etAEO3A6HI6f/qphBGf0FS5w2706flTNpGB2/xoAhbkZGcZHvTR04xUrDIIb68cVH1Hr9OgoAiz/QcUbs/NgFc8DH9Kf2yfwqNlJAJJ44oABwMEAcnt2peozwBTFI6ZB9h6UDt60ATDGfQcYoJz1288D0qP1A7DNOz3wOlAC+w//UKbyRwKd26EfzphAwAe5+nFACEY6j2x3+tHGfoeKCABijqwxx3AoAQnPXtTOO3cU8/TpTOw7egoAXke3Sj6etLyO1N4HuKAGjPbjHt0pRjtgf1o68elJgHGc80AFHSij6UGgnHrx39KcoJ4IHPSm9flJH5Y/KnDB+U0GZOvTsKevpxTFORg4p4/yf8A61AAAe3NHIABGMUuOQvp0HpTO3XmgAP3eB3xTSRx29utBI47cjNMJK5yMHr+FAC54pw6YqId6kXrQBIAAMZGf9ripADg9flH41GD19PU9RTxjbnH3TwehoNBTjv6duuRUfb1J4Ge1SjOTxnOAO1MORgjAA67fQUAAwBgkY/T8qMEbeAccHHAobhtp49B2/Skwv5UANwufmO5R2HXH/6qeBgD/PSmr7euP/r09f6/T8ff3FAC8ng44o98dO9LwTgd6b2yB93H1oAcM52njkGnqSRuPGDTB7HrjFPBxgryenPSszMeM4J7ZwKOcZ69hmjo2372DwaPbPHWg0JAF3EZIz6dsf0pcZQ8jAAH+fao84B44Jp2Bv4APY5+6e2B7igCbOWyCOx4/wA8Ue7Y7A7ensKYh4zj6D+lSZA6dBwMUASfVcjqPT/IpwJH+2euf4fpjoPao/rjjp2/L6elOXjhcfyH+TQBIM/L+pA/THak4x0xRxj070vPHH1BHagBV+/lTjcNmO2BV1RgAnkZx+VVQGyD/dOenNSg4wenvQBLjvgjkj6Y/nUgwc4HtUC/whTgAY+mKmGCAo6bs/lQBKM8cemPpUgJ+8eAcnAqPPXOTzxinZOTwAPeswJwT1K4/ukc5H8qeB69KjjU4Cjsf0/wpyse3f8AOrAn9P8A9XI6YqYHOBz+fJ9qgDZVf8jFOTPQ9/0pgTD7oA9evfGKlOMArwAcY9Kjz3zx+FLj+8e+PbigB3oT9OaXHTmmnp/L2px528DiswHq3OMc0cEAAdPWo8kdT39KU9f5CgB/p/I+1Jhu5zlcY9KOqfTgjtkelITjhc5HbrQA8MF6YA9u/FSdcAAcY6ioDgAAY6Zx3xTwR0ByM46UAWwc8lfqBVmBW38dDVWPtgYz2q7AQMhs7h6foRQBeHIzwc8GrBchRgcDrioVUbcgA808fPjoOw+lAF6NsZHyk4+v0qz0xuI4I4NZy5UbVH3sYxwBj0qxHtHPXB4Hcn6UGhZYAAADGB+Q7flTlIPAI45x/j9KhOQODkZ//VTk+RSQD9O4HtQZllA2xVHQf0qyuOG75NVFYjoPp9KmEm1emcCg0LithcdAO9N57A5yRj2pFwCVHIH9aa3EbADjHb0oAep6+nWpF4425zjA7VCOn4Cnjp8x4oAmGCAvp0x29qmUBhjp6AdqrKo4/KrKbutAFheMVYUNtx3PFV1PvjFWo3wR29fSgCdQEcHPSpouu2mDbz+VWU+/7YoA0IuF5pGHpSIeBTz2oAhAPFSlemO1MwcjHQVMOtAEJjO4GmNHxmruO1G0HigDEZSGwOgpvlnOF7n/ACK0ZYiOWFVipHNAFfa23p7ZpjrlQOvpirWOSDxj0qIgqD29MUAZkuQM/wB314/Ko2AP4VZkUZI446VTOBzxigAAB9qCpx6U8cHIPWj1x+tAFVsAe3tVduf6VcYAdPyquwPbGKAKpGOVPPUVAy8CrLjj1qI4Cg+h6DvQBl3PyrnA9P0rPOWPHPHfjmtKchuAOPes44HfJ+lAFXbzg/5Hb9Kgc8DPfgcflVo888cioHUnjH+0fr/+qgDPZcEccc496Yev4Yqc9R6Uwqe3THFAFRuce/FM6dulTEenc4pn1/lQZiDg/Qf5FKANvAxScAU7v83eg0D8/wD61PH/ANamZ56/THFOHp1oAd+tGcfyo/D6UtADgPm+nPHepFHPNIMMM+nT6VOq5/zx+NADMfpU3+fek28Y/l/SnAYwcYHGMUAJg/THpQQeuMcVKRwB/dNMCkHjtx7UAMABHPHtil2/U5/LFP6cGk/D8qAI9uR9Dx9KCOBjvUowNufWmdjjqaAGgYJP4D8KlX0/yKj9qlA6YoAeKeB+HpTR6U8cfL/KgBCophX9Kl56fTOaMHGPw4oAYV4x61JHgPuHQ9PagKCfpTkX7o7A0AXYhjA6Y6VcXsTVZOPwq0nA9hQBpwgADNTj24qnFgdKshqDMk2+lWIot2AWCDuTwAKjUcivIfjnpPxU1fwW9l8KQDeyGT7QM4bZs+UjGGwCOdpz7HpQUz5j/aS/awsdO0/Vfh94EtEvxcQtbXNw4JG35cuF4IA5xnHZum2vzKfwhc3Vh598y2tvOoQtHhjvJJzwe+Patfxbpfjf4dXM+leN9KvLPUJZpT50wKxvuON6scZC9x16Z64rJsvFN59ljgaW1nt0O8Fl24xx970GegoIucvqtpe+G5UsjOHhZVAkEPQ4zj7xz7VwE+pSHUftVwVWDA2fwg/Qcck1b8VXcmpaygsZ/Njt8blzuXceccdTis+8s4dQtfIZvKzg7gvRfoO5/SgxbLkOpRXNjPMroXgxt3DufTitKWc+SJ2IRzH8yn7oYiuaWyfR7aFbd45Fd+SV5PbmuqfTLi8lEeR5cWM4659OlAI29A1G7ggguNWt2W0MoVGzgGTHynH4Yz6V22sWOpX2lfa9WKxWDP5cMCD95I7fd2dh0OAc9OK4t759Mls3nCPbQ/PGWHyqf4lA9fT3rsW1nTNM0+G91u5guJ2Gba3dw6wIygbiqnBG1RgED1+gWSPbalaWEdro9s9sJNr7WUADAX5mPcvwMdMVHJb69eRyf6UgOdpWGNRtz8o+8PpnjGKreKdX1DVLyCW2uFdtrB0j/dqSOh5Oct34x6VLoxszbDUo7aaa4iLq7TODnbnO0jhgBwOxHFaAimvhSRoW8ye6dY2w8sjHBPpt4O3jg8c121tpN5o+n/8AEtZmC5YAjcJCSO2egB6ACksfENhJZTRXjRQyvwsbuqNtHpRrPjrTtHkNtE8Mk3lr5SRAuM44wVyBnt+HSg0Ob1PW7DRbmK98T6SLmNgGLw5yARj2P64rQg8T/CPViIbSzSNiMkzp5Q/76IHT8azdf1D7QZILtTJFNAvD4/dt/dJx+HrXJ+KLXwZE1t9mjNo7RiWQ27sN6sPlznIznJxwaAOguPAvw/1+1L6LHJEDMSJoZix4/hyQeOfw+lVdO+Hsei+JLGCx1KcW06nchjL9eME7gOABztqr4dtNLuLX7JYzq6sskcrgnzFLAgHHQcfhXo3hyOCxgih1m7wIoikckg2NnkHDeirkcc4oA5WT4X6ZrOstL4giupkixHJLFOSrKvC7eCcjAGO3fk1sa18NtA8LaHdWXhax8hr0Ylmlbe8igfLk9flH3RwvWuo+2m20j7XpUfmxsjCJU678HBLA4U46enHFeOaz44vtMsoJrq6kv5ZEZZLWdyuzaeT7YI445AoAwotUu9HabSrfUDbQLD+8RBnJxy7Buw68Yr0GfxRaeJ/DC6NFY2KS38KxyT+YFld49vO3GTu+vArwzxeLSC5t9YsryG6e9tW82PeGKHHKkr0645AqxpOsNZ2tq80Syx+SyyQsNpC+obrn0oM+cfJ4oni1BdOgk2Q2RGxDgHK9eB12kHvk+1bUd/afbbDUoXkd0u4rm56kFYzlh0y230A6e9cLOtousTX1s28XRJVAPuBjkAehHORXcaLos9zpV55kUu6LaINg5cvnOAOwA61MiYyue4698UYPE+ukWQhk82DYfLVgOOm3fyOeq46fSvLZfD0hlmuIEuJ9Sl5WEoTHkcAYxwMccHrivafB3wuTSbeG51YpDeXEXCLIFkhVugBzjeRnJ7Dp0rudQ0yTw8beHUV8gyIXjVecAdMkcZxxUlHx1F4A8RWyodQRrHfNvbq0gPsilhtPqxFes6d4QTQYLy700PNeGDgsgITA/vYHbpkV2ni/V9TOqWEemw/6JHH5zM+VTbwGU++PWvJrjxjrU1zNpWkW7O93JlYolD7VGCOV5x+VZyAW3+063Ab+0thHDeRi3+ZgXxHkMSO+eR74Hvjkta03/Qza7/szwSHKxfdbbzgrwGGQPxrotEi8Tax4ng8LeHiPM2NLOpMca7kHzksOgHopGTxViawuNMurl9QhWWSN2XKtvVGXrzyD+B7VggM/xfYjQfDmi6vZ3ebh7ULdH/lmI2jDLjjs316ds1x/hO8m1WO6u1Xy5FOWOdpw3A3dOPbsTXdeI9a8GTaV5Grp9onEaxrHEC5DLwp3cL8p5zxjoK868O6nbrpF7bWUfPlmHdgHHJ+YgeqnPpmqTIkfVei+KrjxN4GXQ7G3jmu9Hh8uVU+78vyq/Q/NtwCQPvdsc1yHhPQdUsNTtrvULVBbW8iXE4YbshSAMN39uOPSuR+F3i2fwp5unwW4YSypJIzYDOn8QJxwAM4r7hnvPBXiDRNT0HR9fWz1KC1eRoYYj56xHADMSFDLnqwOFBGcd2WeF32myfbYfEfhm3Z4ZtRleVWKqN+MSxuuRxk7Sc4x19tO38dy6beRxtpIIlVtsluRgyyN1VcckHqCwz7Vm2VnL4d0e88KaXrlvfxTTi7VsqVBIUk/LnhyACMMB684ryfxH4g1rSEMujX5V4SVUvApTHQgcYU45xjpkcdtrgctd+Jn0r4g32teKrKa7kIKP5ybD1G1whGQoK8D06dhXaJ8VLfUriaxfT4LeO53BjL80kR2YUpt+UD2GT79q8Qe51TxRq8l5fyz3N0xRXbaF4B6hFXjH0xnnAr0Lw5osGn36a9rNp9o0yC6Hnb+AyoN20DIORhc4B9+KkhSLXie8utHh0uVZf3NzGqFV7HHH4FcDr9a59fFVnYQ2MENv5JW52vIqqHYSfd5HBYe/oO2a9g0LVvh/wDEbxNaabp2kRjdFJPIHUEw4YAIGILZ9vu45r0LWdI8HXOsRXaWVs02nToY/wCJB5WOWwuF9ec/Sgs+eLb4i3MniDRFusXA0S5LfdJLI4CsShYkuo5HPYV9HeGviD4Y8U22p2WsgpNpW5LRHT5pYXUbG2dTtxggZzXy98Q7CLT/ABcPEtpbrbwXcjveW1ufMVDH0OPl4J2ucKMBvTiuw+FXjHQrbWoZdViWK4jZ/LuOdyLMMEMem1eduQQuc0Aew63f6JdaNZzXkCQK8xU22AInC4DADnGBzz0P0wOL8ReDvDyW7XVlEygOjrFCx8osRgYxjkfy6V62dDtvFl5Zrqu8+TFIsW1yvlop+8W/5absqPlwSMEk1heKpdO0ayjsreJNkS5MZPzZC7Rtz/dIyTjpSA+dpLAw+JrK1kjEDXbgM23C+UoyTtGOld54g8DWGmWUOp2oZrlbp5I/l3hkdRhgPQHoPXFYV3rd5erZQSGHLSxJCdihowMLhTg5Xucg9cdOK6BbjWPEmpwLDLvhtyqRZ/1eAOSeeM4zUAaehXiWfifSPEGswF7DTYZrN0bBAaaJlJIHcEjop6AAZxjnrDQ7zxHrs19aRP8A2YZ8x3LoyiSNWODj69OM9Onbb8NjR5vHFroXiWdXtLdme4bmONpN4OCMfdO7aSdoA9BgV33iTxg1hKsKfZI4Z7ryw1tKsiQ2g/j3IduD03HA+XkUAfLnifw9baZ8f/Dmg2u64hun0sp5vDM0oOR+AGB+FeleI9C0SbxTf2U9lE1hZuUSR1y8jRjkI3YcH9K474h3C6d8dvBep3TFYxNYP5inOEVvL/hH8O7PHpXoniotObmWyAdWy/T5emdqjsW4raXwoplDSL+2164ht0SG30rRGRTMmXjZWw3lquATtXcSFU8DnHGdnxnoNpaeLL3T4FjtooLcXEskfT5l3Dj6YOBXN/CrTtZ0yW6v7mye3tUmL26SARxq23buZm4GONuenavNvEHiGX/hILbSLb97FO2WuPMJctuO/J4zwOtctRXTRDR2gga6jjklUbm4yfvAVtPA8QRu4GD6bfat2bSFt55PPlzDbxrISVwSx6Ka5JLi78yUznMP3sNx17V49SAJHQR7Hh3fdXOCfWmrpgv42kljd4Ac4wevt+NLp0Qkh+1HCxyAKq9siumgkEKZKlUwCAoGARXJOQzDWyW0ENzCpiaEnCnnr/h6VbmBd2VsrlRnYNo/EVYkaNwsaAttXgYxyfb3qG5GwqHwX/iA6j/PpXOAgvJVJTGVwAcdPT9BU9zfAaXNAWYfLtLe3pj2FY7Hj5urcbe+Ko6lN5cKxHBzk59B9KqK5iWyHSsSSTsp2FACeP71akreRHtX5i44PaqGkxELL5hyJCOg/u9qvyNvmfjKrz9DWpJSKMF69sYrVfUgbSKEfdEYXYvr61hTzKhlk3gKo+mO3FYy3L7EcnHHXoMUcgHa29+XkVAVZUOAf8/p9KzILKK6urmJNpSRCfTnOPzrKtrvym+Z9y+men0zW3BdxRRyefbOy4bLFcoBt5Vuoxtxj2/CnyjuW/BMqrKgU4KSFs4zwOB+lSeIJI5tQvbmMIUVMKAQeQMdao+EbmNLktcPtRCSQT36AY7D3FTa9Msk37s/60AsWHRemM/0FIs46yI+0bVzxznsMdvT6CusjvXh36dCG8pQDJt65x2NeL67Lri3cv8AZ8TG2UBMgAjA5A6Arj/Cu98KwP8A2LDLcZ824HmSHJOVbBHBzyABgiuiUOWCmTE7WJy1myoeI2O09wT3/wAKl0y0FytwmHEMUJwQM7zn+lN05BcyJEknyl+SBjoPu4+nArsLKCK30XV5wSJBbsdv91B7e9TGdzRM5C3ZYvird5+bHh6zUnHP7xg38uK6J5ADDKMYVMEDjtjFcXpsxl8fapc5GRomnRnaP7wXpXT3zfuPk3LhFDZ6dOg96yq7lHNayvm2czSt8r8YHY5rz+3h8hhEF3E9T6/5Fd3rBMmmJsGze2A3qM1xcCqt6WdsFOFPbpirw5mep6EY02NciQRxvGS6dyvCj6bsZ9q7KBzJ9vYMr+YccDCkAckLz1z0zXBaQdulXEhOdzW+O3Vq9Hih8uxvLpsqy9Mcbu2cV0Gh4Hrqv9tYjou6QFORuz7HgVTtBvuCoYkRjcSPulvQDvV/UmXyWkwAAzLwvTn5RnHSqlopiH7zhuFI6Y9MY46VEDM6gSqIRJ83y+9ekeFZlh0iW4aMKUdk3ngp8uRx6huMDnn0rzfTIWu7mOwhYo9w4hQqcYZiAPT+le4a7pMHh3S/sFmpQrCrGLGf3vcJ6c9cZHpiunDQ965tE5LwXGqy3s74PyIeBgEn+Q6fXillleVmuplwGJdP6Y/z0rO0CXekmnhQhmPzsD8rIxzx1xjoPf3xjU1NZDcxW64PlD/VADbkjPTtgHA64rWv8DCWxxeuoI45yP42U9Mdh2rHiQuU4yRgDjjA71qeI5v3p2rhFK4xx2GKpW7wjO77xGeuR9a8FnMzkb2XzL4wn/VxtjA9McV2Wnwp50JJyWALAZyMjqPauKmVhqJ2nDKwPTnPpmu+08ykFv41QAHb0B64PrWk/hEbd1IolR4sE7fmHt/npXM30pW7ZB0yDtPb2rVvztEMSfdX5SW7jH8vSsC8YorzP8zKucD09fasYgcpMmLjBBCt82T6r6Guss1P2KMRgjdxnoOP5VwMLvGjmYlmZu55216FpS7bJE+914YevQj0rsl8CA3tMXZhZGGwHk4/GunvpP8AiSyQ7cOgBcA98g/yrE04JtBlVthbkdMgCtLUZStk6fKAwAJPYDGPrWH2TQ491JVxtO/JANcXqg8u8w2CzKmMdh26+ldyYSzKm7cj4Jx6f4VwWrfPqMhBz7dOnGPyow25gLpCk3scrc/OcYrtrjL3G5sNtTd9fbiuU0lB9qUNxtwdvoK6y4PlSyhQMjCru/u+g9qMRuhGWWMrmJMFiuVwNv4f/qrVMMaokR/ugF1459Kq2W43zFVAVU+bPBC46AVdhHPmDAXPT2H9awQECxYvE3c5UjAPPsfwp8Ls9zI68YATjg7f/r1YhRGmLSdQSuMfyqvFGAZck7hnkd+wGParAo6GJEviX/fAN988H6gD24rkfFlvBBJcyogj8p1fC8DaBjHHQ4rtdJidbkykbV37/X5R16dBivOfFF/I91csV3I8hTH+z0Gcdj0rejuBsfDpo73XfKI3bFV8/wAOD0/St3V5pptW/eHeokkAV+qjecgnj1x9MYrnvhbEYtQklx97CIfZeMfkO3FdTqTxvrLuzLtSTAXk8hix9hWVb4i4m421fLZeMDop68Vl6jZ2s0EqyQqZJkXGF+bj3FXoD5qnecbmyF6D0qtqyZtcsoLK2MhtpAHoRWUPiIPF9ViZL5ltVWT955bQCJflUcZHoM/8Bp3h2GztpjJcbt+AAjDCbh6nouMcc1NdyhI/s0MqGRxjYvpn8O1VpXEFuYzJ8r8yJ/F/gO3Fe0vhNDvYriKS186RtsYA3L1znoB6A1xZRImkaJdrEsoVeo5yD9Of5UsN+y2UtxJk20ZVYYx97auOcdwP8aoW0xa4M8SFnnRtmeAp9/QD/CoUbAXLiZbWJvOlCysEcY427eh4qWxvZbqfF0Q+xiIzjIZcD5c+vHX8KxtRY28Ra6micuchZFO7K/ltOPXt0qPR3urm6Js2VzsDKxGFVeO3agDsp7/7R/o5ISEZGBx1OB6fTp0zWFFqculajbXNjI1tPZSeZC+e9W7uV7eGSHcJE4aSTZjcSegAzXJ3JDqZSwAydgx61pS0dyon6jeF/FZ+JPg6x8U6WN3iPw4yyMkYy1xE67XTAydsygjpncvFdHDq9vo2t6f4907jQ/EYjt9XUEbILsHbBcnoFO7MUpwF/iIzivhf9nfx9c+HPEgsEk25U/uuv2iHILxqOBuBG4dP6V94ONKtNQjspoYrrQPE8hltHVhtguLiP94mWJOycfMu0ja3AAr6/BV+emkzlceVmjY6Xp9jqGo/DDVlLaZqcUl7opbGBEx3TW6nHDW7/vE6nYcngYpFTUtX0m4s5AP+Eq8LyloZWX5pSBlD8rD5LqL5CCcZyT0GIJdOuddtIvCb3LwazoR+1addMOHWLCwSMeQykERSDnJz3zm/Pqf2mwg8f20Ri1DRt9pq1ogUsIo2AuoW56wEebGc8gdPm46mgFu2GoS2/wAStEDRyWlrtv7XgNLbqxMkUg4/eQtkj0KkbcGrM2pJo+u2/jfTCJdPuokj1Xyxy0H/ACynKrg7oMkMecITxxUljcQ+HPEC6xYusmh+JNvmEfMsN3IcpL14jnHytxgNtzjvWtLf/hF/FLeH7uL/AIkmqxuNOYgFFfrNav6cElMjleBnBAQHX+KWOg6jb+N7IF7aBRDqSJ8weyJBEwC5y0ROen3SewrO8Twjwx4lsfiFZSL/AGdf+Vp2rEfcEchH2a5LcACNyEY5+6RxxWh4Y/4lxm8FXxM0UUW+yaQcSWTnHl9Tnyvun/Z29KreF4oMav8AC3WP3sMMJa13tlpdLuMqu3knMB+TPH8OKCfI84j0G90/V/FXgaExg2DQeK/DKhcmNmkZ3jjXJUIswKAf7ZOMYr5Q1Uv4m/a58S6pEv8AoV/4b0SdT6DyV+QEdxkg/jX2Ddf2joms+Fr3Umke70TVD4cv2wCZ7K/UfZp3O5iFysZ553k/j8y3FhBo/wC1j4y0i0Bjs4LbSYYkHCpHcW/nbR/sh2+X8qwxErU2jtwa98+p79FtNKtYkU8CXAH3f9S2f1I/Cn+NAYfhnPbdC4touO5aRM4/4DVPX9otdO3A7UEhkA67DGVOPzGKsePyy+ELGDBYzXduvA6kKzH/ANBrwkeh0Ra0VFTTzI4GSS2AO5VR/Kva9H3IgAJB8naOP7xya8d04bpLe2ReGQZB7AYH9K9g0eQnHJUHg/5/Crh1No/GjgotQi0vVZ45Uz5kh29MKemD/XtV/wAMPBaazetEAiT3CKhJG0KpOAO3HpgYrmtRPmajIv8Ay0Ln9a2NAgLXCSOw4ddoJ/iz+QqWfRKNj8RP2jbVrb9o3xzCPmEmpNKBjBKMq4Yex4X/APVXffs2yyjxFqtso2lo7V+/3RITx+K/yrP/AGwNPisv2nfEAjb5Lq0tZ13fLj92BtX27/Qn0qr+zveJa+NdQnbolgZD0yQj9MewFTW2PUjuj5B+LsAh+KfiaKH7r6hJMvbIf5gB6ferkSV+7yF9+c8da9G+PdnJbfF3Xui+ZJFPz6NEn5V5lukRQj/dPA9f8it6WyPla6/eyLMKrIwDBDxgAdacu0qSp27f8j+VJA0OVZW+6CD2xxQvICtwFB6dfpWxkX0iQxjaSAeCPcCpIUBxu5Y/dz0HtUETDYp6Z649+KnMasSoA+bn0GBWZoSgLwCAccL/AFqZT8xAyucfT1/OqwBz0wevHb/61P252xZ+7nPoRWY0yYBV2jkAdRjn6UhQ9V+X/a9QB/TpVYGQKD1GORntUh5bALdBtXbxn0/HpQWTgM5VVCkEZxjHA/lTAocYWPg88DkVLb3VpFvN7btcKu3Ee8orgf3yASMD+6Oa2LyfQbgRNp/2iMDO4P8Ae/rzn6cYoAxPJAfYMqcE5Pc/TtUyREJhMg/dI9D7UwnI+X5QeSD2B4zj6VejAWEZQAkHb7Y9vWszRIomLeMsSMDnIzntQYPfnrwPl+laeEDgEk4wf9n8vSoxb/Kzjgj15yT7e4oBoy2gk2ru2nGcj2H+eOKaVVW3RDO0Z6cirhTcCzLxnOB6D/CojHkEqu1jg+mPdfpVJgU2X5vlxg9COmfp2p/zNwCeuMYHUeuO9WxEiKVVt7K2enXPb/P0qPGF4PUfL/L9aoCi6MeFUsrehr0HwTCPst7NwAwRANwJG0ngj+HqeMD16YrlF0+6Z0Vo3G7lSRtA+tdp4StntbCVpjs3zBMd8KeSfb2+lBlM6LUz/wATA7vvJCi5H94jmvKNfBOsOvGAFHHcAV6tqpxfSlF4ZRn2wK8n13MupXDN02rx0yMce9a0zjrfAQTvYQ6exyDcgjKc/dzx1HbHr/Su08LwPqd1DZu4TdlmI+Y4x6dsH/Pp58Y3NtI0qAlx2ODgdyefSuv0l8iPJwsa7SBxjd/h7fjRX+EeD3MPx2NNOpbLC+N8cqs+IfKjVgOMH+LPHI9PfjiRjkAEsMEjOf8A63tXTa+ySX8zMAodgAq84HbkfQVgJsQsWLbW6D0I6CsY7HTPV3L1m0ihI9q46k55wP8ACrX2Zvus2/H3htPt/T9aZAGKkAAbfX1Na1u4JXIG0EDHTt6+2OlJm1LYqiJVk2FmwFGCOgAzxV2EQKzIqcduOQRWgklo4KqBjjr6dPwx2qc28LbtzAd/T8ff3rnbN+Uzt8AzHt/1igcdR7/y4rYsb21sGeSFN0xQpvY4Kqf7o7EGsZiVJ5GTzk/d+X09qahRWZ0dWYHHzf3D1I7E56VRRNcj96WnfdKzZz7ev0FRiXDZb5oyd2AO46ce/SmtCflO8MoTb17L/PFIQvJztUkbsdMe30Pt+lAiWJmeMLtJYN8uOBjnp2AA7e1BUkZV2Vs46cDjHK9qjYZ+64Un36fgOKRQQuG+XPRs5Dfj2+lAWGmNGBLOEzggfy/l07UoKIwHqQceme9JuXhsEFegPP8A9ekHYoRj7xXGef8ACggUPGPlKPjkKQMgDtx0/CkEuwBdrfMR8uMe+78PSkJQAMQdy9+h2+1L5yLkld+Pu7uAB/8AqoAJniaBUwqockt0LYzj0+tZ3nSMHwWbIVcKo4XjpWmxVY2yVU/dQt0+Y59/wqIvGpKhHwOOgUZPHX9KDQrqxjO3nPJ4449v505JFG3cgVsbiR0x6Y+mKlLRoCpjAwcbe/H86gzx8uBkfd9s9v0FBmWo/wB427kKBtO4Dp2wR2z61ZiHm5LZAxgHGQSOBn6+1ZpyP3m7HC9Ofu+o9zVxWl4Ek5RN4xjBxnoeKDQugXG7YM/INu7Hy8VGdzkN8ucAdDnjkcVAXdGzJMTtbqDgY60nmy7yI2XJz93tiswJW6Z+6OqhlGMd+PaqwZcyEtkk8Edl4/8A1UjXBaMR+Z9Rj+Qpkkm6TcznCqF5HGV+laGZMJAuQHKlj3HAPp+FN3kAuOPmwMjlccVXLk9+MAr3OBwP1oUqCU9c7QDnPGfagq5MTuKgqc84HXPGBmnHcM5XdkYU5wOnYVXy53BTjgKdp+6PfPenDf8A3ycgbd5yR9KAuB2gfIWAwcAnnjsRSlDG/J3AjJOMAL0x+NBJHDMNu4Enpx+H6U6WVlXICoSuOMNx2xQSisRsK/MdpbqBzgdgKQbmxtdmBOc9/wD634VLNckqAVyyjJPTg/4j+VVpJVyWVfLA6YPPH9OMUARSx+ZODuyXG3kbSFH/ALKMcU75JF3lh8+DjoWHTn/PSmSMiFV2cJh8buhx27jrUp2IjKw3Ecc9yf8A2b+lapGEmOC7fkLI7LyAPp0H9aRUifGBt3AYGOP++fQDihXk81mzhjztHG0eueuaGLeWJGU4dscHFIyGmJUBcKflPTtk9KTYEAXO3sCBzj3/AB6UfdU88L1GOPb8qlKbsHhvlxgnGf8AI6U0QyAMeCWJwOh546/5x2o2BMCNikhOPY/5FIBJuUSuByQqgZA/x44p5UMPLZzgj5j6+nuPT6VZkQtbopJH3EGz5eoz3Htz0rV0yCJL1GdT+7QnaMHGeMj2rNZVY7gwGRjPP5emAO9aelEm62BsB4fKXPPHUnHUdKAPfPh5Ag0LUJS7Kq3UWD37Zb9K848cHf4vu4fv+VDEm7pxtP8AWvRPCMpttLntYyNr3YI3cHIxgZ9gK8x8XsZ/FmrKFJ2JDEcfxMqdjUVfgN6H8QwxgEE/w4c9s49Pb0rQjfMy8YyCQeo4GT0xgcVkvKWkVfM2KyjaP7o9Dj096vWh8y5542DBxxkdh+nauFnoljID+aRjB3HC4P5c15nrIH2+Reij7vuD0r08lAXGDuUnjrn+Qx2xXmWqEfbmznehweQRgAbfpgcY7cVrh9zCv8JWR8AeXwoAkA9QvBFWoZnLttHzA7ueg4qsEdgAowoHpx7D8amQc5PO7p9PwrqZyxuaCTGMYJ/hB49u2PenpwpctweTtHP6flVZDtKscHjDdsVLz5Wcg44O3jismdMbliPcu1G2hDg49PTH6Zp5UBkX5V4G1c8+gziq8ZZRjemwDJbHRfc+lWzuCnOwKe/bPt7Z6UjQn3NjzOBjop6FfoOaSPIJ+ZQFy3TkA9KgLKPu7cj7vONvsR6U4ZCtIoHGPu8/TPtmoAt7iCORu6nb0xUX3SWVANxCvxkY9qgyMLhtxfCjPYDtnpR/CE8wMCc9ehHpRY0LC5Xh1/2VH8P149aOdnygBSfkYdTjuo7VCspA5JUnsBhifxqRZ1IAMi5QjBHHy9lx7UWAmGVfHAVCpz14/DpRtfc2GzliemAc+n8uKiNygYBHBBO76H049uPwqTlid27j7r7un0IpGYMIvlj5Eka/qOfyqAkjHPA6fWgkZ3Bv9WcEDH51GG4ZwduR0P8AL6UBYeBwcFjxg91/CmMRnJAGMfLjGPT/ACKj3Ddt3sqt93sDx/KnmSX5HJxuJUn+HHb8qDQUjMo3LjPvkbRTY++3BCZPpkDrgegpPlOY9hfjb1+7jt7YpyYR1xtJAOATwCf09qDMQfc5xjDfgD/jTjtj/dsWION3bC//AFqE2PhGO/sVxtwOufw/CpBsZgp3YIIzt9P/ANXSgqyBIC64I3MWOV9FHb8vSj7MpxtCsijahZjkrnPI9qWE8BkOP4gwB5A7HFAWMZVvLUj68EfSgLIcypgAgEMw4zt6fz4qPameFIwAAD2/+tTy+UCKcq2eMZ6j9PpU32h928I3AAweAD0Gfw7YoKKy5DE/3gMccge3401Y8ArKBuAz0+XOcE+5qfPTOMDn1wB096YZG5fsuSOjEH0HtigCKAFdwLg7sZJGSPcj/wDXWglyF/es4DDjcvIxjg8fX2qiysrbpMHdjheQOOKhwoyW2BcZOODj3H4UAaKvblSclm3ZVVxt9uMfdHpU5n+bOMoQWzkcE+w4/LNZIfC5+U8jv64xj2A//VUiygeWGPAXAPbH0/8ArVPKBfGzG8uzBAFx/GMnjAPHTnilLlcdcrg4PRsc5yf5CqXnq43P93gggYbcOuCPQe3Ska4VDngq+T0yvYgr70coFxGaSFnSMkMTztG7HGDkdOahjZpFFwoGwM3bcc/h/kVCl5cRB4oZAFk+UjHOPp0AqIPIuHK7M8hsfL83ZfwqQL0TMqjy4nbjrxuP+Ppj0qYFYxs8og4yRnAAPT2//Vx7ZW0SZWQZ52qegDY75qyvlmYYXsNv8OO3GeKdhXLqogJZFjRSm4hRn5sdMcDmoZ522HKndnbgY3cj36DGPpUq+VKyxuNu4kgcrwB/UZNQT7Y5trbdx6sOOewxjkCkMptn/VlQeoKg4HH92qs2DlFVeSPmHIJHGRir3kqxJJ4HO0DA/Hjiqsqb5MR8lMj25+79K0gYTZUTy8LknHIAHGB6UFPlEZG4Yx8oB/yBU5jKlWwVx0X277eKQh9jbXPyDBAHArd7HMy9oW/NwqsMMqspxg47lfp0ruNLOG6dEfYw9B04rjdBjTMyscMIxH6Z5/p0ru9K4kVwCMLt59cdDWsDJlzXnU+FLmYnDSbVIA7kgFse4OeK8tj4mU/KwwqnsP8AAfSvUdfZh4LuDkASSKikMByCMD6cen44ry1yVRlDbSI85JOPbryD+oNOruED/9L9Hcg8fz9qQs2Mgjg8Adfb/wDVSgehwe3tSn+8f4e3bNdhzkXK5x17e2acD6Y/H0pD3/nTtoOFPGT+HFAEqICCx+ZRx6DgdP8ACgR/eAXAOOPf+n0p4GADGfvcYHbHT/OMUjA7WX5cNjII5GKAIz/CcelKFMfByM849vpUqruIOemAQT+VJgKMDAJP8I5xQAwcZAPBGQPSnDAwgxzwB6f/AFqQ8DnA4weOv4+lOxjHDDHTtQaDeOoOOMf/AKqb6DI+g6DFPOcYBAzSDqMDg9MUAL/AzLg4xwB0/wD1044GD2AxhT1//V+lGMBML/ERt4zkf0/lTDs7DA/HAFaAAUlhj+L9CP1/OngZOARgAYwOcnqaaMhsgEE9CPUdjTwpGFAwCemOwrMBwC/xDvx7Y9vSlHIPygD0/vY9PamY7jgjHHp6U/A7cngfSgBFH3duMtz9BTcA4Uj7vTHbP+NScZ4GMdgKABg8dR/KgBpzg7vlpOPl+bAP86kUcgDK0DhPbPPrxQA3GB8vQD0pCfp+XUUv930wKUDrtPQelADemSvHv+lB4zwPbtn1o7duwGaGPVvUc59PagBvAB4xkYwfSkyACq9x/ninYwMjOBz/AExTe5Y9MAH2P0oAeNvPUccD09B+FOAzjoCBTRuHYHI5HNLjjHJ4oAMJwSDgcgfSjpj1+lOww44WjG35SegyT0oAQHH+yCOBSZAwOPSmnHTOAo/HFOBbPOOR+o6UAA/u/ke1L9T+FJ1A/l2oG38P6dqAHZJGOnFK3TPO0cA9BxQQ3fgelB6/exu7dvxoAXAHJ7gfnTTk5GASOSvfFOA564z09OKYScdfYAd/pQApKj+HOcDFB+UHf/D7ZP0pMYAAHy/rSc+oXt+FAA6jhPy54qLuWxnjA/DjpTxxn3HTHpxUZGeF9MAUANO3BI4JP6Y7UcdO2P6U78MZ9qTkewA6elZmZGcY57Cjjoev/wBb/PFO79sY4P8AnpTQeMgYzQAmcYz3/Kn89fT+Xajg/Ljg9e2BTyA3oDk9P844oAaB2yAD2PtU4+Yk8YHY9AKiUDrjHp9amXdjHB9cjGKAHc59OOfpRnsADkfn9PQ0memOpoIzjnAJx9cfyoAcAQ2M478f54pAPl4+b0IoGw9N33ge2Bt4+lPClu49uMDA9qDQTgj5cBemfr2pfnIycDgAY4o+X+63bPpx9KOeM8GgzIyuSN3APOOgJA9fpUPCna2B6Y6Y7VZOMMvHrj09eKYfmwBjP9B/9ag0Kx5I4B5/OmZHKDAbjGOfmFWCp24B/oD6cVAQV98YyPp2oMw47Uq4ycg9Omf0pi5xkA/XHFLyAO3Peg0JCM4/Mf57UEFhx39KjqTA+YdiB3xQZjD7ggD8hUfH8PXPHp+npUnTGBjHXtUf09fu/wBKAHfe44DcZXtSkIOgz1/AfSjgAg9iQV+n9KXjuP8APpQA3jjJ6cD6DtQMc/5yKMDt16UvTI9sUAJx9D69qaOvHA7U49Cevse1NO0Efyx6UANC46jt+FA+6WXgj+X/AOqlzzj9KNoYhj25P0oAjAIA6denpSFex59PrUnTdjGc/Lj0FOUZ6kZ7UAQH720dTxz7VGV544P8hUvVBnB700r1ZMZ4/CgBhJ5LDPr+H+FR7Qvy4z9PYVNtXAxx+PG2o2+XjB/AZoAaynoR0xTdvoMVJznikG0kZHegBo7nHtjHIFMYL0Iz6AdanGQp9uORjpUZOMDIHt0oAhZSBk4IzjNRsB261P26YBqE/KQAAc/oKAIMEZAx7U0ZHON3NOwFA54ppIH3c9qAHDgYHP1oxzjGen6UY5xjOPTilAOOBgmgBAATn7xHbpj6U0rj6enenDP3F5wM496G+U4Yfd5OPWgCHH0wO3vUbAZ+YdOPwqfgcAYHrioyMdse9AFQjGVOOOfl9KjOcBuMH0qx8oORiq5XIJfp/jQA0jp37YXtUYxt7ZP9OlPJ3EDoMcg+1JyeME89AOlACDY2OSM/LgCo2X5umP0zipMnbwQPYj0ph54PP8qAIssOGPOOnemkZ4OTj8v8inMPyz/kU1cgADAz+tAEZBb5cbs+nYUmDgN68D6VIRgnHpTNo6qOTjjpj8KAE29MDj16U5Rj5fxHpQq5znpnp/8AWpy8jpjOQB1oAb2Hb/PSg9cc8/pS9sHHH9KOuO+ev0oAbx2ximn3/CnE9+OOBim+vPWgBpz0FAIB5GcEcU7aMYHtxSH06c0AIM9+PQU0nB9/annjpj60wjIzxzQAmV557dKTO7BYcAYA9KXkkZ69Pyo79qDQQH5ce9GPlzSc45peOlBmB7D+lIfvYo7Y7UYz2/KgCZD/AIf59KkWok+5u9ePxqXuDx7UAO3dAT8oPAHFN3HHzDv0FICc5/Sj2oAU5GcduD6VHjj07Yp+eOnp+VJnj+lADe3HQdvpSD/Clxk4PHp+FNU8D0oGiXoMA08HH4AcdfxqHOQemB61IN204xwAQRxQWS5HG7pnv3o42g9cjGO+DUY479P6+lOyQTt+agBRwSO+OO3NIBjAIx6/Sl6fKPm56UmMdF49/wClAC/L+AHHanY7YHam+/bHeg88kA8jjpQZjyPu9eeeny4PY896Unn5yT9Pbp9MVIXOSBgKOB6+3+elM29/zoNBOhPY5H6UoHv/AJ9qb/CQOnf8KdjkDt/nFZmY76HAz0/+tS/TH0pvb6npS+3H8uKDQQ4yQRweD68elP7DHADYGegpAODtbqc49B0/X0pVyQMck8/UCgCbAJYKOMbs9iR1xQfu/LyB6U1WyOgZFbPpilzjg9fTsw9f8KAJi27kLhG7YxTscjnk9OKhHB4wcfhinqcgYHPpQZknfAxjOcY4PHr2qRCA2P4fQf071XiIBXC4zxxVhflXr6/lQWiRQQvbjp67akHTrt5HHtUYwOmOg9/pT1IJYgqoxx2PtxQMkHTGMD0+v+FSqrNyew6f59KhXrgcYGanVgOWHb19eKAJB2zyOn4f/rqQEkbvb6DNQjsFB46eo9fyp4x0xj+RxWYEgVeCPlwe9SZGajzls4xjHFSZGPyH/wBegB4b1559O/8A9apRgZ9RwRVfJAyKnBJIUEYPP40ATc4xn7oHb+VSLwR/d+nf/wCtUIOccfQfSpM9M0AKMYBx7cU8sBg/ypg7dcfpxQp57D0FADjgcE//AKqfjHGKZnHXAOev9KQNnr1oAkGcg4zg4x6Unpj5Oce1JnAzx7dsUpBIy2Dj9aAEGOw470/jJHpTMjcN3Gf8jFSDJA46/wBKALC424HGPbtV2J0Cq3cjHFZ6Nnr1HPpgenvVsMOx9OlAGsh4GD+VWIx8pIU/L39vXFZ0GAe+f7vYA9xWgn3So9Mc9aAJRnHPcdu30qRGHGR2xx3qLoOe3SmqccZ60AXzgDGeppyEcZ4PIz0qojg49/b0qyhyoAGR9M4oNCcFume+aerlfoP5VETwG4PvnsKeo4A79BQBbjPJHbH/AOqnH5iCe2KgjPqOoqwvJGP/ANVAD025weh4/wAKkI68dB0piDPTnng+tSAA4J5BFAAhJ2n8TVoAc9qgx1BOMdD2FXI+30/lQA8KOp4qZM8jqRjFN6AHHoT2qZEU8DgjkD2oAsfe9uBj8KvDHDEdR9KrKpwMcgd6toMrjpQBMi4/CpAN3FKrADFPx6UAMxjgU9eOn0p3QUqBQcjmgCVMYPI64xjmrccHTjGPalhjDgcH8vStaCMAYJz+HSgDnrmAjd8vv+FZBGOPSunvxsHB4PGPauckwBkfTGPSgCsTjjik5bjpkU8jI6YP9KiJweOMUAUX5PGKqOhzjtx/nir8iEnHp7YqApgfXigCuc55x7/hRx3GR0qRlx/hUWBjOOo4/CgCEn25qIjPant3phxQBXm4wo69eDVGUkNhfl9fwq1NJzz2GKoSHdyeDzmgCvL1PbB/IVnygdCOPUf0q5cHcxXuRjA4NVsEsfl9Rj/CgCvj06U2TGDjinjrjp82PwqGYnaR6HFBmUWBD9ulMxxTzk/jwPwpG4PselAFYjsKjbbljnHTA+lSsB8w9ajOMgAcHig0Iu+DUi8jjNM74FOUcen8qDMfnnr0HTGKPb8qTHHTpRwOe3p7UAO/D8BS8DjpxSDj/ZFP6f8A6qAJIwQMEVaUYPvn8MVEi/dFSDhh/nFAE2Mjn/6wpQOdvam+vHbAHTNTDHp/SgCMdDgdqUJxz0FSgdyO1LgAcdT60GhXwMEDORTSASB0zzU2OOen9aTblt2B06CgCPB54x/9amEccVNjAHGPemkA8Y6npQBGFxjPFPGP6UDtSZwM0ASjrwM1KvI9fYVEBnj26VKAB2Ht26UAGMDPNOGKAMke3p0qQJgeuPSgBgGBmpkUjPQdKVEz7Z6VIoPpj2oAkiXOFH/6qtqP0qFV45H1xVpQQB9KAJos5FWl4A6VVTg1eUZA6UGZKhqTXfFNn4J8N33iu9lEUGnQPI2R944+UfjWZqutaT4X0a68Q65L5VnaIXY9WbH8KjuT2Ar8ef2jP2mda+Ld3J4f025+xaBGzIlrAQDNtyMZGN3+03QgBRxnIB41+0x+1X4z+OdtF4Wv5YJtF0q+N/8AaFiVJ98QZREjqVGwbuyk5A54OfiK986S6FnYO0abd2wtwn057CvaNU8JXeJpbZR5DRcAHkFOST2GevH5CvKrfTpxqxikIDMMkHjcCMYArSK0OWpudVpWoC8ECwAiK1gRDgffdByT9a1Y761aTcdxOcjjNYNlBLpNmsSowa4mzk84XPAro7q1guni8llRY2BbnG5R6fWsykaVpHBIAs8eMSDZx0P5fhWTDqdzb6jNbbHKqxUccZz9OlT31xc2YWRPK2EFzjtn9KwI5WuZGvbeQgyHgDPVRQB7Tpk2j31te2dzbAT2Vt9pWXnarJ/u8e+D1HQV5zLoek2D7p5TerKpfcuckk+me3p1FZmmeIdT8Pu9xbr58FyuyVW5IHPKn1BP07dK7Tw1o7eLZ7fStOZWYnDk4BjgHzZILAce3oMUFpm/oXgy0uNITWNbuTHbSeWbeFDl3iPG0bduMDGML+AxW7qmiWryrHFZvZQxRgKVbywRnClscd8d67SWXRcT6erN5WmptlRhzi3H3hjoCPTr/O3Jrti5e4t3juzdr5YUHCEAY2HPQ44xWhcTyfUPhpCsonuXuElZRuWP950GMnkdcc4FbcXhqJLeOCwh+wzD5ll8sdMc8jGOPy9q2b59ZVJJtJj8x2jYKLh1G3b2jVuCBnH3cc4GOtaCXutXNgLO6e3jmb5WeNSfoB07UFHO3fh6eS5TT5Ji0ckalnRAe3DHJ4HHY8HiqkXhu1ubuS8v9nlbDbuHQlCE4O3n0HQ5PoKfq+o3PhO2i1a/la6kz5OxCvleUM9RtB6kD1z/ALIzWfa+JrfVxMdNmeCSTMgtpBkDaOcDgZ79+BQB1fhZvCfh3UZRo+mkzSA4kl+VIgeA2fTp26ccVkpr+h6rrRh1GczzFtr/ACCOEluCEAGO3XvWLY3tx/aCxl0up75V82HgEIvTGORjPpj06VhXl/ovh7WGe4td0igMu7BWN+zYOfu9sYx9cYAPWQ3h/TJWtbZ5I977hAJCUkKc7tp/iGB04ryLxbDZ3MRkWO380KSqw8/Ljuata1eR6kYXtnHmWrJN5sTBlORwMKcjPTrTY/CsGoJbaz4i1F7dpG+W2hXbvjXvkEbcj0HI6egBM+dI5G1OYwCHLkDCRryVB429zn2r3Twx8KdQ1d7aPU3Npa7AGB5lII46fd/SvZ9O8LeHdGEN7pECKTyXRQ5MXqfpXX6zJHFayX9szb/JEixx4A2x+w+b8xQRyHi+m/DizvrnVPtdq1jaWEAS2eDIaVjuBPP3tuOh4GeRVvRY5obwXtrKDFpdukOVwT0HX7p3NjrjHHal8ceJ9Si0sG1SOM3IzkHdsU9fYk/hXH6CNYsrf7TNIFtbyI+aEPzN1wcDjj+Rx61MgtY9n8/VtQngvkt5Vu7YptlBy2wDAG09R+FW9Z1TxdrlzMkxgM9vHs8pVUEqP4go9TivD9J8f6zDqxS7Rrq2tSADGdm0Y4PTGT3ru7nx5oOuWr3unXMtjqFhEQ4MRIaMbcucYUqDj3HBxioAd4i1a6u7OVprbO+ARfJwQ2OSR0/L06V5tHfXGnajbzaBH/xMJohbxgqHKlm9Puk5+oxV+TUhNp0qabei9lZVd3AydrdB7cdF9eOtdn4V8PnwysPiLWojJcpzBbHG7ccDJGePT2647Hmm7gR6Do2p+CNeljbUYkkns83d2nFwsspyY97E85GcjBIPGOlYGt6hLG0n2xGd5Apk+ufvVlane38upavq0Y+2pYru8gOfmnk+Y+x2kYORj2rmYtYn1XS7G5ll8y4uZZC7bcBEQ/cXOdqrxgVIHM+Jg9pEkyR7hMc4xkqB2Pp9QD0rvfhx4I1HSfCa+N9V095bXUbiSO3EpCnzMb02g84dUYg4xxUXg+WwXxHbHxJHnTZrvy7kHhUTIwVHPG4DI7jivdfjBqdhqdlovh7S5Qtnp/nXe2E5haWRQqLlc427SefXjrWtJ+7YyKvw68G+HbXQj4v8YXUX2qd/ktgu5PIYgZJGME7uMY29+flHhfinwx4oXxZNdqt2dOuseXdwqwQ27AbACwVtuMHBHpxWvoPjDUrmzTUbtJI7nR8x2txC6oBGowYwvXOOpIJORlgOK9tGt3viK1tGleNrYwI3ksu2N4nxtIGPlwDg4xtxVmpkeDbWw1RW0pJ4XlgsktIYvNVHCp0KL9516ZI4/p5t8ThrsIaxFnHFDbPsLr96SQnBbjC49OD16161c+B/A1peLqkl0TPbAyKltPh1K8qRsYEH04ArhfCt94j8S6qsN7dec0cxnjF2iGRoomAyxAyzAfjxxxQJnkOh3MNrLqCR7DfWkS+T5gypBAB4HPtxyBXoOq+Oru+8CwC90y2QNKVdYW8sBcnLohB2ZI6Zyc5wABXpGlaF4JvY7yZ/s1tfXd3MbtwoDsWf7ivJwi4/2eh6ZrnNe0HTrrQdcMVv9htvIVbdpgfMeTcQpy3JX1wfl4AHagXKYvhHT/DU2iHXLPTpJ7piyyzR791sn3CQEO0hhlfmKjPpXVapdQ3BYxWkj3V0ki5i3M6Bl2qdmQc+w4AGQKu+H/FNl8N/CK+BntjDrL2pFxcxgTxyybiAMrllBToNvfoOa6ew1LTdC04JpMUtzqcFqDLOy58kKRvPUbBg4zyoAAJ70FHkdp4R8Q2nhG8tLhWtbrzDJ+9b95JAP4vwJ4Ht0ryHTLe50vUIJjKJfmCbB7cZPsMdq+vPGMf9s6HpWp2kz+XMVYkttG2VR8rBeFI9q8S1zR9PstTlJh2oiKwAXheOAv4Yx6UESQlt498Z6AINOsL/AO1WHmKYgwVpLdwMHbIeeBng9j9avX+rytbXFzrU81zeTsZMynLBeysw4wox0xk9MCvPPDWp2+paherFGg8py8EjfLlTwSAc9QM/h2r0SfwzdeI7dRasYiEy+xA25RjJxkYx1/L0rAIs7Xwp8N77xVbrqpuEsrMDIkmOWI/2QDj07jqK7+HRNC8P6Vcz6Lcfao4pHTzQSxd4/lYYB2qAewI46kCvnjUfGl7rmk2Xg+2RrFba8FqJEkILW7OFxjA5XjnpgHgV6F4RsrnR9f1/4b6pO9gtw639rICHZ1IG1l3cv93oDnjrxkWWdjaav4bvrqZNQtrYh7YyzrIN0yKg5A4GflAOBk8Z46V5zpuveGPEkmoaToVvMVeRcROMEKMj73cADp24rpvGvgez0nw2oiuN+oXJ8vzAfM2j+MHZ3CHgjHf3Ne9/s8+Gvhn4X+Hmp+NDC2ozW5MVzJLEdzhduxUGMAE+nTFA0fBHjnQNU0fxp4ATWLh4/tmvpZxfaQeLXdEUwT0CYGAOPm4r618WXWjeBtBu7q0i+3tpc8ab5AEaSUsuVHA+TbhemcV8yftfTNbeKvAd4kskm0y6im5uVCyIWUHPWMKF+o4r6C8baUbjUYbSBc2LyQ3Mm88bSiE7uh5wQM1vL4UaM4r4mfEy01nRYdF0GOa3+14luYWQJ5eMERkYDMCcNkDp7V574b8PqbXTvEs3lEytIUUL18s4+bJ55UEcdq931eKyfTJZIrSG1ntJPKWdkU+YSBtC8DqOTxhRt65rlNcsLi11Xw/ollbAx2reXdGEYCBgpYgdgef5DnFcWKlypESPPPAd5r+tXOuX+vSupeVIMEjoudp57Dt7Y7DFb98p2PE25WbjP8IHTgfhWi1vHp11dRQJsE8pkcAcBiAMdOmB0/KqiQPcT7dvyr8v/wBevGq1LyuSdXplvLFp1tBIAvyYOORhelWkAWQZbnsEIP4VPB+7tkhIXLNtYgDoO1QodsjHdjG4DaOwrz5fEBRvWIlaIHJBByKpzzL9rVM4QEbiOxxU15J8xkjO0OPvH1rFLg5lc9ucd6RmXRxLK7ngdPT8K53UryF9QFqmRMhHb5SAAePzxVyW6aCIsvcbt392uS8Og6jqFxfztkowUZ78niuqjHS4HfWsgito0ZctjzDxg7vTFRXc8UcZ3LsB+bA6n6VD5u446EEZ7YHtVS4aWZ8bgUXGSR+mKoA2/aLfyphkjGRgDA9qq7QzDaD5Zyuf5VeZwCU7kdjnn0/KoV5iIxwGzx0oAhS3KyqwZC38K4z09/pWyZFurQWYhVSuHV1bb907grR42kZ57dvSobOB55TFhQSvb1+lT6bD595NHt+WFSp6j9fX2oAqaRLbQ3fELIoXKk9C2ehbt/gK17W2ku7SRs4GdkeWwpPpWIJMKYIPlRTwOWyf8/hXoOmaZP8AYDMrxW8cZ3jzflXcVydvB3egxznt3qZFRPJotKW3u5Wun3ICyA5yWZuGBrpWzBDHHbhVfaMk45I/h/8ArVp63axGctEmZSwJYYAPfpWUkUzXiWoVcLjqO3v+FSUdZp1oLNFaR3MmAxGOMY5GPyHHFbF9vPhnUWYbV8h2HGCUBGM49cfSq1nBM1zLA+0xsoBAGcD+net/xEwHhXVYlIfybcjj0YqPzGegrajG40eT6EyjxXr0xHCabpm7HUDb/Sujbc8Ayc5A+U+nPSub8PDd4r8TbuMWOmqRj0j/AKV1M0flxIH/ALucEcbayq7lnNa8QBDGnGwFVx055wK5OKMC9DrkchgPTtXWa2GeNG4BTO3Hv/8AWrmrYea54woZVwOoHrV0vhMzvNPzJpkqqPmNxCPwzwPSvStQe3sdMuIWkPlgHftG49F6dcY/CvOtKl8m1llbj99Ac+hDZzVLVNZ8m4ntxO/kytmRUQBdx6Bzjdgdhx7jpXRz2NDzzVb9TceQuRFE28o3BdzzyOoA9cYPbpWObxLcM8nUnswwT/IE/p7VhXV7JLqH2VOJJVYsDzuXtjjGOCM8egrN1CXD/wBnwgeWwzhvmwcdumOuK2p4e6OebPVvCOqRP4p0xJXxH9pjL8/OMdCfxUV9JeMb6DyJN6vvVc57cgjr2H8q+FfD2qvbarDLGw3wyAkHJBx/+qvbPil4u8RWWnWEVhEDHIsc0hx8zDq2RnlhxnmuiFPlVkbQlZHYaHM1rqax5Gw4x746Z9umM/0rtHeGOUCFVZCGYseoI6jPHr1PavlzwP4v1DXvGEMLRqii6MUfGxnRF5wO2RX1Hcx7hPtzHkMfmGeoHHbgY4NZVlaJpe6PNdd2m8kQL8q4+XPTIH51Siby357Y4HAwOn/6qu66FNwj/LkhT8pyQMY+bsKo4XBcDcOnHpjPFeGcxyt7+5vT8pzvUEd+ex9a7vTSzD73RMcdS/t+FcPdbHuFn4OWBwD0PQCus0veY4wDld/J74Pt2rWXwiL+o5iKHaeT0Jz1wBisu9RWtm6joOPlFb2tLsihkkJHzEcegHUfhWLPFI9uUGTuU4J547H8qiC0A86dh9oeP5U2DCjHHP8AnvXo2ls7RqF6AAMBjv8AT0ry2OVnumZQwX5doxz8vXp/McV6Fp1wYpVGcxtt3rx3HFdNWHuoDsJ/NtrWMIMNv2c/dHSpbiX/AEUI42ktkDPQdOnpUF7ghERvlYruUY556H3qSdswydQF4K9iFxg461xgVNqps3Jjb7/yFeX3zs103O07ifm6+34Yr0uSbcrg4yq4ANcBeuhvZI8KSwAOepI6VphtzMv6IM3SB0JwQucdc/Sulu1VHkc5whCjIz06dKytNj8va7li3ylgB8ox9K0GKvKz4JweOO3r/hRiN0BUsN8dxnjdk9euK2rdg7DkABsAYx/9cVnIqhRkAleSRzginWhc3RhTkldzHisEBdhVTcS5/wBUpwCOBn1+tKwKQtIx24Gcn+pqnblftEkY4ABYLjuOOlR3pcw+VGCGLBTirAtaO3mAxBg2WwB6c8/nXlGqA/2ve+eqmNnRcY4+Vxt+mBXq+jL/AKTGNqhI8twMYIryHVpIWv7+dWVHkckY9M8foK2w3xAdx4B2R6q6ElSAHHYd88dCOf0Fbmo2a/bLu6zkgoViIydxkwdp7AemO/tXN/C/nViqrlWj/TvXS3Mn+mS+zf8AtU/4VniPjLiOtW3LdMwH7llKDHUt2NXNQi8yxjRcJyS3dA+BgHvgD3HFOtV8mydrhUBlztH3eB6n1B/Ss68vUs4niBM/2g9E4jAH8OD68dMelZQ+Ig8pYiS4jlYRLJEzqxTGCB+R+mcVlTu13L5TFSAwXOOcHjg+npW1q6oj/Z7YeUsxBIKj2I6HoOaqW6xW6m1jxI8oxIT3/Tp7V7UdjQydRlKpA2xS+dseB/APQDNVdNuFhSMRq7tI2GOOQM9h0qHUgsjrA7/JEcY/vN0479KgieRJCIHIRflAHU444rWwG5rdy6W0NrsBlLAhwnQfwj1yx9B0784F7T/I0vSlkRCn2gAttGGIAGBjnA6//WrKieXVo4Y3uUgCuyQmU+WdyrkcnjCnAx78eldDdW8iloliKzxYX93jy87RnsOD71DQGFfXoleNUGI8nHuPcVjvJmARBcdz7Z9B2qKQ3Vw5mTDAJ1HHt0qg9xLK37vACjt+XPHFaxRUTU0ye+0e/g1nT2PmwSK0QU9NnUZHGCK/U/wTq2l+OvBtpbwt5Gn+IUE+n3Ea7TZajGAXhwu3bsZQ8eNuRuX0Fflb50MjNb2zKIohk89F6E4GSfy9q+m/2VfHNsdYu/hbe3L2ttrEgu9FmbkwX0RyAPZ8dOOK9PAVuWXKzOpDqfc8V5qN9pn9riIDxJ4XneC7tgQvnKBiRRkH5J4vnQ44Odv3c1o3erQaNqFj47spAdA19YIdRY8CGUjbBcsDlVB4ilyRt46msm/vp9NubXx5BA0ZiBsPENsgwyiLH73AzkwHngEtGcdBx0Frb6dZanP4auws3hzxXHI8A3FooruVczQowJ2pKmJYyCAGBCdePoY7GJSj0bT9Pmvfh9qWW0vURJcadgLmJWJZ4U5JzCcPHx0yOwFben2s3jDw3f8AgvXJPL17RmVFuRywdebW7Xn+MD5lznIYEDNcrp9nqWoNfeCdScjW/DoiuNKumP7ye3UnyJAW27twUJIc4De9XCZ5Z/8AhYegwypqVg/k6jZhizXMMQCywhckLIgG6MrjJ7HNSBsaZfXviTQYr4xLb+ItDleNox/DcxjbJH1+5OnTnGCDmr/iG6m1SPSvHXh0M91pkbTiFf8AltbtgXMJAx84A4HOHUDFUvEM1to19Y/EfS2V9J1COGDUmQADynOILk5xzGzbW6nY3TjjpNGtP7H8USeWM2esRrcIucItxFnzQAMAeah3ZBySKAOb8SWI13WY7yCX/iVeI7GHSw6nhbjJltLgf3ijcL3U9K+PtHs/FcP7SnxFg8cmB9SDaQUkt38yEweQfJZDhT/q2HBAIPGOlfZMel3FpH4n8LaQqxXFnKms6TwFRN2HVUQcKqyowXsMjg180aLqMfi/42eMvFkEe2LUv7MZATnCw2qx4BwMgOPQdK4sa+WJ24Ldnumt7mECKPlaERkbsH5iu3A+o/L8Kf8AECXdHoOmKceZdOd/YCKPB/nj2ps4afUIkJBxNbnH90qHyPp3FJ4wV28V6HbcbY7WZ2X3cqP6V5CO9LY6jQ4xFf2kTLhhCxYZ3dMd+CcnvivTrP5AHTj5d3rXnWjKqajjH3IljQegxz/IV6HCAYAoHUYrWCsmaRfvo4Fla51i5jDbjP8AL8o5Of8ADOKY9slreQxIzFwQsiDgL0/rXa2mhfZrsXJYBgu4hevQjP6iud1baJpLuLIcEduOMYP49Kho9+nM/IH9ta2WL9oe4Yj/AF2h27jng4AAP8x+Fcj+z+7r462hsO8Myrt7na/H5V6B+3VCqfGvSro/eutAi4PZBIwyPxyK8n+Bk3k/EPSSFw226yccZ2NgVFY9ePwo8w/aegFt8bNRijXCtZ2+QBtyBFgfoBXgbNlVI/nnaR7dOlfSH7XimP4vJdAfLcaRbSDsWGHGMfgBXzWrgj1fOcdAD2P4V1UtvuPmcUrV5E6b1wpOVc54HpVsZwNm3BIANUIzgADPy4xx61bQYG0LjZ0+nerOZFlduNuQMEgEcA471OkuWJOcFck459OKrqzBCOgA+Ucd6XMpb5sAjHC47VLKTNFJEx8568fTilzuCr0HHK9enAqtkEA8ZPfHIx/UU9m2g5zng8den+FZtFk2cYYjADYIx0/z0pQe2M+g7/T8OlViRyR91uQaduzkc43DHP8AKlYpMuKVUbt7Z7bQOntTiWIOTg+vQL/9c1RMmflwwXjjPGPb8asxqZD9w987gMHPPHvjrSKLYdcsx2uOMccgdM1YVpDjYi/KeARjr6DtWcX5JxwPQVP5+0g87t2Tnp07CszRMt+YFkDnjJ5Yc5/z+lMZ9wKsRkfe+g6Y+tUxISAinHqBwDntj6VDyh8xDkdRn+6f8KAbLjl9oZcbfl+6OntS7gRtXkbuhzj6c+9UjIu8sGHPpUof5R1LDoVPGfegC1tL9AFH8OQc/h7VIlvM+SWwygdAcg1S+7zsbC9R744/Ae1O/wBI4BLY3A46c9gKANeHUri2hwWG4E5ZsBefoOtdbojMNPjaGRSZJ25PT04x0rgrWxu7rKxo+yM/OzA7V9Aa73w7aM+kRsFGDNuJz1Ge/p06CtDKZJrchsx5zqvlpsQt/FjueOw+leVPcG5nMs4WNn5GByBjhc16xrnkT+Yjr8g+U+nQe9eYX0ccd0yxfKu0deAAPataZyYj4TPkQOjJ83JA5GfwyP6V1GiStO7JGMj7uRgY4rmJGUIRuYcduOB/Ou40O2WJYxHn96RuUY2nj5SBSxHwhhdzgdck23EsgU8sF5PfsMe1Y43hdykKMgj1G3rx35rS1/ZLdTiMMdsrfKvTJPX8OnSsu2QMyi4VtzHHHHzVktjae5s2MMjAI5AfdnPccdx6VqoBIgkhA2seB7ng9fX+VYsHkblLeZG5PAPIGO5+tX7U28TggSMqZAwvGO2Px70pHTS2NWOKTdgBfLYcD/aHv/h6U5DMQuGz0wX7Y/lzxQoXYJDGxyAcqpAA4/zxSnYCU2eWB6Hp6Vg4vodF0PLk9EDcfxDH1GKZiRufLGT0JQfKT6UhkjxkSqFBweccU0BCvzTI46YyePal73YYNsyWKy7TyRjHX1o3IpVj2Hy5POad+66hhkEkfN8uD9eBilURscbos8nG7H51QgLRBtwRCOvA5zUTKOG2uMAKc8Djoad+5hjOGUAYxl+vbAqN5rYEbpkLAY5O4c+1BA3CEo4TcACQd3H8vTmmBCwwFPyo2c5IP+RTvtNuSSZYthPK8AHA9aZ9st3z/pEWeAfnXGD6fSg0FGclducEjAB/yKjET7sHLH724nsfb9MU83UBwGuI8ZGDuA49ePpTfP0/7huIwMlThxjjp0HINAEflh85GCT0HUZ4/SnEM0YXI2/KuTxyP5f/AFqsJdWC9LqEY77+ox+uOlR/2hpUfzCZXz2xx7/4UGYx0fALADb8vXoOvP4YqHa+QMgMx2Y7g+nbAzVn+1dJ5bzBnO73yPoP6U9te0oHa5zn0Xd1oArrHM38MZAOAT/kdTSeVuwcKqE4yeBn0x+FS/2/pp4DOMHj5M4HHP51G/iDT8FArFTzjaF59R9aAERVViVULzhcerf0ApSQq4G1QCc7QB93pmoBrFgDhIZHA649PehdatCDut2Ax/dGPpQBOScY6eXwccde3pSqNpGxsDHfGdp9Kpf2pGMMltJu7HYOfQ+1P/tQR/KtmQCuF+X5yR/Og0LQ+Uf60blH4+4+gph2AEAp2+8OnfFRrqe/GdPkB2YOxAPpz6U2a6lzhNPnGVxll5IoIuWljzGAGUAY7Dv2PtQFfqdgK8jJ5x+H6VRN5qC8C0XbgDs3Tgce1I17fkkfZfLwRwrdwMdKAuWyWjLKu1Rt7jhgB2x7UhUcMMEfw8fKPfHbHpVP7XqG5B5IH3mxnkKOo59qi8++flogoA79/p6D/CnYLl9jg7WYZ77v0PtQ+3GwOMDnAH3h/j6VRL6oxLxxqN7bRt68e9J/xMhkbEcZJz2yOPy7UWM2y2yq3OM5HfsO9O2RsMj6992B16D8qp+ZqOMl4lAOdxX9MYqYNqzldk0O1vmyAeg/CrMrEqxyCRWRjuOVXcMgjHQnt/n2pTGQWLZ7MNvy5B46dB7VAF1VlBElui53Ajjn271NDbao6lVu4iyIzMcfMAw7ntg9MfyoIasTeTjGVPY5I4UY4/HtSmAjfsbkcnHGQenbHpxTFsNS2KTfRJkKzHZllPYAd+30NN+w6k48/wC2g5GN2zg+4A9higiww2zswmA4XCr5fOD3znrjgCk8llY8cc8nj8ff6dqG0u8Cgfa0XJ+YAdfXjpxSnT7gb1e7zzwAuQfpzWhICFiSDGST6noPbpWvoEafaCwyBGmVzyvBGMf0rEe1lwF+2yIP4AB1A6Vs+HVkWS58yZ5RhDk9N2eMY6Hjp9KDM9r8OdIE73Exb8a8m16QzeIdTMh3bp02545QYJ/SvaPCiILWxbaPmnIz6YOOPw4rxfVFL+IdWKhTtvpVGCMEDK8e3uKzq/CdOG+IyNo89t7KqldjZ4BI/wA4rV0aEncspC9QD/HxxwazVhAbaoXYoBzyQmPr+nPFdBpY29RgOenr/T8uK4nsd5FI/wDpbMAAGfIHsAeleZaqCuq3OcfK54x2r0yUK0uwELtGxR15HH6ivONcBfVrkkAbMbgO5UAdK1w+5hX+Ezg2MfNgZ7Hjjpx7CrMARBudlx6Z68YqqtvCz4cEhh1XgZNSpbQO3Q89PXjsK6mcUbl8SQqAgZThRgevoKkE1uu4ngKB07/4UgsLMPGqoTvAwB1b/CpotOsyI3dTsOc4PHy8Y/HpWTOiNyDzbfBTzF2449/T9KlhurSParyLjAx3AA7VdNjp+4bbf5Mgc8Yq0mlWW3dHbc9Nr8A49B7UjblkZqX9oi7hICzEAt9ehx/PFNN7YqvPzHlQMgfj/hitldOiIObKEKOOOc/TFKun2j7XW2jXjOQeDjpj69vpUFGJ/alsjEjpjHAwFHdQOlN/tS0QnaOMk4C9v/rV0H9nW6bXW2j698ZOegx04FL9lEDFtqR5UKBtXkkdB6UhWkc219ak7mHAGMdc/j/nimNfWbbiRyW+XjpgDH4V0qWcTqP9HRWyAvQd8cdvp7VP9jjD5MHGRtIUKRgc5x2pFcsjlReWvXDyHGGwP5e1P+3Ww/5Yy8fdBHA+ldL5CAMvlgEKCMAD/gOKXKDAwFVQMgkD+lGgcsjmRqFvyiLJ93gAent7Un26Mlm2zKw+UbVB4+tdUUX5Q4A2bT2J57HjFJI3y+WQGQnp2OOnaneI+RnNm5gIj2QXDyL0HT8vb2FIL0hNq2shCkHp+nTse9dD52WyWxzwD146j8akY4CxlvunO7uB2AxSuP2Zzq3k7cpavl8ndjgr2+vFIt7JkyNA2B98Fcfr+NdA1xIoDSA4z909R7D654+lMIfcIsneG4YD5A2PT0xTHyGELm42EGDG4KPlHA9PpxR9pmTafs75/u9vm4HP0rWVH2FXzl/l4xjjjGPwpWQKMFuyBR7g8c9Pb9KCLGO014Cq29swzksc8EdOO34UiSajjd5JxtAHQbcdP88VseUDh1I+XIZSfuduagljx8vUEbhsOPl6Hj34oCxVQ3bMuy1jXj7rNwePX37Upub4jb9kjIxtyxJ+n5e1TSFmUBzyhx8ox9Pfj6Upk3RbdozjOOnIoC3mQRTXwmjH2WDcnBRep9B8zfr2/StOS4uOd2n2aYyE+bOCB6VXM2MyMdoKKSAuenUdvpUDSqPnChMYPAyCR/Fn+lA0TfaL8Rk/ZrYNx83qCPQH/wDUKqfZ9QkwzeSg4BQDP04qzHPG8i52jAyGGOD3yDUysxKs23cTtXau39Oxx+VBRnfZb+RdvlxDJ6+uO3tTEsdQbMY8pSucBjnP5+laccg3kDY3GAQNnPbkCrAvZVt/LjVSztj8cfxf/WoAxfsN4Y1kd41XzOGPAz/Lj09K0LaxsDLjUL7YGHy+RG3BB7gA8Yz3GOPwvLqt3HaC0SzglZEC5PIOP7y+9ZgkeJVdN0QYAkHnaT35zx6f/WoAesFpHdssbExFeW28qfUev4cVVawugxgW6AUNlevfn6DNWY5oDgnKHA57kduMfz7VPnG55Nn3cLzhgR6Z4+nagzMtbC8+Qm4dcfKT2UH274FSiyuEQbLls9TkYXB+7346VpHO1WYHILEgHttzkDtQFSU7gQCdv3h1/LgZ6UByGabW8JMjXTI5CsxxhePX6Y9KgNlcqQGuFdBgNgZ+7/h0raQhFXcBnL+WD935Rz0/LrioiwUYXO1ASFwB0+vX8aDQxfsUq5EksqL3PTjtx+GKRrOQxuVumZgvEZXHXkVsF4Q5e4+Xb8pUc59MAd6RZHUGJ9sowF5G0YHT60QMJR1MA2i5BN07soA242kY447cVMtnEgIe6kAbjjp1FXnyjFF7n58jIBbnt0qvIrSj5FHzbemO3AGOwrd7GfIbWhQxPG0wmLPvIXPf39OK7vSUHJb5nUZwe+7PP4Vxfh7f5eX/AL2doU8gfUd/au6sG3b495I7oAOQO1awMZmN4inli0WBGdkju5cSD+HK/cGOmAa4eZXeJ/NAwx+8McDPTHsOldt4wgm/syykGSIJJB6jc6qV4wOwIHXgVwM7SeU5kzkgnb024PHPsBRMhKyP/9P9INh+XaRyBj69KTpk9+hXpyOMUcBhzz+fT0pfupg44wQR7muw5xhUAAEEZAwWoDcYb+X8qCCEEZHTnn9KNx+9wMDAGOf/ANVAE6/KmCO42r06CnfKCB065HHPFRgnb1z3x1xT854PQjt2oAAQSp2jdv6Dr05/XGBxTVGeewPI9c+n0p43IuRwOB/kUfL7EDPynjr6UDQhXgg7eeMfT+VJgAk8c9/8KcF4ZM/LgAY7+goCxqASOOBxQWKeSGA28dD2+lIAOr8BR+IqXB4zkD1z0oAyO34j+VAEeDkjgDoVamYyDzjpjI6fSpsZHHTpnv8AjSYwfl5OO3f047YoAg5HXjPTipAv8KjA4xTwpA2/5/Cn7MAdsEAA+nvQA1FBO5eqge9PxweDn+EgD9alAG7AbK4x6DNJtA+8M54x3oAZjtTiM8Yp+Nvzr1Xov94elKq/3ee+6gCLbjG0Dr1pBtz83y88Z5qcc4zz6UhGQfpjFAFbbuyXBA45pyouAOv9KmZd349ffFM2525Bx+lADAF/h9sDpz/hTWyvzHHXHv8A/qp/PTjHPOKYAAdx54wfp7elADCOxbH4dh6U1RuB6Kf8OvtipMdA2PlPPsD6Ui7kB3nHrwPpj0oATgYPT26UvA9hig5VQCvJ4AxxzTypydxHFADenBP09aQAD7op2B2+bHPy9hTP/HcDvigAyBknnjGBSckegNLtz688LxjpSY5OMdgMnrj0oAXkY2A/n0pRnITPU4/z+FRLjnlcjqB6U/nb+OQaAHYGeOnT8qXOCN+AD0xTTgAk84yM+9L93nOB60AP6fe4xyPSgjB+bGT+RFAAU9cr2pBwP6/0oAQdMgdD36YoIXbjpz+lB+VcPzn7o9fpSqOBuHvyOKDMa3Xv049KZgHH9Kk+6AzcerHuKZxnaOO+azNBpUnnOMevpUZwBu49AO9SMMjqB64PNMOR/d+XkDGfw/8A1VoZjAd2AxPB7dOlGcDJ6DinbR/Eccj8fwoGeCPlwPy/CswHfln68AU4YIKDoDyf4Tmo8Ag7VHoPpU3AHTI42+lACDGOOd35celKCQDgYO3H0owMcDntjpSjAO7PfBxQAmD6YA547CpcD+LkA546fTFQnbzx0weat4XjHXIPP8sUGhHggbd2fT2//VUqqq8D8M8/Wnc9e35A+lC442cex/z2oMyPt9aUAb85yOBj096U4wPfHHrSY4U9COeOPwoAi5xn1HbsaMHH8scYNSbTn24NJtOc+mAe35UAQEDpgLjjHpURGOOKnww+VRznjPU//rpMICOeDnNAFfAHzH7o7jqB2yKb1A3EkkfKB/X2pxAJA4HYetNYHLZGM8Ht0oAMHAwP6Y/Kl5BGMAHvRjIOF3YxhQf5047c4I4PZeg9RQAznPHQGox93nI5qXAwSN3ZeKa3Gc5UE7R6/WgAyenfrS5HHPApuOcdMfypfl+nrQA4E8FTjjt7UzI+6B1OeDijsCwABH3e9L0AXA649cZoAG6c9M03vgUfX6Z96bkA7qAFI9MA0i88HI/lTsdz36il+904wKAI8fhjv60gHoPwpfwoz+vGBQAZGN3THtTCowcjjAI4p5T+E9u3rQ2OgIz029xQBEQOhGD/AJ4oOc8/lTscYpoI4H4Y70AATjj/APVTTjjFTbf/AK9NZfQUAVuQePx9qCOFyOAf/wBVPYYPGc45HqaZgY+lAEWBnB9OlRHoOOf6VOccDGPaoyPT8qAK5A24FRY56VI+Q3Jx7U0N79KAE/vHI4xTvYU7GOCByc/jTemMen69qAEXow69xtoH97PTsaXHG3/P50v16f4d6AGkc7R8uO3YVEfYelSv/wDW46D0qNsZ4/KgCo3zAZ9e1ViN2E454GeBVhyCdv3iOnOOv6VERuBB5XGMIMbffPSgCI9duMMOnpkUKeCT2oCj7oGOOBxR7nHGOKAIz09vanEcY49f/wBVGQpDAg4PSjGBsAB54PTH19qAGEMpJTnI6noPakO0HCd+3c0/pkDnn14x7UY7/h9PpQBC2AhyM+mBURwfvDIHc8VORkD0HccVD65OfwxQAA7QCR0o7Yz+HTigZ44703ouM0AP9BwDn8qT8h/n0pvHC+van8/X+mKAG+4xx/Kk+g7/AJU/Gcc9sc0wH9eufagBnT8uKXoPal47dM0zpx/KgAPp3/Sm8NyKWj1J7UAR89P85oxxSnBx7elJ6YoAXOO460AY9/cUh6dOlL9KADrj2NL0P6UfKVPsM0DaCO3NBoSeoHI6U7tn14powOv8HP8A9anAYxnnPP8An0oMw6f59KAMnmjt/QUfeHFBoJ9D+FH0FH8+lHb2oMxPam+1Hb2ptADhjHFP59qiJwKUYzQBKOw6Z4wOKkGD8w6n+E9KhX/Z/CphgcEcDtQaC/UZx6UdOnpxn8qTtx9Pal7gEHpyB+lAC8cD8R+HpS9enQ/5x+FICeDng8c/54pwHQAd8dcUAKP/ANX4dqXjgYA9h60cdCMhRwPelBOMg5HT04oABj6gde3SjOenOeBjp/kUwnHzDHHp7VJjbnjpjj2NZmYBehxnJqQc+5Bxk+n/ANY1Hwvtjt6U/PYDOBj359KDQMHkbSSP1oyc8/eHNJxjbjb3xS8DoO/5e9ADyDghjk9ce/Sky314x70fMBj0/l0pOnK9uaAJFGefoB7j/CkRVO1SO5H5Djn0pE45I4xjA/l+FPPTA29Mce3t7UASR4zlehYjj07VOOnHHaokARVCkfN+fy9PwqcYDDPb8BQAqjKjjoMDHoP8KlBPPfApgB49v507JAwOMUASBcHjjIp+7JGB7U3aVOD+HSlA4zjGP89KzAmGc9fb8Kk54Hbjn2qIA9u3PHapgfmH8v8A61AD8buBjr069elO6AEcj7tMUDbwMnrjv/kUuRgHHyjj6UASKRjIwe2KcowAMd+lQg9M9c9qk46gfQUAT+p9uhqRMY4yQf8AOKrg4weMDH0qUHkdSAenpQBL1B298/L2FO9xg4pnXrxkdB/ntShs4bGT0/KgB/bIwOwpOMDbzigYI65wenp7Uds47fgMUAKOPTr+FS846Z47e3pTBkewHr/SlHUY4I4H40ABzz79j2FKD0/yabx0B6evH+RS5P0oAlUgAe3cVfjIUe+O/tWepJ9M9DVqJuw4xjluetAGlC3zKOMAf5/Sr6tuUEEHBJrKibo23Bz+P5Vc34AOfbj2oNC4Dz9egpc9MfTp+lRg5IGBkdF9qXj6GgCUNjHT3/wqeOYBeSfQf4VT3DB75wR/9apUJXHbrtPv9KALw4BHr6VKMfieuf51URx0PHsOhqyvyjp1HIoAsKwyMDgcHPTirEZ9B0P4Y+lVVznjBBHQ/wAsVcTIwB3P4UATgbfu9jkU8Bd20ng8jiohj7oz6VOBkr7f0oAeoPb+GpgOgHSkCAEevQ4qdFGfU/4UAS7SByRgDp61YUnrjgY/GoVAx/npT1I69+lAF2LAA64LZ+vtVlTg/Q1UVsMPlPXk9ivpVjPHb1496ALYIAFTK3FUS3AqZGwKALWe1SxrgZHtVcFTirkLDzFyOPSgDSg2hgD2rVQcVjqdy9PataEYQfSgCnepuWuVnTaxrqLzG7b0HXiudmALE0AUm5FViQDjGKskVUcGgBcFunfFDx+3filhIbkfT6VZPHQUAZjRhex6fyqmyY61pOD0HcYxVJhggYwMYoApsMDIB+ntVJjx+P5YrTO3oeP6VnyJzz2oAzZf9ZgdBUBG75eoPXtmrbLzwOuP/wBdQkcBsHg5NAGU+N+0YHHf+VM7qD/kelXXGeoxjJ47k1SIAVevA5/pQBCwCnIyTn8qpSsGyCQatSkIoAxj2qmWyM45x+dBLRAfamMQcFs9eR2x7VI2NxX0qLvQCRGF5OPQYphyMcf/AFqk9j+FG0e30oKIf8eKkAPIOenPpRtHf16DpgUAAcDigBpwOnftSAcYxx0pT+VIO3tQA5R37dKkC+3SkHDcDtUoHFAD4yNuOQKkHHqKjU4GOlP6dOKDMlQ5A9jipB79qiTnpUwGTx9KAJR2+nFB4AyelKF28HHFKeQAuR9KDQjxjPoenpTMY4wBU3TpUXBIJHPSgBm3g+g5pSOe445FLj/ChQT749aAGYwOOMdKbgc9s0/HA7UmfT6fhQBIp6VaU8Y/lVQDFTKe3p6UGZKCvbnPZaeAe2R7VHn8OKsx56c/0FADwORntTip2/4UoXg7v0qbb046ig0GLg9PpV0dOfwqvGOMVOmT9KAJogGxxWvbRZbgZzxWOnXI4q1qms2vhrQNQ17ULhbaGxt2k8x0LKrY+XheTzwB60EWPzX/AG8fHF3/AMJnp3gTSNTk+yLZbtQtY2KrGy9Rxjl+AevAAB5NfnQ9kZtSihsyScfPhQEjx0/nVrxf401fxx8S9W8T6hMbl555EgKkoCgb5WC/3dpwOCAPesmbX7rTUe0+xzNNLjfKfu5HdBgY/wD1elAirqNvc2rz2E0xEp+cMjEI31XpXnssSTavEnlYfADmRdp47j6V2WoNJc2c90iO06RlmXkx5AHBP94Vn6cbma3huXyThgy7eUPoc/w0GMi20JjO8Y25GOB/LpSG3ad9qoZWA9MfhUxt0ZSsr7Q2AAORn/IrfW3OgpO09wk1xsBiUcYPOBj9KCTIOhPqDLFqZlgiVSCwAO/0B46YrlLizGlyPBG6uFIyMYx6Y7dB2FdnJ4h1E8PFGD5fMZTaWBOMA/T2rkLu5s9RuJWMP2f7nBYArgY5OPagDA1BdUW4E1lIFReWDDPPpjkduD79K9g+E9jqLzX+tQvHbg28lpCQA3+kyDcoRW4YKBnnqOK80ljd1FrYDD7dvA/u4wc4/wA9q7Tw095baJFc237m7TUCEfHCYCjkdOeBjjrQNHrdrpeh2egpql073uoyTJ5kVwQGZ87mx0yAc8jOB1p8OpaGBN/Z9kZ51diICu3ZGAO4O0Z6D2zkEcF2i6dc6iLZtYlBu0kLRwxjKAPgqXdRwD7Zxx71d1G2i0n7ZcxhAVb/AJZqOE4ULjpxWhrEx9P1S61SZ7+9YQSNmOO2RceWvRm9yfX1FWrxdGsbL7RGLl7kbTsVuuD9CFx749qq6VpF5daSZBc23mx/vFjdgJ40Ujcx44AAyc89q0NM1Lw4oula8zdRMDJyApXPVeMEdM/l7UFHOWevWGrXk1jrGnl7dYtp2khm5wQ2dow3XtXmPjHwzr0strY6DYTSMHLo65PyOCFR25GR744719Fz6/4b+zRrbPA0wwMiMvy+SCWxgdOn6Vz2oeMNM06xuBiMPhWRhGdpP0Pt/wDqoA8q03RdZ0++trvXGSy+xhIpQr5eM9NuVJVge2D+Fd/eeH/7VvrS7ay+2W0g4dWCo+Rx83bp6gdsivLNW+I0WvPcaYmnpH53ytNHnay92YKM57DHrXX+H7y70Wwl0+/1HytsBFnBO6ny9nzfIF4zgEfezwMcACgDoL7w9pfhtY9VluIYALkeZpKclV2kZBJBbooJCYPTOenMS+NPCl3qrLrttMljZxnyhH+7UScAK+CGUYGV29OnqDymr+KTfy2trLCjPbodsi5BjB+6QD19xWJqdrpt9os0l0zQ30/CjJXA7Ejjr/8AqxQQz1O2kXWrCebwzfQtcCM+XDu4jC8jHP8AETjJH4cU3TfFfiq91ZbGGeG5tDGqXEsVsBKyJ3Vvb2x71y3hbwLq114ZmvbKXKWjCFIwCryvjOQTx8pIG3vmvTvh8LmDTtc0AxM+q2hW5eOIclSMeWuATnIzgDvQUit4yghvtGl0O0sURrdFkglx+8DLy+Pz4A6dOmK8Ws/7WudOl8ppZIbSQ7CgzsP/AC0xjvjHHSvou1tLG9s3vElmikRRvDEOo3dMcdBXz9rI1rw9q0jWsyCK7DEIvQEk5JA24OMEcY5x2qZCZf091i+yaLaSmTz33SPwf1HYdK2vDOmyW+vTprMW6zl3o/2YlU2sCvYg4xjJFcpp0z3At7aywt2zIjvz/Bnnpjn24rpNSmGkRnT7k+WLiJvIMZxgkchjwBu7VzVDE56/1qz8Lapd2VjbbobqSM2wjb5tm47QeDkgDBHXFemeONK19Na0C38QXkbvqEbXz2i/L5KZG0YDDJCnsBtPc5yfL/Cltpv/AAlXh+W/EV2I7xAkQOVcjn58dV4A+mMV3nxqivNR8W3XigXlvPd29paoIbckiDdkbQQOfl+frwCMZ4rIDH0mSz+3apf/ADz2UNy73qoflcBiEHurcU3xXKbtbTXA8MFvHL5Jgi+VVX+6DwOR16Cuy0nT/BWn+E9T0NdQ/wBM1CDdMwIczMw+QAc7dm4dMV5daab5GlnRNRkDyLvZHTkNjoR7cHA9KANJNTtrOeJXUEOMoDwXDgcc8Dr71WvbfxFZeGLh723lhtfN8yPdGV4bA43dF5GOB064NUNYsZI7G1W3U3VpA8UgnUb3ODkgNnA4wBXqWoeNdbi1e08QahpRl0KQIgimUqskZIDZU5VSO25dnHHJ5tAeew2TaVHb3v2VWi1G3KSxndkFQCxwBjvxg/SuiN5f+VHbaPJJDHIwj8gL8m8DACNjIJ4AC9fpWh49uopbe2vtMgFiksswts7cOgI+6oGFIzg8At+ted22v6xprRL5CzQQ+Xwflyy4wVIO7d9AcenSqQ0evadaafYWP2fxzq8tpeTKXtbWMYjQ7ekjIrKzEkHG7OO9eQ600dgzztMbhIWi24HbuRjjHoRV3xF/xV8yfZ9S+w3HCtb3TOyE9f8AW9MnIG0jnHrkVeudFWHwzbXDGKWS0eW2ePBG5k+7yOwAz06Yp8wnqdT8Nf8AhK3TVoLK0sp7E3Jm+1XI3NCrJuAVAdzswOB02kc5BFegXdjpfjnTbddD13c9uPK1MFNkYKEyKPLwvKk4BzjjtXzDoWpSWt/G0bva/wAMqxMy5EfK5wRnB7Gug0wXmjXOoSSARR36n93H0YY3HoeV4zg496OYaZX8Xa7cHXzNZzm7SxcEy5P78pwrD5jhG528jj8a961zxja6H4esbDSZpxJdqskkk3lBogFxswmAD/QdSDXi3gXwvbanZXV54iSSK11a5FnaT7tuycEbSR3GcAcED1r3rW/h94ZkeHS9b1KPTrz7OBbWivmQtjavmZzjJwvH5mqLPMtM+I9lpti+kXKT3NukqyQIu1tnXeMkHHPPTj1rlNb8eJ4h8TsLeMR2sNp5uBjJaJcDJwN2enQdvSu38RfB+98P6WmqDyboRncQZtrKMA8IcHcOOnHt0rwvTYXW+upbiJYQcxA7gS+c9PYd/wAKBM9d0fR9NFhp0TQIlxNE00c6LhsMcrubGSB27AV2PgzxbZeG9USe/YCDaYZtg3HHPIGDnHXFchFr9tpFpp0OssFkngW3iOzAjjVdqg457cn3riLdL/VdUksrGJi0qn7PFvALsikkgthcMFJ69OM8Vk0QdJ4uk0rw94isda0FPtltczrcRRtkBlU5YMmOhzjH1/D1rxN4m0zxh4NP9r2Aj8S6UBJpssbf662kPKE4H3R265A7ZJ8WtJZNRtH0zVkWEWpRBERtZTjAzu+cfQjH6V0ugDTNP8RaWniC2L2Kt+9gHIZOeoH3gpwSvQ9KzcuUadj2jw94c0fWfDtj4m0i7hhEqsZYJDmawvEx/q8Y37Tg7XUKwwRwa8p1zxprM+jSRJqF5bXkcjybrZhHFNFsAw6rhflYbs7BxyT0wvifSFsr/Utf0u9hTRbm4xYwQswO6TBGV2rt6HjJwo9BxkLHcpALk7RFwocLy3GTj0/Hn26U/aFnn/x58az+PrvwXc31sLS50jRbqzmBdWBmKgCTj7u7Gcc8V9B2t/4i8X2un65pcc3kxW1mDdHgLJHGA68cHOeme/avmL4rKtnc+H5pVDwXUFwpQfKzfcyCQO+Me2Py9d8EePbvw78PtJsLaX7JG8k7nABZSjKign2Vea3lUtTUg5rHsXiSa7S9sFnkjkjfbKII2Hlq4+nuc8jqc+tYN3q9z/wkMt0pyFZRJHHlQ+0cZAPJ/lXGabfW+pXrNBKkoGXecEZD9eP8elbNnEZbqa6X5mLf9844rw8VWu9BXNK4c3U8s74/ekDnHfFFnGRcf6PhVyMZ6YGByOoqGb93CF/hLjJ4HTuB+FLYXMBlVEkQlsEr0bnnkdhiuDoQdQTt+70OR6c/4VXdiqkAgDZzx605dsKhCCBv45qm7FopWznGPb/IrA0MyeVrhzkbVXgYGA3YECqjqTCcrhSdoP8AhUr5jGzO3auWC8kfT8K5rVNYVEFvYAlh1A6KOOprenBydkZmZqOpCWYaY3VmVWVDhmPpu6fXpitjTolsXNrEMRMRhc9GHX+dcnC0ct+syuqydSo56dP0rtrOFy1vu64Mhx78Cu2UeWNgJoN0rPIoyM8D2qRVI56in2wjjSUp9wtj2qzIii2EijnqB2ArmMzL3nzXCg7sdB2/wqzEv7vyXB57D9KrlCHDEDdwMAd+3FXrRHkvFUH7mOnX6UGhcixp1rNekZeCJivoOOv+elY3hOa4XTZrm7dmeYEq2OMHO7P5/n7V0upadHcadPYR7lM8ZXPpUdnaRro622zAhiUKvf5QADn3xmoUgObiuEe6ityP3p+Y4xgA9Bx34r0O+vguiQWSL/E2SrYJyQRgdznA6dOleWvMlnep8v7xypUd+PQ120U8WpYkBHlxYXawx8/Tn1qmioljTbZWVGYfP/cXkgVR0ZfN1WZtu7a2ML610USi1t5WfbzHj5OD15+h+n4VneDIwwnuGHzBmPuSeg/CoKNi5uPstyjJhXBZAB3J/Tj3qnLqds+ieJdFjH+lRwxzMegKuUbAxxhQfx9KZfKZdQijHzFcDOM/P/dP+c/yrS1aws9I8MandQovm3yxl5P4mOQMccbQOld2HWhfLY4Lwzs/4S7xUF/54aX1448n9O1dbc4MZXOExXJaHJBB4u8WzMwEYi0tBnAyPKIAwfXpjH5DmugkuElszcRn5WYooxg/L/L6YrjrfEMwdVybEAgfL/L2rn4NiXIABJVlAC85BroL4b7VF6qW9j8o/Subtiq3LlPu5IA757Yq6XwmZ3dr/wAg2d9+1ftMXP8Ad215d4i/tiSKdbGHcqyF5MArgDoCegPtnpXrWlwRyWEkUmWVriMDA74OenauK8Vrd+TMlkWV0HlRQA/Ky5yeAME5PHGcVS3QVDxLRYnS/aV967EbeWPzbvxyP0qvqVyxuoplXaZF3R4+9s6HtgVp3lhLBFFaqQ7TEeYed5z97sB0q7rGjCSO3ZFwbdCqY67Dx2r1KdRHOcbp0E8l+Psp+dyWQA4A9PpX09cWsevWNodQG5LXacrlR8q4Y5HrkD9e1eUeEdDaa9hCxDYWUN3wvc8Dive4Gt4kazhIeI5yuPmUYGD0B/T/AAq5TNYHnvhTw5pml+MY7+3MqR7HnVZADggEAcD3HPoOa93uS3mvtYMuOGwSpIA454/+tivPtMigjvUuZCqjJj5Jz/KvTdU8j7P9ohaOTCKVBzs2ZyCOP7vbsPzrkqSvBnQtjx3xLj7XJ5O3qO2MVRZ/3a7fl3Zz7dKteIzm6J3hsbchfX+VUGYoPTA4JHf09K8eBzmTMqTRvsA4ORxgZ9K3NIv/ADZJWGFiBQ8HqR3+mO1Y+oJKbJo4cZkzluhX8P8AP0rV8PCax0+aZinmfIjcfKpHU8cE8dMda0lsIo+J9Ra11ETySEWtvCXYlwfNZuNgX2H8vauObxeZ/mTjfGghPZSB82RjPQ47c9OMU/xA51Kz+0XQKIWG7bjYqpwdo6A9vxri72K71OdH02xeS3tQMLEm4IuCV4XGA+OOwx+FdlCmuVXM5muLqGBTmQxPuKjI/hXucdR6V2nhS8a5mWUZPs3Tr+vTg9q8mka4jaOCRGaR/mDP0Oeo9q9T8GoyQhiVy6kKPRh/KqxEVyMEz0HCh8IMAE4Cjhf8K0ZmC6duJY7tvXqFzwKyshZ0Cnp12egHatXV8R6fCuT83GB3B6ZrxjQj2qLO4YNtzEx3kjj1OTxxXl5XF0JZydxVSWxgbv6V6p+7i0eX5QcqQ4PQkYrzltzxSSY4UbT9U/z2rqw3UmRr6fJJlizcYx6da3ZQyrsUHAwTj6Vi6RD5tvvGMqNx9D9a1WLKiqD6n/ZxU1tyhfNxE7RfeY/ypdMiwfNPQe33/wC9+FVBcDykVVIYr0b7uPp/KtaGPZaBCflUZPuewrCJmQ242yySE8ycr7Z/lUCKGRx0GME9s/0qecKju3Uqg2+vNQwxmOyMn97sasC5ZkxwyMNpEWXCr6449eMeleN60Xs7Ub0mbqrErwrscYzj16e1e16eVW0lyP4Ax9wvUD09q8R8S3d58kcb5+RZCw6/NwuOccDp3AIx1row0feA6v4V+d/aNyyjH2ZAH74zzyewA/CtueXzNQnlclo2MbBhwB85Y5Hp6dqz/hTby2j38KjzTJZskijtk/kSD3q1Gm+52QKyrgK+35gOMgf54qK/8UuJoC53BsDdyAAf4h/LiuW1LeZ2jTcsZfDKO2etaCXKcxxFjHkBWbblPX24rEa581pJWPyL83Gcvj7uKqjE0ijnNWl2XTHcE+zr8qfw4/8Ar1zd159myAxEHy1LYOCCenHoP0rc1VI7eWO787cx+bYUwvPt0Hf16dqwIl+23cnz7k3+YQOw/i//AFelelHYHAkIhaPLkSsdrImPnOfvHPtx37VSbEvmqqyIkXJwQrA9Bn04q3c+XEFCRmORSUJBOcDqQOmPwqKCcMGdCrfJiQMo5weD/P8AKtyCje3hbT7WzUb5LQyOCvGVk/rk/wCFdVDq5v8Aw+k7XUpvMkExkKWUYH7wADgZ79SemK4W9tILpWMLFJUkWSN1GArj7vGDkewq/PeTC0W5ybaXgOF/i7htnrk0WABI0WGTojY2dzngjFQIVTzGJCwk5bjB9lA6/lUTN5StKyfusZVgc8nHH/66t+ZHdW/mKcJMpAU+q+natAGaeEYNdRjaWJULjPA6H0xjPHf8OK2l3N3Y67b3VpJ9nns5TNDLnad6HK4x07A9v0rVkbf+5GDkemMH8s1gIs32nz449/knaQOgyPTP6U07Afsl4T8W2XjHwjpfxLRc22owpp/iK342RzpiJpWHHGTggZwjexrX03SwY7/4aahO+6KNbrSLt8b1hVsx4Ax81u4xjIymQAFWvjP9jj4gQWniTUPhjrZEul+IEKxxuQF+0gYKcd2AOMfUdq+0pdM1KIzeHw4bWvD/APpWk3JAL3Fm3CA89HA8mQZ4wM8Zz9DhK3tIehjJWZHe3+oatott40s4seJPCEksWo2qt/r4k+W6hwMfLIq+bEccYwtdSb/TVuLbxZpsgbStaSL7SQfljduIZ8dR/wA85B27j5a5ax1BP7Rh+I+jwulvMY7TxBbNk4iT5fP2jJL2xxnCkshPTnFrSbW30DxBc+ELkb/D2vb5dMK8RRTOCZrYN/CH4kh6DqFBNdRJ0Ol2ltpN/deDNTjWXR9XWU2qlcJE0m4zWvHAyMunTqQOgqDwRNd2hvPAmrSGW/8ADkyNbSsfmuLFv+PaboMsFGx+oUqM9aZZW8mqW154S1GTZq2kspt7rncydba5HQkjAD4PVcHrWXqWsXM2lW/xChiI1LwxPJa6xaoflNsMLdoozjCYWZOSML60CZ6dqNukHjXw/rsKBUuIJ9NnYdgcSxf+PKwr468PeRp/xh8c2yL8keuyxRKnyoo4IVQOBgnkdsV9mrfW+q6BdX2myIf7Pxe200vMQCpuDEgj5MZzg9PSvzO/Z312/wDEW/xbq8nnXOra1dX5l9GnncJ9RuXjOTggdq4savcuduBvqz7WhO/XfWMTJ7/Msbfh3NRaxmbx9AM5aLT48ex3Pjjp0Iq1o9usl2GQlikzM3bLH2/Gs6Ief8QtUVcNt+yqM/w7Y1Y+33a8g7z0bSAzXUkh5VAPzPFd1aI6qvcjOK4fQEaWzefp58jY+inFd3bDbtU/3sf0rWOw4bop213MpnLucsMFe3t+FctqbNKptlAXpkHvnpx6VX1S4udP1jZA7De6jHVcHt+FWftFrJctCrq1wV37R98Kp+9j0FI+hpL3D8qP29rOe1+Jfha8lUr5+hSQI+7af3NzuJBHHfH0NeBfB64WP4g+H45WG17oouB9xdjHae3YjHbPpivqH/gonbkeI/Al633Ps9zEjDGN3mxl+e4wwxx1xXx/8NJvI8a6I/TbqURb1xzWVc9iPwou/tmQCHx5o93jAl03APXhWIX+dfIy3cQTYyE8/Svsz9tSHbrPhSVVwz2Myfgrrj+dfGQg3oHRSVU7fxrpo7HzGYq2Il8i2NUiQcJjPpxUiajE4P31+lV49OLDkHnpVtdIJXgdPwrQ5PfJP7VttoR4W44OMfShtWt9wHlMpHBwQSMdPzq9/Z0SABVGNv8Ae61aXToywQop5xnpSZryyMwazb8ExyH+EgYFKNatiMtbyOc/KGYKNnH+Faq6fCWLCP5iee/OD2HFPfTpEkwsUbbenr/Ko5zTlkZA1i3xlrcnjs3Pf245pf7VgY7lik2qO/GCeOlbaWDFdjJHwc425bI7CrY09g/zFcnPy+2MDtS5hqDMFNaeCPcsDEjjJI4B7dO3YU8a9KfmFqWAG8gEdOxOB0/KtvyGXHyKM45x2/HijyiodjsYg7iCOM+g49BSuX7M5s63O5z5eeNwGB1qU6hqQAfydgJx0B69vT04rqRA5XDhOmMKuADxz6Zx1/CpIrcSZi8wscHKr6j3xzWfMUoHJpc6rJ8v2YOxz2H/AOqnpNqyfdhjDf3ZE544/wA/4Yrsv7PhQ/vI2/hydxxx7dqgNnFuwFb7vV80cxXszlftepH5PssLE/Kdo2n/AOsKQy6q+7ZAMEYA2gCup+yBB87CNmwF4yB268VQJ3bd4+UZO0cjj/8AVTTDlsZ8Fp4gmKRJAoaRlVUY8sT0AGfz4q9eaX4q0wI97HBD5hOxGxkkYzn8MVas57qJ/NEwSTaVVnGdue47A46U25upbmbzbiR55T/y0ds7gvT2xjgAdsUwK0l74zmsY7OecJbW0ZVFREAYcYDYCggEDk5+lem+Ei0ei2vmFCTKcbT/AAnkNgYx16duleazzblzu9tvv64r1XwnBINEsVZful+2P4jQYNGNqKnz50XoC2SoIx+H4V5xeNJJcFmVw2ejduw9q9G1iQi4mUEKSx6DGSf/ANVclqqQusTf6thnfxjIwAPatKZnXXuo5xonXlcFh1THB3ds/rmvQtHjntfJjmIIX7zD0Uf54rltJs5Lu43HDJbD74PXPAGPYV20WFAx1xwo9h+tZ16lysJSt7x4zqoEk9z5fyr5nyj0HfNUltJJJCiTfKq9ewNWbx5TcSID8rHLH39qkghk3rh9vGPwHSktkElqMi0qXqLo/hkVdGmtwDfPjjPysCPTitCFQi7/AL2euQasguUxuzgnIHTB6UzdQRiDTWHzrdysDxxkcU19MBwzTyYIzjJ4x+grXkY4G1+xAFIEXlMglR90dBnpigOQzBpcJyTPIuF9P8/lVgaLAyZDz8fwkcke3+FaQhyux+OAFOMAYqwUkJ5JfIHIGBxWZsZQ8PwfxeYWxkYP+eatp4csSQH87k4+YjI/+tWmEuCh2H5R93tn1/L2p2HZTIZCQe49BWYcsTP/AOEe0mNC2yZlz3bGPwwKgGkaVuISGQYwM7j3HTHtxWusfRyc5GORn+fv/wDWpvltuXnac8kcAg89uM/TrigLIyf7E08f8siozwCTkcdfxA9KvJpdpFGGS1i2sSuCAdoYDDDI7cjFWNrRsAm189gMfpTVRoxyAR2bnr2/z0oLSSLTyWMu3ytMsrUbDltgOWBwMccD6ZqCLT9PZmMlookAIO35c5HTj1HHpTjtJJOSAAwXjGPpUisqdUVd3vk+/wBKBjBpWkrtUWqKf5Uq2VkFGLZHIGMFM7QO1TrtyV3bjyMHg4HWpDI6EnOzH5jHSswKgtLQ/MtpEoJx/qxxgcYH6ClNoxyWt4gOOGAHB9qtiWVz83yjGcd//rUud5PzbRjA57ilzMdolX7I5C4hUknICqB8vTGO1J9nlHVNqEEY4+X0NWfMYeZJncCqjgckVG9zCsTBgxHDYC4xnsKOZhaJTWKRlHC7A3Py5zj1GP5UrxSAAM24k9McA+vp+dTfbbTJyCp4xk5pv2+2X91lcnGR1GD1OQMcVVhELB9xKMFGccj5cL6CmtCeApIQnHP9O4z7Vb+2252q38R4HAPt7Uz7ZGwMwwB6ZBIP+fQUgIUJkwvnPgntx16c/wBKb5K7Qd7tjrub7oPFWJL6M7QQrEYHGPmz2xVbztx5UYHJzyBj1/z2rQV0V1j5LCP5c/Ngcccfr61G63CMBEN+cjqB79PYVbacqzMwBaMKecY/P8e1QyyE5Qj+LagbtjqfXntigLoqpBdZMe05XAI6Edxnt7elOFvcAFij/PhcNjae+R/hVgXUm4spDDaeGH4dB9KGup3j/eYxkEBRgrj2+nftigzuiAQ713KxAU9xgrzjJ6VKbDeIv3u1AxUnkk9x0/z3qeLcSTtPA4B7n0J5/D3p+7MY3oAud37vhQAOw/lQVYg/sxVYH5ie2TjH5djTYrNU3HA6/dzk4HFaQMTMoO/O3o/GB/PtTpWEYx8oOByORj+gGKgOVFRbSNlKHhccE9RnHcdh2qxHaQR/cJ5Qb/Q8D6fnUZneMbCR04wN3Hf8sUovG3gyKOOMY5GOuF4444ouLlRMunxgp8rfKuM5/T/CplskAHOxuMZ6Y7H2+n+FRpMpUEgqBgEZOOehPGBVZUba6qd2JAeOcp6g8/8A1qfMxcvkQ3Fqts5USKY2z16Aj+XFQiFeMuM4yeeeP5VcmKojM21wQ2MjjkcVQWJ7k+VgLuJJ/wBg9gPwFaxkYSgR3DwpbtgrtJJBPt2GfTNa3hZPN+3Lg8BFXH98cjGKwLyNlRB2yxx17V03g5DDaXsuSuCrKMD5XH/1q0iYz+E9l8NRzx29nuR/745968Pcg6pfvztE8u3HUBcj+VfQWhRkQWbFlYNjBHH5e1fOUJ8+W7df4pJMk88biO30qZ7GmF3JrcgssiA8lcgnqOvPata1xuHmI4jPU8Y+Yc/h9Kz449zMqswQp045+mO3rVMzsZGtAybcccH9MfkK4juNmP8AeX3ynoRyF4yB1/KvN9RfzNSvJs8+ayn6L/8AWFej6ZA4kLSDHH7sZByD6+1eX3eGvJ3GNjSuV7ZXtWtBWZhX+EUYMhDHjgdMY9h6fyqeJWDiPp7Y7ensaitwxBY85GEyf0+g9KsbXGA3b14z6cdK6WccSZfmSNkZVTBUAfez3+nFTkvs2jdx/D39zj261AhULgDaQWGAM7gf4cf1qxDgxqV42hRt9B/nismdMR3mlDkn5sD5eo9AfepEuN+zMp/dgEheFJ6d+5HWhDyUDDI+XIGOPce38qkBOwImADkbcYxn/GpsjYcm6N/9Y6MWxhTjGB/KnhvMjDF23flhQeh7GoA4BJyAwbdjHQkelTwjzsqoHC46479Pw7VFkWicnIAkOeCT04/L0phy/wB3HDj5c4GVH5e9SYUcgjnIxj+R6U5lJG1UIDMAMn25pWQWGRyTQrgOwyR6HAxzTzKxBUsV+YHjPHHbFNG77x6flxj9ac3yhlYEYO4HHGQPunHaiyGSebghpWL/ADYGfp7flURlfADooYYbpjOO34VD50Ac5lCufugdM9+BUm8jGDuwOjcZx1ApezAkbZtD4Kjfgr6fSl+6Rncvdcn72P8AD0qFCFQsGjLqNzBj+QH4dqkGzcFQoMjcAfXjj2p8jAYx4KsFznILdWI9P8KXZJtGAGAGGHQ57ce1N3tGD5nJXO3eADx6Hp60pkXAI4A259B7k+3rQkBIrRltxjbGNhX0I7j24/SnbmdWyCc4I9AfT8jUMUwUyAyROCflCkHBU8/nTtjqQCsroy9I0wQPdR2weO35UwLVpayXLZ2ERxEgMxA3MD0HT86ktfsduzJOW8+Msphz8uGwchvb69qyizPb+UJMxEqrlDwvPHPbgfTNN34QpG5IPHI4Zen4Dt9aAIfkdC+SEJbGfvhSe+PanG4XHkCJEWMD5ic+h/yO1SvHkCNhxkBj/EvTHf8ALHYfhTsc7Bt+XpnGR/tY6c+nbigCp8yksSpY8AAZ4NRIGjIXP3Tt+XnjGBgdhjirMglLn5Cq7WbkDHQY/wD1Uj2lw5MZwjMucA+mBz6ZHFBmkUht/gLFT3B6fhUyB937j5tw5GOh9sdvWr0cFrEwkuHO5OGjQbvzPTHpjtUTXMseI4QINuC4XgkdtpP8NBUSxbaTPclcjKr0Axj3xnA4611em6bpFvNBe3NyjWqbjNlSwPGNqAL3z2HQcVwCm4jYJA8ijcWIDEcHnj0wR7elPw3krb73eBCrhDyu4d/oBx+lA2ibziNuJfMG3AKqAcDjpjr0z+dBDcIBhse2R7f/AKqgAkUFlBwBxgZHTjAPP+H8pSdmC27Ow9B+VAxrHfl3ZgWAChQMKPT8KcEEqGQMdwOwrnIGB1x36VAryNhOAV4JJH4AflSDeoYI4wPvAnAz6j3oMzUiMe7DOQAwPAyceoPQfjwAMU52Al8sqBv5554PfgY59uKqebITjOeOQuBtB46Ub08vy85yuNqnrz1444xQBMhVeRuUk7eQMDFORJPlO5iTkcnP+T/hUJlAO8HOcYB7+gOKRHlOViba0ny854b6e1AE4CgR/OSFPy/3cH+tRsGXKk5HJ+X+HFQfOd3onyAZOOOnp0HHSiUvGdq9mwWHQY/zj8KAHb8D5xvOcnIC5zjt2xULjc2c7mwQRnv1HtgU8yHB3KSF5wB0z6nqKjPzZDDBHfPyj/Z96BsRV2qCejNyemTjt/hUO9DGxc7R/eHRgP4Tjpz19qn5DAYA3c5HJA/pUMxwrqcfd5Kjr2Ga0RDO18O+bFp7OPkcy89/l7Y7f4fjXU2o8iPziuFB8tNvZR1Oa5XQdn2KGVjgquM4447n/Cusgg861LRgrvbjJ6hRkcDHH0reOxxVDB8bCHELLv8AlU4wMKqnGNuOvrz/APWrzm63vvGPlwuCfrx9a9C8aOB9mUA7fusBztRO2Mc7y3BB429Oa8+nyoKs3yqwO045/wD1e1KQLY//1P0e3L6cY49f8ily2Dg5HXn/AApg4yAOD60g6Z7HArsOcU9BgfrzTgeRwMdMYpvHqPT/APVTST1HX0oAlXO35h146dhUwzgk9dvboKgUjBA6cAc9KsL94cjj8elACBckknGQP8/hTsc+nb/PpTDxlv0pM4LMO+Oe1BoSduh6/TPFP6fjgj8OlMO3dgg/3T6EdvpUi5P3V2qcDnnFAABgEAYOM9O3SpOOCO3/AI7UXy9fw5HNSDHIJGAec8AelACe/fFLj1AFO/2t3Xse34elGCB/9bqKAGgEAMeMnGAOf/1U8DnjPTp/WkxuO3B6dfanZJO4cn1Pc/8A1hQAox9fp6UvPr+PpRyfvfyxxR9f/rUAJ0Qng4yf8jtQeExj+H6YpuRuHBxnlfUVJtL49euR2x3A/wAKADuvZcjHr+HtSAH06fhShSBhuMetKm7IH93sPSgBgzy3QDrj0pmOAFGA3Y8/lUpGAQvHbPb2xTCD8uf4jg/h7dqAIvYd8nmn8k/wjNB3YJz3pvvjPtQA3A429McfT0pMdM9PTsaXA7A8YwD7UuD7cHHHagBvXDDnkdT/AEpwDng4/LikIB69+P8A9VBweThcdKAGgBRjtSZ4wR/L+VP4GM54wfQU0Y6LxjjFADeoyOOMD6imnAzgYUdf89qVh8pxztGSPQUMB1bgjn1B9KAEP+03HbPYD0pQAOP59PXpS4wdp/Sl+Xt7UAL03H15IpMAZ7d6dwOSOnp6+lACgYH5elABjHU/Sl7HPA25BxS8EYHH056elHHVR9B3BFAAflGSAPTP9PwpuOOmT/SpONzSgqcdB344puMAdwP6elBmJjBHTPJx7HAxTMdufUf/AFh2AqXBIwMdMfh60h+XAJwrYGfp7VmaEX909j146YphAHzAepI6Z9Kk+7wHB3AhgPbpSfMTxzj+XpQZkRAwCcEDkgH046DrTSu0jtgDAzjj/PFPKkZUdTwuOP8A9XpSHklj3/p2oNBFXDLnnv8AlUi9FyM5zyO4NII/m3cHpgdzj9KdgBcgjH09P0oMxy/wj1JA/ChUzGT2XP6UYx1G7/PanqEHOOPTtQApCiT5VK8/T+VTDBJP/wCoDpUeGZwT9M/TpUi4J28gHg47j8KC0P746HHSmnb0BJGBj2H0pqnaPujj7vOcU7lRuIx6Ef57UECjP3uv8PHWjnofTp0P0pNrcNyo4wc8HP8AIUuRyARhsDnofp+FACcdSMe2OPw78++Kadp6nqMDHHXt/n9Kd+GV/n+FJkr1xxjBHp6Y7UAQYIH+0R+VMYBRtHQDtU5A9yD6dajII6dPWgCuw4+owM+30/SmAKvy5OQOpqxtI6d+oPA4puT/AAsuO3HP0xQBDgDp6dR1oP05AwO1O245Gcjt6f8A6qTB9m6Ac4/SgBnoenOOn8qT7vToegNOx2B9qTb/AOPHgf56UANxgUcc/SjAo/z0oAP738vQ+lLv6fyHrTd3Xn8h0pevf26frQA0eg+g+lJxlSuMCl9+wpMDP8qAHqOvpnilOPu9DSDqCO3TFL254oAQfLxTcYpx600dOaAFAOeOnA9KbgY545PTincGlBxge9ADcDAB6DvSBACP84p+AOO1Ic+npQBHz82OMUv078UoIyeORjFJ6/XmgCI8YyOgH1qMfe+lTNjtwP1qNh64HHYUAVyu3gDJH6U0gA7QQAcGpD3fpyF+g7U09SMjg46dxQBSZ+fQHqMYqI8EZH0Hriru0HHb/wCt2quU+UqDgkelADcADr+X+FSY6DbxjuKiAGML1JAGegx/nFS4OTwR1zzwR7CgBp4OP0pRgZA6LTewx0PcfyHtR6jPPoODxQAh6Z6YwuOpqJjkbT9KkI9u2cL/AJ61Dn9eQB2WgCo+SdpxzjGR/npUDLgFcHOew7VaccggcAYwf8PaoGyFI5xgUARA4HQdBilf05HqOP6UvHPPLYGPT/P+RSAdhQBF/s08YIHQ4GB6f/rp2Oh4AHTFJg4OeePvKcUAAyxGOg68DgUhB6/e7/hSkDdnHAwMdhxxSdMKOvU474/pQBCQCD6YppGcDA6Z/GpcYzgfKv8AOmkZ4Ixz9OaAI9ppMYwCM47YpSFGQF2nHOOtHXJAxxx/npQAznOOgHQdhRn5c8Djr7U7sRnIH50mR1x0HagAx9MYx6U3j5c9sZ9KD655xig5H59+nFABg4Cmoz6Dt1p546df0FMIwKAGdf8A61KMfe9TxSdOKPoKAEPGO1H147D0pOenT60nTj9aAEz6U4HB6j6VGT+RPalBHsaAJvr82aACOvT6UwHOB0peRQA72oz+gpO1L7dqzNB69AM80vGV54PFR/TGfagnp2FaGY7vnoPQ0fpTSeuelFBoBB/+xoHHBxn6dqB/nmg5xgA470ANxwO/8qCeh6/7NLxnOPwppGfT6Z/lQBKODj9KdxtLEeijPpUSnt6VMo/hFADyT6/T2peOg4Hb14pvbJyAPbrS/wCyMA+tADuP++ulKMfSk6dOnQZPIFGf8kY/CgB46fKemR6D8KdkcdOmAB6fWmZ5GORjj8KQdB2A5464oAfg4zwB6f59Kf8AoO46flUW7nJ55wfQClXg4wfl5x/IVmZk2CcbcHtt703oSfz9aapBUEHOPSnfQj1Hag0FztRQecHj6DpTxgKQOg5/2T+FR5xkFDjrz3/IUh+VcMp25G7HUjtQBKxPzBlxgDI7c+lOJ556jr+XGKiDMDkcEgDnjpT8naq/iQOaAHBu65GRThx901Dk45+lTD5vkJxnA/CgC0AR09vw/GlHGBx+FQqw5I7jj09On1qRcHHUY6YoAnAGBj61KQMj2xUS59M46fSn89vwoAlHQ8Y78dsU85YnjO3HXjNMHOT7f/qpxwMD6deOlZgTbsE+nQCnDgZAHy9DUWW6E8+hxT8gHgcn07YoAlBzz+OOlOwBx/Ombh0PIxijeMdD0wfbFAEgGAO3YY6U70OOTwKjzxgDr3+npTsjA4wPTt9aAJBgfL1A6CpRjb7fpVbOAgxnPygjoBUynsOmcA9uKAJun/6qkUknA4789qrjp83HTrUmcjmgCYdB05peO+Rj06VH2HYelOzxj1xmgCXvyPQGm56Z5/SjgdD930oHAHt6d/8ACgBc+mAOooxzjGcD8KB7+2aUYIB4+lADlULj1z/KpVLAZwvGOR2xTQORngHFKAOGIA5yV7EdMUAW43wy8lQPT3/pVxGJwFOcEgHPf3rNiY8bRkZxg87T/hVmNlKnuD78flQBqI3QdPXHpUysTgY5PbtVJHDHHHINTrzjjI6UGhLxjHrUiZyCv3jxURJ5A/D2p/5c4wKALMTbVIznoBxjirasMjHbtVFSQOTjseKmU4+8Nvr+HpQBfDheSfxxVqNz0H5Cs0PhQCM5PI6VdU4bDdAaALw6A9++KtRKvTt3989MVSjPuB9B0FaEOMD6/wCcUAWVABxtxjFOHGWxnjnFIBwT1z2peoHbIFAD8lX+YZHp6gf09qk6HnjI3bR/nikC4PT06UuBj5txUdz1oAkiGDj0q8vdRjjH0qopOe1WVxyT7d+OPagB606mrTqAJ43xiryNkisrkVfh6UAblr3561qxHA56jisiz54FbCfKMigDOn5c4rEuEA4rduP71Ylxncf0oAzX9uKqttPBq04yOOmaqkHPpQAR4+lW8LjFUTwcpxxinhz+lACS7SOR2FZ8mCQ3UZ/LFXZCdo9BVVxzx9KAKeSCenWqzDdnpz+VXWXPHHAqmDkHP0+tAFWRQx6jOKpSADp69K0JdxJHH3cCqE3DN147dOaAKxwvHbtWa/BK+/arc7N07dvpVI5ORxQBXl+YFRVfZu5xgj/Iq069jVcrn5e3rQBT5yd3rg1GRn6VYOA2feo3X5AB3bA+lBmQ8D/61IPQY446Up7ke1IDz2//AFUGg7BIpMHtT1AC9sUEZwD+NAFduenQUg/T0p59+KTHGKAD0qYfoajUZPt0xUgA+g/woAeOnH8PNOHpTRilX2HAoAsIOg/lVuMYyQKrR8jj9BVpB2HUCgCQZPGevr2pWUZJA/LgfhQRx9fTpQMDqDxQA1Q2OPwzUBGPlOOfTpVkYJ6dBUbhR06DpQBD1z+tGM/eFPo24/CgCMj2xikx74AqTb7U0rjnkelADQf84qZc4xUP4fpUqY9KAJgMjPpVlH2KPeoAO46VMnT6cUAWwMe9OHA4qIHn6VOBn+VAAvIxVmNcDPrUYXb+JqaPkc8c80ATRR72x2zzXyh+3hrdxonwLmt7K48m8urmOBo1blonUrkjg4yfpkV9d2wT5y7bEVdzt6KvU/hX4PftU+O77xn8UNat1v5bzTtKkWKEFsq0udmR6BR0UYxk9MmgmTsfMssaG5BCuQhTY464AAPPsa7NtXs4Y1s2mkmcj94qrvcgjtwB8vWsySNbdElVcIcbiOx6Y/Cuz0fS9JWS0vvKRCx/eMxL7Tg4GP8AaFXA5rnC6lpusQ2Ek0EphhDbkikIWR93T/OMVc0zUNTudHt7e1sfJaLMe4gMcZwD2JP4V6LrH/CORWzTyu09wszLs6HaAcHBH3R2+tefa54nutPAXTIFt/P+QKw+7jgkEY/D0/Chopogewk09IZbiLhWJZVHzKOMZqhfXP229W5meMSELGAQFG0dB7kGkaS9mEiNMZC2WJxjdgfqBWrpd3YaejXV3pr3lyiK0O1dyq/07DNQQXPJhAefUmxJEpUwEbcds+64rC1m406409oBZ4llB/egAbQg+9u4/IV1iaVe6tavJqIUyOmdgB81Ce3bH0NV5dIgRXluWffbwMQn4enTPrig0PM7eWKO4tzJIIUwBu4AH861o9Snj1rT/D1q/wC6u7tS7FfnRmPDDkZ6d+Pap7XSf7VD2VvbtIXI2Mg/jxjgntnHSsS98MeJLfVmsxFNbXtmFu4JFUsS4GVClT7ighH0fc3mv2txKdNtIZlTMY83Ecj+2cYxxjt0z0rmoPGkE1x/Zr2lwqthZ4ZNu4OMZKsp7EenIHT05fSPih4hRZrrxHpok8lk82SPaM8c7kIJHrlcL247uTxFor622r39rJsuD5mIW+UgjA2Dj+laGsR+pG2tvEkl1f6f5lidsgmkYhVQjklPut2GPbp6VX1TSJtQ2eH4lAmDAXAXCRvg7VGQCAfoPbPbY17xj/aGlwLp+k2tu9rOZ1urhvlHGGDLjncuAw9sY9MrxB4u1e+tPNv7u1LOpMf2EEIxUfKTuz83tz0FBRxcvirW/DMTRXCxyeapkI2BeVP6VnXev6j4ltodQu0EcKOQoXgO4Axu57VydtqU+rTXNlek3EkeNq8l8Hg9/pXXaKun2dpcwPa3O/c7Shh+6DgAcDt2oMCODSLPdMIFQyOgaF+MbD1H/fVUNQlTVrS4aYs8wj8wHcex6D0x6VXvNQ2T2dkgwv3llTrn+6wHuKq6et9dXDQH7nnGLaVxsJ6dPYUASeFb37fJa3+pvyLkRy5+UMgx19sV6drV9pMtvqMUUTPqUmY4cKcJuG0EYHOeOorh7DT0kukso0wHmXzdgC98MeBjO0cZ9K+n/FfhTQfCF3pV74ZZbuDz7eZL0NvkaaHP7kuPlxgcY9eaiQ4ieAdB8WaP4F0/Wbs/aZZdwmtpelk6HCs/HytgAjttweuM59l4n0Xwbrupa7rkMkl/eQeUklqAY7gOQzSDptzgdO/4Vi/EXTvEF2954tS8uyF2MbdJf9F8g/dVkXHI3DkgZP5023/sPWvCtkfECJb3WnYWSOUYZoZMH5R/krj8KEy07HYW8a67Ywa5p80X2e7QmSNm2sisejjsw/8A1V4V4usb+71ZrmzgRbeFBHgkLjb0+U4PPrW9oXiCx8Nyy6Sim4s2mzv3At5BOV2qcDIPBJ6+nFdpdXVjqqW1lqUaRzXWSjIACEHQE4HAHrSlLQmTPnG1vLuw1+L7NJ5R8xFIwCCO/HI4xXpltYXXiHUki1MuIvNW0idkAXDdx0UHkYP6VgXPhnOp3E9nukt0u1hG8YPyZyffAU5GPSvZPhl40hm8WpoL26vZ3paIxzy7ACFOAF+bd8w4HbjFc03cg821T4X6t4ZtB4v011mjsbncSzBXQxkcheNw9AOmK52WdTqSQzf6/WIxJIzfwOwyR68t3PT0rV1Lxh4qign0vUWkj+1XdxA1u3yrEPM2sgVcJnAwOPwrrbHw3pd34q0q5u7eSOwjtvMuJEUgERAswz2wOD9KgDkfFy6XJo9vPoFgDJashmmiHUtjdvU/Meny8HAz0FdJ4lu9I/sp4YINyAxwAsOACgX72d2P049a9E1fTfAesyXMnhOd7a3E0VnaTM+yGa5ccb1ZdxTcdqsDgjPtnyLxroOq+EIpdP1AKY7sKUZSfLDRkE4yMnjAOMY6VfIBv+GfFmp+C/D8WnMoubZJ9scLfJ9/JILAcjd68AY44q7qWqT+M9ZkivAYljiVks4Gd4jt4L4YkblyOigD071yOlaaNe8MLcwsyS2a+Y1svLuox8y+u0dhjjvXefD/AFXT9E1WPWPE7iKxu9sc3ljcUVuU4IIwcdOCQfahAef/ABDur+NrbTmiKizCmJFwyAAMWccD7/BPGfyrD8RFbXS7FbFDP9tuWm4wCRGvQemDxj16V2XxE16z8ZeN4bzwyph0xGWyhjZNgeLqG2E4w2Onr6CuN1aYW12thcoskdiP3IUBPLL4zjb3GBg0wOqsP+EYktIBKtm0U0W2VXbEwkAwenzL/tH8PSuX1Kb+zTcSRxq6RssaL1CL9ewGQAOnbFdH4b8J6RqmtWOmS3Sg3w2COMbyMruG7kH9P/rcn4u0+/8ACWt3ujalhhFOibxwjpn5WXPt1A4B47CgCiLRGvY5cKJGZfu/d2v6j8a6a/ljuDaWsAKlA6PL3CqMg9gOe+P6V3Ph3Q9KvvEnhq0kUPp1yXSZcgHzPLZh833sFscZ5x71R0qxtNX8Sa3pbwwQyae1wkIf5ssjMExk5GOvfGKAOy8eaLEPhlpT6Va5037HGZSvWG6C7stxwpbIyBgk89s+jfC7wFoXirQJPEiXMP8AalnHAZY77lcLHtZU3ncNm3ggYOcdlr5nh8S60YjoV9eTNpWP+PUjeiyKDtx3UArnC8e1fQVrqVlbeBbcWMdqNTtoNn2+H+K26lSP+eqg/exxtPTmrTLTN6+0DV9b0yz1m92rEGuobcyuCxTaQS/cBSOOh49wx8h1YWt5EGv4YUt9Kk8iGOJFy+3CM7HjhyvRVGBx711el/GTStNsjpGqvPqFtGskkbw7W2yDqhQjGCRlT/e6ZrUvbvwf4z+Hdpd+Hkt7ciSSWZZSPtcc+cPE+7nP0YqcjjFMZ8v+Mk8zUok8zzMq20rzzjpx0xWNeNLYnTdctJvLuIH4K9Q4PJGMLz1xivXfiL8Ov7I05dZurw+ZFC+WMTxkTKQMY5HPQkcDGBXiVsiuRbTAOPlZFHseg9sA8VDMJnUefdXl5ceIriSGOW5I3Y+RPlUBQOc5J5PYnoO1dCl3BerDqDvuuPl3AdkHHTqB/WuZ14Qz2MNpaYiPJj3cYHTGfbml8MT3CaTOsq5jiYldy46dV4wfrnmsJIEzsAsTubiQiRlGM8khfTHTPHFdHeXAu7uC8tfltkiCSKhK7io43joQOwrCswDBAeWMqc7AMeuK1jtA2KSF4OMDqcZ9MACubnNzyX402/8Aonhi/QZ2Tyx4xn7wU/8AoJNdF4SsNP1PwZJ56FjbXEggOcHDbeuOtN+LltF/wjuj9DK2oGNPQfuyPl9MZFO+GLvPoWo2UOAYLtW+mRjHtjZXROpfDkv4TqtCsDYTbV+UN/COSOMc139lHEmQxCrEmQF4596xrOGOJvOHTH8Q5zWtp8hEyxnOLh1Xft+7k/yrwJO5JFfwlI4kkj2+ZkdMH2pdI0WLTN80LZY9CSOMn6de1XNSkEuoS9EW2Plp3BAH86tWAZo3KjPzcdPwqQLahIm37QuOR3xUO7bCyED5vU/xN/8AWqsQI5zFyRtCsPQ9aRr5Ajl+OOD0xt9qz5DQ5QOZZJ1AyRmPIPfp0rz7X71La/NiihUIBZh7dv8APFdENZ3XTsNoRSOVGMsef06VwHi6QvqMflN5aTxhm2dgOpx6V6GFptPU5ZSLnhqSS4s76dvu+YEQHk8+/XpXsCqVspbodSgA4xjHGK860WxjtNIsY4gRJPcZYsPmlBPB/BeK9N1ACLTPLQALuC4yM+ntSxTWkUaLYyLRgNPkk/ulRwOtX1KtbFW+bBC/QHpWbCv+gyoOPm5+oNaFtuKCI4JABOB2rnKK00MkgUwlQImDEHq2Oxrooh9njafCrtXLntj0ptnbExOAgZi21c+/9KnvI2Gmi1f5d7cg9KzlIBbR/MgeeSQhXOwcZC44xntTriTybGcoedqjA6AL/jS2s+nabpf2a5uEUtOI+Pm5HXhc4x0/zxga/qNvb2QWDcw3hePwOMenpUqMm7JAVdKt4L2/je5IOxTsyAcAZycfhzXoOq6BHYS6fp1lF5cSQrJNyepwf1J7e9eX6Tfo18lvEF3pujbceQSOmO+P896+kPG1hawXMd3DJJ5l3DHJs/hQMvCrjHHGefT8t5R5VZnRRhdHnusFodJd85BYFSvpmm+E1CWc8h5IbPQdc1R8QyL9htVBwMEkDp+VXdJJttFOOHd15z2NRAgTTNsuryBtzLCNx5wNx45xWv4ylE/h2dc7diqTjHzHcvH/ANaqFsuFYj5Wb0+UdepNUPGE/wDxJZ7JJkfYYxKVxzjDKOOc9+mOMdenoU2lGxoebT6et5428Q8NiJLBtqLuJ/dcDaOo6HGa62MzR2cFnIASpJwvo3I/CqOkRQzeOvFfmBiiJp4+Tg48sj9OK3buPEqfKOgO1V59PoK8+ruZTOZ1Y7EWEAAn5vYD0ArHsuZTtGAuD8wH+RWprKHKDHzdOueMVnx7YG3OFzj7nsB2ren8IHoemECzZF/imBA/z0xTGsre7muA3yIEK5PPzE9ePSjTGEljlsri6B+bj5cVIswt55t4U+aPk29sdvaszQ8nuNO2TxhoUVogyAk84HAwPpWfLZ+fHvhAGH8sBe238P6Vt65uS6ZYxkrlVXqOfQY7VFpVqWtHDlTjnp0Nb052MnE6v4c2CR+JbOAj926zK/8Au+U/Fd9r2i+X/wATKH57aONI8K21lGepx97BPv0rhvC939g1qzuhlSjhXOPl2NwQB6lScV6l4zNvp+iXIBysmI4QDkNu+ZSOO/8ASuiE+aLNoRujg4lERVbgZ2SAg5xyf1447V6hJO6aO090R+8bgf7B6fj/AJ9K8shhklmigCh5ZWDHy+hB56dRx7AV6F4hbZZQQKB8oAI9hjp+WKwT5YyY0eSa9EwvURsgKOCO9Z8JeNWZjnd7dPwra1/El83IVVx9OayX4TP97j2/D0rz4bHMRSMtvbBTnoSjAcgnt/8Aqqx5Z07SobaRgpmLFsDkFj8vHoPpVTDyBY+Dj7w9B/8AWrZFqbiWys2OWkdI9y8KI2OPz+orT4hGN438EX+hi3tbJ99kZI2mkYYQ56BsEgdMgZ6EfSub8O+GdQ0cXOp3kqNuDxqiZ3CLopHTawP1471774ukWS9ktwilV2qFclspsTg56n9a4S6h2Ws6MgKiLKDoBjjH0qpVnF8qFKB4zaWxlmQZJkbeWxzll4NegaPCtuOmNo2D2b/H1rDht40vPNjURHjIH3SwGDj04FdfZAJ5aYwoIbH61VWpzKwuU1p4HjKEqOV3EDt+Har2oc2MbEHaWQfQ4/wqS+RSyP3K9enHp7YqHVd1vZwx++71yR/9auNFDL9m/sGXAzgkYH0BzXnM0pETxDCkE89cjHavQdXlVNB2jkEjLrxgHtXnOFMbMq4BwRx+HFdGGEzr9HCx2HOVCqYyPrWhcxsLFMqF/d4bHaszRjmMRgDngjOcA9MVt3aERLFt5Dj6EVnV3ZBmRQySXHzZO5Rye2PStrCvgtnb0GDgHjiqVtHluMJsx0Geewq6wfk7SATjgZrBAUbiNvszPjsBj0UdPpSs6LpyJkgkjA6e2BSttGxQMk843Y5HQ/4U6QP5EC4Hzfvc+o71YEolNvbMyDOVK7VH3uOgz7V4rc20Udy8mNgz8pB6Eknpx1H8q9ivJVbTJ+NuxGJ2/Q9PpXkFwvy5df7rKB0x1x9e1dmH3A9H+HGFku0m2FXtWD8cjBBHTH/66WW5eEywvtDPtBxwcIcj05pPA6hI7vdtVpYWwW+7njC+/GfwqTWW2FnLqgb7zRnHGO3BIHbFYVf4jNImUIVigZGcqruWGAPm9q595hJMZE2KkblT05GORVy5upFt/KOeoCYHAB/oKz9ixWrOoGJiY8Yz82Pve5/KuqijdIxNQxcIVSTEmzbndlABwPl46jsP51haQZbYL5sRUojbgB/Cfy9OBWsv7yNzJk/wM6rtAB/njv0rmIbiVroran5wfkLZwwB5H5fy967aYpFu/TkTYOWP3NvIH8uDjtXPGO5iiVvJYAkqhyDnv09q2Bd2MwZkZivzkwnjbswDkkYCgcHHQU2W4gQPEsmFDctjI3DsD6f56VoYmRJKLWHzScgEHcv3gemKgluIGm33JIRuMSDG0AcE/Q9quSacLuVnbcjADIQ7enQ8Y4Hakt7YaVI73O+5RSp+cfvQcds+3StAINQy1oVsmzHGxU7cgnoBu3Ac/hj0qPw/JF5EltKP3zNxu7knsffHsOn0ptxM08bXISSJ+UkdFBHTI4zjoPw7Up0KeOf/AEoRssijCpJskGMEEcFR79f8QDqZLF7aKaTPzLt2lQMEsT6c8Y/zxVaaCGxifkfaGXdx03AHHHTqa3bRJZcRdmTG/OAhPHf/ADmuIk1RZJ2gABAdkQMCrFR6kH7y8Aj8qyW9gNLwlDqqeLbXU9OuWtpI2EqOhwVMankY/iRlypz19q/Y7w/4qk+JXgiw8a6dGH8ReHv+Pq3gY/vwny3EabA3yzBd8WAcEBeua/JDQLRYyutXhkESsRB823zHXghfbH54r6d+AvxQm8CeIzuGbeVt11Dgj907ASBR3KEBhjPcDINduCxHs6vK9gcLo+4LO9sdJ1WLxDYSeZ4c8ThVnVmHkw3km1I5dvVVlwUfjAYAtgKALTaUIpr3wJfzSRmXZf6HeMxLR+Rt+VGPRoHHIySYzngVTi02xtNSvfDrqsnhzxQj3OntGRsjlkXfLCmB8in/AFkXGBjjJ6XNOfUPEGlzaHdfP4l8LTI0UrF0FxjiKXc3BFwilXBOC2T0219GjnJru8vdVsIfGdnGF1nw680Wo2SHIkiGBcxKAf8AZ3xEk8jHatMXFnp/iW18QWxWbRvFqRW1xn5k+0hf3DkNwBImYivAzjPSqFpr1rD9m8fWY8q0ndLHWIJCN9vIr7EL52kNFIdjeqEHFVLLRwq6x4HkYQadqDTXWiyKQfIYHe8aKu3HkORIgGPlJ54pgcvrXh7xZH8OPiT8GfB8qLq9zpdyugyXDYVtP1BSPJ3HzD8mZIQx746DkfFH7OOp22j6Zp3g/XrS/std0thbXFp9mOFe2cqvzdyx56c9s5FfoDDrsmsaN4b+I8ZxcafIdP1SNQA22QqkoZe22VVdV7K1ee+Fnh1fxl4j1ea2QyNez+WxUbwFchefpkflXBjXpY78E0otHpvhdGkuHcnILkhyuM4HSua0IFvFHiC6P8N0yg44+QBVGfYCuy8NSo947qo2hVIXOcfMQea43wiwnvtZusYEl/cjrxzIxH8sV5R2nrnhsEaXaL6IRXXwxt8v+9XLaEhWwhUf3to/Cuxiz+ua0BHAa6+y/LycL/TGP5VnJ9itCbzT7WGMzAJNcOo3kcDGQeO3Qf8A1tzxND+6kYdeK4gXkr6c9uW+bdlVwD93r9PapbsfSYX+Ej4R/wCCgUIn8P8AgTVRwYdSurbkeqKy/hlR+Qr4Y8JyCPxdotwx3Kt7FyOn3ufxGMH6Cv0A/bwi8z4ZeFbwdY9eC5I4UPGf04wa/O3Q28jVdPzgCC+iPPQB2x/hU1uh60PhR6D+13ieDwhdg/fOoLz2AeIj8q+O7dTglTnPZa+2f2trMHwl4VuFUbI7y4hbnByyI3Hp3r4rj45UYIYgnsMcYrel8KPmsxX+0P0RdQYUAcbPWragEYPT09KzUIUYJC59TkAjirygBVA6j0PFMwiXI+mQQcqNvpk8VKCg4PQHKjsce3bIqtH94M/bOAR26D8zUifKuCQT1OO9BSNBGDhkcgbsYUfz9qlAjU/IpHqo74/z2qsjDjPXg8j9OPSrSkScj7qnrnOKwkboTzGP7s4IA5z35zirEZYfeVyCQBgYx7fpTo3Xy9uAOh4wML2wPwpRIv3W3k9TjsQOKRqJu3DaUJXZhcc/kKBu+UrGc42DOCOP60OT8rk7RuAXHVQeoPoPSmZxnj+IMoboB9BQAquC/wA/UkdOmPrT1Zo2XJIGeoI5z3wPSod4yMjjJ4zx6Go4ZdzlI1A9+2BQZl5GKcM7dSGIPTHp7U8HEYKA8/w/wnHb2qmrDIZs/N029OP8KeWMS53HKnA+tAErbuN3zYHXpgVnSEBDwFbGfbHb6VK7k4JwCQPl6cd/xqDLD5cqc5x9PT2+lVEqRYQrHIemB+dRMI5PukM3YDpxwKq8gDYcjgHOM9elIWPptxx8o6e1UYjzht3OOAW9R9K9p8Nusei2aHO+TeTgfKo3HafrXiMxTYzMRzheR0PoP0r3Tw6hFlYRn7yoTxwPYY9aCZHEavjz5QPmXvn16AD3FY8Rg85onA/1Y3E9cnqB+nFdDdMs82wgNifI/wB01y727tqEzFC5WX5T2+n0A7UT0NIQ5jct7aO1g/doItw6k9Rgfl9KvptKqFwEXII7MCOQuP5dKimXhQCBxjg/d+lPVJo7NpFVQMbT07/X2rilI7lT5YHi17w6biAMnPv9Kad6DcAMcEY60XMoY7hw3IH0/wA8VLHjHzdgB8o4x7j9K7I7I4ZrUsxSYVCGJwP4envVzeG5VuAQRx0x9aqtuLgjCgfNtA4HYVY34Y5xuXHGOv40yh5+6A3zFehxx+VIWAxk7vRsYJx6/TtTAE+6mAOxU84708by+xTz93C9fbA96AJkkYcqSG/nU6KV27Wfv35Ppiuk0nwyssRm1W5S1glGEKgtISMdMfdwev8AnC3vhu4gdv7Nzd25AZW28/h6kelRyi9qjndskq8jevXBPb/PpS5iXP32JYcKSB7U+W2vE3b43CqBkr91OcDdj7vTuB7cVUM7MXGAm3HJG3A/qfTFZuNi1JMsB0XGcq44Jbn8vXjj9KmZ2OdwyM8rn8sj+lQSW93EI2uLd4/MBKGRMKyr6euCeaUSKq/OOWb7ueigdfTI/AYpFExdsDLNhiDuXjP+FQxp85bcR8uev/jtSuySKWBX7+OT1xxn2qPIXdk42/w+57UATjLBXkLe39PxpVIz8xLNkdOi/wCcdKrAqr9go4P4/wCFSg7kVOmCc7V6Z6cdc0BcfhQQQp2j5cDt9Pb8aiAdBtBbAXt0x9P049Kc8vlqQBg88Ht+XOR0pmUCccLnv1/HHb6UD0JcuOV+XaDweuD/AJ4p6TNF9wbl3ZPHaq7vFtITJJ4+buo547U3cm4ZY/Meo5wfw60CHtO5YqjYB+oxj/CohIU5LEndtGRnP1+nakklUpyoJPyj/ZH1FQhTuJjPpgDtxQBIZsj5uRkc45GPTFJk7MD5VOMhf89Kbv8ATHtz0Bo+Rssq8Dj73A+mPrWlgIyBuII+Z+ijtj+WO1M4LHC85z6YHtU4kiVj8pDghz2JHQAevpUXKscLu3FvvfKRjsKzATe44VcA8qo5xj6dRUrpk4Dc5JUYyPYjtSfIu3kAbVP5+/XimHdyrDDfXHPQY9KdgHBT92TBVWHQ5H0pGVsK5yWA+RieOenHXPFNG4L8p5Awef8APemSGRG3AYbBJXp09qLAW92dwAG4hdwHA9SPp9Kfhvn2JjG3k4A4+vvVTDI3HzbeCQPypxZNkgyQMAYb29qQFkMu8hiMAZxjHI7c1MJwvyhf3ZHADdz/AErNleaKOOVYzuHUn0A9uRinBsHAC+2TtHNAGmsu9lDvjgD/APV6e9W7e3nvtzW8e/yx0X7ufTtWSilsb4vun5tnIOBwR+FCTTbQYZGj5AYLwwPTB9BQBqPa3qMY44HygycnOC3GeOuPTFWI7DUmdj9kOUwN3XIHp2NRQardY2z+WSW53cblHA59MfpXRRXAj0W5urndlw0MUEJ+VSFzuwOgC/kKTQFTTNBu9Tn8jC265OXm4VQPUDuTjgfyov8AR7rSIPtW+KRTcG3LJubJAJ4XGMccfy6VzRmu5Iwslwdo+6O+aiCKpZHf7xyxBP3h1JHfvj2pcoC3THcVQ5OcEHsD9BxzUNs22Xee48vkdc9jjgZ7U+6PzlI0cjqCBw2e49u2Kr/OrZRcDhSGXAB/wrSKMphejbEzEHap4z23dP1rqvCn7rRLmTZnLknn04/SuWullFuQF25PPHB7Y/wro/D4KeG5Ni8vKcdsgtgZ9K1ic0/hPctOZ4dMtmT5iEL8DG3I4/KvnCz4t3kPG7d3x/Ewr6QhVRp4ZOYxbl1fJC4xjB9uK+brR1NojZB5DBemRk4/PtUz2NMLubdqqZm+UrtAX165rmSjSamXVjtDtg4HQDB4Oe3Aro45TumkVSN2OW+XtyMfTpVKeFI7pg64LJu9QnUH8K4jtNrTJ1kYqpU/um4bryOvboa8hzl+Mk5wOn06V6tbMLcyBF/5ZknIxnaD0HvXk4Jbg5+g6A1tR3Oav8KLwCqD/DgAcdM556elSIYzkYyQwA/3RUeAUDswx/H+PSnR8LvYgcc7f5c+tdDRzxLCSMjbuu04+7VhSVVUI+XjB244quAwUDqX6D/PrVr5tuVX5ip49NvSsToiJlicsPlXjH3Rj3PpU29WA3YOHVQegbjjP+eKiTJB2EEqOM+/b/ClBCj5sHOAAD0//XVcpaJ4zgswYDop47j/ABqxBOQ+/ZH+7PlkntxkkY4ArPBGMFugABxgZHoamzjO0lRtz8oxkHg9az5Sy3GdikAjYvKnnAU9alQkZG4ZzjGPYfpVGMZYbWOMADA6jB/QVYBwO5wufTpwPSpNC35qRKM4+QZwe/c4A6V0Hh7S21q48oO3khlEjqcFs/wgdiOn4Vzi7d26MK/Hbvjr+Haur8FR201/PpN7cG2ikaKWKUShcFWK7VB5YsD/AA4wRyDnFBnU2PqXw34D+FviPSx4fsbObTr6UZeWdjmTB3hc84VR0IIzgZ61zWr/AAh+GmiJFL9qu71nDvGjTkw4UnJ24HYE49MHpXi2o67qWg62JfDl5cG3hm/dM5LKT6AHsDx6nrxXdWPifxHryTyaokEotkfZug2qBj5sbcdQOgwPpWiicDhLoyG28CeD5hd3kBeysrUeZNd3MpES7T8uMYGeeFA9uaqa34M+Dthpsupnxisj+WoS3spjcSPID6KCAMdsgAflWNqHxSSS0/s+00W3SyRioW7n3rKe5xgBsdM84GB2rg9Q1uz1MgnSrS1kxxHaARxjnHUAc+9KT6HVRpT6kV4nh3eGtnunH3kRz95jjI/wqtaas2l3ttd2ViHNrKkojmO+LcjZCn8h+OMVUYBi21fKQtyv3gBj/GnbZFVWyC+MqR3zxj8fT2qDr5T1XVPi7d65C0V/4X0JC20CZRmRcdSOpOB2rD8S/EXWvEEa6fDZ2Wj2kJQ+TbjksoPXnHIOD7YrgoolX5XdVG3JYjdn8Pp2qt+8UJL5BI2rt285yKBRpxWxJCQFWNHbPGT97vnntjNSLMjKEdlKHPHQDjjgf/qpixSbNzxhVUAc9cjpwO315pjDCHZgfz57CsxF1Gt1IXftOeVPQD0z7VDujAMTKDlm9/zxxn2FG0ltscZf029NhGB1pVBUw4UoCMsSOcLwAB6k9hVJgQ5Z41Qg5+uQB2wfpUbzSyxHzSp2gjaF/wDZhVto1c/Zm4wCFZcA56emMcfnVEDcS8mYwP3fynHHTvzjpn1qhDPtBQ/IeVAwCcZHHygDqMflTZgGYy7nPC7Dxz2wO/euggsVgnM069F3KNvAx6e/b2xVz7H+7RvviRQwfA2gk8qBxgEe1TzLqLlOXJyBty25R14Qjp2xx6Uh2/MoycYx6fmO3HFbbQxsdohV8A5bgZUc4P6VBePEZvLk2l8cE9R6DqM000FrGUTnzNvzeZhcdDt9uoH5UgO5umdyhTkfLjpjI6GpVVmyCNuScfNn/Djjv+VN8uQnkjBIyMYwOef88dvSmTYjVeFVcHO1c4/IEfhQpbd5Y+fZhvujv/8AXpSrlCcIyKMs4P3fU49T60m7KvJkKEbA47gdvf3oEAKbQg+4CXGOOAMA/wAqlyowufukDAGAAw9P69qaCVOSMkjB2jjPr+PrjilYgkc5GRwvquMZoGOwWJUAbwRkcEgfj/k0xhvYl/unkegB4+n5dKGQvHMCNvRs98/h1A/SnhAGC42kjPyd/p7exoASMlDuQDC5YoRx17D+dNZxtMinzFVRgsRzzxx7VMh24bPB4JGM/px7U/YrpIMcFlHy/L93sB6D6UAQSM54TlR05/nx+FNkDB142Yx3459j609Y24GfvcKB94/4AU7auThwVwoXB6+mfxoGykUBygPP9AO/+FI+xFkK4JQZzjOScAf4VZkX5BIRjoBsx94/pVG4RFjc7uPb7o6f5FaIiWx6Fov7vTtm3b+63A9w3cf0rrLRkitlkLgncCmBgK3pj6cd64/S3njtEt9xYJ1+boTyRjr1+ntXUx23nqspYrtYHJXKgdhj/Dito7HHJ3ZzXjXyTdQJtwssKtuOO/O3aB19K4CUYBTC7sc+ir+HtXc+NfOjvotoYqYyEdRgfKOQOxPPI6jj2riSAQGDYb+Hb1LHpk98c9uP5EhR2P/V/RcAA4x0p/XGeB6VHz69KePl5YYzjbXYc4/bkZ5ANPxg9/pUY4/qOlSY+ULzQAKR74zjGKfkcxHjGeOhP4U3ODlsn8gPbilyAAPfj60FJC5+Zlzg4Xg+38qcQHRsgDqQG9PamYycD8qcuTxn0wP8KCh53bgAMj+VKm0Hg84wff8ACjqME4Hp0/Kj3xg8Ywf6UASYGAetOwAMED6en/1qUgZ7D+R+lOA5wBu44I6UAKCeQCF7e1Kc4wvQDp3xTcE/Nx6Y9fpRwTtbHHOCOcelADiF35b5BgYpwx16+mKQZA5xu7cHgfjTvunoO2Bnjj6UAJ8y5J47ewxQQQAS2Afam7Tjj8gafnBO0cnGfbHtQBH3Df3ePSgDaBkdOcmpMYGOg7D1x1pMdOQOuOMcelAEmxtuFUkUhJX5W6DApu1SO/p1pwxtz2/PpQAucAjsPz49KixjAUEAZOeO9O4bhh3FRdSRhSevynIx2oAXoM8c44Iz+NRgdOR/IZp/3SD/APX6U09Oxxg5PAANADePy/lTcYy7duOOw/8Ar0oIJxkcjOO57f8A6qd8v8PIK9KAG8E8n1wB0xRzzhug/I0mcYPp19qQ/qpoAdxxj1/Kl9geP85pudjZC9MZHtS9xj8vSgAGMYXAJOMdOBwKb06LtwcAeop3bHqMUYGO4z+PbigBoHIUcn/PNOX07jqD/Kkwe47dOmMDinYOBgcDHB6YNABxjkcEdv5UvKLjIyOM4obGCCTkD9fpTvk6H5Rjt246UAIRzjGBgdqUBh91TxzwM8HtSkY4z0XP4U3nK5yM/wAsf4UAKMgENjk9/bgUZGGJP8PY+lOOBh16A87uuB6UMCp/g6ccevpWZmRtjr/CBjDHgmg8EgfxDr7U5gfm2/KDxz6U0bBwFwMcYHQUGgij5l3gHkdO2P8ACmY6cEHsepP16VL096TLkjj6jHGO1BmiHjJzjJGOv5fSkxn5umDj8vapwWUb17HIwP0/CkC424J54GP1+lA7kQXkZPP+FPUewBJ4H+FIoG7oB0x7Y7U9Tjv1yOnp0oEKB1A69hRgADH0xSgcBP1HpQCWGffjHQYoAd8uOinA6+n0oDLtO3r2+tIpw3y46Z6UnI6fQf8A16AH9hgfSlO3JJHOMZ9u+BUeOg9Tjgd6AQCcDHH6UASFWOHPHZEI+ZVHTAPU0EsV5YnPTOTyP5fpSAn1OM9+ee1J/s9P60AP3Y528KeAP9mgcBuOScj3z2pBk5APUcD2oP8ACowcigAK/wAPtx2waaVPGe/FSn5vlC8VHtBxxtwcflQBCcdVHT1pCeRxx9KlPXd7EjHTHpio2GMEnHr/APr7UAMGMdflHQ96Zkc9uOAfb3p2M5Hfrx70meOcH2oAac4GRimcfNnt6en0qTAPTJ74pBlshME4xxxxQBEV2rjGB37nH9KTaFwTz7eg7VN5eR3GeBnsP6U4p6DP6YFAFT5RwmR/9enKMDHt/nFPI6ZP+f6YpoPPfmgBp5GR2/lSd8njHH507B7Y6Z5pfwyP50AINo4B49/WncDHfn6Ue/TrindOSfSgBvynLGk24+UdhTz9PpR36HJ9aAGjB9M0vGMA+3T0o6dsUvJxj8hQAhz3HFN6Ec8gfpTypGTjH86aVxgdiMj6UAM7YI6dMd800jP41Nzzxj0qI4PXnPFADDjBwQD0P0ppHUdtuPwpxAwDjr8v09qNuMY+mO1AFboBn07U0c/hz9KkcgduMYppLAkEdeKAID94buBjH4ioRz/SpzjbgdvT09Kjb34P5fhQBXJwvTAOcUij06D5hUxUH600Dbwf/rUAGByAO+SBTOmeRggD6D/Cp8DHrgdO/tj2qF8jYP4d5Bx94fT2oAifIAI/Cof4fx44/KpSTnbx14H8qibKnbkccUARMwTjrnOMe1QOCvIzjHGOOasHpuOMjgVE6t1TgjgegDUAVsAfKox6U5iOeQuMUOp5GSe2O4qPk4zzt5oAftwMrjgnpTMdMevrxQNuPoM89M0DA7fh70AN+6B7cfgKTrjFL2xz8vGM+lGOcfpQAA4GO3pTG+7t/LPY/wCf5U9eBn8KaetADSecDHX0qHcUzuIPzZHbilYkcdj07cVHt9zwOPoO1AD8qVx29jR1+lMDf/qxilz7c0AHf3pM+nSk9u1Ge5/SgBaYfveg9+T/AIexp9BHTB/LtQBH7mk/SnMO/bimCg0F4I4PUde1Rk56jj0pQR2HJNNPcnvQZkZztxggZ9fSlGM7emT0pA2ACMfQdB2pOmB3HTFBoSDpj6ZqQduOP5YqIcdOnpUg7AemaDMVTz7Yp9MXjkduMUvI4H5UAO4wSPpimhhwew7GlB/WkJoAARjB4o3ZwRScgeuf5UnUe/v0oNBw79sGgdKbnuP8ijPP0FAD/f0pMZ/AU0H079Kdxg4HsKAFAHBPP86lXGMHpnimYGR2AH/6qUFenT8O9ZgS7lyTkZPBxx+VAwAE6YHX2pN3TGPx7U4diCOP5UAHy9Txk4FO7c+309Kj4B7HbkYFO4AxzgdSKDMcO+TxwMgUmQBgE8YPptpepOfyxjFAJAHzY9h3oAUkgenOB7nvS5BwB25x0OKj4B74GakByTwD049qCkh2fn55Hb29aOnGM8/8BxTUBJCLx16+tH8I9/8AP6UFEinrgggYz7Un0HGCPb9OgFITk4zlegz39KkHK9eo+77GgA9P8/5xTgcfhUeeMFgPb2/CpMAkAH29jz2xxQAYyeOD1qXpzng9O+D6CoxkY459Pb8KlA2j5RtPRfYH0zQA/LbsnoeTx+v41MCcYx6YBNQkKGJx8o4I/wA/nUiMw/8AQh9DxigCfrjH44649PSpfl4+bAH0qKIY7Hpn26d6mX/dH5UAO4ACrwKXHBI68fiPb0pQBn6Yo5zjuKzAQEDqOMiphuHXp7enaouOmP8ACnrz7+w4H+RQBL3A+6O/1pwyB0x6iouMc9exp4boQPxoAf06HuPpTl4wOmCR/hTc9F6/yp3pnnjGe9ADsY+Vsg/yxThyQfQVFhV25J44GfSncJnnIH6UATA9OvHH/wCv6VNnHfNVgcHb6damU5Ugce3+FAE3sKlUdMdPSoRnt6/qKkTJH0/pQA9e2eMAfhThn5cf/qxTRj2OacOOT2IxigBMDr79hipQDjn19O1IRyRkGjj/ACaAH/8A1hS9eD/kUzg+oH6+1LyOnXGMUASAkkHv0+tT5AGAce1Vcbef7uKmzwV9P8igC+GKnHb2qxG2eDkY7+tZu4joMHHAq9GwAwv5HmgC2nzAkcLjj6VMp5/THbH0qtESrdM8YqyMjtzQA/j1HUY9qexC8dhjj/63pTQRt5wP6D6U77xwemOPr7+1AFuLldx6A5q0OOh9jVKE8YP8PP4Vc+UOE98fgBQaFtWySvbtV9Hzjp6DFZijkHHAq4hzjbxQBpox9Rz/ACqcZbnoBxkVSibAUZyelaEezBwfwNAE5wc54GRikAX9DSn5uoHrxT+M8A/N+dADk4XA446H3qZR6nH+A46VEvBAbkDjj9Kco49D3zQBJR0oApe2KAHqSTz0q7EPwFVEyOnpVyPd9KANW1fa30rcjPy/Sucth82a3Y244oAbOpxgdqwLgkOQB7VvyyhUrnpTncfU0AZ8hC5XtVXd19qdOxzk8gVWJxjJ4zQA7lePfFGSOSP6cUzdyF6e3tTTt4x15zQAZ4H1/Coj147/AJVISSMYqL144HFAFaTHOPvA4xVVsDcR1/rVp/8APtVV8c+gNAEDEk8en6VSmPH+FWyV7fp296pSHqowDjIoAy5uSAO1R9ifw/EVPKOM47D86h6dOP8APWgCCQY7e/Pt/WqkgwSMfQVcbITOTjr+ffFVnAUEfyoAqMe/tURHylfzqx06VCeOAfpQZlQ4J/wpiAD+dTOB1HYDpUfBzigCYen5UfjimjjB/OlPTOM0Gg0j5cdf6Um2lNN/X29KAHoOOmOfwpy/d7fLkYpB/dpR971zj6UAOHYYx6U7t05pAM8g4wcflUigNkGgCWH16dquRtjj1OPwqrH12j8KsIMH6cUAW+Dx+XHX/CkxwOD1xikJ4GcDGAB7+9OOOD27H3oAb9e+M9hUTYPP3gP6f0qcDqRzjsOp/Cl28/Q9qAK2Bzjn6UYAx9KmA54GOfSmehoATbziodvHHapscgE8j+VN2nGB09KAIcHp07fhViNB3NNA/wAPwqZAOuO1ADh7dvT+lO+7+H5UmOoIzt7L2+tJ1BX+7QZlmLGeo6fhVsDPSqsQ9R2q6g9KAAcqR9DU8fYYwT6UgGKnhMSCSS4by4o4nd5B1RVHUD19qBo8G/ad+JM3ws+Fk91Yuq6jqshtIQD84JX09/8APTFfhZJHdX96yspmneUz3Mjt1Ykn2OMnj2Ar3H4/ePfF3jXx7qltc6tNq2iaTqDR2e4kR+awG9kTAA28D7qgDBAJznxHTbW/1C5ufs7MqRIN284DnoqZPXPp6fhkM5ajrzTntIjqDSrKfvpCy8HPb6EdRT5vEuoQxRP9nFrFL96RV5BXGOvAXHAFbltp+rahYxTRWyytGSrxKMkHPJGTXKXF1/pb2v79mU4khblfwHTjtVRJSOmXWry/0/zbSGK4+znEshIDKFA5x/tDkVg3mkyagIpFlaVIcyIcdfYnoPeuw0+3tYNM+0WmwSTkI8HRtq55K9R8y4HtWVPb3011FDvkSKUmMhfkj3dVHH1qhnEwu8DyREFWJARTjg/4VvaN4qu9Bt2tfJD/ADlZXJA+mD/TH0rXmt7LSYzGlv5shyJJpOSvTb7AfiOKxrO1ksDLeywPcxuwZlU/KCex4x+VTyk8p26zXt9amS2hP7xAuYxkA/xY4HQ+tWrTRdGt7KabV5J3uVjB2sMbCDjuDwxOOBwKboPiDS7rUV0m0lmU36kBdmPLeMbv1Udv/wBVfTru10zxTdeHfFsxFpdo32ebB2tFkEL14ZP0+mKOUoLZ9Rt/OtoLRYLfG6OWHjYF6FT1OQAPp0pmp3+qC3gnKEiSRULLguwA5PA9vpWdqOtx6Lqy2kEy3WkoR5M4K5MbDJBOeqjgevHStrTPEcOpbmsrMJbqTjdjBbaccjPqDzS5QMTWdBGp2yz6bM+6RGjklcbQAf4W9Tk4rl18K3yXGnWskZuYLZSrlDjjOdoz04GOlblrp1/qMt0bXfCjAO8LsRHuB5I7Yrqbe4tjBDp0rNFI0gfdtGCDx27fhVgec65pWnQ3SWiJcx2ylHcxSMfLyoO4ggnjt2GOB2NFdJ8M24SzihlkdBzNyrYP8Xb+X0r0rWrbULFpDHCHmGPLZB/F/CrZxxXiNzrE9l4huY7yfd8p8tUy8e7+6PT2z79KCZSsackeieHWOoQqZjdSsjuvDIwPICdM+vr7DiuwtNFvv7DM7TRj7SQykAkLkhg2e+R2xXic80iWRuGzIcGQZ5UMeCfrxXffD86p4h1MafdXEhjS3+0eWvC4UgbcemOPTt9AhMp/2Rothqn2u+uHuhbszRxKMBnOMfMRgbfSr11BGZp77TIJC7u08rwsP3WB0wO2PUcV9AWGiadaWrPp2nx3NwF3M24so/DIB+gHFUdQFrqOy0iVYEBYPHboFR2IHXiszU+fND07WfF9tc6jF9mtYg7KUJZScDkqNp3YA9euABXQfC7WtYu77/hG5p2ntZFk2xSdB2zk8rx0roYNa07SvCM+nW12Le8srif7PGiZO0EYB46AE47flx5tp2py22oLqGiZtJVQRNKOkYJ5Y9uPWgD6D0vxTqel6JdeG/FjJcCSSaEQRqPMyCOd4HI4yM57c5yBxulWfgbxN4YMX9qSQ+ILWd2MM0ZixDH3+6U3OMceYWB9eKq+HrfTY4blPEWsSX9/K4HmyFpFJblT5jbixIIzz6ccGsEqmnvMZBFJ9mJe3I/goA5+0tpjrkvmWst5p20YkSMsY1Jz/D068+gx7V3txpATSY/E9ndbzdI0UEO07kC/KWU5HKjA4H8VVvDXi+fRbKV70JCrO7W6u3lxkNk8cgr04xgnHArlzPfTrBosUUnlhmMQGSMyc7fp0/KueU76Es9t+DPgfUfFuqXY1FmtNKt4XlmuZf8AnvJ8oOchQOAeeR6YrlPix4Mj8Iaxa6/4dbbaReQySQscpcQk/PnP3iRn2+lYGna7rt14f1b4a3EjJaiVbu4NuD5hkTCLG2CNyKcEgjOQORioL+5ll0OTSJdwXTpEYxM+TLChxJ83GGbqPQ+gpEnpvh7RvEHj3TLXxLPaNrOqxXUmLeKMIxTZtJbA2hMjPIAyO+cV1Xw28E+NNW1XQ9e1y0kWz1fUL63ntpQVkhjRCNwxtIXjbkY6cferqbrX/h78OJ/C/jzwjfyWltr7rBLp80gZFaRfm8xQSUbPDfMQcAjIwa96udfsNO8Fat4n0q7NqtvG7FtwYRSNjAAwRjLLt9qqMUawR+eHjfWdNtdFs/CPhyIz2Gn312I2mOX3SyNwVz90NnBYZ7DGDu37XXtXn+HkuieN7J7zTri5iWxvYSjSxMp5Xa7BjhdwHB6ehzWn8LdZ0G+8ea54f1Gy8y11SJWtWmAAtpF3fvCvq2TjGMZNeg2dtol14eihhkVdZ0kSM9oEMjxtGx/ejgo3bHXjn0xYrHkeiIkUb2fhVktpViPkTzYkGN21g2A2G5JG1SDgccc8dq6xNazxxogLQLKLhWJaR174P3VJHTt+g9Z8S22seJNLNzq8NtayxDkx71YgL8oIbe2/J/vAD0rxa4N99gulvYm3IDAXKkhWxxk+nPGce1Q1Yhqxp6Zpc0sMF7cbHSFCzFf4SoGf++cgH8MVheJknjc6lMoCTBSVHXdjp7Cui+HGT4eurWSdfLZmAQjup5IPbg4IxzWh4isX1KSKGZgLTzlSUKMFCVwpJbgLyPbB9qQjE8NWdtp9xY3Fr8q3TlFliJUgsDtwQQ2Vx2xyPwHYeOfDFo+m6PqHiR96WuYrpRkzlsFwpCAkgZ9+pNcle6bb+GYdLktZTNHDcYl7qOjDkcbsHoDjitjUY7nxRPJqC33mW9zb7Xd3zJHEuQDheQEb8O+ck0AO0D4k/Dazv0m1TVJNPjilBim+zSNGg6HaApyUUDABHHB4rsvGEHgXSoTrvhTW11O61P8AfvdQOEiMDAHdtA3K+SoCEAjnjivJvD/gVtUsZpbyeJZLWWW3t12qRNGuPmwP4CcdD9c4ps/hbSNBZWgtlRJ4tixkhSsq/wAeM/KOOox+oFAFO9vJLWG0ihkWUxFnVlP39xz8/pxTtS8S+dFDbzb7MFfuRvuDIegY4Gcen6Vp6nouqeHbU6BrGnyWs8UhKs3PmL6xMOG6AEL/AAkGvL7iZU1n7NN/qmCNnsFPccYP/wBagmUrG/NbLHZ/brP9yu8AOPl47+1EviH7NI9zEFaV9sLluwxw+RxkVv8AzWFikBQEv95Zv9oc4P8As15fqjTx6lcSj5VXBORwzY7dsVdJ82hipns9v8VbjxFCug+M5RLcXU0IEuw7JBCuAPl4BPUDHJ7c88jdLDDrdpHBu8sT4Xeuxgo9v0/CvNbaz1HWNVsLmxQo8bg7mbaqBBu3D0x1/CvUNVvTNfwzBEWRF5kxwW78cd84HpVVYpaDuJeRgxynbkpK+zPZT6CpvBv762u0lDDccqp6nJ5wKynvvtc6kthduH9GYHsPpXbeGrZUj8yNFOfmYoM/QD8a5avuwNEdFEmyLkGMBdq56/gP51qQgAhhwQvp/n8KhKDGwc1dkUsfm/iOPoB1ry3Ms4P4p5k0nwzb7h+88RWUOT/018wH+VZ3wsCW+peKNI3FjaXW0epWJ2X2q/8AFK7TT/D+kalcxB47PxFpko6ZCxuc49Mg4qHwjD9l8a+LYVwrS3DuAvQo4Rxn65BI+orugv8AZyn8J6l+8eES7WYH07Y9qSaXyCI1ciQDII7EdqurKIbMPMwRQmWJ+WvJ9UvdXubpLq0YxWh+WNlVD0PJ657dwK8anT5iT0iKZ5LdHY7i2Tz1zXS2mI1APBK8qfftWDYWzeQk3GIFUjPTLf1raYsqjG35hkZ64HeicAKVzPtlnlboTtXB7duaznZJ1klPA27AD6U+5XfAFUDmTqOmfTFVJpBDA4HHGGB7DvThADzvSPOvTPhNkIPLnO3C989zXI6/Cup6gvlFVQERjILdu3+Fd7e3tn9lWz08iMOxIGAobtziuJ0xPN1JkuCyRwAuTgH5uw5z+FejS2MD0uBIk1fSo7fOyJMKuSR5igBsZ9MdOK7bVo1W324++43H0B71wejQvc63bXSHMdujNntk9ef6fgK9G1gqZCq/xAY/Ifzrgr/EaxMKKMQwv5YIOTkHk/8A6q0LG33FPKXCudrt0A9/bFVIVR4jv7DPHb8q6LRIWyEk2kSNke3t7VzSdkUXdS1KzsIGmiVgiDCKpwMfQg9f5V4zqHjS4a1nnz5HkpKIzvBIc+gx1GOD27V1PxJuJrW0tYUYAM53IvylmxwinoAemTXzqJ5W026srkI8szHYSORtPQd+ONtd+Bwyn7zM5s159YZNItoLibM0f7vKHnafmydvDHrRP4guVgjtR8gAGEznj15PAH6Vy2h/v7t55GDLbL5caYG4seM/56Vzms6lcWt81nE2DDznrs7KBz25Bz1r2VhYGZ7p8PLqS78QKkj5865i+Zjnbk7SvoFIOOO3FfaPjm5F1qX7vaI7ZBF8wwcovT0xXx78F9LRL7TbuQ4WKeORiw/gDbmP5dvT6V9M6rfyXN0ywMPL3MdygYyeTs9OvAycV4mYJKdondhnaJwGv3f2xkhAx5fQY68V0cdzHHpojP3sgdOOfWuR1QCPUSwzxjdzweKz9X1ee3jNnGS7SMGOPRfSsKZJ3PnefJHaLIoWTA3HptGMZAxis3W9NudN0bUY53TNzcKM/wASoXXDYGflwKzPB8k9/qtnP5e1NwXjGG9enOOO9dN44jG+aFtnyeUPbBc8cdOK7PsmhzOgfP8AEDxWjcKY7A/isfHFaU0rTTvKRkMRwD/d4xWXpREfj/xQUBx5GnsMe0eKvEK8oRQAOuenJ+lcFXf5GczA1tdvloAPmOcdM471kFPObAz16/h/KtrxENjwHBK7SuBwcg1m6ZiXOMcEYB9a3p/CB3Ng62+lLIwK5mKKo5PC1PcIuyOQdccZHQHsf0qrqMUy6XpoQYP9pqW2jnbs4P0zir1/tlSMDktJ0P8AEB1rM0PO9SxJqE0oG4DBGP6VLpy9EAI4z7f5FQatuW4kj4Bzzs46dsVZ0zcxDHA69+fpj+laGZdiBhlUDnpgHtg9q9pghXVfDzXN3h40jIbOScJ0I+npx/SvIJ4X85EjXJcYUDsO/wCVesTzG38FSeSdhXYnp04I6c7hwB64rfDK1zaiYGh22Lk3gXEXAiHBOBx29q1tSBaL5j0OPfgVz+jzPDOkA42B34G0YYc5A/Kt2HzblMyAAAfexwfb6/5FRW/hsJbHnGuESXLc/fIJ/D27YrO+RYFBPB4yOf8AP0rS1f5blicYVSN/1/nWYNvkpHgIe2eOntXnw2OYw9Tln+xlbf8A1kvyfL1A9h+ldH4Zt5JdUs4b9woWWKMbf7rtt6ADpXPWxEtxFJwCHB2noCvt7V6JYbf7W07j/l8gk4H8CMCew7VtHcRv+JC0msMr7Rtc4IPLDAUjHYgjHbjH1PIX/MBDAFcY2joB/wDXrofFkrLdyBVaDzHJcA4O5cqD9GUVzUjE2rgZyvTuc9unbtWdb4ipHFwIr3LDDBjxkYxXR20E7bHjVgjnaMYIrn7JQ1yikgYboa9Ca2MDIkeFIXB7bacyS06q1wqKCxUgZPTH/wBaqOtKBIqr91F2g/59KuJLtdWGSNyq3Tk1neJCkTqo4OwDjvWAEF87f2TiQ7dy5A9OMfrivPnk3QI69JFIAI7jrxXea4JE8Nx+WF8zcJCT049P8K8+cr5PP3Y34/4FXVQWhB1ehOrLGyrgE9/Xpn8K6rUgd0KAjkbievI4/SuR8Of6vcQMh1THt1rrb4HKhV4Xdn1w3p7Vz1txxICVWMnJwWOCD+Hy1PalE3oxcgdu3P8APHas44UBR9wn5h7/AMhU2THuzxhQHUeh6bfpWSJB9piyO58v8xTbh/mtcf8ALOHt0HY8e1P8tti42krgfjTlhE11HG6gIwwxX/Z/lzxVgLcRtLpdxFb4eSRG5HQlhwRjtXkVzpN8wRPKVXTMbBpQpUjg4PqSfQjHAr1bxFqyWdhsZvKiVQq46nA53AZAx6V5jquqRxT4jTDySxsDglDGU7E4yQR0PqK6MO2tbAdn4P3xpOVUI6ldkW4FhjGVH4ZqzrcsbRyPCBtJwzMDgE/kcE5HtXnWj67d2dxcThAzMFUhhgKw6Nx0xXV2+qXN/C7TosULRgSTJxtG3sDlSe3HSqlDW4ROddX+0NBCPMbg/wB3Ge/+ePSoGuxZ7oVxKNo2FOiN05A4POOPy5rWzDLcstrtcZDKduEQc4b6/wA641zcT3BhgXExUlWJ2ruU/dwRyw/yOK2pnVEbcz7mfGVYOYXIGQ5H8RFZ92sYtyg3hlOY5I+A3TnOM9D2rPvmmiuWyY1kxggcAFflI9qrG4ngia4PytGF3IPmUrxkDuMZHFd6Whm2WW0OxXTpLm3jjhuVwfOywII6H/e9+e9Z0EMkMG5W81W4RSueg5HJyR261NPr1jNZRQwXAlRf9YsY2KfTHAZT9Rj61Le3cALxfefCNHKBxhh6fwjI455pklTT2hEhmlDRHO0LtIXjoNueB04Perl80skO8shUgjzMjrjjnFU0mikR0Z+ScjPX6Y9OlVpJrOXes5U7P3Z55357AdR70AdJpBhg07febR5p/db0yjBVyT7L0Jz2p1t5ZkeS+VRJkbSTnHoB+fX0rZu7WI6AsbxhGaHbGiHp29856j6AcdK5i2SK1jKqcmMkhe3QZxn/AA/SgDVju7ixtSUCFdxU+aNoz1A715nLh9QlgJPlEHjryWzXX386tBuaQyxSjYoA5X8SeMZ9hmsKxhCFbucER5YY+XAOPeqiB6Vossdp4RR9RD30ct0YEhzxA4GfkUfxNnP4kVp+HLrUItQtpbdy86MymPzd3QZY5/hzxxng1yfgvUoLuK40Bj5u0i7jCruk/dYDbCCMPtwwzngEYrfMV1pczCDb5dx+8RoDgvH7jlQCDkAgj34ArOS1LR+jfwf1e28VeE4vCby+SzFrrSJ85NvcxfMUH+4fmA4yC1esW9zdXlmnjCKH7Prfh6SWHUbNPlWSMkG6i9MMMSxckBvWvgn4DeIpm8a3HgG6kWzm1AQ3ulXeBi31CIsU6AkK4G0qDt5GRwa+8LbXpFa08ePB9mbf/ZXiS1AJNvNCdqycHjyyff8AdsPw+jwFbnjYxqKxckaHSvEqahGEufDfjFUhnB/1S37riJiueFuY/kOF++BnHFSJo95HZ3HhOJf+JnoR+26FO45mtQ3yxZLJyOInGQPuEim3uiQynUfA+psU0zW4pZ9OlT5vs8/+skVQG6o+J4xwMA/SqumatqninwdDr6r/AMVT4PneG/iQ8zeWNs6cDBE8Y8xCoI3cLXeZFnRrnTIb17iUKug+MdOeWdH/ANVDe28eJQWOFAaLIPT5o8ivFfgrNnw1BO7AzlHd5H/i+dhn37/nXtGtWmlar4Q1wwr51hf6fca5pjfMDDdLES4HzZ+8Q23AAyVxivmD4FeMfD2oeGbOwtbspefY9jBomC8fM3zFQMZz0/D0ry8czuwfws+q/DkQiM9ySNu0cDgAf4Yrk/BBki0iS7JX97I7kdfnaQ4rqtOaO38M31ywx5ds7HaP4VQn+Vc/4OiI8MWW8chlYrnGRnNeedx7Ppkfk28duRyntxk+ldJb9K5+wVI7cKdxAYjJ/unoD9PSujgGQAK1QHGeKCqTxCTG2TdxjIBA4rh9gAZVxv37unAIx/Su28Y43W+eAGxgehHPH0ri5HDDYn8TH5unA/wxWX2j6LB/wkfJX7b2mxS/BfTrmTn7D4hs22DhWRlYFT+O0/hX5a2bY8h+P3bxnA7ANkj8K/WP9shRN+zxqkxyy2+pabJnrgecqH9GxX5M2mUt0eQbd20HtxjtiiprY9eD91H1D+1RZw3PwWsL0EtJBrNuynjaUlgPzfyAr87oW3qwxzk1+j/xztvt37PUkind9m+wyAH72d8YP0GM44r837Q4izmtaErxPnszX76/kWUVRt+XAzwMdxWjhFG1e3Hy8DFUhlHGGxngd8kVYTJwDkoOwHSrOWJaDLuAJ4A9cDPXg/gKlX5Ryeoz07dOtQJ0A+Xj8c+4pyp8ijdxjAz1I/CgothmX09yTUnmyhsE4yRx7DpVXBU5HX0PGf8AIp6kKQVUqP4e2CfTrxU8pSZeRyxw2AQO3HA/u4qx5j9QzAgdduP89qoB8EAjJ6H6/wCFWFPGc9uf/rVm0bJljKgbQC3+en0o3fxE5yO/OB7egHvxVfzTg+WSGHtzx+lBIzngY4yBj2qQuTDLEFmxn07Dtj0p69duzn06E/T8KgTB+XZg55bPf6fyqeLqDz5Y4Jz2/pTsA7YTgOoGWySBjjH8venBxtbaNoyMdO36D6cUMWBXEQAwF74x6cY9KSeL59ytgP1XHYfzx+dIBXki/j4fGOm7H+RVJ9hXIxtA7jqRU7KyDO0fdz74HofWoFWVn8uIZYY69h/LpVRAZj5QeSQoxjjb600cDAGBxzjGR6447V1Np4UvL2RlhIQDJZ2OFCkEjOOucYyB61iXlva27rGG3OMB8c4PTA+mOKohlI7tjZ9Pl/nj8a960ALHZ27xEELbBzjafvDIwR6/l6V4WU4TCjapX7xzzkH/AOtXvejxmPToIwoLiBgrcA7RnA/AY/woMjziRzF5k45YDgYzknvn2rPtUMTlXZlJxz9QOnp/hVi6nRYFUZbzGzg8YK9Tn/PFV4h+7XBDEDIx6d89uOlZ1jqouxsuWBAwrDG7J6Y6fT2qQxR/YrpSUQCMu0j9gPmyM8dqZ5TNAWUY45B/hx6VHfkrpF8JjlnRRtA2/QcDPNcK+I7vsnjF0POuWcCRYzniQ5ZRnp/+qnJnDL0GFAJ5B4/P9Kqz7BJ8u5h2I5yfft+VXlB8xY1Z1OMYVcg8eleijzXuaEOCmCBhgFOP89ulOX/nirfIF/HriooDsQLkH0GOfy9qsgEcAKecc8E+maGigKhQ27p3P8sU0Y87G8ghh1HYj2px3s2QCcjH5VKVPXqN2M59uOnT68VBodHpeqafZEQapD9phEZ8sx/KVbOQD9e/8jV5vF8vlr5OlQRxhSAWb5s/oOnb/I4hQyH92ocnADEZHA/n9OlTJO+PMOPmAz7evFO5PIjq4/Hevw2kumWMVpZ28v3hDw5OMFie5wACfQD0rn5NbmYInkwkofkyMZJ9vT1/Kqm5s75Nm1sY9P8A69LuVzkDIVcEgY3ev6cewoGopF681bUtVljm1Qo0iZVQgC8Htx2FUSd4yf04/wA+lJh1Ixwy4OMcN+PH3R1pSXLF1BBOD0DD8/SkMaRhemc44zjj0p275geCCDk4+8ff+lG1Rj5cEH5h7+1Kc5YggYwAOnPp6ccUANUsqgAnI/P/AA/+tTgxLExscsBk9uPXHSja43DaOPbHT2/lQVwU45LYA69O46YPpQAisiLjpt+7j/P/ANapCYxzwcjhRwOn0/lUexioUYx049PTnjNP8vOcnleMDoP8/wCe1ArCguhUK5A/gz19OPTHpTc56nnJ9uPX2pd6btgGQvJI6DjgA9qYFLKoAz2/D/8AVQMBkjBPH6nPpioyw3c/NtPXpj6A1KVBGSXXA5PXj8uKQ4+USDBwMKemB0/woAYGULxgqCXC8gnHXPpn2FSO6zSqRGIlbgY6HA7ge9Kw5Zfu9zn/ADx6UxG/dlu4Cg9ucYFACxsQcsjfKQwwQcE/44xUa/Jt3c9W2+hPIFKQcMFP3lVRjgrt7fp1pJNpMiq+ADz9D2/A/lQAPIZBj2xn2/l7e1IMZ6LjGc+w65/pSjk/I2OvOMI3+HFV4z1G1t+TuHY/T2/OgCwG2ISBnoflGQO38qYirGhTAVTjjOT16f8A6qQDodxbAIwy7fl9Rihtrj5hk4IwRyTj/wDVWYEqOwVj93k7v+A8YH6Ux2cMqj584x268c9uO1R7UPXLAYAz0Lf56U9fm+72JGRjIYD+laAP2Ksh5BK8EjoO3ApOA43Icc5Y/wAOPTjt+lNfeqb4xyOOR83H8vpUb4jGIxx1CdM/4Y9BQBNbM8LGRDtJbHzf0Pv7dKlVZhkIVEhODn1/Htjj3qk52/KhV/fvzx+AxU25VKbHynYDoqg+/THagC0kslvuMe3I4BIP3T7V0V3q8biD7KFxHxtHTAxyRgc1yO+RdqJ93dxnjAB6ZqykpOXLZG7jaOvH86hqxMiWWYzyGSYdf4F6YHTp6UpKOBnjBweMDp/9amozRYPOMAjt061KspbCkkn5SCPuAH16Y49KRJWcHeNrFeckYBAHao5ZW55LO3Ge34DtUsq5XODhfThf5VVldUOG4HUDr06Y9q0AJbh/LfdnkHGT0yOo9K7Dw0nlaRCoICrIcBhno2R+VcSxQD7wAwQM9j9fSu60RRLpEaIucqi5yM7ywHT0J71UTlktD32wLDw/fhmCyJZ3HUDKkp6dhXyzZ7fscagglcMCAOVNfSt27waNqQToLSQkDr8q8V8ywsiWybcA+WNpXsD05pT2NMLubUDHLgbflfPHqew9fT1p5QJOGGeVAIxnBX69x9KrxSLvCHbE27cccAAfT1q65BmXP3U4z2+bH/6q4pHcRlv3E8gGOGHuARg/SvLVG2PceBxnP6V6guJFniQFpPIcKo+Z2OMBVx+nH4V5hGfug4+7nkdh2Fb0DkxHQni+6/XIA4xjGT3qzEvG3kE4Hsfp6VVTJTDvjgDn6/rirKBfus+1WA4A649PrW8jCJLlWClkJyOQDhfr7CrUXChdytjp6L+PYVCqndhTtzjBHQDpj6VOkRU/eA35BPX26elYnSthwOFBLqQOM4x/n0/Dips7DsEasCgIYjPXpz7Y7VE4APlsQuF7+/b659OKcVVELDcOeBxgHp0HpQMkdxjcvA27jjk/596iaXABXuMKnfnHtjipNskYdAcehA+b5sHnnjjIpGg37h/GRwfTGOn04FBoPXCjbwAG2DuBViPO2MqcdRxwP/1Yx+VVIQGTe20YPBA7HGB9fwq7ASB90DA3DBxnIwNorMqJNHGFZWYjlenQkH19RxSywQyJ+9jRGwdv1PTA6ikO8sqjpsHB7H09sD8qc6rGMx9eBvOCQcdPy6UFDmeY+Zl2yzFlyOA+ANwz344/zizHq+so7vbXUhiKqJIt5CSBeCGwVHPfOAQapb0kKbRgq5ADdDxjntnjimEEoB1+dHBHYnv6dvQ0nJrYfIupFl5gwkOwhziNcEj+9j29qb0K4jddp3Few445FWxuxlgBjOOygD0HbBpq7N2GfjBBOeP/ANf6VLZfkKhY4CHOV+X09h+QpyuzgJ98KQCAnTjHTp3/ACqtH5bMEHy464424/mP6UoUYDtICS+3K8Y45z6ikBa87ajjCA7QuNnr2xTyOTuXAPQAYwQM9aYHO5VBGcEYB4yP8aXDIM5GQPvZ/AdPStDMiW2AC7d2dw+VvTHUdun4UwLCNhYnnIVh04/r/WpyzBJGUnAwV6YGP5AHoOtDxyF9kQ+bOflHHzDrjpj0qWBGrbV3SZK9AMcHp0/CpESZlIQPyo3AHkY6YNCQq8zrIVJI4HTkegBHGAcdxV9SCibcBccAcAHHIH8+tSBnG3uFXayc4LDb1XjA6dPw606JdrmNsB1VcPjnHfPvnr9KtpM2CT90KNxqJpD5pZY8H7pb8MY47Y/X2qrgXU+cR/LkqSGBy2D29v8A63SrQkkjj8zashXtnqO/TriqCSLA77t4UccDvgDr68VkarqazWaW0CYBb96W4OP4F+U+3p/9eIx5tCpSUVdm7IjzjITykVCmOp98cY9vaqZCSx/Ku5iDHxzs79e/51x73d2gLCU784HPI7fjWxDqP+kotyVigO4Fkz1PfnPTt1/lWzpWOdVk2XmsXX9zkLuGF65xnoD03enNZ7xG3LRzMDInHXawA5Hp+Fb8WyYLON5UOWUqCMjpjkdcYPpjis69WKMv5h2gtwTz6E8en6DtSNiipyuUwwbHVckgeo64/pTdu2Mxn7rOGTCgdMcY649PakEnmRsvTkbRwCcdB7j+lKVj3MMH7o2ljkEcfL+f6UGZGQQQSvU/Pz0wc/r7UMcqeR069OP8+1BMgTI27ycdR27Y6VIJMu3Rhkc4AyMYK0AM3yf6sNyVxzyR+WDSgHcMswckcgc5+gxSI4wEQMFLHjoQev8A9amoF2Ag4Ugn3/IflQBobHXGBu4+Yng8DGB+lQDa6YLlZFA3E8dcDt/M1Grt5Qi4Kgryf4fb29h+lOz/AAjaMDo3GBwPT8KAFYbeN2DjbnjB9Pw/CoUb5lKHHYkevpjtSfKQWQg9RkD+EdBjoP6U+F4wyoBk5yQ4xjA/U+9A2RyAkeY/LLu69Bj+VZtwrlBtHEp+79TWskg2/ISF+cepPp7dOKp3LgojR8MXCZI5XH+HatEQz0PT0i+zowQDc23n7zAHqMfhXTWdyIV3RRHPAO4ZGP0rm9PAFsnynayYbA5yvqcfhj2rp9PnnECGHBwxDdsZPoQPoPrWsNjhqbnn/jK5+069IXhWPyYU27TnA4B4GRx6dPWuX2wqd0JcnAxgZwvXA9P8K3PFrGDWpwEBaM4aToSpOQcdjg4/CsEGGEnaQD6nrz/d7f57VTHE/9b9F1GcAd6eoydo79hSjttGB2NKCCuRzgd+K7DnAZwOM+3fNOA5XP5dqQAduvSlBxg/XPrge1ADgpAweoz+VIO3pn8/8KcRj5R0xn3FITxz0x2oNBVAzu28Lx+dCLgDcN/UZP8AQUilV4Gc9x36cYFSIrEDo2TjC8D8aAH9B83OOOPb/PpS/KGdWYKQPlB/P/PFIB8gYrwQDjuKeCch2wM89vw/SgBB/tcZHfnj19vpU4398A/wj/d4/CoFGeMctlVxxUo2kZyDnBzg/wBOmKAFyODyo7Hrx+FKM7QmBntx/ntSncB1xjt2wOKTgYU9B0/z7UAO2ggD155p/QjPAP0pg4HIxnjBGOBS8KMnpj0/pQA7OCemT/Kk4HBHHY/WlG8cnHpg+lKF7nGPr/IUAJxkev6c0u04AxjH8XQU3d8u0Dg85Ix+FOB2sGHFAAFJySCu31o6EKc+x/Ck+X5jglj3GThcUowoDb93+zjn2x2oAiGcDJAH0/OlyMbsgZ4IpTt6gEAdCB+VNGMEjp/ntQA4HOFByBgYHT24qEgEcqNzr24Az/8AWqQ529CAeeOMj69qjyuzAwBgcduO1ACKe/3sd8YNIBGw4PA4P4Ujbgu5OD2PY+mKDnbg+3QYBoATGRlQOBkHtkUE4xn3/WjA4Uj5f1/woHpnHYZoAQfwr14xTuvHpn8vSmj5V2+1O7bTxt/zmgB6jcfu4GMDPH4CgA9c7VPTH9PajluO2QePyzSkL1UBc/yHt7CgBmBn5R8o5Pqc0/aduB1PHHT2oYDgZ+bpx1/KkAXADDDf5GKAHnOSdoUgYBPJz7UgBwCQB25p2FHYgH0puByRweOCPSgBRnJOeVAHXGP8inhWA+cZNAOPvAdhUyoMfTqf9mgCHb0yOn+eKTa2OvI5/Cp9h4z94flzR5focADv14rMCsw2kAkdcYpP4sjAPuPSpDuKhlXJzjAHTFMwuA3ftigzE7Ag5P8AWmlFyynngde1POT0IyOOaQlec4Gf50AMGOXydzYHPXHp9aXPAH4U7gEP8uSe9GAFbj37d6AGbScgccA49f8A9VKOoHQkjt1FO/XOBx2o7Y6f5/pQAwDAHHAOM9qMDnPfPbpS9senr3o6c45XnPse1AAeOowB7/lS9O3cD2P0puf93GeSeV9s00hccdAe3SgB+WBAGMg/5/KjjH6fhTT6jge9G4Y3ehx60AOGMrzjDDnOMClDYUnIx6D26U3nDYHQfp6U84UlcHn8en0oAcMZVQACcEe4pN3fpxjHTNN5K7eHAzjHBxTtwBBHQjvzQA/2U5wBwKARt6nnAzUeccHp64pQ2R0+719Pr+VADuf4eij0qL7wyRz39/wqQBfukjHQUjAkHp1yR/KgCA46HqOPwqMj0HH9PapWHfrzgH0qLGCM8jrx7UAABxx+GetPBBHTAHOPSowQcnGAOp9hUq4X8hn8KAJQmPlcY/mfek2Arj14GOMU/bzjrjj6UuDgHvnigCuQMcDjHYVF5RwSwwdvH19/arm3sPmHotOSLcRuyPp7dP8A9VAFLy8ewHPPpTccZB/z6VeZDhiF4575zUDgHIx/DQBWIIz0b60YVeD0HT/CpMDsPw9hSdMkjC/SgBCMJ0P+zn09KaV9M8flT8DjjGP6UmPu9u9ADO2e/wDSpCoDgL0H6ik4PsaTjtn04oACBxjr2NJ7Y6/07UcDk9jig7Dw3OOlACH7pyMentTD2/DFSc9vxFNxxg8DHT0FAEZHGOAM5OfWoWVhnjkHgd//ANVWD1/x9KjK49T/AEoAiIbOODheg7e1MP3hjgenpUrgD5Tx06etRkZP0wKAITnB7bf1qNgufnPHv2qVgOWLAY4xTOnp06UARHr6+mO1ABAOOMYwKkKjJIxzwOMYoVSozxgfz9KAGkc4JqN+BhRjFStwcYzx+VROpPAHTigCBlwdjHA7Y5/zioG+UZbOeoz3qwcgYJwB0A4b6UzYwO5Oo5HcAfWgCuQe3PHFRlVGfMwwyBj7oqY5yPzwOAaiKgLxz6g8kmgCrIFb5erLjawP9Oah6g4GPmx6VZccbcAnrx1x+lREAYyBn9R/SgCMAhTgdSR+FKMe3HFN4zkj/wCtSg4ILc4/CgBME9RnJx8tJt/ug/TvSnHHv2ppOBwOcYoADjH19OKaw6Dn2xTucDtx39Kav1x69uOKAInAPtgflUfTOOeOvtU+CMnjgYJ7YprdeePTtQBAc455x07dKB0x0A5xUpUJ0YMegx2pjpsVh3/Q49KAGNwVFIBjpz/T/Ip5HXlQB/D3Hr+tN/l6UGgvHH+eKXuT60Y46df5UZ4B/CgzGNyOPpTMYHr9Kd1/lTcenNBoNPpx/KoyMdMVJ93j7v6/rSY7nH4UGZGPfk/16UDnHIx16f5xQcH7vP07UdfXp0FACr7DgYGPSpeq4HqOPSoV6jPAHapvqcUABxSnPP8AKm/w7Rj0obB5Bxxz7gUAGcAA9/4R2pMj7uCCvb2pvA+poZv/AK3t7UAPz3Hp+ApC3cjHHI/lTMj+lNJwMHr2z1oNB+ecHtSj09ar7vl/xqcccdwKAHgccU8D9aAMYH5VKByBQAw/d9Pf2pwP4j27Gm8feHHODmlH05/ziswHAgYJ/IU4YAI6c5XPbNJz90c5H60o/hXnaPXtQA5d2cDj0o9cH696AAAR0545/Kk+vTI46VoA72z2xSflS+gyPXFJ78Y6YrMzDBBxgZ7emBS456cYoIGNvXPH5U6g0EAB2qeeenpTunPTH6fSlB5I64GeOo+lL0wQMZ6D/PpQAmB97GBxg+v/ANanZBH9D6imDA+7kgdM9RT8jBAG3NAD1+8SKXtgeuSKQentz7U78eKAHAdlPsO/TFOz93aBk9PWmg5b0yf8BS4yT0ByM9xxQBIMHO3jP8NTL2xjjjHaoBz1w/qoGMYqZWHGDhCOM+3X/PpQBMOoHOPT/Pap0/HAqsOMY/ixj/PpU6DGQOo60ATjHb6e1Oyc/Ljr/n8qYD02/wB70/z2pf8Ad2+vNAC84+U556+hpRjOT0B7UwL6Y9uKeM4yOCDiswFHIz0PPX/PpTwvQ8/e6D0phP6dqkA6kdM9MUAS5DZxnnqO3FBzjpgd+30pAcDJ7Y6dKdhT6Adj64oAbjHTPYke3pT+mRjt+npSDceOOefTFLjJBxg+nt2oAUY5/AYqVTglffNRZxx7cVJ3yPp+VAE4Ixnpzz9KlTAGOx7fSoQcAY6CpR0xwAO3pQBIOeozUoPqBxxUGOm35ccZqTjufwFAEnQAdh1pfX0A9O1Iv+0VwPTjNA474PoKAHjPP1Aox8uehJwDSAZ+uAaXIAzjpQAoVc45p69/fgikAAyo6j/PFOXk4z24oAeuc57Y/SrkbYAz1Has/urdO2PSrUfGAR07GgDRQEkZ4/pVtdvYHFZyPj5gMEdqvqcHKjbnIoAsqDwB6/rSgd/TGaZkDp+namtxn26+9BSRaVgvG7AJ+h4qyh9ef8Kzlfg7T7fnUqSsEUHsSM44GKCjRQ9v7p6DqRV+L+EjgDnHesxSHAYVpxZ4H0oAvxgc4/LvVxDwG7j8xVKPIHHT/CrsYwOmMdKAL4+Zhn06VL905HbjHpTI16r7ipuh5xx1/kKAI84Y56E9xzTh0ApGz1HWhSpHK47f59KAJKSlooAkXjHGatRnmoFwcdBVqNR6YoAvw5D+1aMcu1efWs+HGelSycfLQAs8uc/pWXIw5qxIe30rOlbrx0oAoudzccComwGUnuPwqZh689PwFQnk/TtigBgGMZ+vSnZ+hI4xTguRtPr/AJFGCw5GO3TsKAIj2PSoTxjjGKmk/wBWcDpVUcUAROf8ioW6VO5H/wCqq7d6AKrnIweD0/8ArVSkBIzng8Yq43BI7dqquo4Hft6UAUZP0quQST7jAq2y9wPw9qhZepPr19qAKeMgDP3qgPJHYirDccdKiYY28cUGZVQfd7Y7VAcHj0/TFW2yOuMDoKgYjHYc/jzQaFRhx/hUJ49sVYIHI/lUJ6daAGZ5+Xp1/wA+mKcDn8OM03oM/hjtTuo47enTj0+lAAM9+wpQduOlHBPHalwQMfSgApKWigByjavH1HvUqrjAPU1Evp6DtUyds0ATKOcirKYz6Z/SokX5af8A/qFAFtcheMKP89aX0GPx9KYvPyjOeP8AOKm6kD7oPBz0oAcPXGCfXindvT2pB7jgdfWnY5/pQBGBjBHQdKhYYGOhHNW9gxwMVGyZXkUAQYxzik2jHTpUu0Zz6Y4o2AKQueef/rUARjj0p/8An3pPfinAcY//AF0GYAZ/Cjr09e1SAA7gg3EAU0IerDbjH1oNCxD3rSjPyf8A1qoquBWhGv7sf4UAKBjk1w/xW8QWPhT4XeI9Xv3MavZyW0RVS372VSEHHb/9Vd2Pavjn9ufxzL4U+EcHh62aNptdmw8WPnVEGRIpHTZggjvuFBPKfkrp2rwt56TyM8s26VyRy5Y55Yg+ops3iSys9Leyu7M3hMnlnBAy5B2uCP5Vy2krEUuGmJOyEPGQefTgce3FZ2py+fBK2nEogZBk8bR6n/61BiX4fEd/pTLZWs8lvHIpSVU5LEdSCelTt43it4vItIirDrI23zCT1ye5rFjtXu9Ss7SUERxEHzAuQwI3MfTHFdSmjb5yotFFu5yJG6bfetAM238cLC5kk/fSODy2cDPHbpWinxJij8sramXj/VocgY/UVHc6VbabenzY1ESwjK543duvtXP/AGrSbOb7QjKEcf6hR1I9ulZgbh1vxJqemXU9xFELbcX2gHcRgdwduAoA/Cu10zVtKhsLe45jhVP3u3lSSQMN6En2rzODxJtjNrDEVWX5VKfPjPQ7RWfYeDfiBM8pt/OjtL4eRNn93GQfXOCOuDx0PSqiB7LdX1oDb6/4XuUm+yzb5LSVAJF2fezxxu6cfh3rj/itYWkkWneLLKQTxKfs4jByPnG9eexByP8A9Vbek/Cj+zbiC6k1RI7lP3flKpOT6DLen4e1aMXhvSbWR7K+tZblFnWR0kZsBh/EO27+n0qlvcDgdJ8TWKWMMV9pUcYAO2UkDn12+7DIPas6K3NzN58l0kdqxLCESbD5fYnb3Ar3RvB3gmZN19PIsb5dY93zqR2KlT2+lcjd+FvCs8R+z6cVimykczNtYnpyFJ54wDxmm2B51YeKnsn1Lw3ZXks7W4EsbHHzouMoHIBbb7VSh17xDrUax2pe5mjG8xr1K5HAx90Y6V0mj/D7StH1yK7uB9oikQ8M7ZIJPYcHtuz2rYGhWGk6pPe2CNCRGwVgxdR14wfTg4pAcn/b/iRrjzdQErLDDyj4LRhB8o4Gcj37flXmmoXlre3ouLEMrk8rJgEDnHqM4rrtN8WRWWrXulTo1y93KFjmLBd6gnI6dMHgYPpxVfVdH8P2IXUbUOWuWUPEzf6v+8McHA4oM2YLWkkcGbg7oWUZz/DnpgenNTafqeo+EL2WW3AkTyvKV/7ivySo9xVe+u4Crja7rEoDr/LB9sVflS3ubIzJudHRdjHqAB900ExPZ/h54iu7DT9SumuUullmQ2oJyQQmH+X+EAkfU9uKm8HajNqGvwT3TCWwvJ3ukkPyssQByCBnGzt9K+fNPF9oqmwt5iGnBIwcB1/un2x+leg+E9XvPBulapeXNmHAjBsiSAUd25UYB45Bx329RWctDS56N42uPDMWgahpuj2o+3xXb5umVQ8i5YfIQSWVg3AH8PJFeVabpEvh3QpdS15UijvFkeCNj+92ADkL2GcZ7jjiuufXdL1LxZo+vzRmO3UQtLGq7mZk5Pyj3UD6VgfEDUbXxNrNzFatvaO1YHgnndnv/CM/rSKPQr+3a48D2VpoFnaN9qjWfzlfE0JkAcu3UksuFH93jjhceaQaTqL3tjot2EL3UhkZs9FUZwD/AHeOlbdrqciaB/ZtmAl2EQeauCGjQBRgg5Uj+XSk8KwSDV0N8waSNcx46Achh7VjOYFbxNBF5v8AZmpRLCsLAWfljAKqAuMDjHp+navoLwL4ehtNPdtVsNk6WaS2lzICQS5+gXeM5GTnHbArh9N8Madq2u2eseJHZNI0ljd3EeP9YIgSqn69AAM9u9d9qXjLxbpfguDxV4l0tIYtcuXNtEzCP7LCQvlIigZChR8m7GfvEEmojG6uByPw902zvPG2uIsbm71CzeWIp6qTnj1yMge3Fek6f8JPD0l1p+j+JbScy3dr+8uoG2LLM7tiJ+iqVA6jr8vGK8N8NeNxofjpLq3tscedb/8AA6tv8fr/AFux1C0mtJ3mi85lctiMxA8SE43g9FxgVRAnxa+EPii4+zjQ7eOSHT2AFpDuJiAJw3IGWJwSVzk813Glqg0+207xbYlLlLZYGhmyF+Ucs20lWz2zkccYPXwzRfiL41uY49SOtXD3DboG+bcoVemAcj6cZrq/Cvi3xd4m12bRtbja4he3aRpymySMoRwpK9/TGPQDNXEuLNoeKfBsBl1Xwnp+/VnBtHmCsTEgy21VDNtwV7AZA644rxtPE/i2C4HiCzvp7afzZG81CvKuvQAjkAZ6f/qt6zbWnhTWr+DQb1pbO5bMpypKk5JAIwMKSQCAMjt649rBNcW8emtKjLHmSPsSHJPzD1HT9KYiZPFesatZ/aNZ1GeW8mdlVmchB6tjsce3Nd1omvaV/wAIPqPhrVWcajcvttbjPyTK2Aqu2MqIuWAPHP4V5zZR2n9pslxDGojB2ofu5THOPalhhk1aE6laDciMwIYgLtUDjGeO3GO/pSaIvc6/QbPVtJkge2QvHbpKu1eRIJGy6EcZ6foMV6No+kwarrEmn3dzHFLfwRbbdfliAXCbMDLfKucKMccnpx5lBK8Eoa3uJYRG23dkDn8vQdT1xXWyW8q2F9c3cP2ieJPOEuWHmM3HzdOgGAvT2qAJ/F2gXOg6dd+Gp1huw8hMF1A2NrbdyIynJRhyOMgV5rpGoamsEukMIVt7SVZUV48MzEHK7s49O3f0AFUF1u7tbpdOmEawncuOTsJ6Hr0DCu9kjg0q90bVbWKK8tJiszRvzukiIMsT8EYPC/iRjjkA9V8LnwtpenyXeojE9xCWtHkJ2oVO1gMHGckHvxgAeup4Z8J6Dr+nat4j1SISJbTOkSEkOvy4LfL0HzA46dO3FcV46k0TUdHVtF3RROTP5TLtaEvjemBkBQccj5Rz2rK0vw9aTeB5vEs93PbX0UrRfuR5kcyLjy0dePUjIxgUAP1TxPfazpFnomsFLw6XKyxXQO5pYsBU3H/YC8NwT3+bJPjuqwI2otNKhl8vIAI5RV5GOg7/AKVreH9Tt5JpbBMHy4DkkfLvU/KC3TnPfHAxXNadeRXHiG4tWcjz4yu/PO89h6AdfbpQZTYalfiKy2zSE8ZUkfNtHtj8Kz7OBdaL+WHCkCJGwcbQOvT0FWfEOmt9mX7I/wC8QvECRx5eckfhjFb/AIUUwaZt3BURyjn6DHH1NHwR5jAt6hpK2S21npyrA6Ly0adumCBgnpyPSsXSdUttV1W50+4j2NsLYyD827k9fQ4HHQV3rR214+OD5hCq56DdgDj0z16dK4e50aTRdQffsFxFtB2dGzzwfQj29PpWMal9zRRsaTab9ks5kVP4g315ruNDsbmCylv2hZoAyB5FOQPYew9umfpWatsGSK3lb5iP4T6Cup0ya5i0dtGMh+zGTzGQAYJ4xuOM4G0cdOBXNVnpYqJOiEZBDEeg5BNTADG5l246ZqFXMWQvzc87egIqwu2T5k5I4wea8/qWjyv48kx/DWOaMcx6hbSDHs3/AOqtjw1FC3xJ1eWMZivbGCdC/GNyIB+eP/rVS+M4MvgW3iC/N/aMPHrjc35Dg/hSeCJz/ak10pwp0S1QY7EMB+AGPyr1KX+7v5mv2T0TxHLGbVLOFgyqV34HXAzgelNk8M32nzR293Eqp5QkBIyuBjO08A7cjPpVGSa3muUgRvlcqzSH7uFHT6k10vizxpNqkVtFZqLRAhyFw57ZH8I7VxU42jYlFjTxLMnlxMmzyw7H02nt7j+VXNQb94I4+S0PT1Y/Tj/61RaEpg0yO6nUGS4YgY6L/TB/lTLV1jmdpsgoSpx09q56numgySBoY7TzSBE43Pu7MOv4VwXibWIEUWtiVdpZOT/CF9v5en5V3Wr3Bmt4o4wHW33sAB13Yx/Ln8K8y1m3j+zmR/k2kAkdmOGPP0H4H8qulYykZutWy6d5UsahfLBGOmPQ+tUbMi3sILhvnM8gZwOWJP8AkVe1GeC/Nk3Dq+0SjOV7HB+lK0G28la5Rxa2vIRRtz0Ax2wK7CDufDFm1vaL5pwZ7guAeMjt+WK3NWmefzmhOVEnOODgf0qvpCPM+mqF+985z/d61oX0HkxyMExvbKgdR6/hXmVn7xa2NDw1o8mrhYIv9UnMrD+EDoM+9bnlW0WvyLY8WyKoX5iQcjOR14Pb2rS8GyrpngfxFrcK+ZcI0SICMgBmC5/Dcc+1c2ZUZTdwNzK29h0wH5IAHHB9KzqxSgaqGlzC8W6Qus2W7yxLJA3mov3sN0Ofw7dsCvm/UtMki1K5k2O6ou6RkG3buHJ45yPbkV9n6NYxzQzyOQwii6LnHPp1wcCvHPH/AILvJ4jqugrIzXUmyS3Gf3h7+wz1zx+B4rqy+uovlZlOHY+evCFu8huIMqsjyHv79azdW01DqEsBiVZnkZe+8YxjOBj+gxwcV6ZL4GudHuvLsvMj+RWkjnPILEAEEccNkZzj61Sl0iWTW1ndQMttPfaVyG/UY/lXt/WIGNj3b4XaTFaW8MnZFDDvggcda9BnHzxbsqrHLYGP5cfpWL4U0xoLFVTaqKiqFAI5+g24/CtIlJLt4D92N8Y3ZwR169Pwr5/Evmlc64OyON1Jlk1hkX7qtgn6d8Vs3Wm2zW6EoHPXLdOB6VzEj7tdlj5wTgYrs51/0aMyMAnb16dMUqYGn4M0+O3uHnUZCL8h9BWf4zAk88ruGTETnoE3YGB15/TFdh4adVkuI5FO0xBu5KgHj8OfyrkfG4HynGcvFFnGOOuM13y/gGhyem4Pj7xIrEYNjZZbpjitA48xZeeTnH8QPrWDojPc+NfEwPzH7NZxk/8AAa6F1VZoXXj5efpXk1d/kZzOc8RM6zxxso4X53U5OTxwPpVPRxslYOygLtJMnAPsoq94qwt7AinkqFNVbEujFVG7OAysOCP7x+lb0/hA9HSTz9NtzGetw23PXG2o47EytNeyq2Yh8qsdy5/pUmmRs1rawjgmWQDuMFa19Ut102x+y9DK5G4cjIPO1fatvY+7zGh4nqUvnXcxJC5c4UjnI4zzWlpIHnjjA/iPQVl3aGW6kVi3VmyeSDWzp+FRADkkru9OKnoZmvcojyI/ccbvT6Cuhv5ZZNH8glinHHT5+x7ViSc3MULYX5sH2z0NblwYV0gPNwfMESnsCO561pSdjWBX8NAyXQTYAEIdg2f3aL159/zPpXd6nKYUlccRp+HJ+7xXM+DltxbXusJPGkceIQ2cKSe/PQDoD0zx2xW34lKpp2+HGDJ94NlWfoc8Dkc4raqv3LkOWx5ZqDysyh84B4z0waqr055de3f2Ap14XOEGFUZzg5yR29qh87ETN/dHzD044xXk09jiMzTyf7QfIwXbIVuR3HX2ruNGO3WLKQZObhFXPIBzgYFcXozlZvObAUAEj3HQ/hXWaPKsus2bbAYftaFh3O3Dkdv4a2huXA2fFBSK5W3Ry+xsDcclVDHHPsP0rmruTyFmYkKOoycfT867PxbKkupRkEPuQLlRxhTwNuBjtXEammIJdwLAqQAvX6VnW/icpUjm9EAlvUB3AA4wOhJNei3tu0jKWIJzgnvgcdK8+0Nisuc7REwUe2e+favRWQtF5gx0ySO+P8aKhMC3tJdWABG8Lt/v9OPYDrWLrCjzhkEYYZGf5Dj8K3rbLyAOANuGBPbI5A98Vi6i4bVEkICIqggEbQOoWsSmjL8SSBdHtouMAgMPVR2HvXn29doUIQuMD8uK7TxQw8mOAnbnLfnXCXLLuIAyvHHauuj8Bidp4aAWIeYuNx/UV0+oLiVdp52g8eh7VzOh/KkHXnkfTtXVXWVfkjPcnqdvT8K5Ku5UTNIJBA7jG3pn8Km2syNKvQ4Q+3v9KbM6wWzzyAHHKID1ZemK4fW/EEyptSR085lj8vj5WPCkEdOByOefyqqNFzdkEnY1tU160snVG3bOOFOWXnHKnHXsKisvE+ly3CW0YfexJUsvHHXKjGBj04rxTU9QlvdROlmRYTj52J6so4wQM9iefX8Ku2889pqkcUSgSrMsfQ+WrSY4+p9vpXsRy9KFzO53WsXsV7NK9yxcNENq9SvOQMdM9M4+nTrT1Owm+y+fEUHmNHG3zDEagHGPT1yPTpWV4jE1hZ/Z2EjzzxklgAxBHG3Hp29BivI9RuLmExXWdqPEcvuxgkDjAIJ6YyBxW1PBXWhEpHsOlxwSXB09W+5hkSJQxfPvxk/pXb6zFEsEMGDsj2ArjAG5SOe2R9OO1eH/AA0lkuPEbAlipiVlbnnPXH4Z4r3q/SW4U2qoVCsFUjpkd+vTiuTGUPZSUTWnscruFlZbOpkfqOm3tx9c8VQW2ZLVEcnMkhB24yvf5ce9amqWmZ1MSlvL+fI5HXp+gAFTajKqWS20K7GddwcgBQPXI75rJHQeeapaqJjFbykKkjKxbk7s5OD1/M1Dp0qu7BYgLeIN8y4zlRjr61sXVjFLaPAo2pEFdpUPzb8cdsH/ADism3NtEUiZgURNxT+8w6FuP09MDpXZT2JZkavoscNyjI+wXMQbGPm+Y5wTx0496pNAAkSxIVkKqkfOF4HQjpx2GK2vEt8lxcRSoA4hAzlcrISOoPbbj07/AErCjdXjyZcPkMm7jken+elaEmkthJ9jaW74AwQVQHBH+z36/l6Vkta+YskbfwjaJMYLLgYxyc9M9ScVpO91PDG11H8nzY2qUKg455HIwSfl44754ntrdJkZCD5aleT1x/kUAWNPja9jZSSdqbYyWwrHsgHHX6VPckwxSX8e+OFHO7cAOTk4HXA6f/WrDF9i8NnZiRSZsKcknc3A28cH+n6b+u3kUkL6WqTwNiPzA6AoH5J24JyTnk96AORkuJZF8iM7Y5HI29QnOQB9KW5hJtE06DB3rvmdjkKPWkks2RzlGDKAwwOR2U8cfhWskXnwuvypJMiqWbg8fStAMaK9ksX+12XkwyeXsibae/B4GNwK5A6das6T4u1a2uob3UUkv8QvB5EnQDPAUbQdwPt0470yfT4rdTGUUfvCzIBgJgY29eQfUe1ZlzcLDKjW3DREMueSD2wPT+VJoaPXdNmvR4l0/U9KkWzvbeJZXiKurJ5I3qTjgODgAcV+nXgfxnp3ibQLX4kQ7JNO1mKPS/FFsMbIrhQES6x/d52PyPlbODtNfknpGpXsFxBIC+Vb5ymASrDBxgc8/hwK+rf2X/H0Xhzx9q/hHWCj+HPFBS3K/wDLJZpFYDPPGACvH949MV14Ot7OouwSV0ffU+lX1zpl94LtX2atogjutHlc7Xa3DfudpzzswYGJG3G3PtUttbew1XSfGyhkttRj/sHXoMbja3kRbyJGCjjbLmNmYgbGXA5prJqOhxtp6sbnVvCf+l2e7G+/0hwVZCQOqp8hAU/Mi465rb1ix0u8uo7yBs6B41tlibgER3+0GCUK2cSMBj5VH7xFJ56e+5WObYzPFOjQ6Z4P8X+H4z9mGn6ZealYbCFMaXEMm5FAxgKwZfo1eZ/C/TNN0nwTp0OnW0VvFFZwq+xcEs4AOT15ro/i5rWpL8ItQ8WxypbaxpcEmhakVAKyJPLHDOuCpBLcOv8Ad3EiovCUSReFrWOHGGKKnb7o/I8jgV5mN3R6GDjaNzrdZk+yeB9VnBA8yIx9QeJH2dRx0atbwpYqLSBJRj5VLAdAVAH+A49KxPGO5fhx9nfhry4iT0zmVW/kK67QJooIl3/NujVUi6ydu1cSOw6vTt9vePp0h3hiZI274I5HbGMfrXZQLsI/3a5zSrZoWN3cDdNJx1+4v90V0iHoR2qwOE8SjzHGPmTOM98qP6VwM7Ajdj5ScbW6fj+Vd7rsiyiZVXIjx07fX8q4G7ZTCwXBBb8Ov9az+0fRYP8AhI8P/aj0g6r+zf4vSJiDBHazr9YriFvy4NfjlayedpNrtDASBdw+q56/Wv3I+NcMV18A/GvAZf7DuWz/ANc13rx7YFfhNp8rRaVZugLGOONwo78Yx9aJnpUvhPuDx7v1P9m/VZ35aHTI5n+qsP8AAV+YNsuIkP0+pwelfp7cJ9s/Z31q1Ri4fRrjnOQ23k4+h6V+YMDvtiOei/rmrwvwnkZsvfRdQcktwobPy+3oelaCgKGye4btj8QKpxHYSdu5R/COn1qz5jYwR3HPGePp0rU4IlnlTyv3QOOg+lPRcnYCuQD2x7VXB5wfu8gCrOSUXj7vftx2oKFOMBicrxgdPbpUmOflHJ/Q/wCf5UgLDLIBkNwMcY/z/KngEfJ97GT6cCsykhyBR8gwP5E//WqRehG3n5cg/wBKZs47D5R06VIA27LjJIGPag0iL/wLPt2p4XPXt6cY47elEaqSNxx9B1q4kUZVc5wW444GPX1oKK/OCeOBzt65HQ/nU6LjChVDHkuDn8MCpiApEgI68k8cduKbGi7Cu7hT/D0/T2rMA8tuRuxgE/MQMAHj2/GrLbTPsIzuVcVW2gIWcMAvykDOB+B5qMTkOJFG5lzzjg+nAoAMH5SMkjkL6f59O1U1DxfPESGztIHv1FTzNk/MN3HT3/DGKhaQnkL1HbpwPT0rQC3NqOpXEflPcO0RyBGDtT8QD19PT9Kop8gCqDu/hxyPbHoP1pcoShAAByDj1/8ArdqWJ8qPmGB68YoMywm50OPuo6cDA5BHX3r2jSLtbOx8vYoMaBsKdxGcFhj2rxIDazDjPGD0/D6kV6S+mwXGnBklaGVkHGePlxg8HjoD/nFNEM5y/XylgcH5FUqBwO/zMMdM80+1VPtCIy/KDj5OaguLiO7gsrdjiRfkcAEg7SPcjJHX+nbrNJ8J6nqupELGkccwBQNklQFxuKgdPr06YrGodFMgO5oxvILY6Z6D3AxWdq0nmaVebDkrDnp/n/PSvoOPwb4Vm0OOBrKex1BZFjmmacuGKthmXc2zBB5GF6YHqfHPG2iNo9nqS2Uf2qFBhpYVOAh6bgOn4ZHHBrk5Nbo6VVTVj5zU7exG1QFPGfxrQthhQowDL05+UY/w7VnOAjKAMZUYHIOf61pWp2/3go4ZemPT6Yr0Dz3uaUC7iBuxz93+9/Sp1ZGwDgZycdc+2aYo+VQUTjOew4qypbaOEUfTgehrM2IRsYEMR/I/Q+lPIB+XeBu6gf8A1qcQvC56YB44yBzj2pV2DgDJHT5aDQcsSs4x8wQ9hnJ9KjZYUGMk55444q3tZP3T444yox8vc+n0qMRxJKMheQCB1Bz19vp2rMCqVwBxwuAOenbH5c1IY8Fv7oAK/UdvSjmIHHyhew5we3I4GB2oCr8pCL2bj9PatAGjhT0LEkH6f/X79PahnAwpxggADpxn1/KrI8zCeYhIPGOn0JqsN6RkKuSTg9Oo5zjHoMelACnd2PK9/wCg+lORzGAVUNubKr3yPvfl29qZ6s3f07baaDncerDkZ7flQA794Rtxx3HQ+mR2H6UA7eehHfoOOnSjGB1VQORjP9fSjbhd2c7em3+L1zQAgwAMH7uTjHUE9PrTgOR0UZyM8cehHp/nFN6kDBwc8Ec46/h+lKMgKeuF47Y/P06UAOaRiMuV/vfL7e9I3zbQGw+Bj39entTgOcjDKB/9bpSfw/P0K8nGAP8A9VAEW7fnnIPDcfgOfbFODHJO7+HOf8B/+qpDDtdWBOR/d649wRxSBCpBOR7+vagCNWCqQ54ByBwDz+n1pzOpTk8ttAAHPH05+lKu5Vx90Hj5vQfzFKGkySPvEcJ3x2GO+KAGuc7jwG6gDpSMIs5IIUc7j0yfbvTy6Z4HCAYXpz9O2KbuX5mGAo6AjjB7dvSswIHdFG6Xp7dD/SjeG5HoAD6D0FKHkHUAbfmP0PP+RijiQ5bB55HfjpxWgDDuwoUbS2eR3/H6UeUrKB82RtxntntTgW2jfkD0NAwcBCMk4Of4cdvX8qAFHXKEgMudo6flSoQFcZ+ZjuAx0HX8/btTnEfX5vLB6rwwX64z7jil3ofmhgMQ5J53ZI75Pp+maAEIdgQ2eACRjGM849/T2qN1L4kxkHquOhH+NTLt5IcHC/M5PG7+HFM+8yk7eVyRn8+O3agBxQI2Ix6df9rHGB6f54qFQwVQMkJkA8EY/wABTXMhBChchc8noPX04qPnGVz8v+16Hrz6dOlAE4+baFYbgo7jNSxgM3Jwu3Awdu5/89KhhBxJKgwBgkdie+MdKs2/3VXI6ZX5ex9efyoMxrBj82VOzHtn/PFEUrDaAAFOdw+vTP8A+qpGRtu04Bb24x/LNQShlAY7duQpPpn0/wD1UAWPOtUGwzKFUZYg924wBz0Hb6VVyfJLRlNv8Jbn+mB04qBhtDhQFJ4z6H8fb0FKVbKF8beCOOo2+/QUCbsVLlgi7E+YjrjoPT2r0HSCraXZeVgFpI0AGDyWxj8//rV57dDzFfawznd06DA7jt716XpmSbC2425g2469Rx+vFVE5ZvQ9e8SSyR+FdYvM4QKYZFX73lsQCvtu7e1fN1lGn2UBsLtU+nIz0+lfSXjmWAeANfaM+WXlj68fMzAH8AK+cYY9ke3ptUrkccA8/QcYFKexthUSwk7t4P3sBT0JA9vTFWmdklAfO1ztHzDjI44rLErJKxGwANks3OB/jV4FQ4Ma7QB/D33D1+grlZ2lm9eNLC7LHKtGwCrweBnBIH+IrzNAQBkYCgKfQbq7zUHVbGYNlx0bZgNtBwe3GK4Vf9Wu/hVHGB0//X71rQOTEdCRD8inIG0fgQOvFWIgdwUAjA5weR6fpUQVVxngcfp2qwq7c5AGRxk9T25raRhE0I+QgxnAwB1DcdWNPURnjJ4bGMfNnHYelUYVAkCeuMkcAZ9uKtkkAtgNliOB82MY/CsTpWxISQAE+YDnbxgEevoPTHpTcpglN25sHgZwR09P8il++cFFIzgjOe3bpTNyk7ufkxhu3H8z7UGpNv2qShKIcZ3DJ59fQetJ95ioBfpnI/DjGPXOaYxCKPMUfeHIPXPfFRPKp3gHCx4HA/Ef5NAFpSF4YoFGD8uAWI9f/rVZiG0MHO3+EDsc9O3A+lUgAj7FAjOQ2CAWP+77e1aEJO3J9xh1z07D2/pWZUSYAZXB3YOR2B5xTd/X5suudpHQD1PH0pCyMjFnCnpjnhfb24+oFKyhUEm5dpO4beoAHFBQw7G5UYO3HqOf7o7c59aQ4A2MwbIwGzt2j0PsPXtT/IKxtKRjCFgoPRj27Edsf/WqIbD8mQCBtLAeg5z7fzoBFwRFlRlZN2AdvReB0z09vpTWt8bovNRQwwQVwc9hjtx0qsYsbABtx1X/AHeRS4VSFAGRwCw6tj0PQdMmp5TQsiAADfJEE6AHpt9j3x2FNUR7A0R+XcTz/GO3B/KoB8pDKq/KC25eRg8foPypRztDfMMNkgHIBHb2/lRymZYMse8jBKgBTt6EHt68mo/NOWkKBlTnavy4yBjH4VCrjYF/hIOQM5A/kcVI1w23BDArgjauBtxwMZ/z+FUBIlxclmESl8seRtG3jjAPHIPfGcVEZZmUABQpJwuNpbHTjv29KJZIgz556ZQ9Mn/2XNRF+GjGXQrgJno3bBxwBU8oDyWyW2jcQcjoO2CPQfl+lVXLyfMd4YDaB1weo/CpWZY2DdJCMYB6j6dOKgkyrdCu4rk9MHkcHpj+lNKwE0d1ONzvtbfgEKdu0j+90/AVqWrFtrr95+emFBrFU9A4JKn72eAF+g6Vet2XA2L8ins2VwOSBnpUsEXdVaS3sQy4Uu6qzA85/wA9siuVaPzJWdlAYsVAxg5Hp7YrptQjjuLVYo1ARZNxGcdBjk9h+tcpuBtHh+aNlbfg9T2/H8hW1LRGOIWw2b5TmNgMA71I6Z47Dj6fpTW5CuHAUOD13fw+mP8A63akVUCsMjnG7GD+eM+vHvU0cOcYx6Z7KfX2GOlanIlY2dPuLtALeWUrGFBClTnk8gYPHtx/SnTTMCGTl3HDdSOP061Xjt5IwsiN/DgEfljHU59O2KjmQmKTyhufJ3JnGO3+emKwZ3wTS1GSMApZSGUDkDAP4im7lJGT0/hHGFPpjrn2/SkkWSM4fafmB3bSM+hP+FRvL5fMoIA4yOQB6j6UiSwVWInHy5BB/u/Wnk7HBmJUY+ZevC/y5piojNwGCqQqr68e3oKn2R+Y0YGCpVSy/pkjgD8qAI494+U/Ieu7kkDvwOP/ANVH7tgCcMY15JHT8/WrMccik5clCSM9AvH8vp6UjxsTGGztwGcsfugnA9MZ7UARMeij5gc/Nkbdx6hfUCnMFV/3i5A+4MHPTHIHepGSNtwyVPGR1IA459eaY0a7sRbyeeOmOOD7UAR5Lx+adiYJUg8YI6/XPYU0yFIyzjarFeScnpwfX6Va8lCjyPt2jGQTxnH3s9vbFV/mQ/KRzgnH0yPrQNkJ27cnJj/vDhs9c47YqGbLEJIc5fbwP4eMCrLK5xyOucHnrxz0xx04qEHMqMFAQSLkei+taIhnptpHsgMP3dsZ6c53D/63/wCqt21LtAmcRqmPvdfM7D15HIrndPYiFy6q4cHByOAR02/XB7YxXa25DW1rD8o3rknPXbjP48dfatobHBU3PHvEEhfWJgjfxKu7GCdqgEn64PHT0HasVRGgYDG4Jw3Xa3TI/wA/StLVg76rdsgBzM2xs8ANztI6g/41ROCuQCxcYK5HpyB0647fl2oZcT//1/0Z5wNvYcjp1peDwO3WkHXPT2/pR823rzjt6V2HOP5PzNz+HPFKOOOn1pAF3AHjBAPP6UZ3L8565wB1GPWgCQKdpGGA4yBim/7JYZ6UnowB4GOPyqTK7eOh6EDj8O9ACdCD6ZBz1A9qlQ5H+77/AMqZyedv49hVgD5fl+Xb6ewoAbkFiwY4Xj2I6g/hTyuAuSDk8A9CP6YpTwMnGCPTnnpil9FBAAAHvQaEfXtnoR26VLHnap44PA9eaiC4xuGOMZ7D8qmTeUCtyyjntgCgB4IPXjA6Ec/7VBXAA685/OgEbcA5A5wKfhgPT0/CgBAuOo9B+HSpAMH5cDHTPPPtS7f7p2n9RS45GR049Bj2oAb29u/sfp2pDg/Nj60vy9dv+PFIeOg6D04/SgBudhzzkcmjoMe/T+gpre/OVyfw9KcAF9vb0+lADc7R03E4GO20fSlXP/6zSD5e4/nn/CmN83pz7enWgBD8nyDg/ePPYf0qPd2A+npmpCmQxGCvGR35/pTTyfQ/5/SgBAMtwOOg9eP0oJwOegPp3owf4RtOcYxzSE7FJx09fagBOB90bGOCVPU/l6UYCnc2PpTmBD5Zgx9vT6f5xUeOnP1+lAC4APzEHJ49P/rUcjkjG327H/8AVTT34/w+lOHH3ehHrQAY4PByvbH8qUDPTJHbj9KT0HQE9zSomdoUnZkgelAD1zuBAP3RjHHBqTZxuIGHbZ+VORXBX58KOOeuP/rVJjKn8wD29x+FADWBx2z7e3GPw6U1Y8HcQOOw/wDrVNtbG0jGevoMdCPwpCoADdOgOe9ADFAIHcDg+hoVSQeOB274FXVQAiNOgbdn6/0pjqmfmXJ5A+ooArbNwA4PuanUbvvgEYHHcjtSYOOR+NTqd2SMZPSoYDSGxjocnB6jHtTMDHTPpxjn29qn/wBodO3FR4+XPYDn6f4UiWyntC/KDwOAB2/zikzgMRyMdP0/KpiAwGz7u7B45x/gKZyBgnpnt6dv0oKGbeQOvIqNc8EBep+g/wDrVNjGRjoM+3AqLGQIxxu4A/z2oMxOMOODx17c0hzj72eMgdc4HTFLwRgYXaOnbijK84yfccdqADJGM8e+fyxSDpgdu38gKXA5+hAB9u1JyeRgD6ZNADe3I6cfQ0nzccDPoPSgj5FXHJ59qDs3c9enHp0oABx7EcU4nGSeD7d6QDsORSEAkdB60ANwQfp0FIF4z03cY7ke30p4Hb04+ntTsKRgcrnnFAAScfMMDBx/kU4bsBd31x6UwgAZPOW6DvTuvUcdCBQAh9x+Q5pPm5CjPHCHrn8KDjgnO3POPSlzggZPH+eO9ADevXp+lR/KoIzjIxgcZ+lKSOQM49DxQu9M5xycLnt9KAJAehYZIOc1IRk/LwevsBVdOMD/ACKmJ/h/+tQA3/dz04H+eKaVx94jPYDtT+AMMcccfX0pvDD7wAPtnkUAV8MPlUYx09vpT0BHVeB0z1xTyBjaTn1z/wDWpOuDn6f/AFqAJgQOuRxwO3/16mAz8vccewqqu37pIz0/CrsY3Ab16fL+VADNvIOOhPI/KpQOCFOMgjFOK4JJByDgY6YFCjAC/e54+vWgBmxuQhx0x9Kqui7vk6CrpzhSCp9h3/8ArVWk7cHHqOn0oAqEDOCcCmHHAqVhkkkcenp9KhJI6Yz6f4UALj04NJ7YoJxwtAA9OPYUAJ7+4PHT6Udff9KMDoOmP8ijrx/TtQAmMA7eD7elB5HAH4cUvYEdRj/9VLjGe1ADAMAUoAztXGBjp1pwGFyBj0H9aXAGRxQA3gjIPTt3qMrj5vQ4qVsLx6D9RUDDPPXH8qAImw2F7DniozkDco3ew64qcjBwPy9KicBecdO39KAIjt5AGP8APSm4IyDgD17fSpCGU/LjpnB7j6VBnsB29KAEyegwSOTTejcAe3tSjbwGHHftTAMKvtkA0ANwSF6ZzSbc/KDTs55pcZOMfTjt6UAVwMnAPTODTBjBOeOMLUvrTe4xxnv7UAQSqQpC9uuKgfBz3HYVZcgAZKgDHy/596hYEnHU5xigCs6Ltywyq8YBwP0qtNhAFGAobH1/L9e1X9q4IxgduMVQaMAjjoMZ6Y/yKAIc0U8qvY9PbimY/wAigAzjjA9/TFNJ5wevOFHYduKRvy7UZGSAQRjG3v8An/hQAmduPrgc9vQUbSAFHbpQpwRgdTjn/wCtSYGMYHp15FACjk49OlOH1478dqT0JA5446Uo6eoAz/8AWxQAbcnnGOlM+7gHjPUYqcrgbce3PU470DPI5wePwFAFZkIGGwSD+Of/ANVMONxBxgfhxU54T5evQVEVBG1TgHj6UAR+nT2A7elN/hH4jFL0UgcZxj6Uhxj1x0oNBPpnGeM03BwuMc9ce1O56ehpnynBH+FBmNwem3bjjBprA8AU85AABJNMKkj1PXHpQaERxhh3OKUnPQj0+lLySc9sUmecA4PtQZjuCRj+H9Qad1HA7c57YpgzjBH4DtinH5uOx60GgueB6k9Pak4DD0FOBOQR06fhTDjFACYyP6U3POeuP5U5jtxnsfxFRnOMA47fSgB24jIHynrj+lR9s8D0HpS4zkDjFBGDgfQfSgBpIJJx1/lUuSAEJx9Ki/h5PtinqOSRWYE4I646YxipC25T04x9ar8//WqT2zx/n9KAJ+Ccnindf5UxcEg4/CrGBgL2znigBgx/j/hTiwJ68UHGwEdDSnt3IHFACdNpPPrSD0HX0NAz+dJkdSMUAPzwPTP5UDHUge/0pPQYxtpwA5+uAKADjH5Yp3t6UzBxn1x+HrTuxP5UAL39Oce1IBsGOgz9R+HpS9QDj0/DFHTC99wPsf8A9VADhjjHbrmnAY5x+Hao1zhvp+dTYxx1/wDrUAKvAAz+NHUEjrxTQDjp+VPGDjn04x0oABgfez6Y/pUvJIyOh/QdKj6jg9MDpUo5Uc8888c4oAcgx8hPy5PHTilA4wAf89aj5AyMndgcVI2ckMckEHnpigCUc5yOCQCPwqyuOig4HGO3FVR93IGcnt6VYU/N69OB/hQBNnpj25+g9KdweWBx1Gf84qMH149h6U/1PfHTsKAHY478AdOnFB6juaMDJ6kjHAHbFHYY4J/LA6VmBIeCTxyc4oJUAccA5pMDPTrS9vcYP0oAsKeCSAuDjmjjGOo9O34VGh4LHI7HtUhJ6Ag4OOlAANv+fSnYzx0HtTM4JxTlGTwPzoAkwC2R9Oe2KcDj5Rt4/lUeB3A44+lP5Q5XHTkEUATj+H6ZxUqY75zUK8AAc8VIffp7UAS8c8/hjpT/AEOKjXg+uacuAueKAJunHHHpT/cjioxheSOBR0GD16/hQBKMDj8KVRntkevv6VGhwOMAAZqQA8Ke35UAKvXngipVwB246Z6Ug4PoOgpR6NwKAExjA9OPpUy8+oHX2XaKj+7weNtOHoKALK46dduOlaEDEJgkZBIXis9c46cY44xVqMf+O+nvQaF3ft4J6e1QlzhsEdaMjv0FR8ADj8PagCaFthz68fh9KsHAGMcEH61THJ649KnyuQVzj0oAv2pVVEROPm9O3+e1bUbtjPVc459BXMRvg7RwVPX6dq37aQ+WocjI54H+fwoA2YsADud2B+FXBg47+3TFULchV6Y284xV1duCB3HHGKANGKTgMO+ePpUolxx90j2/SqSdFz9BxzSM2BtPPYUAW85wfxpysCQM/wCRVZGYZ3euSPQCph1XH4GgCcYxzSgZ6dKYCOh9KePSgCVOoq7HVBDjFXY+ooAuI+KcWzUY4p+MUAQNmqMoIq8c1XljOOKAKJHYioSuOtW9hPOMYqLbz7UAVmCknPbpR12j2qUjb07Goj8oyKAIzjkdOlVpPvcd6tsRx7+lVDnqaAIiOKgbGMVMQTwOnFQMMDp0oAqsM8jp/SqcmMjHPt/KrrfTtVST1z36e1AFUtz754FMPycdxUmRnn60xjuz+o/pQBT4B7e/H5VAfu9R+HarbqcnNVXUqMED1FAFfKjGRxz1qs3XLA1ZIPT8MVAehGe9AFcgqQCML161X28cGrTDqMY9B1FQuvzNxxxj8KAIsdvT/Ipuc/KBgegp5GBkY46f4VGeD2xmgB3H0FP4wO3vTe2c9ulOI6+mKAEA5+XtQOnFOx3A9KTb2x0oAUZ6+nftUyHK81CuM09cnrz9BQBejIJGfy6cCpZAP4e39aqoc89ulSkcfhjjpxQBLH97P4VcQDZj1qrH19NtX4gCv1oMxVx9c5x9RTs9OpzTsYHzdKQA4+bGc5oAeYxnGP8A61RHpjGc8df89Knx35P4dP8A9VMKf+O0AQbTuOeMfpS9FIxin49qG7UGhGVx/B19utG3qcU7gbe/9PwpcE+x+lBmKFx27c9qFTAxj7vApFIzzU6gE0Gg8KRgY61aXgcfSmKMHrUq/KKAL9im+TGMnHy+ma/Gf9rrx34w8ffFa3+Hni6OLQodHBurdThw6SZRNrA4KsOTz27Yr9mrGeK0Z724YJDbxtI5OOFX64Ffg18efG+n+M/j3rPiO2mnu7JUGnJJdEBzsdpAmSzfcwqrzk4oJk7Hnet+BpNLkgeOXy0+zeWm35t6qOufUZz9K4J7K+gnezuLaTyzG3ktgqPTnkZq/r2r6h5kk2ktIdPiby9jfNsJPbngFhj9Kmi1uXVYkttXRoLq2J8sgbS5f29O30oMTmILi9tbhXV/sgAClW52oOmRXRx+MNVsAbdY4rkMoGZsBWH4dqxtYa5sDAQEcPlJGGPmUdjnpXLHV1zJNLGrKq7FQYyB2HtQZnoja6dQiWO4to2d438xI+MY4A//AF1lQabbX9o0aBICkp5I5GB0Ht9TiuY07U4ZJAzfuS37otG2EXNa93LNpM9utn8oR8N6Hb1z7/hQUmdZoMVoNasrHSgVeS6iWSQ/KVLNtHBH48GvYnvm02W40/xQLmNI5CsFzZqWRTglOADzjkcHnrXhvi3TrmBLPXNMXaS58yWEnOcDZ8vPp2q/oviTxHqEKNqN880ZkLLx8wx8pHqelVEo7DSfFbR3/l+KYX3S5giufl2+Yh4GezYHJ9q0PEl1b6hNFCdYNusiYKwhS0RXqx79fcE9MgVxerae2txpBFFNFIG3tgHYJMcE9Off/GueXQb6S6a4aEx3BfEpx8/ygAlPX9KoDq/EXhS/8P6hHc2N8bphENvmE/OccvjJxgnpzgYrj9W8R+LdJ077fMGlhQEvtwUVk6MVHTjAwR2zXpcfjuWyY6fd6W1yY8BJJVXIBXGeee2OO30rn9Q8QaH4oebw7qdmtmt3F5ReIKo35G3DD/Aj14oA6nRAmr+E7LVL+RQLxfNDRcOj42nbjgKfSsu4M/h6ymublYrmGNi0QztOAM4B/wABXm93q1hpN4dA02WS2j0s+TE7sWjbZgFSp45x2q7BrMviaC40wk+XscRvEPl54HzH3oJ5Tyq/mi1zXk1XTYysyOsvlgYVCp/zxVjT7yfVdYuxdQ/JGF4HAyP5Ent0ru9E+GctpqTzySHDK2e33uOvYLVGTwnd29xPJpwE6ebt85eMgYzyOO3Q0EuBxN1eWVncvG3R2DshGRjqB747HitXRovKs3VmZw0zMD7HB/Wuc8Q2TmTerq0ez73Q4bO326en/wCrptFnae0lsUQ5KAoenT0+tBMSEsPt/kfZ/m5dW9Vx0rrWnjsfD5vHVpQpX924yCMj5T6DtmqXhy/jtvEsenXlk04hG0zx/N5W5SSzDHHIAGfp3rpr1hZ2urx2sTMXhVII+CMHoKzmUc62qQWFzp0oUIJBuZQBhY2HQD14/PpxXqHhvwnpZvX1rxBcW4lngbNmWXzGi2jDsByev3R8vQZNUNM8L+EIfDOha34oube5t9TO2SGJSXt5CpwrFTuwOPMAAweB0Gcm70R7LVzfWaiWzt43EQLHMMYy20FmGev+etZAct4iMlqpjtFii3jIUHC4/u5PUdhntS/DF7zUJ7kzh/NVmQu68Dv+WB+db1sttrN8s1/bKsUIDxqPmUbeNr5xn8Ril0/Vl8NanJEbBZlvpWlGHCoM/dOBuDDHQcbf/QebnumiYn038LtLtNVuroXEUcsVgd+6ZwsMgfllfII+XAPIxxUvxdMurrb2drqdvqmls6fabfYPMjvQrDBdQP3eBwN3Bznd1rwLw58XL7w/pl/p9vaqLC9voS6iTZII1b7gfG7/AA57HFYOq3epTa5rNnZQtay6iguFj5BUfLJGOcYOBw2B1renpGxqmcZ4ptLjRtSW21YCO9j2fKnTyT0xjIwMYIGa6zwpqHh/RLTUNT1C0TULXUrYwshUebDKOjLnBKnoQMfLXGeOdY1C91tdT1NQk0UQEqKMKrIMHHse3as7WmNpb6XP96GOIO/HDBsHn19vakQbPh3R5Y9MTVHIigEu8qwIKLnqMjsMY9unSvpzxb8QvDHhPTLb+zbdLiWWBILhVg2GTeuGy5UcN1OMjpg8V53byxXfhhbB41WCO3dW+zsD+6bqeOM/xDPftXH6pot7rnhyCFJnkaznaKBertDGflBUdwO2OmKqJSPMJUM9ncyMGkD3GEz1VSc5/XH+cVNdSSaNq1tLbHbDIoUHjjjgDPqMCuy1vTotGsI4bdoTPdENcxsVMqKoHRN3c5HTaAPl61yuvSwXcYlC7olYGJQACGwMgAdM4/HtVEWNdLhdUgk1A2apJHhHCHClmGBxjvjgZyOlLpFzqMEdp4Osx50d5hkQAb97HJHc/eHHTgdO9eq6B4E1ZfhumvafGlzJqs64jTaJYxgnOD1K7eR2FS6boeo2mu6A2qIts+pSSQWzjkwyRru8wodoYfw7Qwz69iFxjc89u7O90lxYz2xF6GYPEygnbGARJjqAdwxnriut8MX2o6ta39nq14FslDRujoiKGlXvIBujXI+nPOK961u8vNM1fTtSurG0l0KNYYNbvwge7CRfI67Muybc7sID972r5+8YJo2keJdTsfB039o6LdjfD5ZLqiyYJXOBnyyCvIyMDPqcyrWR5HrhS8a5uIABO6pH8nOAp7e55zWjoS3mqj+yU2i5dlbcTsBEa9d3bgVTu7RY2vQz4VsGNlP3Rn9O1RadZIqSMu4gbdrv3+nqARigwPRvEHhrXtJtLtJmWN/IVgYJC0flndjDd/ukHPTt1qn4b1fU7PT4tIeWT7PMCRG5wgxjkfl0GOOah1bxBrGrWghku5BFFb7VXYu5UQcAv1Yemc1S8P35uvDSpJGBNHOTHMvB256EAHOOcc8Z9M5B3OEkuZdNd7iFcYkML7eCMng59u31ra0vT7ZRBewKNoZn3kc78Y2/4UsWkTajeTHzAEFwXfaM/u+uTn0xXXa5HPpthHMYcGSSExhl8slH7qfw/WgxPPdRe6E8v2sbIQnKjvnrXV6ZA9ro64UKspHAPKA9K8z1vUrmbUQXOYZSiFR/C1e26VGjaEgfDHerBtvUdP0pYjSmmQi9FbIYD5/Bcrx7Dp+lWJYVfLuR+7wxyMnPrnrmmtIiMkUqghuB1z0HOO3FUvEl9FaRi23KxPBQN8zKMdRjpivNNzj4dSkm1MLb/LE7c84PHoR6V6Bpv7oGUtwOSOOuevH864ybTI7K5jktlDFsZbt9c9OfSu7tSDAoJTLEE8ADaB0NOv8AATE00WRyzADD4J2/oP1qeFQr7eOvJI/LH5UyyCZB4xnIA7hf/wBVTEAiRQeem6uFFo4P4owqfDVnuxtlv0AP+1tcenTtXN+DboRaXrF8sW9Iba2hSPkqApKgHrwK634op/xSmnyt96PUoPpkkp/I5p/wnsUk8N6kZFLKb97ZgOnIB/8AHdwr0Iy5cOafZNHy1/siK68nZ9sKmHH+305x2qHU7bZp2WizK0ojRR82CBzz06V2sOnC5kiiTmO1DhQT8ue3446VPdWvnLFEwwwONvSuRVRBp8d1pWlrFcyITGg2EYPBxnGOPYVUEj7gOqn5mz6028bbJ9mUfKp4KjOeelI4yq84BA+YHIGKwlK5VynI527F+Yl+T/drC1SOGaONHXcucn0NaijchCn589v7o/z2qhcF5NvBGcj0p03YhnG6hpN3FYLMCFEcvCnIIjxgAcYOPeuj18RpY7YW4fBHqQx4H5VLdW5eC0MXzmKQgpgnPHTA9hVI/wCm3KC3xLPaSJKY1BKkZ4U4HQjjI4HHpXUpE2PW9DsRDos2rTYC2UCQDn/lowAwOn0xVbUYlW3UqMbhxzmuu8Uw/wBkeF9I8PKgE91J59wUGBlFXj2ILAAe1YutqiPa2/Crzx+VcdaNpGnLZFC51k6V4bTTIR+7u5h5i9MhegxWzZ2Ci1tn243bflHbvxXGThLxkkddxRxt9VHevU7G28ma1C8jZvJPJz9OnSuSc+hSeheulNnZt5BAO7kj1x0xWRqHlra28TsU2jexHoa2L1lVcEZYngfX2rm9dDPdC1QYQRKwT6Gs6cjR7Hlv9rjVZbi1XiJiXQ5DL5QPcds1m2tglxeEoB8rnoOg46ZHAIrf1C3tYVufskcaSBwGKZXO3G7p/CKb4etny0kgCmRshOg9OOOgr0kYncaFqD293JZiMkg8EnAA+uMDntUko8vUpdw2rndz0A9fb61uTaXa2lpbzpEnmXEe884bnoc4ziuaJ+SWbGSQRn2X/wCtUNGyOAg/5CzyZ53NtHsfevRLkfuLbhX2A++a86tif7Rkk6jcMY4wDXpEuPLtvmI2L2GP0pDgdBoJI1GZn+fYhY8cbccVy/jVwy2sX8X2hHbjjBHFbugOkSzzK3EcYH1Y1y3iosJYlPIe7i79/wDCu+X8A0OQ8NxmXxR4ufdjDWcR46YT/GurkIQAn7ybSM84J45PpmsXwggXW/Fs+fvX8MZwM8KprY58/YPmHHTgfiK8mr8Zzs4vxDva7hlk4znJU+3pRp7HBkVsjPl4zletWtbh828jUDGPTkc+oqvZLvUJFlUV8D6Ct6fwoD1XRk2eRJncsLSHOMAFU7+gq94rvrS81C1itm3tNEsqkEfc64xjgnHc/hWBPvk0eyMLhHmeVfr26f5HSsyxs7i1vriS4YHy02/KChB49+/+cV2c1qdi+hwV1N5c1xsK7i54P90c4rZ0l/l8xx94KR2XI4rklkM9zOZCNzs+1cY47V02nEk+QDg7VwG4rn+yYnQyP5syn+Fuv19RXf6p4XubjQ7S5t5diG3lcsq5Pmt0wOc4x7cenbgHybuFOmcfL/t+le7Xxjj02FJE2JZpuWNScAr2GR27dfWurCrQ3pq54Dp3gnV102WCDW02XCCSbMZ4J5wMfdA746eldzqcH9m6LBYsyOyRIXkA+86jJwDyBye3HSoLN5YJBIxDpckkgfdzk5A7gimazKj2XyAmNfkXaADwOp9f07UsRP3LFT2OIvA/yY2/MDgkf5xUNwfI04jA3ZIyOuKnucsyyH+ED8R7CsjVLiKPT2XD+ZLiKIDru/pXlQ2OIXTwpd2jTK7QenA+o/wr0fw5YbfEdju3MWhuSy9QpKHaQPx715Xa3kenW63d6zA+WqlgjMVb1OB9OPfmvRvB2trqXjWwiTCxX8MyxkfdBiQMOfoAK6Ke5UC9dpLJfBnIZWAJB/icbjn1HOeO3Sua10rHbd9zjHTGM+mPQ121/wCWNQcgbSI3I9AN75wPy7//AFvPfEMnlKkL/eXJA9R2Fcrf74tnMaamPLt84WRgHx97/Ir1a5YLbwxxkg7AoB6kdOfoK8vsdpmjkP3Sfm2jDc16ayGa1YbhtQqOD0Crzz2rWv0CJLYgmFpl6F8A57AfpWFfSql2XBOQnzAdvw9a3tGIkQoBher+mc4H6VzerFxdSvlVPmPgdMEdPqMVnboEjF8RsrSxKm4gwgbPfBzn8q4Z02sNoYK3yYxkE9sD8Kv6prCTnlEjwvXG4gsDwK5+1u94Ek2FAH3QQcsDwR6da9GjT9wxPTdDys0YUAYALZH5cV1pRZro+YRsUZweP8muR0UIRGVLvEeS3T6D610yMryM8nZPf8687EfGVE5bxFeFi4i2xJEB935fq35V4xcatJLdyxFRFBDE2xmHPmccg4G3H5YxXoXiiO+uFltbPEcrLtcyNhW29RwO1eeSjT10i7uZPNlDKCFKF3RwVGMgY5x27DtkCvVwUFZMznuchNcGAuZVIjHG1VAwp5yMdMYHC9MDtWr4Yt2TW7WZ5UIhPmps6dPvDtgAAflXOafOL1jJGcsAVwwLAJ+P8PGMeoNa2iy3EOsWsUIX5AcknaWUHBGOucZwvf6A16z2sSdP4paXUvElubaVU8m2d4MchnkJ+VuMY98dBXn19qVsZZJIkMKW6ABTgNwT7lcA56dz+Fd7qIjiE88K+c848tuDnqfX5Rxx2/KvMZYnSBFTMrL/AAnjGMFgfw7/ANK0odiGrHc/Bze3ia4n2GTMQ2kngHnP6Zr3mRh57srZ3SDIP94Dr+FeD/BfafEeoABkWOIEK3OAADj8TgV7puIcyHCofmAA7HkD/wDVXj5q/wB+l5G9PYgvVjd4oSxAjywVPmy3uP5VganKjSNFlyzkAq/GE9B6e1dDAhjie6dS24gEL2Ht71gavZzRQtPI+WZlEf8AtH+7iuGDN0ctf6gscLQIG2AbMR4IJ9c8enFcY90zOZ15H81UYI/x9K39Rt2TfbRhhI2NzZyBkdsYqlaaHPdzQ2dsryHf95jtAYDjn/IPTrXpRVkSyrFomr63aiW3CwQQOwkMsgjDHP0OQB17Ctay0BoR51xLHL5e07VXI65HzdeCOnoegxius1++s7DThpsamG4VUKxTIOVYhSd2ODxjHcdsdMVdQ3QK1wCIVG1doAJB9fQE+n4UuYRT19DJPbzoAAN+4BsZwMjA+vSmaYBhYUXeGUBjjPQZIA/lWrrunTRusEbQPEI1I+b5sNj5lHpnpVCzjAUo2VPBQqPQDII9fSnf3AOm0fwpI9wtwYncsT7YHTGT0x3HpUt9oM8zpeSRSPwYjsAKpIndiehIPHH06V2+mapHomi2lxdrvM5kByv3QQcEcH/d981s3LQ6d5dnFkymUDzGOQFXB/Edh2Hr6+dLETTsB86alpqWF19kml84w7csw+6OCPVcD/0Gqllqa22owpLHmIPy23AwD26eg7+lew65oF/Ym41px9puJ9oePbncAACu0/wjkjHavLX0n7O72tvGXi2JI7AjMLHjnj0HQHpXbh60Z7gUtUZ7u9mOI1mhIZXUbRInXnt0/wAKwtetvIitvmw8khIUYVGAxj26dMmtBVlWR45UcSY2s2PlAJ+Vs+/86k11ovNtRLCtxFBgtJk7F2DlSB0PQg8/zx1AQaHbQeXHPcEom1iVGPnXPI57Dj+WRXSy6jeaZC0unxgSROpjiXtNGRgKccMoB6cZ/Gs3S7q0ubm1ja3X7KisCikPsDDGdvpkDp6VaawaaGbUE8tBZQExkLjB+7lufvc5x3xwM8UFRP1X+G/jqT4qfDWx8X6O6nxL4fi3PG2S0sWAssbAHqwX6hgMEBq7u1sbXUNLbwXp0zQaX4hRdR0WZUBNuykTTRBQwx5bYYfdxvKg/Lmvza/Zm+ImseCfEn71WVbmYsIcbFliwPNiZTwuVG5DjhlGOtfpzZafb3M76JpMqpHeKNf8N3AwFSUfO8YBBG35skbcBHPpXv4Stz0l5HPUVmeK/Hy/ul8B7CrAeJb+z03UIhjat3Zy5VyB91pEiwV6fKM5613ugQi20myiCj5fMkx6YTp7YxxXPftB2b6j4Y0bXLWPybe+1Wza7tWGJIryHcoXJAOVw64wBgDArq9Pt3htbWHGVVZDzjdtbhQfx71yYt3aPSwvwFzxyrHRNDsUP+s1KLj/AGVR2z+grstEstt8sjcDZsjcdtmc/mMVy/jYK+teF7JOQTNKR/uhFH869D0hxdoLWND+6kPmNjAxjoPxrkRu9jrYQMbAMYPFakaYXbWH58UbYUY2EZxWwkmR9a26EHG6ZBFdeI9SjuSV8uJdgGOSw57VwN5asktzp68+UxVPp1X+VemXsK2+rRXeSPMIDjoGAIwD9DXK+K7T7HNJfJ92dS67TgkL6D8fw4rHqfTYL+Ejx/xfA2pfBfxxprYAOkapGo9Atuzj+dfhTYOHsbdGXaI4IwcenlrX9As9qt94T1fTJIhi80u8hftkvEU/lX8+umRn97bSAh0laHjn/VgAD8q0nsejS+E+3vCX+mfAPUoT8vl6Zepj+7tUn+Vfl/bnAJH8AAH51+nfwdVtT+Ems6UG3O1vexYPYsuAPy61+YkCEkru5BOQOD7Vlh57qx5mbfZ+f6GmCCwJGd3PoatqTvO0/Lxn0b2qsibRzwW5z6Y7elTqcgA9MYA9DXQeWWo92RwMjg9vw44GKtBVDHGBtx+AqrCgGf4dy7sDr+Bq3jK8j+IDdjH4UGy2JIyVk8sEEtzyPT9KnAHy5O7qP/1YqFeCzZAI4PXp2qVScL2I+6cYFZloMKOBhe2O35048Y+YqvcKcAj29qaNvPBB6HGOPWm5GQmfvEHj1FBQ5cALj+Hp6ZNWFZtuGUsAQfT8BVc55AO4Zxjrx7U4qDwCBggjuAP5c9KBlgyHnOBkbeR0wOKRrkbclc7cAKPu/l6VWVjlsDbgZPv/APWpm/njuuRmgCfz5gQNwb26jB7VD5pIwQBzyB7f0poAAG3p93P04/zipFZsbd5b9MfT3oJuPc4IPrycdu3b0p20pGnPAydyjjPb8MUxV+UenQ+mPU+9IzhUHBwnDZ4x6DjigkMcdlwP7vT2pMKeMnHqOPfjp9O1MZiVDDIx8w/HgU8jc5fBA+7gDJOKAJrZRJcwRhTiSQADvz04HSvaLUlInbn93wAe+AK8ZtGC6jbyZ2/NkNjnGOcY9K9XuXP9kXUgymIw2Ccn07fyFXAwkeetGuc25YGMk56jcOvGAPyqbS9T1TTro3MtxM7jlPnACKeBj0P5UxG4G4/eGcgdz7AVIYkdFBz8pIA6Djp+Vc0nqddPY7KK9v75BunlYcZyeMdsc47cYFR6/qFxbeHb63nucQGBiisoJ3sQBg9epFcxa3BtSA+cDG0k8H8PSrfirURNobbcwokiM4DKxdSMAevU9Biudw99M2U1Y8ediJQUGCOmDwR0z06VPbYyzOctn5hnnacYwB2qgmSWCjdxgHpgVowLtKbyPn4ViOQO36V3HGtzUhVQrjkY456Y/wDrVcVCFOMdu2c9vy+lRQL8pPXtg8nA/L/PerYX+F3AHbnt+XpWTdjdIGba3JGe7Bf85pUkjUcH58jdnqQO1NAQAETHB59geOKRvl2/N1zz9PSoLJsKG++FYDnjb+GB/wDXx+lRMuwk7ST3wOQB+n1/SpQdqbMZ3cKoGCecenGPyqYRAFdpB3YOM9hjjjj+VAFHdwcEBuuDj/PSpMEEkgLgZYD+E9P5VaaPsB7fMvOO57YqLaPmbaBsOBj73Hf3FVzAV/kT5VA5Bz7f/WNMUM3OSQy8kEckdB0qRSpBGzodwwRkD2Ht6UzcjFXyRxxu6+3Tii4EYdj8zY6cjt7D/wCtTCEQjK4DDoTt/L1/Knkj+Jsfpj+dIUiwQ/UDp3x6/wCAqQG+ZubAHbPQA/p+lHyjh1OD14/zn2ppa3xnBjCnjH+cmhJoSAUfPBHIwf8ACtAHqWDFsZ4wCw4OSOw6Yp4eReAqjnjnnjHrUBeJx8qEcDg9D6beOP8A9VLuQYLoyrkHj+oNZgSM/wDskHjjsCPQdxikV03jccgngdeneotwVWbaAEUYG/OD2A49KX94p2jaMcDjt/WtALKugVhIcYbknoPy/wAgU7IHHBY4xgfLgeg9R34qmisxCbtuByQOAB7dPrTETZh1JwvTB7dz/wDqoA0CqHCAqpKlfr04GelBaLbuWRQ2DsIyWGOoP4VRURxj5VbJ5H4+1C3AXDRp9wZOB932JrMCy0qxLtRXbacBOm3PrTclmwAQepHB69P8im5IJeQrgknr0x2/CnquQrGM7VGewyT7DpWgEYOMDO3bk/KM4/Dt+VMDxMFLL04A7Htz+H8qtITEo3jbnGBnpjufU470b0Xr83zZDZ6nt+X6VmBU2hcheRxyy9TTuXyOBnGSB27cVYy7cAZYBsAimlSmc89MjHP9KAGMd42g7RkA8ZyR27/lRuOGIbJz1AI49D2p6qMYGH+fpxwD3x2x3pnILjb8zcD2b6eg/WmgJRtdtrEgEjjjv/LHFVJW5boMHaUUYB49vSptyld8gBXkfdAH19aZL9ndVMPC9weNox09TVgV2JYssZ2jIJ5wvPYYpVLOSvGDwo6dO3sKaAHXcRnvxwB6DFPUOHKnawOCcj7vpj1oMyUjfu6cjoOP8OBUmRGBnBA+XPQL6+mAaahZlyACF+Xg8VGQ+cKcEHuRlhjntyaAHm5XccuFG7G3dzyMA/l6VCzKzFyd64APHXHHX1qNQP8AlooZe2Ru5PTHtSsQfkZRy2Mf7J+nce1AhcsP3ZIGEG7jP1HHbtR95Tk54IwvHyj0FQ5QscDb6Y4H8gMAY9Kfl/KDH59pAIHBweBg/ljFBBTcKrBW+XKLjIGARyM+1ep6NtN1pspJws8ZPHXH8q8ykUMNjuQVxkDHqM8fSvWNDtidVsIH+ZGkVgRz9Pf61cTKZ3PjuT/i3eo7sH/S4ePVd/4dcV4hFvVpZDgBYwgAOcHt69Pyr2H4gsU8G3lnj5ftkG/3G75cn8Oa8eiZQGV8bdp3L0HapnsbYVaFPavyrKGfAGSM4+UcAf40rhU8ropI3ccKfof0oONiK5Ids5GM4HsB096svGJWRiw/dqMZH+RzXMdZHqWU0a6kY5zgL75xzjg8Vw6BdqRlcZGM5649v88V2+pn/iUTYG7BJ3DBC+3Pf09K4lBkKGGcLwRx8o7D+XFa4fY48RukSquAPpxkDp7VYUEAn+8RnA+UY6D3xUKLu5wcAcc8YH1qdMtk/wBw/wAP6EZ6VrIxiTRNh8nJAG35h8vTHJx0/rVnlRhwhK4zxxgjAwAMcd6ijEqjKENnlgOM9v07VYClN3kqGx93v8vQn6nofasTpWwBQCoRfu/h/n2pUjdlYqp/AgZHp7U8ghct0wvboR0x2p/3PmJAA5x3H0I7fX1oNSoUUttD8Lxn0z+GMU4I7YV1xkFuc/L2znPepGwW8kc7s7hjOO+f0p/GSA33MnIx0xxjsw7VLYJEahThVK7SBkfd/I9quRHgrgHbx97IOfqP8Kq5bHzleOMAfxHnjjv0qUhFyQdu0HgDJOPp0/lUlpFonGWDAKMcBgMHpgH0x/KlZThpvLOM5GOOGHJIPJx+H4VBFhMIgXBPy5PfHQfpg+lNc5eQnqRtLey44X2z/nvQMmkQMuGBw2B8p6Ht/ntSbnGMnbIRk4wMAcZPtTJJpFGIe6YIyFGScAf/AKsU1AzPuflnHJB49DjGPT6UAODHf8jjGAoyAR0/LA//AF0/5mTpkDCg9h2A/P8ASoh8nA6HJG0A9sdPanJwysR9wdTzkN0A/Dt24oANqqh2jc3Py4wR6j1//VTm807oygHlhcKMD2Hc4x0pRHu/demOeuAf89OKREO8Ektu+YgAAfLwPy4oAXe+5o1Od3CE9if6UgfdnKbeCu3nPsD/APWpUO0hxh9xCouBye56celCrKyg4LgdsjlehOOM46cUAM+dwVyGBOcD+ntnFNRsL9RhQPp2IzTeNih+c4PoAeufrzgD2p6yFSPlHy9s9P06d/U0AMHllCo+5tPBGeOOuOo/kBTV2bE2KGGQeTnbnnj0HGTUq5XapMbAfwAAfjjjHHbtUWI4xIFjAIO3GOvTtxxQA8iRJB/ecHbsxgr2Ye2Kljlj+bnO5uecKD0yMdqpM/lAbcH5dgxwo9D7nHU/hTgWUiPPQLgYz3/p/kUAbUMhP+rAJ4AUYUYP1461HLaPKNqlUVCV7H6DjHFUYHlDjyQ3mOdntj+dSqwkjCodyb2+YcDB6emOntQBC1pG2WXCuVwwxwPb/wCt2/KnxQQx/uQrjYpBZ1ycEg44z07VISHVAyZV+SyknB65x2IH6U7DLjCfcG3avGec9u2OKG7E8q7EkcZaSJkwqlsKByNqDPGO9N8gzKHwuXO0ljjj04/iNCjzPKiVy0m9hkAdjluvQ9OgqyJXEZMQX13Hpjpg8Cp5ijDdNqgttUhegPfpgjtx+FRvGfujHAGOM4A74x1/l9K0HZfLwWGWzxwDx3+h/DiqsaSBcgfP0HQkgD+HNUTYETPI3428MT0z7n14+lSxMSFxMV2jy+OuO3H16VF+7U7jzgZHU/j6cf59nhkKjaBxlvlyMAgjrjp6ccUCasOxvbEa+YR90Zxj068HgdKf95VJ+Yk4Ut82fTp9PbFSRx5Ubj/DuHHBHOAR647CmsuI0Mpx8xLMuD0XAAHpgYHpigRY58tBFGeO4IDMvHOO3TpjjtUL7CmAhcf3s/ex2JHsaY+GdsB3k69CCvcY7+mPpTHdmBMzEDqTnsw4xgAYx6UAS7fm2lVJXGO2T6n6DoOlUcSM7Mo3ljuKHHQfyqyHiYsokWRh0B+nH4+1Rbh8meP4gw+Uj/6/6ULYLEDO3ln5flQccbsfQH9ABTDlp03qY8sNoxjHT04NOaSTG8h2QIclunT6f0otF8ydYIcsxIZR/tcfStImc9j0S3P+iKGPzLnIAzjoB29B7V2tqoadZDjLRBj6EKP5CuHhHlwxoNhAPzbeu7odo7rx0/CvQbRH2bo8FsDh+VfaDw2OTkHHt15xit4nFPc8N1bzP7RmkILbm+eXPzEE+v49etZoWPaIlUDoMj0Hcnt6c1o6pMZdTuJ5okQmT94qjA3eoUk4yMYx8uBxgVS5ELAYGf4cf5AqWzRI/9D9FuA3B+mKcARwcZxx+FRfLgZ/H2FO+7yAcnrz1HYCuw5yTtvGPQ46ilyB1wvv60zu3GDxwe9L90jGP/1UASDcBx6YwexqTcQByO23Pr34qNWI4zzn0wPz7U73P3v8/lQA7Ixwv09B68VYiY5GADn9Kokj73HTGRU65+U9D2oAuIynDD7gA59Me1A+VRkgHkc9OPSmIDtwy8nhsn5cD0A6U4HOSOcgKD/L86DQjwAMfge/4D0+lSEK2CTlQfw49KMgex/l7U0Ec8lRjhexPr7YoAsKfmy2cLyB656fhxUoIBw2R05HfHGMelVASVO0e34+lWAR1HzAAZ9KAH8hWz16e3px/SnZ+Uog+i9f1/Coxlvl24B9MdPr7VK3DYbOCAw4xjsR79KAFHXaxHTGRTMhlxwBkL/9anb3UExnG1QcY5P/ANag/L8vXbznsSetADBjqe3/AOqkweCOh4+tB+Xr1OOvSneoY/59B+FAEZUctkEbePY96egGQM8Lz7Y7n2qTOBsB5IyOPX/CkChsMOFB/Djp9KAIVwoy3OOu3jI/z+tMCoD82T1/L/PH1qcDAJOPpTQMHnHBHHt0oAiEe1Bx/himY49B0GfWpygGAAf8Pak2DOehx97tj09qAK57+xz/AJ9qbgZGMZY49B9KlYZPzZ6Y9sD6UwdPl6EY/wDr4oAjBGCcHgD8D6VIQo55XPX6e1JyFx0B4wKVFy6omRknrz0FAC7TgAY25zz97gdqkVACMcAdh1/+tSqA2CT369v/AK3FTKuF68jvjge1ADkXphcbj+lHybQw2/Pxn1xTio2MeB7D29KlMcOMrznABC4A47UAR4C5Y44H049KeF2nsSBnb70wBDwoyD0zx+FSoDuyAecL+VADwBxjjHAFNYE55HWrCIu3LZ49MflSFCM7QT6YoAr45Ged38qevLASfL6Y/wA9qZgdc7e2D7cUA4GfzPfFQwJcLu3qCD0/yKjbdng7emB704HtjHtUZbHPK+vHQUjMi9FXgUz5QOOlSEYHUDtx6fT/ADj6UAY65Bxg98jt+VBXMV9uFZe549qTG7ygTz047E1LtwOCfTFNOODnOMY29KCSE5KtkZPTFDFurKc4BwBSlcqVA+9wB9aX5SQ47hc89SKAG4wO2QO/0pCFC4YEJ0z/APXqTGScEDjuM0g6B9zDJIwecDPYUAMIA4wfm+6SOlNAOBjaM8cfSnYbBUNkZyR3OP5UHGAAT0GOMYz6/SgBAOOxYcep5pxx2HUduOn8qXoMLjI9v5UdMKw/XpQAmDng8jtR9eT1IHT/AD2pwA9Ov4UY6E4x6fTtQA3YFGZAAexz27cUEHqacBgZxkilORnA59KAImBwc4PoR6/4U0DjkZ+nHP8AhUrKN3HHFNCnOCRz19h/SgCNl7n1x/8AW/CozktgE+mPTHt61OVzyPwHp9KAqEkHuPoeO31oAb6KF29vwo55K8HoB/SjgAAAMPpSfQgj0xQA4cHGBjp7UmScBiOP6UuE5G5QOy98ewpCQAM8kelADeq78Y/Smnd8uccnsKdg46+nA/z/ACppAyR19MUASKMrt9eAauwAxx8kMc5OBjGelUFHzbs9e3T8q0Mgrkfd9+2KAHnaePQ/5zUDHHYZ9emP/r/0pzZAJGcLk8UwdcBm2+//AOqgB24eWFA27fSoj324/pin8g4Ucent6fhURIGfQYwPWgCLkjI7dqh2jBCjGcY/+tU5Hy8cck/hTATjJ49AOoxQBFtA6dR+JNG0r1wD/d71ITwOOnTsaTHOT3oAZ7dhScbdn/66XgdKTkHH/wCugA3cYPPHApygHIXsOlJjI/l9aci9+/8AKgB2R09uv4UmeOevepQOVHA9qjwdoPfJFADM4weBj8qjbB4UYz6VJgeoU56d6YynG3oe/pQBDg8dQF6/SomOAPTOPepT/OkA6hsY/lQBAFwMjnHGD1H0qFz8q+mfmX19KlIB98HGf89qYwx14FAFcjk5G3HIHtTSOfXIx6VYk+/uHoBkdvpUXReccfKPegCLBAzxx/WmkD8Bx1p+AOO3pj0qMk9McUANbrye/wCP5UxcEdevsOMVKBtzjjPtzSE9t2MN9MUAQZ3bgu3GflGPT1pMZAYjGfwOf/1VJ1BTOF7HvTecAZyxOPf/ADigCExjjGR71XkABAG0f5/lVltwx656fz/KoW+bGeBntx9KAKjf3VOQD6DPSoiDt3A47nAyQPb0qwBlcgZByfUgHpVdgBwRjH+e1AEPT/6386Tt/gKeeBnIOc4/wpeg29elAEODggYyef8APp+FO68DkHGOKdgDHP8A9akwOvbI/D6dhQBGMcc8EH6D+lPyM4zhh07H8PSjtjbnGfwzSjOB3OMYAz09aAH47kcf4dKDkdvr/n2p2BxnGaa/zA5PTkjpmgCJjh8cBgOeOnpioNpyABmnsxGdoyPftUSA9wceg7UAB64AxRxnPvR229MUnbdjOOPwoACOvY9sU3kH+9TyOPpScc459KDQjYcfTp9fao3CnqOKkzgfL0B/zimEYH6f/qoMyDjtTv6c/SmDquenTHpSg8fhQaDumAM08Z6ZH5dBTFwQACOeg78U9eG4/wAj0oAUDjjp+lJ7+nXtxS9jn8BSsAO3H+FAEJJAwDjPP1HpTTwxPQHjFOPAK9OajJx78UALnHb7vem5OD/OjGTk8+3SjHQe/PagAPPt+HapFYEEdeMCoz6qc9PwpycnArMCQAg8AfjTx/Cf/wBVN6YNOUbeh70AWEz2/WpuCMjOf0z2x7VAuRx2qfb27+noKAHjnjj/AApuF2+oz/KndAT6jH1+lRk7e4xjpigBewwe/XFNyM/Xj2qInjnHoBTsjpnI9vagCTORnHtilwvc+9MBzzTu36CgB3vTvUcetGOcUd+3pQA4Yxg98D8qTtk0A8gdulKO478UAPAx75HQe9OwNvTB9v4cU1WwcdBnFL/Ae3bFAC9s9gf1pxPcf5FJ2x0PbIpcAYx0yf8A61AEmQQB6H6U4n5QP7p7nH0pihc5b+HqOKk5B2nk+4oAf0yBkZHQccikGd23oTj5aTHAPX8BipBgMV4UDp9T/WgByjbjp19O34VN8/3TjcCenYVABgL05XnjjNO28gAc+oHFAFkdASflHapMFScfwn8celRqeM8c/piju3Gc9fwoAlHRiABjsfel4BwecY49KYPfvxmnFh6enaswHDoWXlh/k1JxjC/d/lUIyAB6dqeBtBHb16ZrQCVSoOMYBqRseo9MdKgHXd1wPTinY/djGPpWYEvA6cnp0705SQDnp2BqMcAHpjtTlwDzyegoAkHylvpT+QAT+FMBC8dPWlGRkY5HHPpQBKDg7fSpF6HPUfliow2Tk08ccE+/HpQBKAGwD0/lUin5eeP6CoqeOMHIHbNAEy/hzx+FKMgBhjPtTB1+XjoPanDHHHTsOKAHqDnJ6nt7VNgAAcg+lQrsBGegxzUp7AnGPX+VADvun5vw79KmAwoxnHX6VEO3HT/PFOycb8/N0HoB70AObkfL3pM4IPT2FDMP4vyHamg4G3pj160GhZQj8uNtXIgwznoO1U1yPxA/z+FX4MHcW74FBmPyT0xgCmjlsj6flSN5e3e3BxTgAeA2fQY6UGg+PaF3N13Ggtx9RTABjA7daRe4/GgC7bR4G8juAPStuzRVBwc5welZSL8mQOT0Fa1vlVIPUHp256UAa1t0Knirq9OBnFZ0bMOnBPHSrqkBh3H5UAW1yOQe35UE8D0HWowR/wCPYpD39uD7UASI54GO5GKvK44AHfGPTFZYXI2j/OKvRYxj3z9KALQ5x7VMoz81QDjHv6VYjxtKigBwXvircf3qrjpipk9aALmSOlLmmLzUgU9qAGU1ulS7fSomU96AImHGKqlKtsB17jtUA6+lAFbB/Ko2HYjgdKmYE8n+Hr9KiY9u3agCCQj0xjNVDjH4dKsE4z/nioSOaAKrd8VA3Ofw/CpmHP1qMg/QcUAU3HH6CoJMYz0H+FWZCM8cAdqqyEBc9hQBQHXb15qQY4WmnHP0ooArNtGcmoMYHHp/kVYOOeQCc4qsR8pX9KAK7IF+XHIPWoG+Z+mAP7v+fSrUnTI/ziq2Od2B/s0AQFSemT+nSoG6j07Y9atSjkv7dMVWPyLleMUAQnG3K5H8qZgE549h71KwwduOMcUztnngdqAEAxjgfWpBjqaABnr0ApQoxx349hQAuOBnjtTMc4qXHGfTtSMvX0oAh47nbk4FSjAPXgdMUmMYHfoKcNoHXHOPagCxGMD05+tTAADNVk7Y+hxVpe27tx9KAJoskHjPpWkqgDbgjFUk46VeTH4UEWHAcj24oA6Z9cUo6ZFKB60Fj8Z468Cgheo7cZ60uD/FxwOBzSke1BmQY5xTOwNS49O1NoNCHp69v/1inDnH1p+3PT1/T1poGMUGZIuOnapQPpioUBzjtjt/eq6q/wCRQaD1GThacRjpzSqMDHapAOOlBmcn8RoHuPhp4pijAY/2Vctt9dsZ7V/O1elDEzvyomllI/2mlP4cADFf0o39za2Xh7WJ7nZs+xSqPMIVdzDAHPHPpX82zQqbu/C43C7uN6MeNjSNj27dKCnsZWm6v/Zc8cNvIv2WeZfNEq527jjIPsO1el3+mymAlhDgLv8AOBwoUjGAQOCa4K4/sprOWKXCXEK71jRR1HGcfxcUsUevarplvHplyEhcHzB027WxjGenSgxLWpaAuoWE1hd4L2/ME0Rxuzgj5eh9/wDJrg5/D8mmytczsphnjKx46hh2PpwK9xm0LUB4T82b95JFCE2oOXIwAfdj/kV51Y6BeXWpRpeLItqi7uGLGMencc4wcevHagVjzS10aOHWVkkBlWYZaIcI+4Y6/wCyK6ea1t4Io1IxDbo4UNwSD2pb/T71tW2aaCbRXLIFHCrzgD6UzUbW4+zS219ldpCAOMNv4PB9MYoIOq0LxF51oNEkaPyo5AElyBhTkY7dOK7a3l0Pw7GP7Uu4Z43PBi+d4zwTjqCDXz3cW81gy2qfPJLwqfwn88DPFeyeE/Af9nWElz4gOIpP9dGvzMOONucgdRTiUmemt4y8M3On+Wl2TOjbkCp8zKONvApC0E1tJPGVDS2+I5ZONjdAOnbiotT022s4bdbRovIaMmN1TAwuByK59dOSWUXkbRtMikbSu2Mr0POKso5HxRBrawWzyXUSxs/3oh91l4Bz1JO4DA//AFPhkCWEMUE1vFM2S8jfKRz0Ax9a62GxupIJBqUUEcEJEiN8oywJxtY/LkD8vpXH6dptre3swj/eWsOdsjH73oCO/PH4elAGr/wi2nSSo1z5FxcTMGkLLhVAH45JroodNsdLvFsYoIoEVRsVQAORUlpEi3cb7PKhhAXYExhm/wAKl8QaKUKajDukY/uzJIWyBjB4I4x2oK5Spc3ds8Ec/wA0ZjbcyjHIz274PpVy0S3lsZHtHZIsFwo46HHXHylah8tLKMzuIrw+V8gTknb2x1X6YrN03xTJeSy2GlWMZYQF5IWU428DjHUZ4I60ByngPi2eCM3NixMksUi+SxAJcHseOcf/AFqpaVDfxT6d9mgMlzcH5Ao65OOQcetbPxH09LG/jaKFog7YfOSVO09OnX+lWfDck9xYxsjZuoWYKy/IwxxwRjHy+lTKVjGx2Nz4fn0x7vVldUu4IohPFF0kR+drHqCCO2OPY1zdxfXEttdG0hME1twyE7hsI6D8qkvV1HTGJMx8mVQpXP319D9PyPTpUDJNbDb1neb/AMcrCUrAY3hO2Cy3jvuJklSbyhHjBycsD+X5V7kbldyyxOvlPEsjK46HvxxjjtWPDpkFhAJbceVI5BJHfrwcdQtczcRawutWzh3S3XDyvwQoXnbjjO7GOc49O1Ytgal+GsBcLCGKBTLIy4ztPIXHbFZlxOjX1hIwQiYBV7fLjPQ9OtZc/iS4FvdQTRBjdyMQW/hjYYAXB9Bis45lvbC5UoIdPYAox56jAyT7VHKZkH/COXmq+LtJ8PwQyG4uNQjKrH8+UzztUdc4A7YPFe7fFW/lvvG+k+KtVhWKxdI7CWIAiQRq7sxbd1b5z0AAxjHGawPCXxLtPBz3esaZpyzahEJZIJrhsSIrJtMQB3YXLNwDzmp/HHjeLxl4RHiW+0r7JchvMYFh88kkm1ipXk9MnIHHHStovQ1TsY3xD8LWaXJbTtklvCMNg5VoW/h4weAe3TivPn0Kzub6Xwqbwz2sVuksdzsw4z91F5P3Rzg+4ra8P6nNPaX9pcXBkWcKv73dv8z7yneT0I9qwhrsWkamdkHmIIvLfaAcE4yAT7gUCNTTNQuNN0yC3s8xzR7oGuFAG6JT8vy8+g+mKz5LnVbK6tY9Gld3a4V9oAdQ+Mfd55I4GB7e1atzb6XbafBqVn5ht7tA0R43DH3lfb8ocEYIHQiptO8E+KtX0u88T6eYobWxvIlV3kCsrDGGXBH3SyjPcn2NAGBrOja5YrrjalBIbq8ZGgfaC0hYtkxhfvD2X7o5wKi1C8vrXwfY+F7qExLbSpcnzF2yZAICkdgN5PT09K7zR/Ges6NdjTPEdsuozxTj+zbmfGbabOM+rpjkZ7gGofiPY6ykknie7nW4g+VEZ9od3xjG0AYXb6AAHtzTTsB6D8G9f8Q6brMMGkbruzAkuEtSpZRJJGVY7VwR2+YY6Dr0M2i+JIrfxLrHjLVLW18zVv3K3MMKo9i6ZUSxZyVU45C89PTFcf8ADrX9e8PaFb6hpEqRNqUiRTO0avsJY4+9kADtkelU76C307WplvY2urOEiHKjZhmXceB3GcZHp07CmaJ6D7iTUPG2tCLT7Vf9KuIwNgfy2kf5VeQbiA5HJzj9RX0A0WjfDrwwvhOCAS6g8hurqeNQXI27iMBd3THAwPqMV5zJ4007UvD1n4F8M6CNN162i84XVqyMk0UaMXfop8xjt4JwD3xwfPdP1rW7iZLO5mmjupEfKSHLAocHryD7euOKgDzzxXealNdyahKiRNcKMKBjaoGOnXJ6ntnoKu6WLKXQobifKyFgGCDlUzjueCcfh6V6PD4K1zXLi4W0hW6jhYMIt6CUAg4I67c7emePQcVwE+iT2sohllAE/wAvyIQAy4yOSORxmgycDGksmF41pEz+U8YYMDyY2HI9vpVW71L+y9O+xae2DvG3bwSPT9O9dJdz+W3kLHGI1j/dvnrGPly3+Irh9VV8xo+0JGeemSpIxj14FFMwLHhzVpnufL1J1aWUHlvlHPb2r37xvdweNdKtHto2jm0u3XyVIBMj4+b7uB1A24HQdu3yxa+f/aUOI+GmTGO3419NaTlIFRf45Ng74cDrRWVrGkD5qeCSDUws6ERtJvQn7p5xnPrjtXr1hPIujBosZVuAP4R/n8Kw9bsGa/mge38oIXbjnk+mar+Cb8anDdqg/chyy8nG0cAYIHUdOnpSq+9TsuhlazNXUtald4HTK7SA4GAVK549ec8DpgcjiuivbaO5kErRBzKFB5z8uO3oRVc6TaDmRSWk5b8a1IsqFjbJbChWP+z39jXCalKzthBbvaN2x97OMntW1a2z4WUgIm7aNvU+mPpWNcveyXKyRgJFKw8wHB27e9dXFhoY4jyfmwenHbgVhU7AbeoXn2+W2miVYfItkgwnAO3Jz0H8R/KoC5ygboev/wBamW2HzuAGz5fr/nFLuGcAggnH1/CuXYaOD+Jju/h/T7b7qjUYHds4ASM569u2K3fhSPK8H3pR1O/VbghiMhgoRc8dOVzXNfERN/hUll3MLlXJxgCJM5B9BW78LmLeAdIdT/x8+fcOq8Z8x8/0Irrm19WL6HtelwwW2hSSzYVsk+/AxXMMxVjduOTjZ6YPH6Yq5ezeXa+SSQMDC9AD3rCv7sSOuB8qAHA46D09OK80CkGY7SThmIJJ6Af/AFxUkiqU8sHC+3Y1UkV0UIRndg46f5xSxuWLQ4BOMoRxuHSrAijVwxPQnH+H4VU8gmR3ZjtH3Pb8a0ZFj3KrY2t/dqKchMqd2Gzz0xQZmW4kk1GwsbaMSSs7vsXjJRcj86veGrRLXxBq97c8ROAUY8Ap1OPpXffC/RY7nxG2tXg8yPT7d5CfRpBtX69OB7CuUMEwgupZ18t2kbcF5UAnkD14x+GK2taKZrayNyLVp/EPiOWecs0Nvb4jAGR2AA/KszxPqw07ULOJoXlmf5AAcKDgdeOOuenap/CzrbpPeZ2rv25PHyj09T+FZs1ob+9hcss0kkpIkYeWdrDkDB4PHQH0FYVNRG3p8J84NIP3k7KgRThgTwD9BXrl9aQWUflw8CNArE9SRXEaJp//ABO4UlA8tGMjbTnhentzXXX0vnv5sefLknAQHgAAc59wK4qpqjHuXd7kf88go+6Pl2jr7VwniyHUtWurWOylaDzSEl2ts/cZGPmGDkAfd966+7fbOrKNqq235R0x/X61Rkh3sZ9u3fnazY/lRT0LPOprZLIzR5LbkK7yASeB12gDj6V0vhyHznhz90OP5Vma+MTY/vDHpyetdT4NgMiOCAQNuARkZr0Ke6RmdV4gnkijtrdOFCbe2QOmOK4qe5EFpMhfyxt2gnGWJ4AHFdT4jJSZQxztQE9OCfTFcBr9tKY1vG/1agYQd2PT8OuffFTU+OxoYNkj/aB03ZxtPHTpXpkipJIjKd7YHBOAVxzj6157pm6e6ZeF27fcBiOgP6V3m5Qwto1PmMnbkcdfyrRBAh8RahH4bsbe7hTMU8qeYnSTapzxng/pXNanqjaq9vI/ySC6ixHgZTOeDjucc16Ve6fY6sIgyLOsH+s6Epnjjp1I79vwri9dt9t5Y2+CMXsceO21emPwroqe7Et7GR4WYf2p4tK/IG1VF56/crWl2NKAefl65x0rI8JqDq/i5gxGdWAOB/CF4rXlYCQOWO1MDpxz0rzK3xmBx+qxu2plTnAAI7cVLaIipjJILbmH1qa+KNfyEEMBGm3njI6Uy13NcJhQo5PP6VuB6Tp8UYsNNaUAoPtRwfbAH9Kbqqs9tPf9NkZi6D52HQk98difSrjMtppmlbASZVuMbeu7Iziqmt39kNGW1tSHnd9gjzzhfvH0HH/1q6XpFIvoeGzLDDMXiXcxOBu57eowK6PQyxIZ2ySB9Cen6CsO4hZJmdwqlB+7CjOB0PWtvRx5NsGAGEGTkd6yWxidXLGYTbyQtiV5VXI6KuP616p4tkX7RHYCU7LlSYypHytFnPX3Kccc/SvCdU8Y6f4f1aCO6hZmheFtiqW3Ln5m4GBjjjjgE+lepeJvDdv4h1201me5kjS3iRoYoz5e3zBubLe/sAcV10Y2idEFoCxrcyNBC25wAG2kYzjaMdNpAHA7VT19Ehja3QbFi2bfYnjHrjr7d6veHrUWVt5MbDYHDkbTtLcdzzkACqPiK4huPNMLb1Jzn3H+H9ayxTtAc9jgL4rDGmSfmycD+7/nmqs1vHLar5o4jfdyc7T2b2xUmrSIpj3/AC7gqZAznPU9ulSOqfYJOfuKPvd+wH9K83ocRn2Vr9slNv5jbZW2kqAM5GOM54rqfCum29j4nt3gxEqxvEHOAUUKcDpxk8fl7Vz2l/LcxhT8yjJ9j2/KuxtJBFqS9cTDaO/Gf/rfpWqdjSnG50V5skvZJI8sjKOCMHkk4I6cdK8+8VFFMKdfMdhjp26fyx9BXoN7KsbgRrjamMHqAvbpXm/iiTMqxpgIyAbQdvy9zn09uK51H95cckYelAPNGNocNgbc8EjkZr0W7uDtms4tuFiBLY55HTPTFcX4agNxqGWUdscYXLcfkMcV108a20su9j+8yp9RnpxWk9wiaejLHHakYySMgHgc8/ga838Y3htVkaJQ7fdUFsMgPU+/pXpFgzQWpEnzZ+XcenTjn1rzPxLardIs74aNeHXGCc9B9aKX8SwSPIZ5/s1v5r4KBwI+cZPp6YqlDe4GCpJSRd7Jwqrx1x7Vc1KP7YzIqqpUeWETkyI3sOFOBTP7KiiYNEm2RR9Ao4+8OhHpXvxUVExPYvDhBlRBnDRAKw+7xzu/LpXauwC7FAJYhQOwz3+lcV4UjcnyyMKgUbV7FRhV/AV2c0iBJc/J5ePx9vw7V4WJ+MqJ5r4hWRDc+Vt8zcrRYbGSBg/l3HSvJfEKvLpslpaseZgWiTrgD69M85/pXsurS2l1azQPG77juGOiBfRvUj9K8j1FBBb+WjvskbggcKoJPynqV4OM8+1ergrKJElqctYKsYyxIgVQoRjypHHT2q5obn+14blnwVDMu/kPuBHHvUwtZlsGlb78j71HqvQ5HuBnpVe3Zba4QFG8mOT94D8uzJA/nxXpkHQa3PIZjaRl1k27pRGcAMDyfugnPPA9PSuAu2gs0lZWHmSjdhjsBV+Bzx+veu38SXkRiF75iyMdyHnbIUx146gcD6Yrl9VtIpdGkaXYJpEURlvkPyAEZ9OB+FOGjA7P4RxRabBqWrMrH7V+6WNcscg8YOMAYJH8ulew2sbzRvLMhjX7p46AcHj1rhfhPa79Kup/mAdNvIAOTgkZ5HTAB9Ocdq9AvmR7Z4trRZQxsvQKCMcA8cj0rwMwnzYhm0djFm1WBJ5LNXJIbkE8/wCz7/X2/CqmqtM9vvnVsrhfJQ/uyRwCuM84/lXJ3zCxlRJZA13OHBIzhR/DzW2dQGoWYeSXa1qkQK7cfNjazDvjrx/jRCnbU2Oa8hZJQkZK7sEFULAqDjoB2PHpVHU7+KzZPscm0omHI6Meucdv8+lUftlxYrJCjKxkPzYypkDH0PQYPoMcfjfezRtNNy9w8EmWMYC8OoA4XjPp/hXbDYVjIudRvNRKXV5IbohF4J2hQOmD1Jz6+lXDcbY1lZSxePaitjr0GcdRn+VcyJo1uFTcAEAwQu32yR2H+NakDu8/2sMkKqNrE/dZT025wM8Vr7MVzr9Qu9lpbTyxhZlSOHIbjCL/ABcd+uO3Gagtpokwgw4mIbcCDgenNZF1bt9gi1JiQhJYFULZYArlvfnHv2rD0y8ClIVJjUOc7hypGcY/u88fQCl7LSxJ6492FSOC4YywnhVIIKkLuLZHQjODlTjFdra3sjW8QjuUlkMXmkSneRHt5567QepOP6V4ZqmqXkU8MCyxXER2+a64dgOduV7e57g+wrsPC91p7202q6jO0Nwf3eUyvlxrgevG7pjB9q4qtB22A9K1K/a4XyQsrLEqfvovm+cAbvl5z9M8VxOo6UiTLPBkF/lk65dAMlSvUfX9Kpa54ttriIJoT+Xb27KrbMKjI4xuAABwGGB6Z59Byttrl3HmNpMKp8vfjL/eGcYKnnGMAj2xSoUXa4FS9tRFJMwSVEDcED8SPTrXNywF45LhcjaQWxzx6Yx/DjkV097eq0Us4LDe2PJIy2en4Csu1sxJCWldkDEF1K9s+nUe1d8Y2Ah0hcOs8x+ZkIibOOR14HHPSu08PKDr1j5vO90lPP39nK/rXJMr2UixSgL8peIDHyr/AHa7fSLcTXtpdqyjydkgcHOD2GB6ntUVAOs8RpLFqVnrlm6i4iuPMLKMBjHjarHpjGB04r7++FXieXxF4TtRpYRZ7KT+0NFkXIH2iIFp7RxleJoy3GQOWzjaM/nddarFPqf9lynCTgDIIjMbY4b5umTgdcnPrX0L+zf4naPxRL4Gu3SGe7ZbvTZGHK3dscqOO0mMEDrvrXLMRyVOToOt8Fz6i+PGs2N7pXg6PSo/9F8Sayl8NpBdZoITuBwdu75grAdCtdvYx8WwcHcYYQ2P4fMb5QB/ntXlPxjtLp/HPgSOIkWGsX1zf2sR5aC58pDdKfXkhhzjOQBivUtY1vRfCRfXvFNyml6ZaJE7XU33IUznDdyc46DgZr0cV8Z1YL+EibX/ACv+Fj6VBdSLEkFiZELYC5ZyMEkjGdvH5U3xL4W16w16HxA/isaNoHlkzzx4jS2gQDJlkYlAOfvEV8V/tT+O7H4g2Z8R+BdSe88OQ6esc8lvlEupY2kZdpIDFVORxt+bHsa+JPDHxK+JXhD4deLPAOlXcd5pnjezW3u4rv55YU3EmS3Y527lLIykH5TkbSAw5T0fq+h/QDZaYqwW13aavFf2kgQiUFfLkQjqGBIOR0xx6V0oOD8s0OM/3x0r8L9HsPB958PtPtVkY6hNF9gtSpcOphjH7xhnC4A3YOM42jjpw2p6A+lvfQeIZLydrZImhkE8n72J87XTc7FQw6r2A6impWNFgW9bn7yeJJJZ4WSGe3Gz96qK4ZiR0x7D6YrM1XUJLuztpplUKsG2TIxhmGRz6f8A1q/Ln9hq108ftC3XlFct4WnKqWkkLTm4iyCZGY5VR+HTviv051C4lurh7N1BjXdk44ce/bpxSPYw0VGHKjCt7q2vPMsraRd81vIitwVxtxnj+lfz3i3NnqGrWzYza6lOuQOfkbH07Zr917WUfvNMhkxc4eFOB2JwARyOMfe9OOK/EzxbaC38deKrRBs8vWrhdv8AwIgirfwnp0o3R9Ufs/b28NarEsgaMzTjPbBhDfzr80CiC8ng5CpO2Pz6fpX6X/szyJJFqlqeUF0JfwIAP+fpX50+I9PlsvFms6dCufsup3MP93AjkZRx1HSow28jzM1Xuoz1AAICls8HJx071MhwOQMfSq4VU+RsNt4H+P4VZjIZsyZ6Y/D/AANdB4xcjkKK2TmMjAUfyx2IqwjxMNq7vlHG48HtVTrnjGD6jj8qkiZ2DJjr3xjA9OKDdbFtdwwQDjOCvbH4VIFk2qoyg6lT6H2qCKNwwwTg++Cfr249qkVUZ1YsTzyQMHA7cc1mWiU5AY9157U/Mao8an7+Ppx6U1WjQZWPGDwc84/D+VJu3EYUKcYHb/8AVQNMcpZc4PHp6jp/9amkJ9zywuRt69x6VKBlfkB2gZ+YdcHnH6UFsDZt6Y6HkfQ9qCitkA5Rd64xtXAx6f5HtTssmGlUp14UDnHX/P0qYBeVwBnAx0/lTexbA3ZPPt/gKDMh5xgKckY54/Dj1py7zxt7AcDjFPVjlSMZY+mM4GPTtRnKnHYdumB+FAEiqzbugGAcH0x6elNZdo2g5U5zx/Xpkfy9Kf5bI+x0wepCjcTxkce1MkLKciMjb0459P680AIoOwDbwcbh04HHtUvnFWG1QgB3HPAx749aYVdhny2Hy/M2MZzwAO1G5uQAuM8+2KAH2MY+1xHBwrg5HPTP9K9QnZV0G5ldNpMe1FHTnpn6HtXnGmp52p25B4b5V46cfyx0r0fUEaDRLrkknaRnnHOO3p2FaQMam6PNBJvBHyr22k4GB0/zxWvbs7qVYrwQT6Y+nf2rFSL5do7ZLDvgf0q1EwIxnGwEYXg47dvyrmnudXQ1HMUgPGQccY55/kMe9Yuvfu9NMSYGJQSU52r/AJ7VdaQycO2fmwey4/QVHewPe2bwRoXd1b7pC7WXBUjoCOx/TFSlqI8zLZkdzwDnHHY/0rRgVJGVVHRs9egFZ80Rhchsr7entitCGRV+4doKjnFbmUY6m1aumDg5G7pyDk+g4/HFaCLFjks+OOmNvHp/Q1g2hV0GMkDqM8j1/XmtABmJy43Nwfrnj2yKxkdEZF8GHbuJOe4wcE9v8/8A6qQsvO0qPXt8vpVQBgCrbmU8/wCJHpVg+WVWbtgH5Rg/KAPz9u1SUTb3IG1uhGMc/n2pglGPJ2jYBjB4Pr+Vdh4e8Cal4jthexXC26s5WNPLMvGNxdmBAXjgZzk8fXnr/TmsruWzjcTOCVSRfl8wDuN3QUAU3lIQZ8x/lOc4GV6fiR6UxpGYltj7CeN3HA6GnSC4hYxsCo9x8p+n1oDvnJxtBwwPrQAzLhjyOD8xC8r9P89KaBJ/Bnjvt69gQP0p5EQVeTjJUqo4Pt71Ou6Td5ZBO35VHHpwe3tQBVWJ9w4yeSCeBt7/AEpIk2AGUE7/AJg2PutUgjwBtHyv0DDGQOc//W9BUibpUJ5DNg9cZIxxj/PHNAESlVy0YII7nj+Qpkso43r8uRuO39f/ANVSttA3GQKpXOOv4dKiDsMbGzuOUHUceme/bFAELdceUI8cbQO3bPrQrAnCYJGdwPGAO3+emKnbzlZt3IAJye2f8+v0FPWYrt+VM8ckZJ3dAPw4oApFtqndgfIDwO/H5jio08vO772OOD1Pp/hWg90wG0oAxIJIAI+v9Pp+AqIurAjHbA6AirTAgVQ24ehG7/dPrjFIsW4bhwFB5+g4496cTuO1vlA7cZx+nFBfcN/QEbWGOMf/AFhUAA8tQowNwAHtnHOPT8KPn2lmcg8Y5/QgDigBdsg55PU8D/EYqRfJcrFIxIBOSoyOnHpnHtWgDEiZyq4IXO4naAPzp8h3FUXooPpjmpJjCWRYnYw8DcT/AExxiouM5R/4iAPY+tZgAC54+7twAeMU1VBBXbuxwew5p/lgEZUjp78jsKQOrLycKScKOvXv6HoPpQA+XzD/AK08gc8/L7cDoaj+WNtjHDZzj0A/T64qTaEK+YANqj5Fznnp/nmlViq+WWMe70AwD7emOO/5UAMYx42mNRlRn0znn5uwx/P6U4QKwcQcMoOQTksF7ilEkuVJdfkB5UA5/Aex60xtzbCAMc7ePkAPUY9+9ABEg2rI8h3cnHUj0GPoKY0Idy8p4HyjA5Pp7e1OCSNhWzz0PXHsAP8AOKXbKoB2DHHzISOPQDtVJgRiEg7cD9PXt2qIRSgsY/m56Y7fWplZlJPDY5yp/Sp8Ku1ZMtk42524/GqMzNwy5yg+91yOp6DtgVMlpPcwSXAVPJtWBJyAQO+B0P04/pVsvGuUeIMI+Qc9CR696YGsl4RBgD5juwB39P06UAUGZFHmuuCcHb7e/Tt2FQiVAVwAFGecZ2+30/KtESRrtKsoyOMDkjt+VMaVzxhXXoAgAJGKDMortYFRyAPy55yvFSiJgPKK7ScDd0Ddxj14qcyqm0YOEICnoc9+fSovOjlIH3vZ+efqP84oAp7kzsjyd8gAJ5+gPpXt/hcKniDT4hnjDPjpudDjB9q8Ve1XC5yhkePAX68EivYvD7CfxDbEnZ8jbhn+6D37Va2Mpmz8RB5fg+dDy0t/Apx6A5xXkRDGXYAuSo/2f19vavV/iPMn/CI2kLYy1+m4Y7AZ7flxXksn7uT5kyUAxz7en0qKux0Yb4Ri8bX3D5DgnHQDp0HT3qfI81AWRUIHLZIz6Z6UxPkKBcFwwDdfuEenGAOlNIEatsG7Zwc/d9icccVzPY6A1dRForbRjLbeR0GR16EVw5JDHZ8vbK+v0NdtrxA0dME4klHyk5zhf8+1cSCwVjkDr05b8+lb0fhOTEfEWoyzLkjKjAOTyCPT2qwkZWP5sDABPUcf5FVRtHPVvY4A+nvxVpWz5mGPf368c1pIyitC9Gk52kkY6gAY57VJi5+8N3PPHG0emKrHc2UBOPLwCOCAOvPTinqScA5yU6jpx2/GsToWxOCw2oMdOo4Uev4/yqdZnykWMEdNp4/KiM52/KcIMbCOgPGPqKnWOK42lRhx1UcfQg/T8qls1SIN2/5Pvdeo6/h2okALHP3vVe2O1OMZ5Vcr6ZHTP/6qjBGMNwpPIxjGO/t71JoIEgCKFUckMDnBGO+f/wBVTRrCd+A6nbuwG/hGOg6ZqGYF9wMi5K4OF4JOOn0pDG/HPJG04/z0OP0oAugW8T74kMpIUA5/hP8As9uKiMqFFSOLBA4Gdwxn27VCS6ARNhyxGWzzx059cd6ReFH73YMkHv16fT6igC4rIANojO0fNleARwB0GahPT5FVd3THPB+v54NJgov74quMfcJJx2wD+HfoOlNLFHPl7U6j2GOnH+RQBOo7KoQAbSQOpGO3rRI/LhiQQ5Izweg/z/KqjOPnDFsccZ6jvn6D/CnjIQtH8yqw5POT9MduOlAEglULjaoBXdwMH65/D+lPeQ7Qu3Djk8gYGMfLnpximKGHfb83Un/DrnFM8yFQApAOcYUYb0HB9voKAFZsKFjRcE7V9AeBwPw46H0oM8pZiW+8wbjAzj5e/wBOntSA4KAnqwwTzjb+A4H6VI0L5wwG4HJUHJGeg/z/AEoAg3qiFiQmXI6c4ByTn16fpSI52AqAQwwNw5x3z05Ptx+VSlF3BiR0wwHByeOnUE+1R43qqx8BRt2HplT3oAi3sIY9+Scdu+eecenUU6RWVkULjs53fex36A9efwp0ayHlC0YXqy847c8UYVCPLbcVb+LooA5xj+X6UAReWzLxyq7jnIx19qQYB2koAMADjgY/WpY4TKwRscj5SDxn1AHYCn+SVw2SWAGemMr1+goMyFJANysnDKPlIyM+q+mfTv7VebZ5OUBQ7huEh/QjAHPGQO2PwpqgXbuLN5ZBCn1PQD0x+PNatlHFgSOSJAF+Vv4Q/T+Wf047BUSq7TElo4gdsbBhx0fnjHYAUgJDq6EfMvyjOGb8BjFXP3iAeYTgMSCoGS3bA7E57HpVeRkmI3fIVY8dCoPQAfz9KhlBHI8YyySMF+Vhx3/rjj6UyeXzP3PGOM8ckeoAwMD8sVK0UiIUBGCQM7O2O/c+1VHXyh5hIG5dhzwc57A9uO1ICRjKiJhPNDfMSygn8Bx2qLe8e0N048vOWBAO3jjsMdP5U8s0a+aY84zt+brt4AA7jHpSD53YMQuxsgHkjp/D24/zxVoCf9wkQK/wMfQDOOCOvA7VEvOAFHmfLkgYOCMc4/AZ/wAKYSrpuRVy344x7VJhAXOzcQARt4wR0z60yGRyJDIQhOcgHDDAHH+f0qcyKQzFiN7/AHsdEHQgdqkmDjj+J+M8Y56gY9e3bFRtEsiuqn5ccbflAPGOmM4x0oEQzlU3xuQH2gAr2xzz3HpjHambY4st5mzkEvjk56jjtQ6Mg2KMheCNvA/Hpn8KejLwUzgHYFGGYe+SOMUAMV3C5TBbpyM8kdMdsUFUz8isNw2nC/KB0GMcmnPI+F3RmMhRkkhhtzjOR39qqm4MW5YVwvHHBI9c9voe1C2G0SAvMGLFvkXcoyfmC8EjtVWzjDX8CDgsMHGeBjhu3WllmkyVkUBT91W/gbGB04P06Uunu8t7EGyigMwxzkBeD26+nStY7nPWZ6DarDLItvkYaXACrhvlxk8V6Lp8ObWeItscMH3Y4AUHPbOTjp09PSvO9PkWPUoR6yk4x224PGPWu6guo4Xuy25l8l3PGWUKozjH5jAya6baHFzHiE7NLdzsoOC2TnG5SCevuOlV41ZkVcFsZDgAdB6elCiGc72cHJxv+6Cck+1PUCQSvzkDALce/bHSuaZ1wP/R/RboRkbT0AJ9KYp9OmcDtmlOAcDuBjvj1pMgNnj1B7Z+ldhzjhgD1GKceueOT36GoxwBgjnrUnzDJ4+h4x9aAHj5ecElsAL1B+vpThnuwJHfHWmAbcjPBwTxTwOmAMeh7/4UAJx07Dp+FTf6vkY55z3qMdMAe3+BqRQv3Y/mx935f4jQBaO5m27gMdB6n0/CmEfL8mCe3tSKNoO0HOASD7Cn/wB0IOFOcnuSOR9KDQVtof5RxgADHIx/n6Uzd0GcUuGOFAwP1/Ckz128D2/oaAHDPA+ntxUofpt444/l+lQAgEkD7o47n0xTgcBQeNuelAE54z1IB6Z6CpCcYO7B4X15HTFV1btjA6fh71IP4emR0+poAnDDcoXhcYGBn7tITgcfgP6VDxtw3A9alRiUDEg7vmBHTmgB2BvJVQvGcZz/AIUw8Hn9e+KeCVG7gAfKR2pox0XnP4AZ9BQAv3T159ev/wBfincrluw6Y6fT/wCtTRyMH0/lSgAgcYx0PqaAHnkcnGcDnA//AF0igbQDnI4OetHUYXDcc/T/AApcYHb0xmgBvAAzxzgYHSomHbGBn+VSP8uV6EKGGTTSMFRjqAelAEY4xjoOuPSggdByQe9PHycdfQf0pMY6fwjPNAFchl5B42//AK/xqVU3dDyADkev+FO2BuB06++KsKuDnGHP8X/1qABIwBgDjGOPSnKOBkd+O4x9KfjHIHA5xUgjOSMDB5PbbigBB9Ac/KO3FTqCOAenA45IHb8KFBOCR1z+FWcfMB7dRwR7UAVSoD7semfQU4AclRj+XFTn5sFcKDx/wIU2PDfeGFJxj0oAUx529sD14we/0pjBQQG6HjHrVnChvmH8I3Y5wtI2FUkEBQeM1CAotGAm5du0cY7mouBgEY46gZJ/Dt7VclTH3mxu6Db0+lRDKkFB0xkD0oYEDKFbjdxxg8nFMPB+XPGAcd6mIPYEDGajxzxjtge1IBnT26mm4wPwzUmMn15I+mKb19qDMaBk1H1JJA/yKm/iyAM9AMdeKjbsvfg4oAhOenYce2KQsn0285qQgkED+HnFN9R19u1ADOmQePQDnj1wOlKSBjjbz36Y9qAduMeoz0z9KBkZHTPQHHJoNAx+n8qCPUcHHHfijPA6YPr6UZ547fnigzGdPU5HCUeoIx9P5GjqRn+HJ/CkODhs47epNADsE4I+oHak46YHzfxDnHsBSHGd20f1xTsMFHYIcnvQAAqR69v8+lOBXtg8EY/lSAM3AIzzxwOP6UKDuz/T0oAd23DjA4//AFCmlegY4GMCpht4Y884pwjI5xzn8aAK2B6d+KTGDwMEnGam2ghsdgQ3bmowhwo69KAI8HkD5R/KpAp+6G6dB0pMDAKcb84Ht6U5lGOMHcMcDH4UARkjGcZGOuKTBP3ec4Hv/wDWpMDsOfrgGjJOD6HGev5elADMLTCc/wAJ4xweDTyAeffp/hTAMDavFAE6EBhwDnI54GPSp0PbBxkEf4VVUEITwM8euV/pUqts+XoeBxQABiGZuuWz7nj+Qp67eAPXHufw9KYfu4zt5xioy3Y49P8A61AEv91c89Dx2pqfLyoA46fT0poY9QfpSjgHHSgAwe/f/IpvPoMe1P49+KQjoCOnp1oAiOAeOOR+XtTGXAwe9TErwnsSBUbcYAx0yfpQAwDjAHAAz9DQOucc96QjPHyqR6+h6Upx7EUGguwAKV5z8o+gpQTn5V4PFJx/F1HbpTie/bPAoMx3JXjjceB6AUFRnjhR8xNKMjngeg70pA459eO1AEfHcA444qM9xg1I2B8xPbH5VGexb5sDt1wfYUARYyfl5x/Sm98nByc0769vwph4HGOuKDQRlcjHHWoDkD5l+vrU7cY49KiYD7x9OfXigzIGA69B2qIjPIAz29atHP8ACwHqetQkAc8/X0oAhJ6457DPHSoyu4gHvxUm3nGMe1KCMA8kDj/PpQBAdo9R0Xnt/wDqpp+XhegHA9amwu0gnhfmP1qFgeCq/L2PX/8AVQBGcZB/Hj+VM/gxjOPm447dql2tnCjoO444H8qh3DIx/Ce3FAETfeLcnrnaOePbsBTMfKVHQ/n9KlC4+XOBS85xwfqcf/WoAgYHHKn8OuKgePd8qbdw+XgEYH9asBMc9edvPYDpj1oKc5HbrnrQBlk+UxQjB6HHHB/z+FBx1HVjgL2wB/TpV1ovldADgtux0/XuP8+1QOrDG3nYMkDjHv8AWgCELgY9KMDGMY+lKRj7rdT3HNMwSfmHTpQADn2x+Rpw56HOB1UdKbwflPc496cecswxnqoHYdhQA/GOen8hUbYHHcdfal9Bnjpg03nquDzjpQBG3HzHjA7cdaj2cfKvFTdOnGP0pMD1+92HtQBEAQTkdOPy/SjB4GMD2/wqyF7Dj2/+tUZ25ABI4BFAFd8BsDueQabgYx2OPwqU7sc/4VEemeh9BQBG3pkYxUR649OlSMD+BxxUbfgc+lADOf7vvSngdAPQUYGcFT0o4AUYx2xQAg6YIHrT844Pb9KZ3ODx/LFOX7wAGenT0oAk47en6D0ph78j/PSmg8ficEetKORnAFADOO3pj8KTH61LyPTgdB2puPmQE9D9KAIfUH/IpPz96fg7SCP4tv4U3nB9vloATbgcDHt/9al5OFA56elKq43AD7v8NKMdMYx2oNB4yMcfh/MVKv3tvY/oajRe/pzU3C4IHHQ/0rMB6cr/AJ7VOPTHTt9Kg+5gdu/4U8Nz+H6UATZ444Pb0Prmo++AOnQdgBQOlA5z7/0rQCIjg/Sk4HSnZ6U3H6UAP6OCF64H4VIPT7oH5VGODnrjj060/sABjp9KzAcAuVV8deKkBbBJ6DjJ9O2PpTe3P5f59KMDPHc4oAkx2z06HrxRx254x6fhR0xzgdMCjgYyevrQAv5DgilyBxge30pvcL/9ekDcc4PY8dKAJunoMY/HFP8A744O7sD6VCOO2MVIOeVbGMcelAEg6DPT39PapEOf4cDoOM8Af54qJeBgfxE9OuMdP8alX5mCZGEGeD0A9P6UAKNy43Ecdh6evpUijAOOe2DyB6YqPHcZ3d/XnpT8Kf4cd/T9RQBJ7U8celR5OOSxweNwxUn3VPAPT6/nQA9SD0qQZPTv+lR4+ntUgP5UAB6A/oewoyEGSQPr6UYyenFO5YsvGOwI6UAKnHTHJ49hSgdwOf55oHsc9vypw9OfSgBRjHp3FPHX2pgwOOw4FPHTHtWYC/p/SpOgPOeOKjPIz1Hen85wBz/SgCVQeRnoB7Uo5X6H+VIPXtjinr3HXjI9KAHcfMTUg+8o7d/pUanj27Y9KkGM5PQdxQAobocHOf09Kmyv61D23KBwRTsFTx0A6UAS557euP5VMmeuOMcVXzz8v0x6U9c7uOD0FAFnt/u+tP3cgMOlRDGBtIyOelPGeD+FAEnuB/n2p3QEdM9Md6b2+h49Kd9Dj60AN5456du1KAOAe9H0o6HcR0HAoAspgctk/wD1qmBAA5IIPH+FV16g5z/OpFIyeccUATlsgAdKVWGBjtUOeOmelSDGMAZ6UGhZXpjFSe2f8D/+qlRQqDbke57VJtyNjY+g60ASoW2jacn+tb0ACqOOCAD/ACrCgG0AN7Z+nQVvxhdhPTHAH6UAWFwrACrinjHpVJQBz6VcUdxQBOCMe/pSMVCflSNgLnPXH4VGCCOeaALC54496tx5PB79qzRkDnPNWUOP5UAaKHp7Yqyh6nselUlHGOw4yKsRnAxjpxigC/uzzjrSqwI44INIoH3T9asxx5OccigBY2OMtx/9atGJSQAOtMhty5CetbCWm1BjrQBS8jGcjGAKrSRAnA7HitbO07MdKzbhgrFenpxQBnPgc1X6cU9zjiomI6dqAI/b2xUWOOeMe1SFh0qIn5RjjPFAFV1UErkqPUfyqNhk4A+gHpVlx+FVnLDnHPb6UAU364xjBqEgYzUj8d+9RkcDigCBwN2c8dqpy5CkA4q+R06emPSqjjH+NAFJ8buMdKrdjjirjjjgYxUW3kEjoKAKh6cdqjbjP9KncY3ZqFlw2PwoAqt17+nSocfn1x6VYP8AQ/hULDoMdPagCu4zvxgYA4/wqu3XHTpirb98+gFV3Bz2wPQUAQE9cc5puCB06VIfb8OKjYAUAMGcAAck1KPXGMcVEcY545FSjjgDOCMUATDp/SkKk/ypR1pc4xQZlfHY9hxSjJ5HGPapQozn+VJjGRjg/pQaCqOOOefSrycrkcVSGAfSrsLZUrjB7fSgCZMcVdXp+H4iqKAFcH/PpV1Tnk457Y9qCCynt068dKfx6dqZGBk8ZwvA7VIBjj8zQUwqTHTHtnHFRg+npipP6etBBA/BP64HamgHp3qRhnnr2+WmKvrwfbmg0ExwD0/lRt7VLt45zz0oAyMDgHigCNdo/PtVtMccH8KqFcYx39KsRgYH+cUAWu30qYDK4/Goxzx681KOMUAcn458Bp8RPDFz4Ye+k07zypE8S7yMAjGMr68cjBAPavwY+Mvw6v8A4cfEfWdAvJBPBbXMoimaNolulV9rsu4AYVunrkHjNf0PwsyOCvFcL8VPgr8OvjjpLaf43s1F6oxBfxDbKuFKruxgkAMcHgjscUCsfzWXs0sMltKMhlHltIrcMo+6D9K0dBeeKCZIpRFIp3RkdSewx6V91fGD/gn98U/Atjfaz4KceKdKgSWVYo8POsca7uAFBJxnAwMdAWr4V8OJBdTWckrpHFLnLP8AXGMdM+g9qDKUTvdI1vxdqGlrbPbrNCshZi/y4YYxjOOAPTvx2qC58VaJBbtp8t01vtYCRIxkyb8HAAyeh/p1rWl1C3e6FizlYYsFmPyGQk4X/gI9T0FeXeJ7G3t/EKahZ+WlvLCUZshgJEU88cc/L096CTsLfUNGeeVNKd3nhAJQj5cEA/e6d+nX8qqa7p1zfWizybEDsowgy/H8X0/lXA6FePp621/G0c7rPFNLG/VlRs7eeAeMHjkcdsV7BrnjfwvcCTYZIBcY3IqAoOAcZGcY7fyFAjxjxdpv2bUra2835WCjvuG0HPP0roPBMniL7dc6VDeyXGl3abZN2Pk8wgfezlTwVxnnPI6VRu0tb7xBbzsBcWa4Ecik/McgndjpwMYxXbaSNNtLPUNYsmNt9hAkNtL0YMucFR90Z24boMc+wQeo2Ph6a+tILLTdfMV5br5bx3CfePsO+RjbnPGMVDL4ea7uJNIgu3WVBkun98/3Nvr27jt0rxGHxFpqSm6s7j/SY5h5lsyshTYecHGMAD39O1dbYeME28TwEs4dlZhuB6Hg4/nWhoddH4ZS18PDRNPu21C3km+0KGG394wCsodDgjI+71yMjpU9vpV5pMQgmjWK6KGYpx8iDOMYJ/u157H480DT3lNtJKVkPyxx7jtcfdYE+/B4/lV3wj8Rpb2XWJtZijkuPtEYtd+Nx42dcjjaPQn2OcUAeg2V7pumnzbuYkyY8zauQoHTPXr6Dp0I4pl1r0GmxSXLwyrp1w7KCFIjz0VwDztbp2/pWnB4ktBN9l1SyiYvEriE4JPb5TjBP0ouvFHh64RrNo2n06Vvs13AYyJLTHRtvAKjHIHQDPWg0KOmX0U1vMDZraI42ZyGwD/Fjj5T1xU3kxxzLfwPCWkTyZnOANueoYYHtS6m0cV5O+jxRSoEEE8KZClFUYePpg4I4rEk1jR9I0mey8Sy+RbFAUEa7mXknk4JJyO1AHOfFXSIbxbae9ukigZJEABWRd6gEt2II4HTGBg44z5NoenyyIyWrHDMcHPy4Heu88SXmieIPBY1Lw2u7LbQHXEoVsqQ2cY4H8scc1z1pfSPY+WpQOirFF5XXg9x2IxWVTa5gy3q1gblkWOfdJAqhkJ7DHP9K0rOwNzfxyzKoaFMhR03Y/pVHYiT+bbjFwUCHf0zitLS7praBpNQTy5Vble20d64WzI0DOfNmt2DSeUM4z3PTgY5H9Ky7rUXn8uw8h4BIWRlbg4UA9f0/CsO51mW91iOfS/+PPJklk246Do34cUzUNXuJ511XToSYUkjVvly2CACoAzwRSA2jcCxN6bKzjfzbYoh7hvpkcZ688YB9qxdB0G48RtdPbIRHEoiKcL84xgYJB64xjvxVnV7OaHVJdZhk/0KJdhCnGSF5AHfnHHGPwrmIpfLtU1aJsrZyrOYh0k8o7sH37A1UQOx8S+D7nRbVEupI7dJoVdo3zujK4BQjJBbkZwcHgiuZvdRS4srXTdzNHa43/3SoG1SOmcDv/ia9z+JXjzSfGvgbRNJ06dreCWOOQQyqWcPEuwRtyAuc5LcglR7ivkXUhqGmJJcpMygHaoxjj6fyreMR81j0WGx2abdCFtpE4l8wcEpjK8+nNcFPPcl55F2t5bKTtPUfXrXT6fqElhpGmkzl45WEcieiN0B6fdFW28P2kV7NLaA7Hy3BxtB69MUhD7W0mudLn0mVwlqZlurdyPubhhvcdK09H1PxBo91aaRDeTNpl07C9tw5FtLuG35k9v6VzW26jsslWbDAqOp2g9+/QV3uk21ndzRyI6yIzxh2kcKEL8Ln6mg0Il/5BDWusqhllmka0dsI+QeOeuOOwAGQPSuhHhPWfFPwaXVIdQe5ulupI4tN2jevltt25B3FiTnBC8ELzgCuZ8Y6a/250NxFELHAgRRncxyfQbcdOB29MVc0PU9V0p4rnTLie2gXduCFG+Zvv8A3gcHI9PbpQB1Ot+HJPh94ZXQrq8W6vL23QyxBgBa/NuAyOoIPHA9jjGel03w9d+I9Q0zRvD3l3BuYgHKsu0vj52Ljd93HucZxXmmrS2+s2sskbNeSzzeRLfSPhy20Mw2EADbjGMAY45rUbQk0vweupzawt7OqRhbPadsZ7AOW+Zgo5G0fQYxQWjobzwPP4W/tHWbi5ew8Q6CxtBaI3E0DlfLmRzjdnLKVXdj5QQMrnyrwrb6p4v8Uy6fYlxexk4aRwTtYEli3TjG7v8AnXt2l+PNc13TobOeDTrqWe3a3lkuFPmmPkkOVODzyAU689ea5iw0YeEtQudU07y7drhdxkiyrb/mAAYdPlbtigZ6D4P1Wy8MeKNL1GNPO02WI6fdM3yyqpI3SgqMbl6Z2n5c4HTHHfGt9Ai8ZGx8H+UugxRAxyJ96WYrl2Pfgnaf1AwK5s+LbqC0a0sbKFpAcxead8Sg8MGAwSxz6j344pkOrwXOiXVne2kfn3rHzJHA2pMDlmUfe+fPsFxxwAKAJPiL4Wg0FNNktxKLO8ttzEfMY27x8dNh4Ix3x2rzZ7KGWJEuk2nHlAEcqB90H09vb6V6lrD6lH4attJubh5Y7AKHE275TKPkRQ2cBQBwOB2A6DlbqxeW/SWEeYuwLtPGZEy3zcf3B29MUGTijG0/wvNbyRXMsgKxf6S2UIQ+WduFY4HBxx6V1un3s1tFJIeWtozcbSvU/hjt09M/hV25hubiw03UYk3QIkp4+6Hxko2OhGP5Vh6VfC+gjv3B+ZJYJewCA8ehHHHpxxWcwscprGuafqVhcX0JK32oOybVOTEmBnOR6j72MehFP8D6c+n26RSkgTEHJXHHsfeuLmgLSeXZld8RlLAck884x+GO2K9g063kS3h3bWMSIvychiBjg+x4x7UVPchYwtZkkt4kl89uvKKG5xgHbgDnvWtDaM8LkYICgjtyeMVWNlA0wTOGU5J6jjt7Vu20LvGUceWx455wPpXnSkaGBsRMbyHUgAZ457CtmwY53JnCgj2ri77U3TWoNMEYXzJySemVH3QK7tFACLztHb1NTPYC7HzGVy2cnOOoqmfLlHB4U/SrixbYHJBDbcDtxTUg52NyP61xmqOT8bhYvAWq3ZUH7PaTEZ9egrb+GFsLfwV4dgYYK6fbbweMM6biPzz9MVifFOT7F8Jte8scTKkC+3mSx5P4Cuj8DSeZ4D0O9fAaWwRuBgAgYz69q6Jf7sn5i+ybetXO6UrEykH723tt71kPK2BEnDMVOB/SnXEbbY8oPnYAY7nsT+Hao96RxGXaWZcBF7Zz2+vpXMZolyAXZuzbv04p6AJukXnCgAAUwg+cYpeCw6f0qZ1ZUCgfewMH2poCtIBJMso5RVxnpz9KgmbdKI1ySVXHoAKuPtVvK+8BgE/StLwxpZ13X4LVsGBGLTEdQo5x+QojG8kioLU9e06zXQvCMFkRtu9WYTTdikHZfxFeYeIpfL0+4OOWfbx2J47fSvUNTvFuA97nhWKkHoFTgD2Arx7xUTHp1vGT1bMhH9zt/SurFw5FGJ0VFoc755e5tNKg4RdpkOP4R39hmuxjdBfWlsg5yXB6FVUfp04rnLW2gZl1Ers/dhTtPHuPfBFa+nF5LyS6RNxYLGAf4cDp+NcUjE9C8OusNlNe/KfMbC46jb2rUieMx5YcB+3v/hVFVa2trWyjUqwTeVC7Tlv61Gs7rv3H5k5xjjPpXLPVm0TOdXuMiTGCRkeg9qr3Mu2PJG7HT/dHWrl9+4kjAUF5TyPT2/CsZ5iLeaSY7hjr6D2HrTjG+g2c5rkm6aB+B8zN0+6B2/8ArV2nge33wtEG5BVs9DjpXmV3Obm+CYLMANy+gHqK9t8GwiOwZgPnLAdOTnnivQp07NE0zJ8Sndctu+Q7c/UegrkddmEWkDzBwT8q56Dt+Vdh4gaK7mY22CQdpbPdumPoK4TxZiRrKxjxtwrtj+Ltg1hV1rFlLwxEsk539BtbH06Vvz3MkMF1fxIzrHEcFRnDFtvb0HP4Vj+H0aKaYNhOAAeyk8fl29q7Wys5TeyWEnyLjzCjjknHVfVc/qPaumC1LiXfAd/NqugJJMm547mSMDOPlIHzEDrgcelY+uOjXdpICcR6iiZzx8i/59q6rw1pz6TYzs65knlZ13DjPfJ/X0rj9SUqLCJcBmvTuC8jIXjpwOD2rbEfAD2OZ8N7Y9Z8WoBnGpxNjthkrcvVCmLdyAPur0OfasTQsDxR4sjPCte2anHbEfX9K6S7RWntyn3Yzz2OegFeXV+NGBxN63+nGHBJ3EjPY1ZtmH2rew+VEPPuSKq33/IUeRR2Xp2Jq3ZxeZKikFh12+9dCA9G1T/kE6Ng7X23f9KyH0q7a2idE3KgY9hhufz4wD9O1U/FOry2enaVJZBcxPc+apUEgME+Uemfp2q2/i/Tbvw4pMZhmt4HiyeUeJELdRwSFXnAz1OOldMloX0PKGl8y5bdhtjfebsoHStnSZldFRFxyG74wCOPyrg4dY/tO5a1hXy4sGV5M+hBwOK6S1u44LoRBs4PC5HOO3Wq9n7pibtzoEOteJYoLtBJExTZnjbu5I6+2OmK918QukNkYwoU+UqLkcgKNnGfYV574Stkvdbton3EZJHqxUZxn8MdK63xJ5eTCAVjSRWX0wCQ2O/Ud8dOmBWtPSNjop7EmiGG7/dM8iu43oOgYgYbn144rC1y2FuhTYR5hCnooAUD0PQ5/T8tDQndjJPKPlX93Eo4XHPJGACcHAI7H8szXrl7jTf3mAWkKsMcfKeinqP8K58Z/DHLY85vIxLPEw/49wTlM5xgdfxHHtWzN5cenAgY3YwAeCT659OB71WkVjMinlVxnPONw/lUt6AlvHAegIBA6cf5FecvhRyjtDtQ9wF28r1x049hXf2Nl5lwjA/LGVYjHpXD6HtS5SNG6Fs464r0mxjhgncKWyibyc5GPwqUy4mBqO5L6Q8uoHfsvbHY8cVwmundNG5+X5SD6rjkYH4V6DefNclSGyCNo/2Tx1ry/XZlW+W2xjehwp67vT6ZNVT+IJmj4bQRgSZOIyQf5j8q6kr5pDEfM2BjOML2NYfh+3DwKxGVIBOD/Fit23STcr9ApVQOnCn1on8YqZrtCU0iSQAFyArgnG3t0rzfWS02m3ECZZnQ4UdcdOK9ZvkWPT5wm5hlmOB7cYrzswRynBAOPmxnqD/Kj7QVDxmw0byrf7TcDEmW2sp+83GM/XnA/piorBWlvYpNhKr94kja+CMemf8ADtXUPLGhnLAogbzE+XoxOB8vbHoB9elUNOjMgjWSMNM0pBxwc9enrkflxXrqqnExPRfDkMSLI4HQ5XB7nHT6DpVm4kLN9nX+/uyff/CtKzgW2zjkSJ/DwPcD0xUM9vxI/wB3cQoBPp2/wrxqsuabKiY93p6XcI84c7toLcAf7Q7ew4rzv+wp5p57dII5nif90ZG5+bIxgfntB47Z7ewxktOI2AzjHuBiszTdLg0vUJDCMh8YAHb+RHcVvRxLp6DaPJJvB0ix2tzOxCzfuHVDgxkZwV9VwOfpVi30R7mWV3tyWxs8uQ7AzLyoDAZLFQSBtx+VelazcWenxTXV9J5aq4ZI+m9ugIxjqOK4XRPE897e3NreEiK4KmEp8vlBTnA4PU4Of4ccV2Qr1Jq6Jasec6pZXEZE00Wwx73kBXyzGzDOFHX7mPWsCeWaVI7J/mZSCP7pVuBuFeq+MIj/AGrC5A3GDdjv8jEEH29PoeK8+njH2iOTZ+9X7q9RXoYereJLR7Joa22gWUVhp7K0kGGLdFl8w8k85+QrtGemPcCrNxETPclmyu4OyEnOByQPepfDVqbnS1muCjKAw2mLcys237rfwj8eg6HrVfWMwsIY4yN6eUHH8JxwteNJXm5MqMjj7wJf6hcRYZA3y7OPm8v7pX04rmvt0sOoKI92xwF3D+MrxtOa372T7BuibyzMq71c9EPTA7/56VxruZJxIp2KMfVcfoM110tizS1u3S/nWdVxtXJCnkcdqoy3S3MPnyZ+z28YUDA+8B2PT/CorlpkibyT5ZlGEcDnA6/NWUqBQ9sGJhBz8zYySPm5+vGOldsQMgyrK0k9yMs2c7R+APqB+FXLS8RUgtLobonkDPhiOGGOoIP3ePTP0rLuJojc+VESE24zztJHHHTIFV3QGZYQCXPcn+L6VoB6Dqmoo9r5FlvEUUrRhMhD5bDOAfvdRx83IFcO80ttKfKcFQc/PjLDsM+3St6+hFnZJHHswpXYSpxtx8w5Pr09K5+0s7u5xOyxIeQsZ6lP7wLdR6dM0AMtrqfzBnBY9o13ZboDxxuFdfpniPw1pdtc6fr0skjXC7R5UTM6jHXG3hlPOPasSys2ub1rSOGNTcD5NzbeU5JI64I9B2r0PSfAUd/Fb6vqjPdw22938vEccaLy5K/K3IAIKnOPQ8VMnH7QHmOk6jBOJ7pceYG2lE+QHOSAFP8ADgZH48YroLe5SVxMhUNn5eT+tc5cW9jJeyXOmD7PbrOXjVlMhXJ4Xf6Lj9Oa1xdNbBg+Dt58wJj5uy4P6ntVJJbAXbtkcSlGPzr0Azz06D+lXdI1iGLZBcSNFdg+VGduYXzgKDtGeGOB2X9K5h2ach5cqWyP3Y5HqPyrajs1NoLlCRtdlJxgjtz04xgUrgRT3crvb7zuPmEF/Qt1wMAD6eldhoEk8tk8SuWaNCVQEZGDxj8PX8K4mEchbd2UF+p5GT2I4/Ct7wvfSSahFa7YlafcvmE7Su0Z49eOB05rKS0A9A0TWdI0+HUZtVyL65ddkwj3l4QCoXjCpjGS2eTj+7VzTNT+y6ppvibSbkGSzukcOMF4pIOQG4HO3IORXA61p1wHSOLC/ZgGHQmVmIYD3H8qi8PqLaSeN8skrFZPLJLKycE/Q9BkVzcivzFXPuj4+/FqPT/iV8MvFOixxX9neaNeapb2bt5ccd3c7ftEeQeG3Dng9cdNuPmL42fF3xD8Z9UtbjWbOPRtOsYxHDY28hki87BzPKCcFscL2VfcmuavHfUHtbO682a3tGYR7mBMe/buEe08biik8ZrQ1XRrWKElCclN0KkABBKeB9RtPHTgda2eIm9zSjPl2Op8dTDw98LrPSxauYJtKtI4+Plinmwx4xwCff8AQV4FfWirosKxAOJIo1hKDndnn5evK856YHbjP2VputprXhC4GpRQm3t9GuY5FMYZxJCPlRnKkKm3AV9qjPHUivjNSDZacs8hi83JaQcbXZTz2wCce3rjiro1LnvwmpRVihDcz2zQSrcPbknMTJjO45AP4cfh+nsQ17/hL/D1reTRC61XTUaAkA5uMY/d+4P3g3UdOteO64XheDToowMBxtOC+3qCpAH+Fa3g7WH0PVLSGd2WyugGkjjIV9xGFdeoyO4PBGBxW8tjWlU1sfWH7IeqvF+0VpTXlmNPeWzu7LyFA5JG4DOB6At9BX6dah/o+oXi9VEjH5vu5JJr8uPg3PPZfHXwTrshVYJb9rdmUgoTNGy/KR1HQHr06nt+mniWWRr6eSPHEhKg9M9qmEj0IRseW25kHim5QBo0a7iZcHAIOAQfzzX45fE+F7f4t+M4VGAdduiQfl7jDA+9fr/p00n9pjzMEmVCz/8AAgM/lX5P/tDWf9m/tAeL1K/fmilAUYXBiUfTkg10dDvobcp6h+zddmHU9UgBU7xA4IPdyV2/pmviH4pxLb/E7xNCM7Rqty3T1kJzj/gVfY37PUwHi68g+8Ht45DjGMxnOfzJFfJvxztGsfjH4phxnGoPJ6cSBX6f8CFY0fiaOHNF+5Xqednhgpxxhvyq5Fu5POM849DUSJuyzDA4OT6fhV6N1j4XjOAAPSu9HiEzQQ/dIG7p8vSgvj54lx/j0qLzDu3Kcc4HFLkBcDBXAYc45rM0JtxT5hjjg46/lUkbfdVeF/hB61ADj6L0I61IqZx0AAwPX8KBpEgPOc/e46ZPHp7VOoUfMCO3HTke1Mii3KDjH86vCFQA52lWHXp/hWZuiHeh453Ec/T29Kl8mVg23PQYPGOn6VKoQrtx8oIOB2H4D+VRkEqobnHTnjHTA/zigLDvLkJCnqeBgUhjjD/eGQAMEd6b8x2kgEMwPX8P0poG0DJwvTAUcdP8+1ACsEBLIoGDn6+gx+tWIry3T5toDD0QktnjC4HfoBUAxkttDdMdx/n9Kt6ctn9qjkujuAfy1t8hc7Pm3Ejt2wcc/Sgzeh1WseFfEWgwQ3GoafNBDMN0bpsfrjqUJAPPQ4Nccxv44x5nyH3HX/8AVX1D4U8E/EPVfh9rWp65A8wt1ik08SeWUtpJNwQKy5YkITgEHaMDuDXi3ifTdbi/f31hMkKr5fnzwmBd8ZIPUY5/I9uKmMk9iU7nFl5bmL970XJAXg/p/Kq5W1mfAJzkfKqcdOmKr7S43cIzdAM8gf4U8HaBHj5Tg+n54qijc0W2X+1YPKTBOT/T8P0Fek6xGP7BnQnDF1A6HBVh8vHt/npXnXh8l9VgOCfvlgOcKF9M/wCfSvQgRLYTW6IzeWd+DwePy6dvStImU9zzfzEeNHck7OCO4PTPHamvEpAcA5Xgb/T9P/rUkY2qoLbchh2FINyR+megPUD+dc09zrjsOVRH+7+8OpK/Mc+h4/KkPmqyPF90cAjjtk/lVmKNWwq5znr/AI9/pTQrIQsuBznI5wvYVBRl6hpcGohn80W52Z+bO1yBxwANoJ6+np2rhxHKGxMhyOce3v6e1emsSgU42kdvb3/Ksy8s4r4IdgR1yFbsD/ga0UiOU4tJNq5Rvn4OcgDFaETxupwM/LwemAPXt/n0qhPbS2svlSxiPg/NjAcDpt+tSxB2Us+NrcADCr7Y+np+GKduxKVjTVlxnB3cg4PBUd+f6YqbjB7nhvb8KqJvRNocfJ/d5wD/AJ5HFS/aIlAUI31yMH6AdvrSaLTLUDi3dzFvQy8vsYjI/wBoL6dvTtUnnBDGBuUhvlJPOPr/AJ+lVFuXGCi4wADt6EDp9fwpx3PIyHAB+bGPTrgfyqGrFFsPG/KuMpkfN8uSewI4/CnmMouzOCp3ZIwCR+lUAEk+U8MCVwTjaT3H+fpVgLIkZSQnacDpge350gLkbJGxYwsC2ec9OPyqmPMJ3oNpAB47dqsJ97ByF46eq9vp9KsK06qqncvbp096DQgVTGm0Aps5+98oz2qYzRqcBc8AYPcf4VP54Ck7cr02kdKkMobavCgKDkj07H2oAo/uX+VPkJUnHUAVCsKPhY8kADBAxnNaTWts4Z1bYeV+U9Me1I+nRptRZD83AUHBIxQBmmNUPyZHQj0Gf6Y6UBOcbThQM5PPPp/nHSry2vyjcxL9sDuO3HpR9micjdg5POMqM/X+QoAqBIS+XbaoY59efagJGFVQ3mBTzjkf59qvGKE5RtxH3euM498daDDEDtyQ3XjoMe3SlcDOxgsoXIXnLc8D+6PWmLHcMwVEYIBnOADj88Vp7E+VcpgHjP8AWmuC/wC7XO4A9RwPXHH5Ci4GV5bJy4Ck9j1OaRiu9jH8hXvt7HirUqyAKm3IBBHquOx/+tUL7gfObG3G045YlTjIFMzsNjLj7o7qM4+bHp270sgZf3ZPzAY3evfAz0H0qa3kRYAr7Pm3EMfvde3biq+cMcEkA/XB6/4CgCL5SQVG4D0/L2FX2AhLhRubr1AH/wBas4MU3MzFtvysAfr+dPlO/kID2YA9zgnOOw/P2oAcFLfKFBUHJzwGHt9egqcFI33OFO3I244XI7L05qpHNvYmTaoGBuQ4Xj9Ks7wu4dQVAJzwfw7e1AEv1UdOeuPl6f8A6sVXG1tvlqDzyFHBH9KUNGcFm2lcnP8As9R+FQyS2aY8qYSA/KVB7enGP88UATCQR7GZSgycD6fqaiD4XHRvunHb/wCsaqC4+bepDk8cDGAf5VJHKWwMgZOMe3pitBEs2F/jHPSo0y7b0dQqdD2x6U5HDbQArDdnjrn0pv2clSBtA5OBwD6UGZKkK3H7sMxdieNuEHbJ/DtUE6Rxr8/POM45x7/UUoRjHznbg8dgcc9OuPWniFz9wFmx153ehzn26UDKgCllGARtJ24/znFWBt4XaB3zjt/SpI0XzRuU5HQjof8A9XarDiEYRAVwm7J9PUf1oMzLEUk29I4wyDIPGOexHsBUsJ8thuHlMoy2PnH0x1A+lSzpyTk/MpChegXPGccUh81OfkBK5AAwNv09APSgAmVZZ1wPmd0G4Z6L3A/pXrnhxA+pAsBlVP8AD2xj6c15AARcW8JXf5koA+bGRjv6V7V4UjMmrMFBBEecc4wOM49BVrYynuHxKLro2mwZB828Z+OQNq98fyrydyuWmYYIIHTGT0z+Feo/FGaEw6NDEdyoZ2bb8vIAA56V5k0YfOO4GF64J647VnV2OjDfCMgxIQsbZx0+XcUzS7JQJcNsIccKMAYHTHbFWrdBFHLuB8xFA2jnmgqSVXPONuAenp+dc72Olmf4g/5A8AUgZnOPrtriVxuYheD04z3xiu78S8aTZxn5Xa5LbcjoFx+lcKuRIwZDk5XI6gfyroo/CcWI3RpwAIqt5YwRnr1TtVnzDJwqKi7sDj/PSqCbmcL5mQSMFhj5QK0I7hcBfNGQew/lVyITVhwbnYenTrxn0pqjvGwAXOFz69hTRJGw5aPdu4DHbg9uOlN3AcoCGHOD/CaxNkWA3ljMagspA+uOx/KrpmZU3qNvPK5wE9Mf/WqqLiDIAZN3A6/ex3xj2qRpIFIJkD4PHf5f7v8A+qszeJa3O5VsjLMV46f5/Sh4lkiXDeUp5AI/hPTp2FQI5Vy67D95kGfuL0wfb+tLkKFDyRoeh5I6dMH6fhTsUTSWt1I3yp8ykgep9M9velNlOOkI9OvbPQfoPagXsW5iJU5JAwOVx6fhzTvtlsMBpwCOgXp07cYFFgIPsZZmI2qwPCdRwMduD/SnpayEFS+V6Y579Rn2wKkF5ZhcCaPax49RjqeOn+fSka6tGPM8eDwRuwT6cenvRYBI7cZyHGxVy2OflPRevenBY1RS6/LgEL05HbI647VX+1aeT80y54OEyPy4ximm7scnNwny5I6nLfh2pfIC00sQVhtH3Q3t/LOBxiq8kh83pxt28YGM4x7ZHp9KatzbBSPtER4A+cnJz9Oce1NM9oDvFxFjj5hkH26jNOwDPmBKl/lxnbtwpAHYelPLHbgYI9xkAjkEY9qa17ZA73lQt2P3h9Pb61Wa7sypG8IeAABwB2yaLDui+AXJ3jknK7R8vTk+nQU1VEebfaPc9SCOT9fTFVvttsV2xvnHB3H8senHGambUbEpt8xc4wVx0b1zjv60WC6HK5R1YgMM4PB3euPw6U2VnBLnDDdxzjn07fSof7Q07KN5mWDE9Dx2/Wk+3WBUjePUfLnj07YosRzF0/Iz2R/d/NkFeSSQDj14GPSq25kJWfKtEBjn+H0Hv+XFVv7Rtox+4cKcj+Enj245+lPuNTsX5SQgdSMZBP49iKLD5l3J45lhnWQ5C54Xphfceh9ulSSonzAxiNyM71zgP1AHsO/as8ahCoK7snI2AcKB3ycc/l+A4qRb22TbEzKsZ7Lluvf2x1wBRYktjzFfMZGNwHp+P5URZjk3ptj5KsfY9Ao9B3xUP9oaeRgyNnA5OQM+nfHtTvt9mGGZF985/mAe3pRYDTe78sPmMjYAT2AYcZTr26dKuWt/EYXEUDFTtzn5WB/LAxXNSalbZCCXemHDEAr14XaMdcDv60yPUbeNxJASWPXk8AD07j1o5GPmidgbqCdcgbQvGG9exI46fpWVIwZ/MaPng4HcjgZHpWEmpwsUcspIB3joMEdOBj6GnDVoPkBBYDHX9O3+cUcjDmibIUu43x98lurD6Hpx0xUiggZm6sFCccFiMcYzkDgVgLqsCkEFgORx97HucfjgVKdatwvlxLlsbfm6bfc9ffjGKfKPmRqSDyTsEa4j5CgnJH6n8ADxSbzjeQo/ulTlRt449fbOBWb/AG3Azh0Vt2QMHAH/AH1+lC6tabikiSAZ3DGMg49CP0/yDlE2jQWRk+ZV+78zgdgeD268ewGKd5sTIjrnjbwRtBPc9PSqLavYojJ9mZ9xBAlxx6dM8UPrVo+XePLdMj06cZ6VOvQWnU0hFtJeMBWbJCHP3f5f/Wp3l+UVKD5i33m9fpjOOgH6VknWbFM+VDIBjb8xHf8A+txQNcgyP3b+nynBHTgdMDjn+lFn2D3e5osr/KGTgMxweCw9OO3+elZk42KN6YRCCrKAMkc4x6/pxS/27aBVXyHLLnHzDGT6ccCq0utqzFlgK8gBS3A4xkcd/pQkxNoseYiAKYcR7hvPGf8AeHHftUumT+bqCssYGWxuHBHPH06VlyagjqVMDk425yc9c4z2xVrRD5uoBgCQoz83J9ME4reJzVT0GxZ0v7VkYnD4Kvx27cdu9dhqskn2GaZWQtF8rn1bAIK+mK5yxZYr6FnwXVzu/wBlcenpitfUZUt9JlmYbRJJ3yCAMgDp1rpOLqeLnMBjGPmAI2jpgdP0rShEjJGHGFf5OB2P/wBaqQE+ZMBSCRxj5gPQVpxLJCkZIKMXJQP0AGFrkmd1M//S/RTGAoC4BOOfWjaRyO/AB9f/ANVIBhVznk45NOC4HyrnofT6V2HOJ+I9BjinZCgZ4Byv5UDb2GOaUHGM888rjr/hQAo9cdsDHSpM/wAXBB6GocAtjdgnp6GngcZGPb0z6CgCUHPB6Y/SnjK4+XpTAcA5IHfmlxk7UO7OOnFAEowdxB6Acnt/nNSHkLjnv+fYY/wquuBtQkfKTjsOanj28np7HqfTH4DFAC58ts8ZAzg9/wD9VNH3QF7KCc9M0Dg/N/ewVzyuKQcA4+gz39vagB/pHyM8fpgY/Gj/AAHTpx1PFN7c5C4xx3z6U4FuN3A2/wAuP8gUGg4deP8A9dSj2/Dj0qLj8sfh7VNnp2z0xx0oAUHYRhgAPzHr7AU/kNtVcDpt4xiox0ycY46U9fmXy8gZPDdvYe/4UAPYDbk59+3ApnK9s8ccev8AhSxkkeoP4YUf56Uu1cjdz/L8qAGhjkAEKfSpSv8Af68ZHShUVEIA5J545x6UvXBHOe3fHtQBKu4NzwChAyOjUgwAPl5HXHpTCv8AEvPbPYU/p7HtxxigzE6fJ1AHtUXcgkcd8dc9sVKwBwC2fQdh+VMJ3Djp0/p0oNBFIBwP8KUKPz4HH+fwpgUliPTB/pVsKufbGB7mgBixjOOBxjn09KmVP3aEdfQdh2z+VIOF2jjI6N2PTqex9Kn25684/AUAIkQx8q4HJ4qZF/j68DPHGanVF4x/kU8IRwvXPcUAReWe/r+H0p4QGMH7g7e/0q1EihSRlecYz6U/oduAMr8vHoKAKW3APyluB7U6JCp2n5ecjP8AntT8YHT5iF46ZyOlJggA5Xn8Rn6e3SgAYnBxxnK5xjiojgZKgAY44qbHGAD+VRehJ4/z0qEBCygL04qKRSOccZ246Hp/KreQDhAcY47j/wCsKjyFyQBnB4P8qGBSf5ue3Qev4e1RnYWxwDggDtmpdigAc5A49B7Uwjb8m8J04xnOfSrMyM+o4+WmHO7JHTH8qcVXGMAEejZP5UbfVeMDPqe/51maCjBJ5HT9T2pm3Htk/r6VICcEjG3pt7nH9ajfYyqM9P8AOKAIm2D7o246/wBaOnT0z9BTivO4r6AY7fT0ppI7cD07fpQRYYcZUEZ5HUdab07fgP8AGpOSMKMdB6/5+lNIx2/LoPr6UCELA8YwFNADcnHXuKOAc9j9OtOAIHTGB0BFADMH5gP14I/z6U3AHHUfdz06U4qMAEZ9Pb/9VLyOoCnp9aAGdOABk9jwP/rUu0jgAdM9sDHpS44wOlLwBuHp06HH0oARhnB7deO5p67QvHHf6fhQQFHzEZ/I09SFKkDH05NADlxgk/eHqMcf0qX3wOB65qNcDjuO3/1qfgcD07/56UANYZPNRleBjt/IVPgH+Gof4TgdP50AMGFxjOAOnakCkkKQOSf84p7Lt+/1IBxRjjbhcdeOP1oAgwR/DgnpTCv/ANf/AD2qwVUjscdMdeKYRnnocc4GBigCow7fiM+lAOOcd+KUv1G3Gev1oB9sZ9KAHf7JA+nU0H5fvk7eny9qU5Az1A5OKZwDkYPOQKAG9vvE5/iPTNIODz2/ycUEN379f/1UnyD8Ohxnn8KAJl5AxtHP8VKPX14HakCjavHGdoyOafjJ9Tjn8KAGk8/L3pGwo9iKOM4xmmZ+vHI//VQA/O7HAPfimFSfT7v6CnDjGSAQMY+tIQFyNuSMdOKAIjnPYZI/LtSMR+HHHt2oYEH5sf8AAelRFtv3eOMUAWB68fz605eMY6A5x29KiDfdyfm6YqUAlsYI7YFADuMHAOWOBjr/APWFPwFJB428YFMU4zxjpx3FKCCvDA84I9qAIjwM465wOmP8ioSCpC7fQL7n3+lSsMbueOnH+e1RHAHTHHQ9P84oATpxnOCQM+1HA6gdBjA6D/61HHBxxnv2I9KMDlRj8elACMp74Gfu8Y49aiwBjb07fSpucAD19ePp7c0u38CD/L0+lAFcjA6emRjsKQrwqnox6VL0wfXPao2U/dHXPFAFMgkfOBz26foPSo8np24AH+farMi4244GOB3P0qPbjAOB7UARH1IzzjGOfr+FRMD0bPBx6dfTFWCoKhhjb0wP88VARgKCMhffGc0AR7exGeMZqFh2Jzn19qnPPbj2qux44U8nOB0NADM9uMdMUzjuCfp7fSlweh4/+vScDv8Ah3x+FADh6n19KYeThTwOnHf/AOtSjH8OMcU5sEgHt02jGKAIG25OejccDvUGwbR5eQehGe3rVtgRxwT0qBlDdeAThf8ACgCtjGccLUfTPTOOP/r1M6naQRyF/X/AdfwqMoo6tlR6DnH8qAIwQMbQR35GMjFB27dygjnGDS8r2B2/3un9PypmGY8Y44wBgH/69AAcfNntzSEY+Yd/1oxwVPJI7cUuBn0x0FAAOMc5wB/+qnBsDcMd+KZ9QBnApenGMjkGgBxI25U5yKjPykYw3GPxAp+c8ng9BUTAD5j09PT8KAGMMhe5IxioGGO3TjFT/d+X1yKj52YwBk8+tAELDr+gqI+nY1M2OnI4/wAiom5+hOaAI+gx6cUvQY9v84pp/Tpijnrxn+lACHjnGR/Ol/mvQntTRjp+fakGSPbpQA/naBjHvUgAHA6YxTVxnoMfpTuBgeo6UAL0Hr/npTcdFxxnFLx1xj0pv6ZBA9PwoAZwd2O3b+lNxxweM8+1P6AcdB16UmOo47YoAYOAcngcfh2p59/8im+gPc4/Kn85BJ+n0rMB46VKKhHXFSqeM/pQaDz+lKOOvak/yKcvHC0ALj260fpjrSYHpiloATjt9Pemn8PTAp30/H0pvpjH0/wFAC46D/PFOHPPTvTcnp1/+t2p2fUdaAHn19KmA+7z6VAAeg6cd6lGeB1xg9aAHD727HXHTr7Ug6DjrS9eM+n1pOw/zx2oAXOOnJGMcYpOnH+RR7fkKO+eoGD09KAJBnjFPA4PTB9sVCOn+eKmAXt6Y64NAEoLAqy9en4VIhwNmOOgqLn7wHTr+VSDAbaexBoAlwMrj8un+cVJt7jHHSowTgLkH3Pb6UDqOhA6E8UATe/6e1O9uvTp/n0qMfyOf/1e1O/XA7fzoAl4KnGD/sjg/lT8AsOcZ7iolxuBbgn8MU9TgAEEAH8qAHj1PUelOzgjHHPf/PSm55Hp0pAMjnPHY0ASD06/4U4YXk+wwKb6ZwOBj6U4n5cg4zQAoxnA7VIP07VHxjI/ip/T2FZgOGOG+uKdzjBP0pq46dvWlXPYdKAJwOhI/HtSjr82Pw/wqMKORTx1GfpQBL26Dpg/SpMAHvgcVECQBzx/Spc/iBQA6nU0U7pQA4cH/wCtTl7Uz6dKcOKAJR02+nSp1AwB/KoFHH0qdc7en5UASDpkcfWnd+TgehpuM88benrTse3HTHag0DBPB6j9KX9PX6e1Nx2xn2qQE5CigzAdfXOMduKlH3TjpUYwBj0/SpAM9Tx/KgBf4ueD0+tSR/e2jg461CPYew96sRYHzqMc8Gg0L67gA20k9KtDGPlHSs8MfvFjn+E54xVxSxjBPrjpQBZhG7cCPYfhWzBkht3Xg4A7dKxIG7HBweB7Gtu3OP8AZGcfhQBejTLbT0/wqYkqRnp0x9KhjIBOMY6ZxUjOCGYYxQA4uxA6Zz6cDFM6HoKZx3HH0xxQrDjjp+FAFhSD1xUyEDGf/re1VFJUY7dvapA/bsf60AW1zkHOKvRMWx9Kz0HXnoRVyLgjI4oA1oSV/wDrVpIpYqe38qyYmGOPpWpDJhcen8qANy2UflwPStjAC81jW7DAK9OAK09+RtI9qAK0pGcjjufwrCuH3H/e5rSuDjgfSsZydxPYdKAK7fyqu5wamkcCqpYGgBpOBmk/h5pD6UE5AWgBvXg96ikUbc1Jzu46DFMYY+gzQBnP/WoSM8f55qeUcjHpUROVFAEJAHXHtVfYpGCRmrLBdpOOlQN3+nIoApSL97OMComHXOBwMVaIHQ1FgkjH5+lAFVgC2cjBP+RVduc59cGrJHO7jFQsOpAODnNAFbHUY28dO/5VCw49+Py+lWMev+0BUJ+78vPA/OgCq2QTjbx/WoWXntzVhxjjHGOwqI8NwOKAK2Op9KibI9qmPGAOvSomAwMDpQBFnPpT06EUzHP09KN3yk/yoMy0gzjPIzRgg4OOw49qFxgDkngcdKXAxjtQaCcgA574pePuntTsAHdjqKTgDofpQA3Gcc896uQkY5HXiqYyevarkB4HIFAFhDznnA6e1WlztI6EVTTgcA55xViPG7B6EZoINBSdo4PPA7U4dR/npUSjs351JyOSAPagpjhnrx6VIMAEelR/gOnSnjOPp7dqCBjA9sg0i8duvp7VI3Tjr+lMwOcf5xQaCnIG327dqTDBunX+lHTqPSjG3kHmgBpVedo4NSxgZ5//AFVH0FSRfe6ZFAGii1MqYpsdW0TmgByp0rQhBBFVVxVuM4PFBmdNp6JcZtpRuiljZXToCCMEV/Mp4v8AD+k2XxV8XeGbNtumx6veLbIADsj807NuABhenTp+Nf0aeLdZt9D8I6tqtxePp6QWso+0xnDRu42oy/7QJGMfhX8yuu6/f674q1zWbYmS8uLy5u7gLGAgiY7pCF4Azx93pwPQUFnptvfWOqyKNFP2i70gFJ4ioCSRt8qHJHcIMDsew7+KeOrxo5jssltmkk3eSBkKuOR2BP0FXfB2r/YdWurWbzTDOm5lX5TvU7vbgjdx+lbHjDxLYXvlNpduomWPJZ/fvj16/wBaDC99Dy/TxG+pRWE6CI3WFDH++SAABx6iu01Pwk1hZT37Sr5duh3oCQx+6ox+Jx9cVF4o8PXN68OqyFGCxKBDE3zRP1+UjG75j17dulcjFPqyz3SSvJch4lSJ5WL4A6cnvQZo1dG027sLdt6iLyz5kfnHqQBnA4A6fh0rC16/nmm3h8Nhkl25USKPujHp3p0txqEkDXFxO0coXag6g4wO+f8APtxUstl9o0CNBHmQPvB6OU9j2B/pQBZ8PtpNrKsd3H5jMqyq0hOwq3YqPfnP9OK9F1XUfDKwy2dzpFsY40J4xG7L2KMOp/lj2ryrS7iVZ4JCsZaA+VJn7pQdq9n05tEj0kx395aSuWMioAAqKcfKDzyB2qkykziIrPwVft83naezEcKwIwenXk/gK7C08A6Y921lC8hSREkYhfmz22n0Oe1czo76Jqct5EkYER+W1Up82SvOzPQHIxn8h0HaeHda2G2WXzGNnm3mO3pv+43Y4BHTr/I0UTahYy26ySIGkSAjc8x2uM90J+ZR+X+GBcXy6dJaahYW9xPH9o+z3IcZwm3GCfbg+g4Fdnrvi+wQxN5HnSxwNBNG4CF87cBvlPTHFeZeMdUi/sltZ0oyQea0cc9vkkKI8BWH1ACnr19qCpSsdGLHxFfuLzTdRR1t2bfbFvLkMfT5R1PHJB2jpjNcJeOx1yeG6uDc3BRkYOCDtxxweOPQdK39P8SWN/oaapBcfZtUgRYZVAyHjyFBOOABnHrx0rzzU9WN1rE+pB9zu4i3qApHHUemcUjCUrly4tGj0XZYlk8tysikk7M4xj19/wAq6LwdpEllZtfTS+ZJdMrEcfLsHc8cnP8A9esrRBcXEF2LoEfY4zKrLxuySVDcc/xfTHbiuo0aP+z9LRr2VYQ7sQR8oyxyR6AYx6CuWpKxBn3F5LZaxO8jho0G6MEj0x9B68elXLSRb7T9RQXeSxYovdUOM8dQOnT0qO8tLdJ5L3UEPlyhVhHQ8D07HFbVj4VXUNQWDR/mmuYtyEHBCbe/YDpXMByfhTy9RjubCYF4kdUwvpkjJOBjB/lih9SubOy1vTdMQv8AYnSQK3zYJcdOn3SOg+tbssC6Jq8WkCOK2VnHmCLAMrAcE47DPGPrWXpK2Gi63dLqMj580LFcKTiRS2Qki9Mr2P4VoAXurXGoWthFcwxta3JE0gCYxIAdyj0HPQ1hRfY47eZIGf53MaRkEdSNrH25xW9qGmaifPWwVmUzNuIx8gPX2x71g391LDaxfY4BvtiFuiB909B7kVoB2ieIrOXw7aaJ/Z0UM+mzgh4FCI8ZycKo6NJnBwKh8T+DpNZtH1qIQwablGm3giSM5AICJ97OeOe+AOK59Hg3M6swSVVwy/wle351a128u/IWKKP92q8mPJ5HHIJ6L2znFVcDN1FtO+zw2sEYO1dsWfvEqBz0HPfpj6VvWZhntIyFC3QCls/KvllWJ5xk5AHH4jvXC6T9qvdfsryVxuEmHXBBwOwHAGfXtXp1r4jsfCeqeRqVjJe2eoMsUu0/dikddwzwcgfdwRz3FSaQMfUdI+yWkN9CwVXIKwZycEdcY6Vjy286L5ssZ2birNjv/wDX7V7xBpmoy6zY6Hb2tt/ZOsE2+mzStkbX5jDOrOwPzcqdxzx3zXf6J4L8JrqPiG216AXEPhzTGvmgjl/ezsoBcfKwH7rDKwUjB9+KC+VHxsTcHUP3LGOMLt8vpj8Pfrmu2i8Otaaamv38/wDZ+meWwE+xpFeTOArFOAflJ5I6fSvXPC3w1+HniTRrXxJceI4tLuJJJGudOcbntyGIWNCW3MGXBGTu2kHJNeceP4xpHhq+8HzTXLCC53W8csRjWQg4yMjgLjHXHt1wAkcfpFhHBK02mT7l3JcKCQefXK8Y28cV7dpd54Vs1/txoV1bTb1Ps9zYzYjMFxwd6/ewRkg8ZCnKs3FeJaLoOvaXp8FrqkEiIEfMkYZ0ZVJKjK5GCo449gK73WfDLaFpVr4iW6gbTr4qqxoxyNxVAMMBnBYZx06gUDMfULS4tLh00YlfLfzrfYSw8v8Au5645+p71b0KDxH4mtJpLaaO8MV4YEttuZmkwDkBRnbtyB05/KrF2/2ZEihKGInbK5GSF7ZPGMD24rufgo0fhfxXHqByNMlDs0hBMkcwjfY33WwCGI6GgDyW8hklEQtYxCpn5xhWynVceufWtXyI57LfLKqXC3BC8gZQ44x6cVreL9Sj1rUZtYiuo5bm6vTK2IxH+9ckthBwVGe1Ydzp8rB7oGMIPkYN32jt6E+lZmZf1q+l1BPsxWNmMkbMV7lBj+Z/Ct/wJq1loXjLS9X1OB5raxnMssSYYsnlunQkdCf0+lceqpbNjI+RR9c+v1qzb3sNuwmZm5Hyk8YP8WfwpOXKB6ZPqGnS2/idY4iN99NqcBYgeX9tkLiIquQCgUgnJGcjHHPh2tN/Z2gSXEKRIDKqlQei5Izj3P4YrTvpAbG9uYpGEUCuHxgb4nIJT1G1wDz9MYrxvU9UE0fkXJZsoZCuc84/ziqgnUdkS3Y6XSUhh16KYLuiukwP94nDe3HavWbWNYpvsrKOOh/uAD/CvF45SJNKeyyjvCoVB1UjvXs6q1vHK+NzRW247upYjOPXrU4nsZosLEpKqy57lm447Vrx/Iio6hUB6eo6iuY8N301/wCfPcfIq8qn3ht6Yrp49pQMwGex9vTFePV90o5HVNJjXxJBqBmYSHLbXwVXdx8uAOmO+a6NP4d/9/8Ahpbu2EssEyYJi+Xkf5xjmgsP7Qj5yoUtjoDgYGPp6UpVG1qBtRgbRn8c9MUx5Uh2yy+u3A9R0FWEGFPoo6e5qCe1S4eMnorL9D/n+Vcxqjzz41yunw6mg6LJcwZX/gW7+ldD4OkdfAXhqJ++mx5wOPm5H6HFcf8AG2YnwZGgGQdQVPqEjkP8sV03gqYSeCPDxl4YabFz/snkf/rr0HC+FXqH2ToX3iT73yL83vluPyrNuC2WX/a4JGDlR0q47fumlHABxtz1x2/Ko9jmZF/hkGeOMY/+tXGZIu3AHmLNuzvGMHgY9qTJkjDuMsr7ePp+VRF/N2Lv24bO0/d6VbMcZCn7o9BwuR6UgIXDxxTyk4KcqR279K9L8H6euj+HmvSNs+oIRH/socE/hXnEULTTpZxLkzkRnv8AL2Ir3rVbePTm0+zCgeXaBSvYSkDIH+FduBpcz5n0N6UTlSWm0x05JkuNjEdAgA5NcH4yiRvKmZZJLaPbE3l9QOn64/WvQrNJPs9xZD5JGVAe3X0Hv/Sq32dJ4ZI548RouCq8cqc4qMfP30azPM7eRJLOOOEnZHtwZMBjx34HSuo0OKIXEXy52bpGIOMA9cYH5VzMw2F2LDytxAXJOfT8q63wlC8t5NFKuxgg5Azhc8YHFcczBHbTsFvHuW/giwAfzH6flWZFuGZEwNxw49T/AJ6VauXMjSkEBTwAPb/ColiRJI0BzhQT7nPFcxuUNRHIcjaFXav8sflXDXryv5dvzs8zkeu2u21UhI5uoYIoQY64Pb6VxV8xgUyzhSU6AnqTzx9BW1ImRz9vp8p1KdncsWc45O3n39O2PTFa0vjLUtOubnTrWATRQwKxRhgY24bcRj14HPsRVXTCbi8cDkyHcP8A9VeiWWhWUkGonylDXsHkmQ4JGzIGPTk8/h6V2RYRKmmTm60m1uJUKyTy+YyvyUA7duB0AI/Kub8SBjcxsEDMoJyvG1c8Y9/QVvw/uAlmx+RHWHyx0JUbMhvw5rE8QL/pJ/uhFTd/d4rj3qFDtEJQpLkbmwOnbt19fyruNEcTa01xy0hG0KvAVV+VQfb1+lcNpB8uJZn+6Au314/+tW7DqX9kWZnQEz3DvFH8udzbcr6AfX0z16V20yonoEtwt/qdwAXVLSHIYfcDsOOgPX6HpyMV5jrO6HULGI9Fm7Lg5x6ex6VyXgrxrrGteKorK9eKa1mjkSYRp5SsyLkGM9cjGASOV7V2+rt5ms6ZM4+V5HfG4NjA6Z+lbYl3gN7HL6CiyeKfFYPT7bbA4HpF0FdNdbt8S7QuCFPr83f8hXMeGJNniHxhIOp1KBVH/bPrW+7gTKpBAJBUjrjuDXlVfjXyMDjrn5r6TaWHRfl9h/StS1ZLecSuDgKDjGBjuM/QcVkT/wDH6yEgBpOO2OOfxrA8RbkmjkbdHGy8sMDZtHt68D04rqhG7AZ4k1q7k0KxlaQnzrm6iYpwJI8A9M9OOBWl4b8WWw059Ja2EyTYG/cPkMnZs8EEKD0HQ+1YGrnd4c0KcoFJa8dMDIAHA6DriuK0jWZINCuNOEIi8x8m4+UN5TfeX1PQYH1H09eFBPczLOt6yhuJ7OwQQq1xvLJxkjr2xjPTH/6p9G1CKeV5SgRLcg7owCG5wRjt68dvrXnN7dQRs6wlQ7Ljg8D0A9wOPSuj8KsJbS4iK+Y67cIOwJwSf0/+tXRUoLkuiFI+mvhvfK/iKxnMg8oFinPTIKjP4GvR/Fdjt1IgfJbrtBCDgMpIIHphSPbJzXjvwxLrr9tgZ/0lI89hwD/MCve/iDClqXmmcKtxIoTZgl9v3sgZK45+uPTFefA7aS91s5Ofzo7O5udPQcgRoMH5sYUkYx0/pWVrMkn2S0tnhESxKny5z8/c9AOcZ785rr7VFig/eblhjBKMSDkYx0HqOeOlcNrMbx3EU75YynAwehXpx9DXLi/hsROWhj+UHYkKRnH1x2qteriPa2G4HTtjFWL+RLWCRmwuAAMnGPrWcZvtNkZVGGJGB7ADpXndDBGn4ei2SS3EhCrwrlOAFbv/AEr0LSFklXUJi6ybcpGTnAUZxnChegz8v0PNcl4YgiltLve20rgjjPHTGO/PH9K7nSYRHomo3GFCiVljwfTHb0wf0PpVxjdXNVA5uOQtfNlsEHcAOnbgV5brlox1WWSXAj8wEDj5ucHPoB+FehxuZJyQVwH2kZ9eO3sK4fX2El4w752EdPoOPSlQ+ImZ1PhqB2tCwHyjIHbI6DH0rel2FFjB5UDkkDaQePzFVPCsbNaspIGM4J42n1rSnkh837Mke4wY8wcAk9z9BSn8QqZoalkWBkTgsA4+mMDFefxExKzN2ByOM8D1rudVx9le3XG0wll55HSvPZJtiSgDkcKnXBOO1L7QVDzmdCkMykr/AAyZTOOOuB69ec1o6ZtfZJbAbpZkBIPKqeuf8KqPA5BU8jnb9R69K0dJiRbsRr0bDDA2gMvp0rsf8Mk9XghVFiBTO0AHYPX39qzL4Il1tjXjjAB6e1bAJ+z7n3NnOCemD0AxjgYrBffuULtP3QuB6f07V5gDoQBcDaQAqY256nv0wRx37VXDy+d5hJ6/McdT7+n4VMBhgRjcO3THpTJfljLZII9sfl7UAcN4j0C68QX8Km52WwXb5IXo3UHd2HYcdfrVGw8Kx6dei5hupT9nAHlZG1uMfN/DgZ7fWu58xUXMjfMv3eTkhq4TTL55PEJschLbLBUJwvoQB6Fjg9+OK7qM3ayAqeKFaXU/JA2b4ECsO2Txg9cYA4/xrjbC1a8vQI8KisizFh90vkKR9304weuBXqmpWVo2pQXd5C00tt+6aIewOD649Pb8BXnFx9pOqahZW48yzuoYL2Jx0WAMCB8xyAvIAz0wenNdlGrpaJDVj1vw/GmnaW4kQmOPcJ1zkoR6gZ44+XjpWDrGs6S8MmxsT7t8J2kOUfBG0jg/3eoAPfGa4Hxfreqfals7SV2+zKq3Ux+TzWI4HZeOOBzk8VJYHUY7OSO6YSqH3yu5VGjA5CKQzcnjnt0rH2LTuyUrFyG1ea0e9uo8rvcP8ucTAbuM/dJUemOgwOKx7q28kqCoKlQeR8oHXH0HYeldf5sL6fFbwGMJau4ibJYSGVQ+V7nO8epGcZrGfz2iS6+Z4ZlIMJGGX3U9D/hxj01WiNTGECLNskQNFMu5McKr8duP06Vj6naLGyJE+JG5dV4AHqOnNdBAsR863UZEYy7jkgjpjtgfrWPc20guAb0KWbjkgHaM4OOOv6V0wkBxb2L2qNdoN1sNyfNkkqx9eM9O3T88P0tDcXiTSJtVOAE+7t6fMTzzWjraM1osqEySIG+TIAIx6f7IHH5VFpkyRARvsIuFjKAD+JsYPrn5smui4GpfRJceQQ4JXHAHAHQDjjqP8imXI+dU+8wOP+Amuy8TWMVnq32WGFIv3I3SL8qqW6DjhcsDx1rkr6GSJTEfvcg8enfPtUxkBZs7KxWIGCIG4bJ3SZXA7cev8sZFbFuJxHJYl5Esn2faUU/LKzcpG/RfLXHPr93kZrmNO3QS/amXc0Y+7x84PA+n612lp4thsreCD7HHOiR7fnwG3senK4+uOf1rGSd9EBxeqqy31wQEYb0DrHwuCgztU9wD+lZMY88+ZEMpvIRHIHTuPp2FXjFPqUu1Y5WDuWmYcSASE/p1AHoKs3AtMeWy5gABA3Y5HGBjpWyAw4hPuSQhI0HKseVJHTp2z/KulvHtYLWQJ/qggkZhgxB224GV5IB44B61SSOO5ZYZo2hO1gFIx154qqL1VTbceX5QGWQ4TleMj6f4cUAR28n2lmmBWNf4WfufUeg9BWdbXU9nNZ6lZbQkNyu9WHJYHt0wOOgwa1jIP7Nnu7VwpjcL5ZwMdCD0649farPhfSW1bULiGER71lCojMoGAvBBx1OBnj8qUtgPYYNHmvNJt9Y1Kze0lVPM8pG3HbIfl9ODnPPIHBzXNParpl/MY4/LSfaUk/iGTn5z05rstb1U2W14iEuIII4JQRhW2AABdxC9OOnXtiuZlJ1lt42xROg3EHe25egABx09O35Dk6gMjuF895xtzA+WJXgkjG0eh/Hr2ogv5JmeRwWi6BXOSB7dPQcYGau3FvGkUZG2GVflJZQVfpkkjHUcfoMYrLt5ooGQTlUUb+uSDg44OPX09KAPXvhZrujadqc+geI33aL4itptJuicfIl0NocHn5o8+g4PtXhOuaBceE9Qk8K6ohPkTSWuckqQhwrDdkkMMFM9sc1qxxTxPHqG6KVd5KxyD5mA7ZGO3T07cVPrXhrxD4o8N6h8QIJl1CbQntrTUYNpMyWpLJFOuAvyhm2Y5IAJOOpqjCzO3CV2pcp5vqUf2g25kAeZEMRI4BV+/GOgH/1hWPqGnyrcpBYvtuvKPlR7v4Qwxg9sD/PFXbu6Nzd4cFCPLwvGI8AAjI9sen5VMP39696E894dhAXghIjnjjpnjj/61d1j1z2f4J+LLXUfHvgzTbuZhJaazZvE5AVBE0q+YvHdffqOnHFfsXq0e+a9Qhd6sxXjAwemf88V+EPhZ0s/iT4enjkEW7XtMkVsfKn+kIZM/geeK/fbxNBHaSzbOQ4xn36Gm42O/CzbXK+h86Oqw6iOMqXQHHGA3I//AFV+Yv7UKFfj5qcrD5JrC2fGOv8AkV+oV3FBJfwwQTCSVpNzlflUZPv2XsOeeK/Nz9ra3uLP42WbTIVM+jWw3KOMF3UnkdOOPpW0dmerhviMP4CTGLxrOTgubKRvf7618+/tKW32X4169380wSf99QR/4V7X8EJ2h8cxRBQvm2csYY9SVI/x/SvL/wBqy1SL4w3EuCPtNhbTN7nYRx/3yB+FZUP4vyOXNv4PzPC8syBFyVA/z2p24YwxIA9BWfFbQMgfLkH3/wDrVdhsLU/eZwPc/wCAruR4CLQUH73OMDJ9Dz+FPG0EEFcA9P8A63aoV0+zUbj5gPT5uTz+HalXT9K7FyMA5Jz7dMVmalqONXJRGA5yT6+3+cU4qeCOX54B5quNN0vfsKTHjOMjp3GMdvpSjTdOO6MRMCc7SWPGPwx+lArM1IL2O3AWfaiEA9cEn8eK0GurBl3b/MywGMcDcfYf0xWRa2GlBGjNrlHAXd1fjngn17bcH60g0vTxwIC2BgZznH6f54pWNEpGl51svPmRrtzhg+OvpUfn2pON0Zxgn5vp1x0FZrWGmKTI0BJDc5Zhx9Fxx+FWRpGn7SRagqBktvYcfnWfKaak73FsDjzVB5zyB9KYbqyH/LaMqAMAkYxUI0vS1CZt8+vzNgjt3oNjpagE2w9xuYYH54pkE5u7Pk+dDn3Yc/hSw6jplvMzyywy7o28sAkKsnABJAJFMTS9NkwnkY5zu549j2x6UqaXp6790K4PoSQuPf0+lBdj6Uf9rnxmvg218NaLYaPY3GGW6vSpkcuAAJI1kI2ZHXkgnpgZFfP+s+LNc8T3JvfFetvqUrHOJpB5SegSNPkGB2AAqi9jpa/ctwfbnFDWVj90wITt7gn+XSpUIx+ElQS2KzTWCgZuYCMDo5z6ccUw3Vgh+W5jYDqM457dqtpp1q+dlnGxxjBOOR2//WKYtla4AS0jVSoPzcjj0/8ArCqEafhi4WXXoIopUPmHy1xzgsf889q91WKym0uZJUlZ4UbcATyF9CP0rxfwja26+JrHyraNc557nAbGPT/9Vez3hey0m8lRssIx+BParWxlLc8MYhm8qORTIeSp4/4D7t+XFTcgbyCu0gdvp1/pTRaRyQlNp27TjJ+4R0xn07UQXEsS+RdYzkfOfmV/5Y6dK557nUtEXIgwI29129Ow6Y9CKdkbSCwBzjgZyQO3pxSIFH+sK8Zbg/jgCkyw3MM7eo44K9v0qCx20ALnoAcZ6AntUsUkZjGNpdc8n+nH5Uqf6gbvvAHC9CG96qycnBU+4/hJ/wA/0oAW5trW6iMdwmc42jHzKR/dPtXn+p6VcafMF4MbklS3Tjt9RXooMgIVMY4IyP8APSkeKG7UW9w+1SfmHH3fQHtUqVhNHlH251+bcQ/HQcbfpipm1UHcGJOeM4HCjuPrWnq2jT6XIzIm6E8b1HAPsMelUYpYcOrhSpOQCOnH09K3Tuc7UkSpqtjGMKGfcOeMDP8An61P/bVn5m4ROeB1I7dPoKvw3FqnzwphsYyfu9geoqQSbiVMPyryBgZB/AdPyqbIqKkZS6zbru2+cjtzkbT8/TOeuPpinnXkbBZJDj0AUAdP85rVEcJbhQDxx0H6+lPMQAc7uOFUduvp7CiyNLTMT+249wZI2+X1x831oTW4ExlJOmDyBx+Fb+2BSFdlwP7vf06DBNTxyqoVETOOFLtnr9f5ZoshqMmc+viCNfu255H97r2HbtUy6/uAH2V5F6fXHfgfpXQNc3GAqhTj6HHb/wDVVdmkfqQ2Ce2Pw4A4pXXYrkZjDxBGg2rZFsDqeCB+A/KlbX58nbZ53YwW4PHTjHatYfalGRk7eQMDIxx19OOKkjE7Fjl/mxkNjOcYA9j3o5ohyy7mGNfvs/LbEbc7ePX2A4qE63qCooWLoQDn29B29K6MqAv72QK2fur6e1M3bMLGNxb26jt2yKfNEOV9zFGu6lni2+72PJH4YpTrd5t2izJI6568+2M1sNOXUeZIR6dl3enA6U1gXclJPm4wx44A+lT7ocr7mT/b143As/bKnj+VMOoamc7YG46568fTpWuXzkZDLgcYyOO+3FMV5dwIyWbBbjt+X6U/d7ByvuY4u9akOw2/IHOFxn/Ch5dYlGzyOM7tvHBX+eK3TMxQIpzgYxj/AD0prsWYruz7LzgVWg+UwDFqikkwNuC5GcfxduP6CnCXWM+UIQWJHysAMY7fSt0TY43Y3gA59unTrUy3ExOWkQKBwjKAf5cfhU8wuQwdutMwEsCYH3tuwcfnUAt9YlGxEBydxzhRk++QO34Y+ldL9qRl4TGcEYwA319qspPC2QMFmGSMcYx09x/KjmDkONa11n2OB6r06D8KRoNTVT5oBA/hBDZ446ZHGBx+VdmfIwzEHkj/AICO46dP8iplZIsJAoC/Tkg9McDj60nKw1TOan0HWo44bjdbuJ+BtblSB0bp0xjjpVEWOt5Ijjh+UdRsGR7dyBXXyopBlfO48cH5sj24HFZu2QRq8qjA69sKenA70KQOmYX2XW1X7saj1wqgf0JNQtDq5KseoxkjaCB2PHpXTjhgxTLYzuP6damRIyOwODntn6DvVXRHsjiZlvI2VpC6KDw6jI5qS186ViPt6JtPG8cc/hiuxEq7MPw7bsDIU/Lx/nis6QW0ihmgUg9s8HHrxRdGfsinFp8kqHOpL8vy/KoO76cj6VWNjcSMXF4WXjnHT8M/hxWu1tGFLeQnKhvTb2AGKrSW21DGUwNoOAcZx1/z6UXQuUoHTtQ+/wDapdx65yc/U59KP7Nu2jGbpyE/hx09e/H071pI8iM27uQWAOeOn5U8MHbcuMZJ29/y/wA4oug5TF/sy6K4iuhsBBJPyjP0/pSjS77PliUE5/Dj+lbsTbcqy5XAzu4Ofb0FTy3KKhOFQouQF4Iz1piMS3sJk1W3jeUudwJVwccdOte0+D2kFxck7gVQLjOfp0ryDT45LjWYvMkZiSShUDkAfy9K9k8FosOozR7SvyhiM5P6e3StEcs9zM+IT7m0yIE/ullbBHbgfSuFjYiUsMgtheV/L2rtPiJJt1XTkPA8h5GHqrHH0rh8gl89MKR6DHtWFXc78MvdLKyGMSKG6AADqeOM/wD1qh3sh4I/dnJwNuNvbFNCB1ZWyqnrz90Cot6kK8vKZ2E/xHp1rF7G5Q19kFvbD+/lz36Lz+dcgYoXbc0uN5wAFJ/z9K6vxApSWGLOz5Ny5HQY6VzMWWHXoPXvXTS+FHBXEWyRwQrEgA+/0/Kpo9PjzgyNuOOQmB70uCp3tGRxhsYxirUUmF2jBibBPqPSqkZxhEk/saP+GTjHHHfsMU2PTEH3gxwTnZ2x2NWkkgO3rGBweMNUvmxx4VPujhfTB96xOuNKNhiaVZKVLeawClj0wB0q3HoWnyxphpMfxY6cnp7VJu3fMuxlI+XGevbPsP6VaQrmPexPIVB90HjA49f6VNzWFOJmyeH7c58h3ZAxG5uOOmOnX6Uq+HozgjIQnC56/p/h0rW2RMxDSksjY5YYB+nr9O9HmwKm7cUXds+Ultvv61N2X7OJlnQbdCoZuCwBzknGe2Mf/WqD+xrFOPM3sRxgHgZwP17V0KrBNGvlsNpHCkFeD15/zig28ybcDLLlVGOw7/T/AOtU8zH7OJzv9lWa7m2M4Q464HP5VKukWDs3DcDoucL2roH2KvuDwQoHI/D9PyqvlXGUxIeNpxge4HtijmYezRjjS9PQIxWVvmCsvTr79PwpV0e0yR5Y5OB83C/X39qveZt4fJGT93nk+hpDvYABGBbHQcg9zjHf1p6hoRjSLLjEDFcE9SCRwPw5/TmmtpWnIvzW4VsfKpc02eI7dxGFRWC885yBkkdeB0pPLIbaoBBGVQnpnpj/APVimS0uxN9lsEQiC0jOACWySSOOgxxVSOxtRhjASvzDk4Az0447Y9qY7yNkRtklwMngnHPSpfMkKFVYsGBH0X1z7dKYuVdiJdOsWxiLb3+b09sUx7K1iIjjt9x68k7SAOOnf2q4NzFSx+UrgEEZx06Cmb3QfIfLPr977p5oDlXYpm3twwEkQCIclR2+vt/hVhYLVQd8W8HDDJwB24PoB+FRI4IbauVc4wTlVPXr7dfSmhUYfvcsq4XAOAR/nn04qyCRoLFBt2Dbg5ZWOM+w55H5UzyrdyWSIMepzkk888nn8acWdOF5CgDp/h0p+ECkqpOFx26Hr+XTnNAWES2tSQxgBVsYwcY/T+Zx6VOttZlcqNuTjA+8R3I4yD9MVE+TthA27gq9eQcelKm4/MgfcvfOdw7AjgAjrzQFkO8ix+XdCPmLBS4O0Y9vf3qAx2KEg2yrge7fUf4U7k5lMZ2rk/McAZ4/yBUIidnIX5mIA5OMY9u3FAyRY4N+14VC8/N2x2/wNII7cKT5CrgHHbIz6YqTYghA44BwF7j1z396hZQEVmCkbtu1epPYfh6e1K6FYsh7ZZNzIi5wPu8DHIx7fSlU2Y3q8S5UnnJPPU845z0x6VVCq4SMZ/iztOD8nQYPSlG3d8kfIIfAOACen5+1F0FjRhuLR848n5iduBjt246e3GKuwy2nBljQL97c/OzcQPy9qxlRJHMmxM9sjrj39Mfy9qnWCDPlHnzDhO2T6fkfak2Fjb+12ZGWWMBXDfOucAdMAD73p3xTRqFuqmCEII8ZJIy5ORncSOPcnoOKzXsTs2th1AAQg8AD8ulNeJmYCYgHspPykdsjt7gGpNLF0X6NzGFIcDfjnpkD07dMVNvMxV5MbHIzwOD/AA8Y4xWYFiLK7uTu6np9MdPTpU4jmDopfqvTAz6dB7c+goAtsZY4w27Z820bwoHPdTjoMc445qu92/mfuRG5J+/tUDgfr/nsKil+0lIrcqCyElt3Y9PofX8qoyTXQwc/60Y5wc9Afw7fhTCxpi6MqbHjVsYXK4BGD0HHFVJZtrthVywAx6BRgE+g7VWZyu4MmRHjsOcjjgd6gUvuKIhDKAMLyQT+PSkZ2HTSgICm3cAACecfXvx/9apNCCNqIdyG+Xr2GPyB4/LpVBxuV5YmULjGPy9f8itXQCI718bVxgDPr6j0xXRE557HoNo6m+RCQhlH8XJUHH8R5/DtWz4ki8vw1dLPhssiKe2Qy/zGa5zIF2IWGzPJ46Ht6YHHtWzrCn/hHGZ8YjVlkBU/dY8cc4b5Rx+XfPQcPU8hT/WuhwOeSOflHHfpxWvGDHCUU4GSQSN2ceuayR8vlscNt+bAHOO+R1rTifECRhC33s45+Y89ewrkmd1M/9P9FBtA/u89O5z9eM8+v8qdyB/T0+npRtGSHA4+72xmjGW612HOLjjaM7iBgDtTto3hfb9aOdi4IJAJyvPHoTR1OAVPB7ZxQAhX19/zHanLnHPfIx7DvSgDCg8YHP4U7jBBGRt6H2oAf9AMd+/THFHRgABkHIx1745o/i/2SM+nXtQvTA/D6dKAEB2+2Rgg9x2p6/Kw6HBB6fqPSmZwD6LjGOf/AK1HQYPGOwNAEuOijkKenT6U0lR82739qcMHnB29s9T9P6U04IKjvxj/AAoAccHK9D/IelKCM8cc49zTGx069v8APtSA5wMj/Z9qDQnBGApGRn15BNSqxzg9wB/n6VU3YGfu56/SnKSAB2/LrQBaDIRgEFvQc/r0pV/hz0HOOMY7fpUKNxsPdsEe1OVjjIHtg+lAE4xyAAATk47gVID68qv8unFQjoDkH8OhqTJxvYj0DdBxztoAmGep4zkj29PxqTH8RPzdz6n6VXVtmd4KgcnPPPerA7BsZIwAfTtQAcg/hn/gNMbHXP8A9encZ9cgfp/KmnHQYJwe3QY/SgA4HA6eg9P8KABk4PsR3owAenA9P6H0p64wMkcN0x7UACgY3EjHGP5Y/Cp0G0gL27HimhfUc4z05P8AQCpkXqoxt/TpQAidM4/pViMEngUwIOMGp05wDgUAPG5sBTz0x9PSp4yF6898d+KiIxwxH4CnCRQ3HQd6AJQWwPlC4X7pxlhngf56GjIb6cctwAe35U314OOTzx6flikChkAwcDgdNrEdvUentWYEi4yu5QWbhsd80hIAK8ZJxyOtIc5DqOC2MD71KxICjOOvvQBFt4PtjjOPxpmOAeAy9zwAPp0qVugxx6ev51EWwPmwR9K0Mxj4AGQARz+PpTMD19KduK7SvTIHtige3O0cfhWYFZqh+6WPAIwRkdPpVhj9Peon427RkHqKBpEBbjKjGT/+qk4CAjg+54+tPxw3zBcLgY69eOO3pQw5yOeMfN0x3H5cVoIi254xgcfl296TsTtxyP0/xpzAHOeR1A/p9PagqfQg9j71mA0847DAppHLE42jsKecYYkZ46f1ox06AEigCEgH29Rj/OKBzjd6Y59KfkcBhj2HcUnH0HT3oAjAGfw/l/KnFVx6enFLjBx09qQY7dz/ACoATp14PQD/AD2oPHpn/PH5fyp5OF+X86APm9B/T8aAG9M8Dg/hQM8HHbp/hTvRV7elNHtQAvQc9B6jNC989x9OKB/kCg/Lgnrnp7UAPGWwrBcnp68U/hh2PTnHU+3pTdpHX17frS8jtw3AxyeOB0oAkPcNwP8APSo+eOPp7U4Y6/d479v8KB6HjqPoPagBmMHjH4UnAAJx+WAB6U7HGOPl9KZnvwBxgelAAwHYfiOn/wCqme3vjPtS/MvP4YpCwwQOO5FAFdlzuPqP0poHTOM+noKkwCTt7/zpMADjgDuKAEwVGQAvT3J//VTHOSig8Ak4x+tSHj9e2P8AOKGbaTyCepx6UAQkru4/D+lKMlhjb836Hv8AhSnoAVPfkelOAKg7cjOOaAHqoUhVGBvz14pDkHH9P0pVyhODnkD6e1RsQuO/PI6dqAGsAFyP/wBX1qI8HGMdMCmHIOQRz7UgYg9cf0FAEnHfkY/GlOcENxn+naoxx8vQ579Kd6MCD9KAGEY6nqcn2pm3oPX9KfwARTcDIHQnp70AIvfPQ4yKtRn07YwKpjOOO3IFWV+4uz6Y75oAm5wOOB6dv8/pTckDn8v89qcwGT82GHDD39vY0hGB6Drx3/z+lBoROowR+Ofeq3GDgZ53VZfgbcfiKpu2OemaDMcMISOxH4UAggdP/rVGOwz249qfuO0E43HgDFADgwO7+LgHjjpxT1x0A6cAUxflG0cYONtC/eXPqfr+lAEyj7w7AVCcjpjIHX2qwwHHfH6CoX59uMY9KAK54IIBJ/L8aj+Xp15NS44x7445xUbbtuFGNp6+w9KAIiPTpjvULDcenAx0qweMnGBjoaiZcgkDIH4fjQBUfPJyo74HJqBuMcAHjp1q26hRwCFwPp+dV2zjb1AxQBAQyknj+7603bwFIAxxnPp+lKQBwQRnim8ZC4zxjA4/+tQAqqeOR9OlP+7jA/Wl47nGeen8h7UuNuMdB0+lAEeR8o/pjmo2Xk7jnPT/AOse1Tk9/XjntUZGCMjnPagCDYF+7xjBA9KYy5HIA7D6DtVjAz/nimELhdwOeePb+lAFWYAKSB97HH+76VVXGQw6g8Y/z3q+644AOORj6+lVGXoB6UANX7p4GG659aDyTwARTsY9B+Ham9wCO1ADPp64phHXv2HvUmOcn8qYRgcducUAKMbeDg9T61FkH5gMgjp06U5iQNwA+Xr64qMqR2xz0oNA4K8nnpwP4R/nio8/Kue3b0oB49KaaDMCOw4HqKgYf/qqTHGB+lJuHbj/AD0oNCA8DKj04ppHO08GpTnqO46VGRxyBg4FZmY3k/Koz2wKOBnPcYxTBzjkkr6cGlIIO1eM4rQCRSDgY6HFSHI+8AemRVdO5HY/pUm4fMQen8PegBT3UAgD+VGRtyB0HApq5BP50Ln5e4HGBxQA/gnnp06VGccKSM+lP6/KeTnPB6Ck7DP6daAEGTwOf5VJ2GR+FR4x7e1OwNmOCO1ZldB46Y4A96QHpkZzxSn/AHc+nFA9O3oKB9R/fB6ipRjn09qiG0ALUi4H3eeOlAxxz0xgUh757cD/APVR0wo/Ojn72CM8+3FACfhx/Sj04HHSge3/AOqigBv06Z6U/rkVGeM7s9aUcEgjoAaALC9N3bpUhO0Dpj6c/hUa+npxx0qfIPTsPwoAb8vbp9f8ilx06f04oz+B7egx+lGW7Yxj6UANPbtS85Aoxz6U3HB/QUAPj4TIwc+ntUw6jB/yOlQAY5XHP9KlTOeOP/re1AEyk/wE/TtRkDOck9z1xTQcfTtijgc44/IUAWozkBT0bjGMDmnJt6hQNr8Dt0647VGDlMKT06dSKmwQegHYhv8APNACbfLTaeQOnb+VOGfy5pFAVeO3b0pD2yD9KAJBnJIwSOaVcdcnI/8A1VF8vVf4hg4P5U8MezexHpQBOPfjv+NLkbfX07cVEW2dOF6VMOwHTt/9agBwwcgH8P8ACpAcdMYpFAbqeBxnpS4I5PbtQAuRzn6CnY7YwR+lMwcEevY/0p+cbuAcgACswDtxwBTx6U3+Zp4O3kcdvwoAd2wOcetL09Pzo64zz7Z5NHU4PbrmgB6DAPIOMcDpU6lQCO2R+VRJwPQA9MdBUoOMjt70AS9Mj0o6Go88H6CpMYJ9iKAFH5U8UwU8fyoAmTAI+v5VMhx/nrVUEg8enQ+1WQRjA75z+NA0TJjt1yRUvXA7dKh+npUh68egoLFVf7vUdvanDP19KbnA/XH0o5AVex+YUGYv8P8AOn+/FJzu/DvQAcBT/DQAcAden5jNTx7R97gjjn07YqL2/OrCfMcDovPIoNCRT908AdMenpitVR8gA5JrOCZxjH0q4qg8RjFAFiFcdOowTxxjoK2I+OVyOeD+FZEahh8xyG+U7f51sZ/iI7Dp7UAXF5Ge3p+FO5/wqOMhl54I6+mKmwOh9unagCL3oxxUi5/Ch+KAGA9PapUycE4+tU1bOQeBgD8qtoMdAR/LFAF2A5zjpn8V+lX4uqgev6VmRAZwBxnj2rRh4JzgdvpQBoIeOmKvRZGOf/1VnREEYPQfpV1GKAY+oxQBsQvj5R65rUSYquD1rDQsOVq0sp/KgCxIcj+WKzJiBkVfPNZlx0yPpQBRY1FipCPWojxQAE460z+lJntz+FNJx1oANw7gYwOlMeTp8vB4I9BTt33Rjg9TUTN79OM+ooAgIquy/oKsE/Kfao26fhQBU9cY4qE8Y/I1OV9Bx6VA6n0x7UAVyOvtxUf3c/54qzjnB7/0qNh1z/nFAFVl46Y/lVZl+brjjpVzA5H+eKj6dKAKLDBwQOcY5/pUDKQSDjg1fdQBn+nQVUYY4I//AFUARcZwvbt2qpjkKP8A9VWyQDx0FQP94AYDelAFEjOPQH86hcEZwCc9KnbuG/SojyScHAOD+VAEPpkEe3amDI64+lSdPUjpxUZ4OAc9+P5UAWIzx0wenFTLnPOOn+RVaMkEj07e1W0HPHSgAxwAMml289cVJj8KNv40AQ7O3OM4NWIOI87TnOD9KjIGcY7dKnhUDJycY6dKAJR/If5/KnnsOmT83HXFR44P6VIBjB6gYoAtxnP5VbU4H+eKpxEZI9v8iri45oAf1wB0qReMDA9PemY5I+lOBwDgc4wMUAJJ02/hUf4c0/Hame+KAHdPXH8qX8qT/OKX2HSgzA9/bnipIuMVH6e/HFPT+VBoaUZBq8nOBWdbtzj3rUiBABoAcvarEW4twKj9f84qSOyl1GK5062la2nnheOOZRuMZdcBwOOV69RQTynyV+2N8b/B3gf4Uav4KMsd5q2vx/ZEhV9pidvoDk4/Cvwz8H3U66td2kcAke6lkDSM3I2kE/L0wGBOK9k/a48HeIfAHxs1HQtf1X+3b9LWGeGb5wF3lsABiPmA5yAACcDpuPz74Q1w+ejxWUkV4m9TLIP3W0/xMc7t/wDn6BE3bQ29d0jUl12a6mkS1DMTFtfAbCYHGOg6D2q9puk3Mtv9ouYrdp4EKpg5L4H3cZyPaszxYuq6hcwpcOkjrESBHlU5OOvX2Fc3pN5PY6kY5YfMyEYqM87egz2z0oMm+x0dxqGmTxhoIDFLA2DE5IIH+Aqol1bLF9k1MtELh8RyR4Kpn+gPpXZXx8JavHE9n/otwr+Yrum0SD+63qc8Vx6alp9zdXcOpWoQW21oRB1YoecenHNBJk3f2G01f+yNRDfIgO9OUDHHT2OfbBFYs0zo/wBjjYbS2P69PrWvM+lNeXGt6Y32jesbBJVIdCAMjtnkdfyziqN9Y2Oox/arLdFKD8vqHWgiSOdHmw6lcXEa/uyg3g9mAxxjpXpXhK5i1zQ73Tri2gkKoYV3Ha8jN0dTwQB3A68dDXDunm2kgOBJLwc/xFf/ANVR+GJY7N5prr92sbRvz03jvQhQdj0PSLzS7W6sfD8J8q4tvMdJEXcCwGZMryWBHOcdsDpXcw3Fo/lC0mjlE0qC4nK+QoPAHHXLd/pxXLeH/Dmo+IPER8QW0avNZW7yvGjAl/lCqFBIPfPfsBXV3Phl7y0m0uNPJUqrCFR+8DjBzzwQTmtDoOa8U6dd2FzPbzhZZp5YzH82MFe5Y84ZegqlYPLbtLFMqMEibaJP9X82G+YfhzXaSJBHcJNqGZktoo4IoZTlpNoADbiedvc1wni/XJEZ4LKw+zNMhHmlfLIA+XGQcHHStEFQ8/vbHyr2FtICvLcYZoAf3eWY/QhV47/pVye1sLe6iVcOHYvLwNpU9Bgdfr1rQ0q1jtIpLy5cQYwA7DOON3HvjoKzItRs9Sv201htmtyzRuv3TzzxgYPTjjpWU9HY5jq59T0ldPfSrVXYW7ASNwC7Y+XP+7kgfSttrSXULGG1eHy4scYIJJA4wMZ5wK4vTZLG1ukinUlpiMsDkNIOmTnHetvUNYubjV9P0zRpmERy82EVzhP7rN04GT9a45DOuieJ9kFxGI/3Tja33cdAB68Dp2rtfhPqelXD39ncsy3KQ+dDOOT1KiM4+vAyMgkcV5DeTXLX17POHcKnmKh4/dkDBUngU3wDr8OjXkM052rdt5W8r8vXOD2yKxSAyNbhvdQ1S48SW4kt7b7VK8kcnyNDubO3qemcZHHHOOldaPDkdj9ll1uX7TBcTQeekeS0cRPzncBkEDhen6Cn6nHc2/iyXTvM87TtZizGOGCyKvKj06dPzx25qKSbwvPE2jNKYbhWaW3c4iYjGevC5BGMfn6WB7JJPceDrZr/AMJyW+pW11P5YW8HmIwVc7HAKHI7YK5A5FeeeJPD2rXV8fiRp9rANMv7dotUtoJERba4QkEeWxDMDlX+XP3jnHy7srW5bzUfsOt2EJitEcsyhyuRjGWQ8AjkAjr1HFaV7rM66HIthd7g0DQS227Ysn91iBw7KfXpn6itAOH0xo7e/TS35V283DHouD0+ldQ03kkSRZcd1c8OOmCPYVyem29yJYNTxln+Uw45BPp7bea7mRPKjaFNrxvFuVtvXpwffFBoYLGAXdnd28BC8qyr8zHbyoyPfoev5V1iadb3uh3uqWFv9vk08rPdQFsSxwn/AJaYBPC45OBtGCRjkYNjb2n22Ey3At1jJbdlVHlnt85A5P447cVqaBq2veFPGd3eaWY7iG7UW0iYCpMJACRhvu/MM9e2MgGgqJ3+g6/oM+i/8I2lvEbBmMqrc7pDBKp4fJYgAjqBgYJGSMg6Hiu0u/A93pmr6P5flPb3EU0cbMQ8bqPlbcd2CDkA8dOK8/v7qPTruz1jT4Ejkt5WgvLTIIZX244B7juBXRaraabeGy0/TYGiikZ5WdyBvQqPlABPTOOg+73zwFHN6HoEZudD1K7mgksru8WJun+jy7lwJN2dvX0AwBntn7p+IHw3+GFzrGj6d411G4t0t2jezS6kjigkQHmKSTaAFOzHVT9Op/OzxDqH/CO2k1tHaiSNlKkNwWjJ49sDqK+3/AmoSfEv4PRXmp6mNYhuYBp11a7Dvt44sxoR38wcPnHGAQc5NXABtjplr4d1PWL+2Aj0rVA0awDLrF5bEK6q3RQoGAQf8PGPiz4Rk1/wDp9zpNnAsVvcSh/IXao2EjOF4w+M5HHP0r0T4f2l/q/gq88PK7TXdh5sNq5yXaKPIWMqWAHA2r6DA6Cuwljsv+EV8J6KY/LutdMsZjmHQxSeW3CqBtzjBbGQRjPOG0XyHyH4U0PVPFc1poS+VDJdNGA8jkKQx8sZwDkc5wOSO3p6P4s8K3/w4u00C/uI/tLWxaNklyrZXbkqeVA44PPfBHTR8U/BPxF4TdddfXrZry1uCkNsgJ3LDyhVj0ADKCrqp/TPl/jjWdS8U2UfjGGyuLXzZXt2P3ot8IBOG2gFyDlsAYNQ1Ylo5W/jkhW0nABXy/K8xM/IR8uOPb2rhL5ptOubeOSf5N6smO4b+VeurYy3elwXkSERlh5px8u7GOOxxivLryy/tKee7+8dPlOyMDkhcYHHAxisjmmd5Okd1C0UnySEL06FumKw8Fvs1hOW86Z/JXHT06dMVoHUxJZm7slEuxSMdGz0yRXKXF0NWlgieFonXIQ7s4yMc+lZgdlqVm2iWX2e7j/1qvE4TJGH4PzcdMZzj0HHbybU/Da32rx6bBKzTpGQ5K7YiDgqeDxj/wDVXr+q6ymgaVEmss944XymbHJB47j1/QV5PNq+/VIruyY7pEAfHTYMKMH26VrQi73WwpampoOj22m6w2HE23EYb+fI6dgB7V6ZJI8KOcKWdcAHgFvTnvXKWFsEjLR7VDYIAHP+z1649etdBcMLme3VvlWMbwpPBPpxWNb3pCRp6ZZ/ZdPjWMfOVYnjuenT8q3QXMSRLxI2ByMAmqFid8QQfwtgY45x0Fb6pGwwDjGPxPSvJrfEUZepealsLVCFPGNvrjpVa0jU3IkAVkhjyw/mBV3VHVY/KX/WSsQueMD/APVWdYxym9jflV27GA6cevtULYDroVxjzDxgbT74qBHLSps4wDnP9KLdfMVmyck447Y6U9U8sKrLgJn5u3NZDR4/8bI2HgoBfvNfZ/ONlGP1FdF4CTf8PfDUQyNmnxgkj6Y/kaxPjeVPw6FxnBW6jGf958Z49B0re8ApIPAHh7kfNZr7dP8ADpXqctsIvU0+ybsex5DBs2pg4/3l/wA4q3JxjcOQAeKpoxiuUjIypbaAfSpJZeFQD+I5P+yeBXnmSJcMjGNQckADH51b4IYEZEagY+nFVHAXyyOCpB477advVht4+bjA74pAdd4Og8/xtp1s4Uw4BxnugyOn/wCrj8K9B1RZb/W3lkcqqP8AKT0XsQB7YGPasb4b2cqGfV2QMYoCInPJJbjgZ9OvI/WpyZHuI7VvmlkuFD+hz9fTpXrYOPJTOuEdDjvEOvXukatAqwhI7oJJJOynjaSo2kHAGFzhvw4ro4prqDR0e5VRL5YZggwBu79B7cVneLNMXV9fhjQnyrCUKwAyCoweR025wM88U3xDdNDaquCfMKfKOPkQc/TtxXmYupGU7Ik8U/tPxNJ4w/sfUU2WMBMiSKuBLEDwy54A5AYD8BgYr3bwNtwssuELAgYHAVew9hXDXcaTQx3ShVZRtT2D9Rn046V6J4djePTXumXgRlVI43bfvNjpz6is6jvGw42LaF8lnAXzJSx7d8jHpxVi5WKOWXyz8ypuBHbcO2P51nTPi2RvuvNx/nPTjtVckpbyv825VCgdO/FchRWuR5UgfGVhiDsF6k+lcRcGSXTWklwihyYx1PXt9OldnJH+5uEUsd6gE9cZ7n0xXFarMJbSOJgF2v5QH8R47Y/Kt6XQmRX8OCWWf7RgH5wAOxPSu91vU4tFtYmZA5d1RVU43b+cfkvfj6Vy3h0KJkj2kFJVJXtgccH8BXpE+lWl7FLNcQxym1j3qHyQH7YHGRjqPSum12OJy0rFbmAOfu9h90EdR+GP5VzGuXRmlnXaV6Z/Ljj0rTn3PJtXAwxQev4/41z12XNw5ZflkYJjuAn/ANesrWYzotOcx6THIqgll2D2P0rutM0C38RaBc27fIbecSoWyNvyYGMcgjP09q4qz4sC3+SfY/SvVPA8X2jSLuNcIpb5z65HY9sV14fVmlNXdjyhfCmi+HNWSTShI8scawq7gbPlOSeAOSAR7DitC9bzNW0lGULl5QQCCBtUf5/Sug1dtl9GzMMoXA3cfMcckenv+lctd/LrVj7ef93r0B/PBq8R8Imc74dXdrvjFQM41dF/3cJ1zW4biOa9WBPmIHykdFI6nFY/h4BLvxlP3bV13HrgInH61d05F+2GZ+VMZB9gc/1rzqvx/cYHMXWJtSmC4IU5we/Tmp9XiZdObhjM+3aM4UlvTPTiqg2xs6r8xdygOd3ymtSeHzY0DBW4GN/KZH0rpi7Aef8AiGbz/CGj3DlVSQ3TAk7VGGRQPxJrze2gnvrdrlyFgLYjQn5iR1Ax2HYV6r4iszH4f0fToGVWMcsaB+mWO5j7EcfnWZp2jpJZQ2Fw/wBmiIzC8icMTnKDooycHA7ducV6lOsrGbR5hdabCyBYT5UcoO/aM5HbAP3cVs6TaNZR7ITnCqztj75Xpn+dXNStkWYqgLsGOJyPvrFxx2welXdGs3lVTOSisVIYYAJ7KPwrq9ouQzPYvh8jR6jA/ILSxuo/2s9vbpXovjK4luL23icSbAzMw4+YE9jjGQBwPSvP/DUjWephUTatt+8H/Aef0XPSvTtfms4rqOOKJN07nLL8pOVK/L6D9K86O7Ouk9DQcKukxsMAqw3J/DsZcbB+Y61xGtuwksXYc5bKkjs3ft+Vdnc2/wBk0GJD96SQE/Tnn8hXFaztMkKgYHK/ifTr7Vx4sdTYy7pIpQ63CbkI+6RkN34B47cfhiqIWNIURIyiJGFjyegGAK0jGX2nqM/K3off0qhMpiwOCSc+o4rzXsc51HhoSW9vc3j4IERQL0+n6CuwhRbbQfIdgr3BLlegXcP6jP41z2hwGbTtuMK8mX28Eq2On4V0GvyGx06MbQGwMnpyvQH866VpTN1sc5KERGuETacZO0bfujI46fwjjpXjMVxJPJ9qum3+c28lfXocemTj8q9Pe7c2f2YAuZFO5+w3HBA/CvNp4447lrWD7sR2c+i9P/rflWWGWrZlI9c8Kbk055OhYbcHkce1WVVvPEpVh1HTnHv6dareHHc2G0DlnVQ2Pb+VdBMv2Vti7RyDjrkZxVy+I0itEU9W50/OF355xg/L0GBXm9ySGm2DeFOVx03DnHv9K73VZBDZyL8rEDlumBj5ee1cJLtjs3uAmWTpsGecDkVjU+NEVtzkRtQOOGySzEdgT69PwqfSDtuoZBtOzhxjjAPX09ucVQBUxtGOAQxz0+Y/w/p7VpaPgSbYyy/dwyjnntj0rql8BB6ldF47BURzjd1Pb1A79etYWUeYNHyMAEDgg10WpvmwVwBvbCL7epHb6Vy0RXdtbkglc9TntXCBPvKnJ9c8+3r7Cg8wy7tzA8AHniowoLONvXA/x/CllJ+zOq7w23AHQe3WhAcXcX5811zlXbyGxgMrdsA8dP5UvhTSY31G71Xyi0Fs4iZiw+Zxk4A6/kcDpiuPvYXjE1zkOWGOfm8ti3c9jx0r0u3n8vw5ugIihAZGRTnDck7SMfeY/h0rqaskBy/jbUhcabdNp91NataRGSNY+WJj4Zc7cleB7/QCvL/Dl28t3fagZpljELCSUfMrNtwM8cgcds11dm/227lt7gGC7SImEOdsUbAfLgY/hHOO+MVxOq3CT2sdhpoaK0jQhgGDFM4JQ4wCoxhe565Oa7qUUopGd7kMkxvtSn1JYvMtLX5gijJJJ+QN2yTnknGPetCyD6vEV1N0s5VeQcxrGxwQQGZuCFPseB71u6X5dl4TuJY4S5jc4VhtDlApQE+x59uOlcBbTzXHkfbZWkWaREG7G5t7feCnqe2OhHGBzWi1A7O71M3UtuAvkWUBRXtSAgynHGPrn/8AUKvm4gnyNMkJR8Iu75WVsdSpGMHIHYn04ydLUbnSbm3aC/mhgvbiGRHQDDjOBllGTHng85weOQK5lprXSLWNgjRxNGMzRjfuwcYz17fTH1FZ2LTN6CExQt9pTbv3xSyr9w+np378VyEkkinyZ1Zl6IV+6iqcFRj+Y/Cu1t55dQ0pbmNGWIOyAAfOwUYOMY4OMnsPSs9bR4dOlRg3nxyeWisoI+YghR359q0gxnF3kypDtQIsZVlYkH5NvOR3zXHQX32eaK2ttzovzo+PutyAFHAAz7Y9sV2+oWElmRtZHeRA8aIOCwHCjr0P415xNa3urXyWNjHKHuAch8KpZRkkdMDsO1d1OwHo+neJZdX1m4W9cPFfqgdVAOGUEJjtkKuc9OM4xWjff6iIIEVUQ/KvBbtnjHXiuF07U5NHvJLaO2RHizFKSwUBZPusOD6AdCOeldRcN9oti4AExiTzY1G7bj0Pv6duBSkrbARjYUMZ+TaFPyfe4GMenHX/APVWXNPcGbyywxHgg+h9/X+lXVmUynptCr8q8uDxwMd6jZfMYbvuqGHy44yAMccdKkCzYCQSPMZFAeMoQDjcB75/zms5pHaB2lQDa2IlJwfTHPoK0nkxZtEsf72HGxMYYqNv9P5Vnr5bbL5186BZN0vykFffjGaDM1IjG8CSS7kjOCpbnkdj06ngf0rlNYZ9zysFi3OqeXgkIhI/ujqfTrjHpVu/vme58rJkiBDKTkg7sevT6enpWb5brAZHcP5Z2QsM5KkkAHsRkcen0rWETQti8t4YpbMSiMyMm+TjAxjqDg847cDHaug8KX8Gh3U0z586HIyvzMq/IysoxgHaNvpgmvOmhlvWlmjAQjIYfxcdvx9qtS6gLXdBbyvvVdjFxjGMLjGCMcdO1XOnoB9Ia02nz6FBqcMxkt7koMnDsrE9XPBAG3bgc+1VbCW3t1xMFyzlVUKMdMZIAJKnrzjp37eJWWv3dz5NleP/AKDCAxhjOzcwAXJ/3/bJH+z0raudVktTLf733OEDKOAI0wAvpwCM/TOK5PqwHu0umARCIzCaOZQ0c6rgtKPQjqQMZ/pWDqOn3FkXaNVlXj915fzquPvA557cen0rT8BajLqXh6Ce8l/5fJVWVQOPMUEdsHkn04q/4ksIHxKSGkQtEi7/AC2ePg5J5zjntyPwrmejsByQdzaru3mFxh0PJx2A7jNbHg7x3d+BNeXVmUXulXIey1jTnH7m9sJ1xLEykEYVT8nynB4xgkHOgXf/AKTHJGsgwzKDlAPTHr0x7/hWYAJMzSHd5kmM/WtFoBi/FfwTcfD7xjdadZSfbNLuYIdQ0O5XJ+1abPloyDzuIHyMflyVJA24Nct4dL+fJO21kTf5p+6xX3X6jA+navofwrZH4s/Dm7+DxUP4r8Kfatb8FzZ+aeBcNe6UO5EijzIuuHGM7VO75g0p0NrJqgGILZmWQuf3mG7EHk5DZAOP8O2nK6PYwdbnjZ9CZrm0Gp2d1aMZBb3cUi5G0rhwxzkZycdc+1f0Aarqi6jpWm3hcu1xBFMoPcOmc/jn/Cv562kSGzvnDYj2MEYDtIvyn/Z5wAOvPtX7vaLcyXXw58MX0BDM+iWON2cA+VGMHHpzVSPXwm5yyRxJqdu77M+dyhGfl6HGPTP4Yr8+v25YI0+KGiXYyom0ZIsA8YjckZ/7771+gALtP50i7ZEkJHAwMdsD1Ar4G/bb82fX/COpKAJJoJ4emQ23HH4AD6E1pHZns4b4jw74SuYvHmmMhDF/MVieqBhwB09c1zX7YMAj+KVjKEEQk0a3YAfdyry5x9f5Vf8AAF5HaeMdKkbnbcqjY4wrD+hwMVc/bGgI8VeFpXQCSTSCCy8h9srAAHAzx/SsKb5aplmcf3D+R8oR4WIAEZA4Hpn6VL+92IE+6OCeOPx9KhhXdt6KR+HT/PSlRmAwwBAOPT869BHzhqn5fmUrgANnv+n86cnz48tw2MdPT/61UI2uVGUAAUDGfSrSmQhiyDoOB1z+HSoLWxYzhgV/h4HGPwp6Fyn7pgWA4x2H+cCljiBUK8qEsOgP6Y6cVNAMuBj5V5+YCkbInWMxLhiCSADx1/wGeaCOCD937u31P1PSpEeLIkU5yTwehPcdPpSkIEwf7uRnHT0H4/SsyxpaIMDjAyC27kD0x60NgnfnPljIyOo/pQuxtoT5T/Fu5GO3FIwYqZR2OPx9h6fWgBRGAxKdU6k/pjt2pQyrjaOfUnIA/LipGxtP+zjIzxjHYCmo0BOQ4O1evTrx2HQfz4oAiLsw2HtnAC+nrjpn8qsRxK4BI7bQ3Qfp+FQHbs3Rt1OM/wBTUio2T9Rx047cUAXvsbhPN+UjHUjAYn8sY+lV2iKMBgMy/L15+nQdqjLSYA2NiMEMN3OCeP0qwk0bH93GV47fdO3t+FAEUkaqi89FBx2bHt3qErsdxwowCOwz7cVLK8LbkTDOR1A49e1RB5GBBYOQB2AC/pQB0Xg/yP7ehuJASsR3ZB+XhGyM16jrjv8A2HdT8jdtBx35X+lef+DLUrqa3QIKhWOEboVGOfcngEfw12vi5saQ0eCisBkJwgPHB9qd7Ix5bySPN7doyrhhuEeWOOBVs2MM9tsMeQDzu428d8Yx7dqzYs7MDhe2O35cV0MCMUVXUccc+3OAPQDiuWcrM9FQTRxHn/YZikiZjB+Rs/dxwOvUVpJMGLmPbvx07YNaN3GlwPLdOeABjAx049j6VycjSWMm8EKmdqqedmen5fTFVDUylHlN8FnHIHOB6c9MfhUoOFO4gAcZA9OlZFnexTqqR5z0HYMfQZ71qDKsMA7iPl446Y/SixIu0/RWGN2ecf8A1qBtyF6JnC4Az+NMVySFODznOMYPt+FACkA5B5z05A9aRoPViSC/3gcY9K5LVNBmhiNxZIdm4bkXLNj1+v04+nQdQPvjavyuvOeuB6VYRnj5jb5l5Ue3tQS4pnmcUhDhEIyX5Hpj69K0IJw8a4JZf9rtj8v0rY1TQvtDGfTlBfOZIjwSM447HJ61zEim2Y202FdcgqvIX2HY/wAqtWMOSx0AYGQpyrY/MCpdsbnYWUJgfKfT6jpWKJmkj+V8k7Vxxyff0/CtFA+zzAAVUYxjpj0/CpaNLF9o+SH+QDC/LjBI9j6elSPhCibi24YKn5cA8VRbcfK3ckKdp78cgU/JCbpe3uOM9OlI0sa72ZdVXcEEfO3G7kj8M4FQtYM4UeaCc7MkEn8v8P8A9UUWU2vKG+7n+/n1+noPrVz7SilQyZUAsx7c+nTrWZXIVBYTx5Lk8/KRjj5afieHnAwfQc46fl/nirAulBEjxqCMA7D1J44FN81Nq98j7y/1AoHylSSB9u/BznGCOuelNa3lU4bHoTnGfp7VaMw8wiIZAHUdcelN3bcAdP5CgOUpCOTdIVwdrHkcZz+nFSeVJwQdg/2uckfyFO81v7qhlBU8dCenFOJfKM4UkjBA4LZ4oJK4VyApULyUPHvwR6ikVXzldp6gD6VYITgMvyr0/wAPQVGUgY723ccZBxg+3tVXArIAf4dm4k5Bz/n6UDd1bv36H8v5Y6VYaOHOxcqFAz1wcdfYf/WpCRnglQN3UZ6fyxTTFYZgnYi46ZX+8P8APSmLhyCDgq2QD0x9P5U/HOSNwI6ZGemOKWM7c4Utu6+gx6njkdvShuwyPd14Lt2GM9DmpEfLFFGOduQOg7fypyS78gEeWi9+5pxfIKkcEYGOnt0+tK3kAsYLYJw3Xbv/AIvY1MuQAfnjLHgKeP8AIqESPkpvC4GAQAMe3FBJwCxYlT3P8vapAnRgMxxKGcnJxnGM84prYLN90enHTParsNrBPCgKtK5J+7nOPYCs+5jlt5NjKyKvfr+nsKaAjACD92cALg4GFbHYA9PypMsdoC8k5BPYDoB2FIzLuIBPAxnrjI4+lI8ucjaSFUt8vBGOKsCBuu0g9PpzjkntxTQGA2AYwOFPP1x25zzT3eLkKGGAA+Ow9Rjrio24Gz5SVAb5h8u0+nuaDMk8yVyBIR8owD3+nGKGJ6qOnfH4dBUZYbc4Le5FPG7LOOjfKAOvH9f6UEtDQC3ynA43Dt2/Qe1NMQfI5yDtYpknHoO2KcML+8B5x+PSnF448YYqQgwf6cVoSRbrpV2oOcEYzznsPw/KoJ0xtdwgPbtj8uKtMG3Y647DrVW4DcvEoLL/AA+nSgzLOk5OsQ7ly3MZI68j9K9m8Jp+/u0BHHlgcfw84H9a8W0JNureYRswvA9243Eele2+EYzvuWxgh48lTwdueh9K0OWe7OP8ey7/ABREj7sw2gTL4C9M8enpXHiMgIhDbduOeoz6fWun8YM7eKGJ+7JBGwU9Dxg598VzDKGyT9/G5f5flWFXc78P8KEjJ3bFU5Gcc+3p68cjtTSSwj2EYBBwOQMdz7U4oACZOx5C9CR29vekSJfNWPHlhsbu3ynt9PSsjczfFDr9ogI5xGcEcelc0m5/lIJAz29B0re8RZN5sB4SD5R14FYcIAkUsCy4+6PX0rpp/Cjz6/xDxjDqzY+XGO4x2qygkQLhjlgM47D+hqPMXKkEkY2jH8/SpUATpgKTjI6ZPanISSLcCTSDK4Mg4G7qBj+Fa0EIa1Bd1jO9sfLzyeciqaMFxhOD8obPJq2p8suxTG4A5PYnpismjriiUCMsSF8w7C2VPBJ4qxDFHK+cYUoBj0HbHuaijkYlcDJDZyMcf3sY71JGzMm1sH5sYXqueeM/lWRsRvFK+d65BwAeMHHAGfrjp+VJFBjaChUJwcd/88GriiJo90h253cE8buwHaljUbsI45AOPXj09vTiiwFRYpdvl7g5C9B12g8c8dP0pghYZjDqFU4wc4A+o457irggfAdVwgGc5x079sULG4BijdVZ8Ejtg+nvQBVCzDDAsxI+bOCfT+VM3kH5O3KgNgZ/DtVrBPT5mY9CMYwOaYZJmTKxhgwJGR8qgccD1NAEKSeWxV02Nu5x/qxj+EfnzjoamV4zgF3GBkntz2z+GR7VC4ucBnQOFH3RgKc/T2FIokO5OUYd2+7joB+Q4oAl8pFcjheOM8474P60xgoAcgcLuVOo29uf0quWeIJkZD4Py9fp9MdPpSs6lVUblKdNo469x25GaAJ9kXMbY4xnuNn647elS28AndgoDhUZgC+05X+EAenGKo4bLHcVXpgEdCeh/pR5Ymw20kEjHPy57H1HFADhIzqzJg7DgEHGFxnHbp7celJK3yEKFfgNEe+B2I9MDH/66TMjsONqrkdONoOCuP8AORTivPG1lRAOnA2jp+P6UAEj+cxZRtCcnPHTp/h+FVtnzLsCnf2HJAxjrU0SMFwCGThScc4K8D9ePpSbQxx87cD3Aye/T9KDMr7Vb5Vddnvzjgdh+VPfdGx85twC84G3G7+dSBSI8RkAgbunTnr/AExTuGJWU4B2gt9OfwFaARneA25R93DKc8L6exz605iTtlGeSMDvwP51J8rB+pJJOBjqOv6UgKook2gq3zqo6lu4z26UAQDJjKCI/P6EDj6dP0ow0vCn5SCMj+ED27U9lAYhTuI5xjIHfPPPFGRwyqAePmHc9cMOPyrMCtIm7audvOSoHXHfsOPahE8v5XkDFQRx3HPFTIjbd3zOBngfT0z3pNjKh2k4HGAPQ8d80AQIr7dygsAe2Cdo9DTxwWcNuJxtJxzn0+lWPKa3jB2EcfMcdCe/pxTdqICBjdjac8dCKAFRdiLzna2Onz5xxgf07Vd24KNhTtwPm4Hsff8Awqr5jRMuX8s/xEckD+H/ACKsg+ZKyTZXK/NnnjI6Z9f0x0oGkKqhJNoDOCeVJGPYA+me/pVhUwwDJujwRgcjp/Oow3UBRlcqFPUgdgR70gkJTdKoGzsCdzcYHpj6+lBYu7hj80ZUgHAB6dDntmnlfvFAfmALA4PHb0prOdgjb7uAC4PBxg9R6dqRWUbipEhZeg9MA5P0+lBmW5GKjavBGW2EAhQT+n/16Y0jMzKRFvcYyDgtxuHHXpQkp3MmN4VuVI68cD8P6VWJlXJ8zaw68fIe/wCB/n0oKTFkyVAPAcKenbp16CoFjEahB8yP8uCcggcD6CmGUoCx69cMccHjp0yKYTISu7P+9j7v93pxTRmyrdKXLhhkq3OzjKj26fhV7QghuHLAshIUcAhtoHykHtxWbPNliWBJVvkKDHrxg1t+FkT7afMjxkkYP8P4Gt4o56miO6t59+pQodm3eFDHr8y8fh2P8qveMFWLQ9pGCe47FSgI47AYA47Vm6N8+rxOybGOSoJzhxnk/pjGMnpVjxwzR6WPMDmNHZC3OFkbaR16nGc/T2rd7HHHc8sZYokVQACBtbb0fHTtj6/hVu1uEihbHLsSuOwC8Eg+mOmP/rVACx/eFEDBsELx8y+n41oWUWYiwAJ3tngfjt61yzO2B//U/RTnAHbpk+npSjg4GM9gelAyPm7D/P6Uo3fL6j9R6V2HOIvzcgduf8KeoU4HTHTFMwuQTnI7d6kBwOoznof8+lAD9oOQPuryD0z0GP5U5QMA8DbnnsAPaheuenbjikwAuznPOaAJD90Z6jGfb6Ui9OfT5fakzz16AY9qAvzY/h6cds0AKOQCem0DjsBRjbxxnGaCAMHjk4Prx9PSjHO045H4ZoAcuScdiMfl29qAxKZP/wCr2x9KZggYHHf0pwGACOOfxoATGe2BjIpfZsev09qMHPvSjnrjaT0A4oNBF6AcLjt2/wD1UuQo3ZAHT86MnbkngD86XPzMwIJIA6Z+vtQAoLDIxg9Rx/np+dPDZGehaolHVcnA49fw/L8acOV3DgZx64/CtAHhwqqAOQSemcf/AFjUvmP1Cr9cenTH0qDg89umfX/61OVdy4Ibcf6elZgWkZhke3I/pVlMoDsPUANu7EdMVVThSDgcDpjn/wCtUwwOCB/9agCQsANp/wAn2pSecn8cDtUYJAHy/n04oPGFfknlcDAIoAl/DGeOeKepY4C43HgE/wCfSoiSSMZx05OfwxThkD0GMD/PbFAEysuCOi9BnnmpxtAXGMccY5xUAAwSy59uwp4HzAjAwc47HHcDtQBOh3cMDjpgDkVKCVB3fJjGE7HI/wA5qurANtbceP8ACrKcAbBgjJ9xnH86AJA2WI5+7xSDbgLx83GaZnrkZDjBx/nijLYA70ATBsK4PcAdefzqRSp6DByOM8VV7HPODjtjFSblULjk4rMzJgf72Rxj8D7U/cThlydvA/ziq6nkd8fMc+1To2fm9hyK0AVgf++Rk1B/FtNWTkZwMFv8gVEcKmBt2n+HuT+mPwoArcqzEHaV5OenuPypNwVcbc4HbgAGnMRzxx+dNb26fpxWZoRHdk4HGMnPb2qPPDD2xxUpzkc49uO1Rkx/xHb1x7Z71oZjSOmcdOB6e1MKt838OB8vpx/9al+XouPYd8evtxR15FZmhEASCcgdDz0pmRt3bcH8+R0PpU2f84qPB/w9Pw9qDMMfxMcA84xzzSYO0nGOODSnI+Y9R+VKc7ssQG6dK0AZjC+2RiosrnJA/wCA8EVPxnspx+RqPaRyRWYAAGUDj2PT86b7Ywe3b8KftPQ9D2PNNK/Q5oAQdxxz8oH1pwwrHAxgHp3pxDN05XjJpADjOOvdP0oAPRu2etMyvX+HGP8AgQ6+1PPp0I9PWm5bgdz/ADH6UAKeAx6HjHtQvQEfQfSk747cYH/1qVuG9MnDfyoACSoJHXGPf2+lOI2uCOB1IHH/AOqmncoIb5VA4z1P+RS/L15B6cdKAHc4yDj1oJPQkdcYpue+ByOAKUDB28Ajqf6UAIcDBwMUw9hgjNL2GRx2pnHftjHtQAeoP09BimHbjjHAx7YqTOT0wB+dRfwAj7vP5UAHPXrg89jSdD0PSjHzHHpnpTOBgcnn6Y+lAD+duGAAC8n+L3x2ppJHTt780HkcjGe3v6UnfAGdtACDjBAII7ZpF+UDHrwRRyf92hT79fbAFACE9uu388CosjcM/MuMnsTkcU8j5fr6d8dajZQVUNhVBx+lAFct8v7zqv8AXpj6UZAO3sRx7008r8v3T2NLkYB6c4/KgCVTnj1/WneoGCPyqME8e3Ye1P8AfHQUAJ2yR6Dp2pDnGfT27CndPu98A/4UcA5yPx7UAMUFevX371MDxjrz29B1qHG1eGIYdD2qUdNue3bqPT/CgCUYwMcY4x/T8KQk4+XuT+lNGePQkD34ppIyexX+EdfagBjdWI+tVjtBxjOamcsBgkZ6YFQkf3eMsOvpQAwNjgDH+zSlguMgke3tUaZ+Y578ewNIemOh6CgCYSKeSSPr6dKlD7RjsPSqAcg/3u2KkRsdeKANBWDLx06c9ah3FyR0wecdR/SoQ5BPze/vigHbnHJ6470AS5BqHIG3jPt2xUmex9mx/SoXPbpQA3PA65AOfTFJ/FkDtx/9ekz/AAgf5H0o4OVIyAB7cUAN2kZHA9vwqiwycdMAL6dP0q+x4wPbiqcuc8ZP16/4UAVTjGM9OeBTxt244+U5xSP159AP8im53YP/ANbAoAfzt++OO+KQ4GCP4uADx+VOXHt6fhSt93Ofwx3oAgbGDjv6+lBznOOOnHanFSM4x+dNz/eHGOMdvwoAjOAvI7fj7UpOOgyOwFOwVC569Pb2qPGB0xjtQA1yoBOeB+dVJF5JJAA9eMAfTNWmwP4T32gfSq5Rhxk568e3bFAETZ+9wBxxjpQegBUD3HPFO2fMQg47Z5xShR/AvBoAZhQD/Dt/X/61RlecAdfX+lSfLgqOF9ajY5JPBHbH+etAEW3Gcj8PpVYj0ySTn6VaZQQOOMioGUr1xkHFBoRN3NM6YqfaDwRimlAOhwM/h9aCGrEXT/61MPvx7U8+3I9qb06ZoEN24P8AnpTWGKk6cU3OMD/OKDQhwSMAdRx+FMOMj0Han8de47e1RdMY4HpQZiAY+X1HWnBuP854pvYE8D9KBwcdSO1AEnPB9Kdz930qNTnjsOgp/wDBQApHBHHPGD6UY/IDp7ClIGeenbmlwOh9MUAMx16fjT+nUD8OlJgDOc/lSEdBisyug4kHC8g9cVIuOcdB096jH6YHXtUq5yBxigfUcP7vvxxS9PpjpikyMY9OvFA259zwKBi8gbR+Y/pTPfHPAB/z2p3JC9iO3pTR7YA9u1AEvrxxnrTG6ZxkUnB7/h2pcZ9KAEYdsZFR5x+P9KUnuBSYxwBwKALinPfBANTjb+g4qtGANuOScDHtVkHHA6D+dABnPsfSjGOM037vajPGOn+FACnAz6Dp+HajGGPGCAp/w/Cjp0OOgXGOT9aTHJIyW4GTz9KAFADYJP5/56U4djx1/wA/hTeT0p3+zj24oAeOAO2TjHpUiZAz29PQdBUf8PQ8cH0p64+ZcgZHHGfrigCztONuQPepvl3YXnn/AD+FQrt6j2wD14/pUmDyV9uKAAHC8dAenpThlcADp0GahVgAdmCM4x7dKftYdT+HbigBfqD8w7U7+XpQfbuO1L0A44x19aAHgnt8ufXtUivuOScdgR0xUAU9AM9fyp4xxj06UAWh0AHApV77fb73rTU6Bjnb7dqXg9vTp6UASquTjgADt/KgA7COnpRjv/d59qUgE8VmABugzzUg4IXt6VGOg6YPH4UuQAB+lAEnb/OKM5NNzj5uuPWjpkevpQBOuf8A61SBuvpUAyAKcCaAJh92nk//AKqjG3aBnFOy2MgYz27UASADJOMVIOoGePyqIcHHUD8MVIByD6UASAdCO4/D2qdM4GeM/wBPSq454HFTA9/woGiwOGySPTHSnjr7YwKhH0yen4CpAc8nvwKBD+oH1/l/Snjnr1xUQJ6DI7c9akBHccUASZ4yBnsaTI5PB2j6Ug2+x+lPG4qVHrkUAOyP4evb0q5H8nGc5/D9PaqmMjsBwAPSrC9PUDtQaFgHhe34VbQhsDHT8Kqx/dIwG5HHoDUyME5/CgDQTCAAYG01bhf+6cj196pANnDdz0/pV+EY57jp+FAF6LhMY4PWrIb0+Xt09BxVZO2cZ6flUqnsv0x2oAl2kjpzUTnj8KcGAFRvgrQBXTAPpVuNhyp4OelVemOOPSpI/vDFAGnFjIHar8ZxnHGenvVO3Azg+vfrVlGJYjpjt6CgDRi4GOoBqwMg49PSq0YHbBHY1Op+n49hQBoQy/LtPpxVpT6DqKzYjnrWrH2x0FAEvy7enas+XFXX4HBqjKQAeaAKLnk47VWbjvj+VTtz71WkPyFgP8KAF+U8g/57U04/i7Dj+lNBbGD6cf4Ucg96AEPTHXtUZ5OPzqQ4J9h1qPpycf1oAQKP1x+HpUbKev547k9gPTFT4GR0+U9R/hTDx8uCPYdvpQBRc5PqBwKgde3erkgAJK9+1Vz0yOMfpQBAQP6HHSq759P/AK1WiBkgj8qgKE/NQBUJzkdDmk9hjtU5UYGOmBio2Tac/wBKAK7DJKnj6VVdeMfz9qtcDgevaq7YwV44GaAKbAA8c1XZsEN6HirDYPTIFQS4CjH0oApOpDfjTDwcc+uKmYHkHtUT8Zz3UUAQDBC4yPT6Uz2qXaRjPfjjtTMEEYoAVQAMryfyxVyLoR68fhVEEHp9cVcTAHfGOgoAsLt6/gcVMy4pIxgjjG3lfb6f/qqT7xJUZBPFAFbAGD3zinqCf5cU7A7dDT1XbyPSgzHbcZB5xj8MVIoyOn44xUe0AHPbk04dV7nk+2KALEQPp+lXlyeoHt/n2qnEAMEc4qyp+XrwOaAJlOdo9qco7H/61R46n0weKdu9OB7UGgdjgcD0o64+n6UdcD357VIB0PoOKAEwP0oIw3+RipAMinbf8/0oAi2+v5U/FOVaXGKAJ4Mg4rXQ/KMfhWRGMOD2xWlGen0oAtUy+1q38NaXe+IrtWaHTraW5k2LvwkKFz8oxnhfUUqjJwK+P/2xPjvpnw88Fal4EsZJ017VLTEMtuyYXdkMjDOdoXknqu0f3gCCk7I/FX4z+KNS8d/E7UfFs+XjvL5/IRj/AAhifvZ5G7Pb8egpuhaObPUHkmQBLmMgEEYD9vTt+v5V5HqF3czXL28nCQngqcqC2AMHv78dq6KHT9TjtbTUNMtmlZTtNtsLBwBjdwQTz37Cg5nK5q3l7p+ty/2b50ax6a7Rq0Z4d2HXB/3fzrmkuprNxf3DENKTGWHTHYgdhnnFb/iXwvYaPqsGqWMxhgaQecjcpv6jHs2MflWTd6VcXU0kECrJAy+ZEnbBGe/+QaCTq7eZlsERbmG+Z8u8TJlVTsR71mbbS5giu7mNUZ2KyKONw7HA7jtXM2uqiyi8x08v7KgQlThinbA9q6ewFtdH7Z57BmK4yuc+nAoAhu9FtWtWtY1WIqoMb+oPY+9P0rTLUY02UEPswHYbRvHf34/OtHxHGNU0F7a2gBuowpEiHPUjKleuSPyqO28y3gt7KfEkcSJHuHVcAcA9SR2+lAGdPZQWk8aTrGxGQ3Py5Pp6VgapZItoIRtj3ApkcBsdPfHpWvdHzJrq2RTJBAgcyscNnH0rY8M6ZpPif99rLSwJZ7f9XgyTKTgKOwxQBleHdZ1HRvKTT55FnaBrdmi65O3GenHb3H1rtftfjPS7NdcvXkNumId0qhJCOwI4OPeutj0LT9PvE/4Ruwj06UMo8xi0jZI6jfkFmHp16Zret7We8kn0/UWkvLaRd3lOmPmX0+mfT+VVEqJ55a6NrV1dnVdQghnNzHu2t8oiYnsFHygcA45rOuPA90kkd3NrJvBGmfJxvQN6Buu36gZH5V3Qhm0+8U3bzWlvcuscUm0BjIOVHzdz1x6Cte106y08SRWzmaFE3Szv8oXHYeowMihFyPlvVr/ZLPHuBk3YQs27gHHbpVDRNNOl6o2p3NzvjkjKuNv8fY5HpXT+JrLRH1BTEBHHOWGMY+nPbNQXUZt9JgtMbYhK6t3Uc561i5nGPvLWZray1gKFiT5iOu0jpkD19hXpDeGrOaW0FsTY3vlrvHRjkZyuOBk9cflxXCLLELEWz7/sqK4EqrnZ+Hfgdq27jxLcaNaafLqLf2jDLMNjHJlWMgfMHA5C+lYss9BsfEeg3NxL4e8QWDCctsRgcOuTyMjggEcZxgV454rvLQxy2dtGtvZLKxUgbfXDlc9xyRV/xTNYrfLqMDNb52TBwc+WAAB39fp2rN1ZYNbspJpmVW3BvkzyxADYyBjrxx07UrEylY1vA3xFVbIeF9bbNveIUM2C0gkT7jt2IAUcdeBzmtPWLTUdEu5bS7ZCrKB5cnGFwAAew9MZ6fkPNZdGj09Evz93eEQ/xLjnI46cf/Wrpdc1S81e78zUJTNIyRxlwMDagOMfUnP1NaSS6CUjd8K67fqJNNv4QlsEcxnG4l93C56YzyO+BjtXB2d3NE91EzD/AEa6/cqTyFY4IAxwOn+RWzY3SxStbToQTJut5AcgZxx+frxVPWrOO31i1ueWgvVxIPRlHf8AHmpSsPmPQ9CtLeacXu5S8IZGiA4APf2HfpVy9tbmyLRXCmRFTdE4BxIr9Rn2rhoNQihtIpNzIZGMDkdSvofbFd9pHinT43stC1r59PvNyiUHBgPIJPX5c4wPr14FM1TRVsIrSeN5DDwEJZCSSVTt+ledaXNe2z3tldg4VlliJG0PFuxx6EdsV7JeeH0XWtLh8LXUbS3U/wBn2b9yliPlBIP3SOh9OnGBWT8TZtA8N+IdJ8KahEbiN4MPqaYiZUZjswgBG0ZwQdx64AI5BnKamFMquZJfOYbx33D/AHvatjXdXll0ZLywPmeWojMKnkSHGSRjgYGe+enFZWo3dumv2th/y6pGeX9GHf6Via35On32mzQlTDPIDJzx9B/QUDTsdbd/2b4n0+3jvibSdoVVlz91seuMEdsfyrovgh4hvvh1rsOj3Uzf2TqUpillPyJCzsQjcsFx03Drj6VhrP4X/wCEQ1BL9JrfULZ/NsJ4C5WYsMFJUxhdgw244ycAH+F+30G+0Sawtbqbdb+dGpuVZSqicgKGC8EK7ZYe2OQOgUmb/jS18TfDzxVcanbXFyNMknE/mQ/dj34/75bHqPQfT2Lw98VdK8QXunL4jhtbiXToR5F20au67ANpXd0YkDIPOcYNeF+NTGfD1lbi/kWyukBksiu7LRkLmHdnapb5iFx07jAXhtTtXnjtbHTbZWSZh94DJf07DJ+o5yDjtXMXzH174s8TR3lk2vacGury2kWSdAuB5BDbizBcA47nPQccV4d8UfFH2X4bpeiY2dhJqdqsNtDHGNzuGaRl2hGwo3bv4T7EjPkGlfEXVPDt7rFjveMWTG1lh6q6qcd+hXHsMHAxk074keIpvHHw+0fTLFNkdldPc/KQdwcdxn/ll2+v40m9BOSNe2urhdMlsY5mMEuJYAT8qs+MkcZ5GOOg5wASc8Vo2lSWdxqXylnm5ILcYB6fQdPoat2+oW+mw29jcKSyqiBx8yDj8M46dq17Se3t5LmHzV3SEKp9O54/KuZHLe7OR8OfaLTWLiC4yYp8ttwFwF5GMcjj6V08umQ2l4l46HMpLw5H3j/FyOKsR6bFBdPdKPMJUfN1wmOgx0rY8WwahokOmQ3CssF3F9ojGfmYHnkdAMemKzGcPrVzbajaNb3MhkwOicY9z24rzzSdNMWqYZN1pD5gIBP3X+6r+x4/Gut8SwtFamRFAilKjauNzj+9np/9eruixqmmpLIm5JD8wAy3X5QR7cV005ckLGZraYrx2zFuS0mQMYHpwMcYp93JJCJLkxq6wkYGeF54p1jK15fy2+0hEQEqOpbp29PasjW7zGpR6Xbx5T5d/wCfORXP9oD0DQyzKJ3x8y70/HtXUbRGgdQcvxjHfpXN6HErIxXaUBXZjjgjqPpXQtu3fMOMjpxXl4r4jQxNZT+PHKbefc9vpWtaRCG1SZhnzcdvUelc/qV7E2sf2WT98Idvb5j6/wAq2gZY9sUhysbH/wCtUy+ADZhxtdDzt+bI6VUnmEYP91cZoiYfvXxwcd8Vksz3EZkJ25fcMf7PtUcg0cF8YWe4+GN99n2hzeW6RlvugmaPGc9BnB6V0PgJkf4e6Gqt80cBXj2bp+efpxXM/FAL/wAK/mh6+ZqFoFJ9pozj8gavfD2d5PA+iqADv89fwWZh/KvTl/ui9TSXwHZz/KyOMb+je5H+etMjUecI2GcAk9+vSpZY98mCgK4BTPr60+CEG6WR2wCnQdyO3/1q80yJGx8wzgKPoDx0qKJtzZK9iFGfm6cYHvWW2sWsfnQ3Z8p3Y8L0CKFIycYBAOe3HNdB4XRNVuYGc/K827IGNsa4yfp6VVODk7IqKuzuvCHiHUofEEfhGZQlnLpiynZwyyBiAVP+0eD2FdbahW1aW9lCtFZEnCdGYgkc/h7elTXsMUWqWt/5SoywmJdwAIBIYYI9dv8AP1rLv7g6dosjLxJdSAL7rXpz/d0jrjorGVYTF5rvUZFDJMxJ74weKy9en8zT1OMZwPwPXj2roraLybKKBV6Luk429f8ACuU1txGtvHKowMlx68f4V4C1lczZmSWTm3h2LkNt2r1JPbA969SxFb6OkMuYgIxGR0IH4ZxmuPsBsi055Vz5S547enPsMcV0+t+cmkoUBIZ0XI5I244rSLuOJi3LET2VuOxJwOOR7VI3zudvGCCT/sr0yKguSJNXiX7vl7SO2M+tTzHE8sWOExnHfdUEmfgvA4Hyhssoz6dvwrzy8+Xc7nABDIGHYdMf56V0Op3M1jeCALvEpHBB2KOB+v8AKsDXmEaJyS4AJDA8tjIX6cVpADX8Ocuh3bvM56ZBz27fWvWPkt9EvZJGAc5XAOODj8Rn2rzHwrGPMh4z5KdBzzt6E/pXb3GG0uaEDO4gD/e7AdxitkXE4uSAh2LDvnaOv4VzdzJ++EK/O+7O70Hqf5V1gO9ARl9vXHb0rkrobZwygr5jY/L+VKBB1dupWx2LjJbHTIxjGa9d8Bwtc6VqEagom5B8oHXA+WvKE2pZjGB8gJYdeOOnsM16p4OYJ4avpAMO14EILYHyR7lP4nNa0PiOmj8Rxuoy+frDKPuKBtOMZUHj8DXGzM8mvQ7uuHUY/hA4OPQ8Gu2i8gX+6XJVc8sfkC9VA9wfTsMY9OKRCmrwbjlts6jsN+ece3P+cVtX2RM/iZzOiAyv4lj3bQPEE5fYO6oOuP4a6TSIGYzGRwzFhuIGMgdMf1rH8IqVu/FxGAqa9OR7EqB+Vdi0JtYCcjYPX+dcFX4/uMDy65wlyzxgj5yeeUXkdPb0rqbRInjjRyOnbpz/AErnrgww+dqEgKjdlfRc9ParGg3XmTR2gIJMoL8YzuA/p0rrQHW+KfDVsYtKS7iA2xJIuwDje3I7ggjPtxWkNOsZtDuovIUrbBdh/iVsYJHoVzx9K7DVolutTs4V+YpaQxKvGdysSMf8BP8ASsDXrcafYXtjEW/eMW/2Rzgr09sdfwq+WxbhZHzjcIS4F0WcJ91QMgj7pwPf1rb06zJngt/lzGQc44C+3+7VK4TZqBR0+VXDDjbgPjI+g7V2Gj2oQiU4zu7dWPbj1xWvtPcMDrtEsh9shU4ELOW2+owep61oeIpIE1weSzAlUZjnlSmeM9xiuVudfttJuliRWYx8MucAKO57CuD1Px/L87rw/wB6PcwxtHt6VFJTNYH09qmZbaHb90xRBJM5UMgP3uwzuOK4LW2WO7hhBKiIgN+OD/KpPB15fap4V0bUL5hILi3kkbZ8u1RIRjHf7oxVTX5S17ESeJEBOOgGSB+grixktUhyldEFuS023JBG3I6df/rVg6xcPHceUhxltuF6c1uKdkPmcZPQ4/Ln0xXIatlr9QBg8P04xXGYnsHh2H/QUlxt2jG/sCMcf/W+lM8Q3BmgjRihG84JOMHBx+h6Va0X5bD7MmV+RN2eTknhh06dgPas/VZ7W686EFV+zMrOR3bgdOn4fSul/wAM3WxlPFH9hkfG5wpJb0+XFeVnLyKRkjgEA4/T9K9RuWCeHrp0IB8tgAGzjIFebMm9HKjDwhAAvsBUYfZmUj1fw5xACeRvRV9BjoPyrf1VvLlicqqkoFHbNcv4dlJjhj6jcJAe/IGPpXb3UUdxdebOx8u3zgLjk/4U/tGsdkctryObKJY8fPJh0UY4I4yK5C5Kf2fIisBtTp6gDP8AOu41mSNbSYqNqqN4OeM/1rg7lvLsJ5X2gNHj5h74A9uKxl8aMqvxI4uJlHmTFh+7J/Fj0P4itfRFQzs0RH3Qo/3/AErBjB8oj72/GCPbpxXWaCYlZ34JIXBC9Nv6cV1z+Ek6q4uHlbyRlIYkXCEdwOp+lZ6KC4GBuBBP/wBYDHIqO+ultYpnJAZhhAe+T0xxg+lFkE8iLLmUguGZsg7STt4PIGPyrzwFUIoyc/RT2zTryOT+zWhRthY7WO3kDPUfhxToUyijHA4POOe3/wBaqN9IRbyqnyqAePQ/ypoDnjHAlp9niiUrvb7uedvHOc9evt2rWnIXw/dvEGItYHlaALtclADhG5wcjjg/SlSFYYPMOAG+Yr/CM9v/ANVbvh4JO9zazfOjQ7Vz78Y6f4Vs5bAfN8+WtxbW0pmt5Ss3mKctE4HCMPTGBnj+dZ32RfJmWWNhsi/1yFl+6R8uMYzjB+n5Do9Qso9J1i9sLq1YW7SNtjAY5iyGQrg5IzxjP0rNkjWO2W6m4uHZkkiZfnC8bdwPYYzx3x6V6FOScTBlVdV1HTreK0s5mm011GWK5AyfunkEBu46YxjvmjcXiyzYgtYLaSNjkKACoTbyuMAZzx2PPGa0LSwS4hlVcpbxEq688v1Bwc4469BVK18iHUY73UGzEBiRVHVQegH4VqIteLwlxrCvsWGa4g34P3PMJAwh7qTk5H14qdLO51XRoEclZhCbXywCFAYAodvGAQRg46Y9Kl1hTq1xDEJRLbxzCaGYtghJx0xt4C5wFPTp0rp9McW901rNtcHYTEy4MjbgrEZYD73zd+B2AGJcrJIuCEW7nGl2+jCRVn6M4OI18tMbAezfpj8qfdzBLZLa1yTsRlyQxDr0LN9AOOmOwHFW47W4uZ0ttMGzcT5hIUhQ3V+Opxj046VE1lHHLsjcCKLejKxB3H+8ox79O2MVPtDU5Gb7fJLci4kG6OMuIwvIT++jKvGDg8H69BUTyQSXfnwhEkgK7ZAAGQMMBQeCAQdpwAMDnnNdNqps1VomXcWj4nPythuNo2gEDGRmuMS1lsrbM+/YmNqsNhLc5JHp/OuiLAyvs4muZVcKFdgJSQuXK8KOnGMcfpV+ApGoM/7uRdwwMDcg+7x2/Ac1RkIw6AKnmfKzDt/KprNLmaWG3TEjxgkEjkjkZHb169+1b3AfLarFGJE+VnPzMe3pj8/apRttoRKBl+j4HUj/AOtWzfWKXLRRwpcPHjMijGcJt5XPBPbHftVTVNLitG2Q5JY4Dtk5Qj065GPxxS5gMu1DSSm6Y4YHZjgf/qrMvZZISY5PlVz8wT1b26Y54rSW58mObzCq7TkL69Bnj5v6Vzuq27vY+aql5WHmREHPzEd/93PHT+dUiLFe/uJBbRSxpvG8AgZUYTnb6g8Y+tIkYnb7EmySTzQyLHhNoHsBgAVQvL1dPtjaTvvm2pLGy8jIA9+m4Z+lU1uGFwrB2juMrkrjdyMA8dz19K7EI3Hl8q2k2/u54/mOWOc4znaR3GfXiuIcu00khfazEcAZ5PPTqf510kz/AGq4khPy3EMIO9eFYkZJO0Dr+nOK3dN0OO3tRNcRG4ml5jHH7jb91yPX5v8AOBQBnwW95Zzm2ll8ppggSfaAV25boSPTbXTR3VtNpqM11E7AyRz5xnbkfe4HQHp6GvPrzWJ5oZkuOYZJJAqDgHOMcDjA29v/ANXpPw0stNm06SLUoVkF5IGTI4d4iQIy3JzjPHpj2FTPSNyke8eHtOMWmW6wlfsvlJ8i5GXccnHyqVz9DwOtV9Uv7WW48uSSKFoyBh2GeSQDtx6Dit2WOLTtLi24Ee5UiH90bflwMDhcfTt1qhpfj3VNAtYGs9G0maWzuWk+03UZPzjoAQfoMLgfKOa8m15XJWhwmr+ethbSaZEHEl2y/u0PMcWGwQueNxGMYHbg0kGhePL6OR7HwzrN6sm3DR2LopPYjdjj8+a9EuP2mvjdYSiTTL/R9PyvWLSIufxcsRiuQvfj98edR8xrrxpdxecy/PaW0Kqhz2VlJxj04x0raMblcxH4f+Gfxys/FOla/wCGPCniC0vLC+juobySwEaxbD1XfkEEH7pXkdRXrvx4/Zl8ay+OR4i+HelKNM8bRi/v9PunS2/s/VVIe5t1yQPKkJLxAc7Aw4VQT86XfxN+Meqaha6efHniSczXcETgXO1SsrgHaoGBhT908e1feUGkRfEXQfFvwo8TXl09vrLiHT79i/8AoOq26loJlK5bYrqBKoPzoQMfNitYvlPRwFGc7ygfIg/ZT+MN5pxtLpvD2nu8xffPqkcahewO1W6H2wABX6oeHbC90T4beH9N1m6tp7u20qODzLVt8Ms6oqkq2ANvHJ/KvwRufD39m6hc6B4ot5YdU0yeWyvbaQszx3Fu+xwfmx1GOOK/a/4JW8Mv7NHgyV8sYrZ4VOf4fOZf0Az/ACrrqqyR7mATVSzLk15brmDeFbIzsOV3H147e3pXxL+2pbBIPBeoREtEtzJEobnl8bunHIAr7f160WG9GxQEVcHHQDH+NfGn7Y6B/B/hu5j5WLWBux95UeM4x09B0I7c0LZnvL4j488JbIPE+m7cY+222c8chh19q7D9sWISTeEL4k4kivUGf4AJECqPZeRXn2lusOo2kqKSpvbdMDsPMUk5/SvV/wBsKDzfDfg+5XB2zXcbEdAWKso/IVhH+JEWMV6UvQ+IY2ITKkkA7cHnmrgAC8cY+bnpVOI4jYcbc/jmtADC7cE/3R1zXonyyHDlUbHy/dz7AcU9Tk4OJORz06flTRlsDrn5fp7elTIOcEjPTkenp7CoNFsSokYXG0BTyM9cf0q0gGcgZJXvx06Y/CoYlZhjC4z+XtU8cbEEv8p5C8cZ+nvUs2RZGFKg87e+PXrVmAAZAAJA+ZSBgfT3+lV0UKDkELg8Z/p2qZYXODtIBB6DgEetYGvKT8Nx5YYkD7o2kfmMflTpPLYMzxr2/HH8/wClRMqBeX5HOOuM+lPOOdn+rzuyD2A9KA5Rjpbt91ch+5OP8gVW8u3PBXATjGfX+lTsZ1VXV9u/hOgIHUfnUJIOechhgHoQQOPwoJGFY0+VEYuRknOGx/KpFsovsr3zuyEMI/kfkEc4wOOn+fQ6bh/sr0HT6VMm7aNx+Qf3hkbu+B0zVcwGppsWlWj/AGrVI3vWC7oIEbaJNo6OSRwPTp9elZ1w8txLJKvkwrI5+VOAo7BR0xjp2pFjycR+UeOeMEYH+ArXk0aTyJLpMNEQNu7jA6Y+tUBgSrOyjGDz8uPb2qIC5bJC8joQB1/lVieOeE5ELL7LjGBx09aiCu+2FVOQeMkcflxQB3vgmTZcSg4AaEfcbkMD9zGMcgZzntjFdd4nGdGnLA/LsIJ6gnaOnQ//AFunpyfgZS09yTjIKjGO3Ofy9K6XxLIf7IYdN7DHvtwRigzj8SPPLVgFbKgdgOnTj8K2VwYhC6gcZ45JrNjjJ+QfdUc7j3//AF1fZyMLxn7uR1H+FcDPQRT6uSARlRwO1cV4s+WZE3bBtEhwB19DXbFSpI6gr2Pyg56+1cZ4sUfaBgZG3K4GOMdvUVvR3RjX+A5/RNcNndo15ukiZvnVcKcHg84449OP6e3fY4tchE9hj7odMEEY6YyO/HevnDjO1efwzmuy8JeLLnw7MY5GP2eQZ2AAgc/3eMg/p29K6asNLo8+hWa92R211BOtydgAbGGB749vp2qBG2KX5Py/5/DNegzHTtXtFMZ3K8YZGTG7D49gMZP+FcTqNjLp48uWM4243g+n+R3rmPRT7FThs+YxLEgfLjaM9qRSucH5Q7jp0wOPwqLdjbuJXadvH8wKl3eZ8wGDyfXn09ORWYyzGWjZWXH3sqf8KztU0uPVIS9sClyvzHJJ3irSHaWYZPy9e+en0GKkBEYxuxg/l/8Aqq4sTVzzZhcWc6wzRkMGC4Ixn04HHFXILqNPlZsfLt45Xn09OldvqNjBqMKxTR/NEMpIDt7e30rzq7s7nT5DBIuMBWyF4x7fStEzKUbbG8k7OVb75D7up6YxjPHfmrK3o/dB1w+4r1AHTgfkMCuajnKsyPnnBHqB24/nVuK6hOTwSzKNp7Ac8/iKgfOdLBKATGy4PIIJ+YY7Dp26dqljZNg2BgRx17L9emR2rEa4IJPBxtyfYn+XbHpWmjxZVoiCyj5tv8Ix6e1S0bRZbBTGERVzz82eBTCE/iGWz1U56deKijkZztbHc4bt7HFTZL4H3dwwpx2HX9akscWiLqOTwB14GentUXyKgAALNu68DNT+WctlueMgrxx9Ka6BMBWG1vmPHH0xQBCSUH3doxjb7jt26jvTMFBGRt+X73GefTj+VSE5Azjnnk9KZg85I55+UDIz9OuPzoJsAizGFyF57dMD/PSgtncCFG3aAAP8/wAvypVZuMOMnkc/N9KQnAXafl6gden4UEjSrMSO64GMZB/LFR+WeABkBiePr3xUxzJgD6qGztGOP/rUxtgONzAKm7jg5PBPagCPylYgHnjKljhdp9cfy9KkKqm1vv5AIP8AD7//AKvSogxI4O3d1yeueOPTAqQkDackddvoOKAAqqjIUEHnJ6n/AGcVNz8uAAxJ47Y+vbjpTPnUj5/dSBngd/YU3zE+VtwGOflHSgA8sqPvfKe2M9f51KUeIYDHORjI9enT/wDXTPM27Y8bezepPb6DpQbg7to4eTgk9Rjsv4cflQAK7IS0LPE2dodOBg8cVUaKT5mSaRn2kAud3I/+tVkTEM/bDcAc9OOlQGf5OCN3OQOuDx+eKaAgaW42rvPqckYxUpkAXCtvA6jHHH9KAwQgR4+7twRxjtThhm2p8u7bnIxnHp9asCudiAoc7uBn0P4fkKlbKuRgiPruxxt44P5CnM2zdnC5I+8v6nHSo0UgIwQiQA/e+7k9wPpQAgPQ7hypHIxgH0HTHpSYO5VONxJx3/UU8KwY7iCq8sT37H/61NITyyCvI4yDwMc//qoMxm3KnGM56+v+HtTgx2r5R2DJ4GCKfkYONpwNxJJwB6Y9fekd+cPyMBc9Onb2+tBmQHYQcLy5xwcD8fpUckh3BmG9T0AIKf8A6gKmC7Rs6bfu9O394D+dU2MZXy0xk5OccYHbFaQM5FvQ8S6+FbJxE3A4U7fWvdvA8a/2ZPNj79wEXbxhcDp+Jrw7Q0H9ptOWMgEWNoGCMH+QxXunhL5NKjY8K1yT7cAAjFaHLPdnnvjd0HjK72bEEcUaKw+6X2jd+dcwU2ktkbR1AHTH/suK19dkVfEV75uWdCu4n/d/lzWW4baCM/N1GAOQPp6VhV3O/D/ChkiYUdieo6KADx+Y6U7owDddnAPbv+OKjRzIzDoGxnjoMY/KpSF88Yx8yrjPQdhxWRuc5r5/4mD9tsCgH2IrFTpsAIYfL79PpWnrx3ahKR0Kr26YH8qylOU4Bzng966obI8+t8RZVZmRt+MHj/PrTwwOF/H0/wD1VGh+VC3UD6f/AKqsIflEY2/L+FEgRbSPYix4AcdT1BP8PNWUmILSBcbcq465B64FUlDnhvu85/8Arf0p7Avkr0GCPXis5HVEui4ViQ2VK9ccgqew9wDU6zxJszw7NlQTkY9sCslyF+6Fbbg7cgKR657cU75FyM4dcfMnqf04qSuc3dy8KQMY2nuPw9P6U53IQFWw394DqBxj6jtWbFcLsZDgc/KMjr3P1Iqw77sF3ULgjtgDoMD2/SszQn86ZMNcSqEUkrlec9uOOPSrYDplwxYN0Y9Prj+VY7sQOfmUEA5ODx2z3pVOx/MViQ2Tz/s8c4457UAaI3jcN52jnPGffmm7mVSRuXJPVcn5sHAx36e1Qq3CBME5yOPl6cL9fSn/AC/MAx+bGPYnjk+vagBoUhXiQBgQq4xjbjv/APqp5MhBwPmIUlhznHf04/lUDDb+7Zsndl1Azz2x7AUqP+83eZyo+U+i+/r+PagB+3eGVSp5/hPTgc/0qNm3EEkKcYOBkgen0qQncOiswGMIcHAx+lMbcUx153ejelAFcxMDsztYkHAPH0pzHY5835VJwD7D/GnjZkcbS3G3HY8dajaUo4YD5VO18ryCo/r0oARgid1BzlnOOQOhAHHpikKO8jBTlVBx2UH6dPX86btZUXYvDfxfw+oA/D+VMkYfIADuTI+b5R7ce1AFiMiEOAgy33Wxxj+Lp7dKi2Mu5OCABkf57eg/SnqzYMAZix6fReePT+VRnld4A7YbONpPp+NBMh+/yzhh6fe915Bx7Y/KokXaoBO5V6bhtGPbHenh9sbdfl7MpyT/APqpT8jjJLxD0Gcj+lBJHsXbt5HJHH+cDH5UOQBhRzt4HT+X8vTFSDafvH5mH3vb/wCtUZYqEj3Dvzxt/wDr1SYDFjXcA3HqOvb8KULx2dvvc/dYLjp02n9O1NR2KFs/d5+bhfp+XSgGPBZvlDLkYwOvHft0/wA4psCY7Ack7BgHB44+g6H6VLtZSm9d3zdiBn8+c+wFRZwwCnJUdWHp2z9O1NYo25iqgENyBnqMZz2qALX7yFt3IIHfvz/n/IpJlaUMi4Vid/PQ/wCz2/yKZv3gsv8Ad+514GAP1yTTneNWSOJdxYDdtOUA9B16YoAqxjeo2DcoPy8YP14646elT73XA75JO7gNx0+gFEkkxO1iAijaoHHTocYGOn+etIX2qN6Fj0YjksB6igAAcKfkyrDOOeGXn0x09PwpCrS8NuIIzx0xjoPbpS/ND9wMrYBbnhQvOPp7GhHmWLztplZSWx1wG6HkZx2AGelACYAY+WwXA498c+w/T8KlQmJsrnOwnCjnnn/63Sn4VZCSm0J94nnPYZHr+lICxbLDhDtLcD73SgBwBQIQN2VU44yOmQOOuTzQwlBJkIYBguzqDjBpgURja+CGz0PGfbjrxzT5QrbogFbAU4HBxwKAM+dd6CVOXEgVkbp68D0/WpbncB5/THQ44A9+/wClPPJ5UFlC9B3Oe1NG4tuAztjOwtnIHGAexHfpWqJZTZ3X/Zx8vr9Prg1ueEhsuTP99UjIIzzx6DjjjisfGN3nN8xwyyLyFboc8fjjpW14WO5d/BbzfKYg9gN2fQAdunA/CtI7nPV2O88PwyNeMYMALGhROrDcenbn/CqnjDDaZ5Vw6xO0hADlg3WMngDaTyMmQgY4XJPGloAMd04xgZ4OAEGBkHGc5+nSofiUzf2HZLIMNcXHmgqQFZo41XJ7dDhR25x1raWxxw3PMYExkH7of04yPugf1rZs7VoVUxncSDtBXn3OeBmsvTVgZGaVsiNmLAk7iB2x059637cKTH5zcjLIn8AXHfjp6V582elBH//V/RTjpjHHGfSgbemfQjFNA7Z6dqePw7ewrsOcXgAAe+QetOz2xyvX/dpu4Y54wOvrRyBnsB17Ff8A61AE2eMdPb3/AMKd0qH69qkAYnbnjbkcfSgCTHIU/eGD9AabkKM55x+gpflJ46nGQaUDAx3HT0oAAAMgdBz9KOcYJXntj8qT/dPXoRSc/L6dxQAuOjY9eB2I6D8KdjBJK+25jjANJ19fm7dqZ8p+Xrj8uO1ADgBhgo+bb1PoKccBS3Tae1GeTjOQf/1ClVQCCSB7fTp+FBSYrDa2GIUjAye+KTAGGXH1H5fj+FINp5ZRk5yT6jHHak4PBB5GO3QdM8c4oKJQONw5wBjijgc9vQdc96aDvO9mJ6AZ4zT8nGUx8vb+lADQB07fy9OKkXsFOMU0bVwAMHPU/Mf8ipFy3yn+WBj/AOvQBKjBSRgjOfT9Pan7v4iAOneo8fw4wB7VJzsztxu4z14+nagBxIHO3tnjvQo9eTx25x7U3vgYPT/PtUgO4FwOF4Jx6dqAFVSQM54p4zg4Yr3BHAx6YoGduOenAFSgHbjpnjOPyoATo3HJ/SnZ6DIA+np+lIi4UKq//W9akG3APGD8v1oAcOgOMc8ZweB0qdTu59OargY+Xnjk+mKlj4wT93NAE2PUH/61JnjIPXApmOMc5/pS9SBxjrQAbuSBxTgw6dOP0qP73Ppz9AKUfKeOpXt09qAJ88/N37emOlP6AkH7vcd/bFQggEKeuM4/pUq+4xxj8KAJkbHA/TjFKx27TjnPHeoBkdx/hTg3TPSszMhOecDjPX0pMHjA56elOO36En86jOOewHOM/lWgCZBPy5I6n/D2pjYJx26Eevp9KU5J7BeuB+lMbk4+6MYrMBuQB2XsP8BS9BnovbtTew57/Sj+ef0rQBueN3tml7f0+tO6j2/pR2z2H8hQA1dw4I7Z/Gm9MY7dDT8E5Zl4Hr7VGeT157Z96AF9Mc7up6cUz1PU9/6U7I4JOB19KbkjB6ZP/wCqgB6jkAH64/yKAeBtHKjqRTMfd4b+76YpwI/hHGevrWYCY46k/j+lLg5DcKF/X6+lJjoM45/pSYHQdxjHqKAE4UYIyOvSlIJbbnbntSkcDA68AYpBjg4/D+VBoHK/IMqwyMg9fbimQ8Hco6fKv1FKNvAXhc459qcx9Bn5j+I6YxQZik55Kjk9uOO//wCqoxg4IBAz07cUpwML0+bjv1pBt5yM5PT+H60AN6ArwOO/pS+nbAx70hGF2Eduvp/+qjtntgUASbSp5xnbkfh0+lNwMBe2AffPejAU4+o9sdqbnheCO34UAJj8cdOKacj73Jp5xtznngcdKQ5GMEg5+nFAERwPY4H+fypnsD9Ke2Bzx3/KozyT0PTigBcjGB2PyjOM/T6UdO4G314AxSfwlTtwpwB6/wD66M8HnHTqO/8ATFADsAZx2yaOOnGQOvbn0pOB97HWl3Dv1A5H8vpQBG33WH8I4HHNV3525Az/AHalcKMlfvAcVCeOR0/I0AR8EBuwzwf88UzB6jnb2pw6Z75FOOc/0/woAlUADA45P60oBzx0BGRTRx8pwFOD/n0p/wAo4I49KAE+q4A9+n0FMA7dvyqRjxnp/So2H/j3TvQApX5TwRx9DS4ycnCnj2pm7B2kZHQeuKZkZHbjp3oAm3e2O3FMJxlR8oA4A64pM4PA/LrUWQo5NACtz3+mKhfbge/fFSHJHYZqB8cnB7DrxxQAnBzjvxjoeKZ1z7cVIeev8PHvUZwRg+n0/wA8UANITHAz0pochQf847UZGMj5cdqRQ3A7jt6egoAmJ2jGRzxil3EKQoPuR1A9qiQrtzycdz6elSAHhexNAEgIxheB6Zyc1G25UwFPr15x2/z7U0dc/gMUnCjgDO7p147e/FADBhQfm27ecHk0F+Ppj+VNkHzf7vHPT9KbQABiRlun9KZIMqMHjNBxz3qNj0zxk/0oAgb73Xv34I/D+VIe2D3+uP8APaj+X+f5UgPzD+nX2oAkBHfGPSlU/wAPUHqKjB4z+Q9KUe+CD2FAD8f5NMYccEew+lS9QCMcHoaQjA24oAr4GeRnHAHSmjrkY9/6VNgD27/h9KZwAfT9MigBnGDx27daiwpHy85HTuc1N264HB4qJlGTk8YxjtxQBEcv7dvf6fSoWCr5mfl2+vIb8vTj6VOcqM9j6fh0/Cof9Xhfu8nOOeO1ADWBGQRt9B2xUf0wcD6U8j5m5I5yKYxDD51wM5GOM0AREcbegyQPcUjAdBxxzntT2OONu4np7UHKnoRjAoAgPAAqJh0GOKstgjHb9BULKDjHUUAV8Y7AYpOMZJ6cdKeetRMcLuFBoNI/T+X0pmBnHWlyf16e1HzfQd6DMjPp+lIQO3IAp3TnH0pCMfKDQBGQOuenFN78dc4p7DcCrd8fpQTklseg/KgBq+gqYDt27AVED8v9PSpA3YdvSg0Hkc4JwO3qaPUdulJx0wPp/hS8HIx07fyoAbjnaOPQUnHFKcfWlP6CswAZ6U8YHA/KoeMinZ7kUASZ9OOlLz09+lR9PanAcHbyKAFP+cUo5PHb0puR8vFOGc+lADgR1AHHAp3y+nTApgJpeM4PWgBDj7p9aQrjHT5R+lP646ccfhTeCBjkZ/yBQBKhJH+yPyq0uzacsM+lVVALdjn8qtfNjpnB6CgzHEdFAHOAeOwH6YpuMcNgfqMf0qTqAM/e7D2pg+7lT97gD0oNBwBz2JYEDFM7HGR0Xj/PFO4BVsDBGeORTOnBOMdvQUAJn+HoCB9BThyf046U3GeSMn2pwAxtzj+vtQBKPQfwnB/CpMkjrg+h9vT0qMbhgYHHH/1qljJxjGc/zoAnXAJbsvI9PwqT5eFyfYehquCoPGODg/Sn/dwD145FAC7wV8w468j+VKFCkp+lRn+L7uTk89fbmpcFeTklRzk0AOABPTHHTpj6U/qMdcD+VQhs84wDx09KcGzkcHHBwME+lAD+OCOfr6U/dz6L2A7YqIHd04Axg/4U4N2xncfzoAsqNpyoHy1MD13HOOemKrdScfr3xUwPG3sMcUAWMH8aMEdO39KYoU/d/Kn84BxyOlZgJ0+X8v8A61HXmj/aHej5R9eMfhQA7sOP/wBQp/uBio+Me/YU8YGPagB+cMcHrThj7ueBzUY4GMY5p4zgpweMigCUZ/wp33QAMDHOM1Hux8w6dqedvcgD9MUASfe+X1xUvUlj3449v8Kr9euMnuOlSDGPagCdSMdORT+Bz3NRg96ccn2oAm9NvTvipQy5AH4e1QLz349qn4+g/Wg0JjnIP9KQdT/kUwYz8oJwBj3FO6YoMyTOVGO/J7cVKNxBxjHBHbFRDgAHpz07U/jvz0zj+VAE2cE4HftzVhDnGBz0x/jVYNz0/wD1VMnp2/lig0LgOBj+9/kVOn3fUe/b1qtnuePYenarMeApA78LQBehzhh0IAIA7gVop9wsDnvge1ZUZxICOgABx/IfjWrGQIhk9TjJ7YoAnBwcd+31qQcA4PQflUfQAHseg4IHajoefxA4+lADt/HA69qYWcj2zjB460i/L+GetKQe3OBj0oACQM4PSp4AcjpUI4I561ZXj8KANOHofyqwh5PbPGBxVWPC5449KsR+memetAF+InP0x9atgc49vyqlBjJ7Z5+tXU7dhzxQBbiTHNasS7qz0zjpWhGwAxQAsygLgVmygYFacp3Dp0qky89KAMtxyMY/wqs3v9ev+elXJFxkDHTFVH6kHP044oAYcZ54po4+Y04U0nI2npQAzGRkdc8e1N47fkP89qcehA74H5U0sM5B6Y+lAC9uOAB+VJkDIHGPypgxwT2/zikzz16UAQlhnB6cgVAR/F6cfhVl04qAL6fpQBAQPx9KjKjGB+XSrBGRgjp+FMYc9OlAFM8H6fl+FV37flirjfKcH6EDpVWRR698igCt06fhVSbG5dnTp9atlSrBRwBnpVZgNxPTHegCrUDjIHr0/wAircija3QHAA/pUEgYt7cf5zQBT789en6VEy8nPGVH4Yqy3Xkfe/SoTnGMfpQBW6df0ppGV2ipm46Z9vSoT+ffigBuOmPpVqE8bvwFVR0/HOKsRn+E8/hQBeQkn29/SpBwPzOBVVSOn/1qsq27nO4DsP5UAPOeQRwQOPQj0penU/8A6vSg8YB64/yKRQoznvxn2oAd+vNOjADcU3v9P0p479uOnpQBZXn8u3tUy/czxx2PpUC7t3QYAH61YUHkenH4UASL06jtQWH5UgB4GKjwMZ60ATr/AJ9qmUcYqBQMYqYc4oAkHSnD69KQDtjFOGaAF/zxSjpS008cc0ATr936VdhPy/Sq0MEkg+QEgeg4rjfiR8VfBHwh0G41fxRfxx3KRF4LRTmaRuBwvYZI646gDnFAEnxS+Kfh74M+F38Ua8yO44gty20ufU4BIUdOmScBcmvwV+J/xJn+IXijV/GXiCZkuLmZ/somfcYYst8uBwzbWx07etbnxe+MHir4t+IJPEGuSy/ZIpP9EtjyF54coDjp0HGBwO5r5k8T3kT6lZwhtsRLfeP3m45P48YoMaj6FPVrCS902NgVXzuWKL85AyPb16V6JHJqFzo9nPlhajbEHDBScYUMB2XcCozg9OK4yJbW5ja3Vz5yDaI2IGd3AYemOor0TTdFLM9jcXVxOIwhG07EyeQufpg8f0xQYnmviS6lu7k6NKJYre1iBDORgd1xwAFxgfUY6DNb/h+ytxYLczS+YJx5Eca8uApB+uOnH09a1bvw3ZxQ3tgYLmVrtgrXp/eCFQR8qsRnHGGHfj0rdtrfRNJWKKGECHaqL3Y7AOc+tAHC+KNFt9RilhsLX7IluCJWZgpI9dgB/Ej/APVyulaY+l2hjUvnfvLqSD+X0HpXrerzfaLaa1jnifcm35CGZF6fNwCe34157a2k9hFHb3LebIEZzg5+Unjn6Y+n0oAaZyqlIJGUyMoYnow7GtGAuXaNmG4crjn7v/6q2tK0KC8sL+7MmTaIGijXnPr+tVYLa2jxPbKH+Xg9xnt+XSgCreRfaLR44PLVuuMZHOM/41S8P6/D550u3i8i5eJ1Vh91nwAOP0qpPdXC2QvmxHImcxj+6cDkVzVnJFc6ot5aExTW6b0YDjcMde1Ac56f4g8STRQ6Lo1s/kwQxRmddp3O4IBz83A3jcBxzjOcLj1TR9Q1LStTuBcFriNIlR0zkqW5GPTGMnAIxivlrWLiSLF6GLS26gs5OSTX0HoV/aa/Y2jSXKieWz3OsLAuoQgY2g5x6Aj6UIamaHjTxFqOu+HlijeK1j0u5SWLbiV2dQfMYkgdjxg45x1XNcD4J1HXdU/tI3MglUMuUbgMh5IHuMcdsVr21np2kanexZjuka3jEcMq/MysxYnAOMdjx3/2cHI1bxPqltCbIeTC2xZY5IF2+UFODgHrlc9enUdBSHKd0cXqsNldSme5O0Q/MAeCMcfN7Zxj9KoW8LXs01kGLwXYC7VPIK8jr+Xbj6V2Oq2Vvd20F5KpO5QBgZOxh0OPyrzi5W4090udPUrsYlec9OnHQZrJRucp1trpt7ouzTL6MeRPmMOGztLAZA46MPpVWPY1mNF1CJn8svHG69umB9Djr/SmaXqV5e2X7/eHMoXDnOB0OOBWU19fW118+EjO7BI/D9OlOMQOp1e28/QtmxEWGRk3MMnbt7kelcLZQLe+HJY3fE3nMsb84BUjHHYGuu0+W4fSWspCs++Ys4J/hIGP84rkShsNSlt2DLb3ROBnaAy+uOBimusQOouRe6ZpcVteus5VQcr67QPl9uOKljNvdWkShcSFBnjqhPTPrVHUbmXU7SWBMxmzUbXK7RIvy5/75/kR06VsWsMd1YwiGRIJvJBRj3YDkHHQcf8A1qhRA559NVLyR7c7li+Rwf4PSughmSSKGxuk3nzNwkB/ixxWZLp76ZdTags3mxzFsnHykdqhtZpG0p5ZV2SQszK46MO1PlMzNlupXmlUtkbSyJjgMBiqv2iWPZd+XuPDOB3we1amkONXtoZnI3yk5cADIH8NZOtefpd9CASckHt0A6U7fZGdrpVxKL601zSptlxb3KXMW4fMjR/5xWr4w1a48UWdrqWrWwu7xHa3MoUIYIU2ttwo25Mhzk5P0BwOetYXsXiaMEo679qHJ2sOMe30qG3vZ7fV3sFG+2lUiUkeozjd2wKXKaxnodRcSadPYWeoFSZkkARj3U/Kw98CuN8SwzxaPIEwJbaberD+6BnP5YGK6bR4o5vD1+juFSwuSEB/iB/x9aqPpzaqI9PZDHJL8gHYqePx5xUlGtaeXd6NFdDBinVWbkDqBn8vwqto39pX95dJp8BmRk8nyCem317DBHGay7m+n8Ja3aaTfBWhgMcb+WOA46YPccDt+Fd74U0LUNY1251Hw9NHa3HmgtFJJtjaIYLEbVZiORkADGTjGKCkzV1jxVPcTaVbahZJFLZ7IbhJFwm3oVZT1UjGccdee9VPG/ifSLeOxbR7WC0e2mWZFgAWMtj0XAxwPl7VzfiHU7q61OK11DyneF/Ldo2DqNx65HUAj5fbrzXOeJYnaCN1KBdzRtjqpA4GPegqU7GPqEc2oXN3qBAUXrh5W/vtgBjgcdq0NGvIY7pNKQ/u5PlUN7AA47dvSqFpq8FxpxsSvzWylVI5Bb096zUMcVtb6lGvzxPkHpxzxiixhc9D1RY0ENvJtGMPzxgDt+Nce0ZvrgQqrIZJQy4GQMc/pWxq01pKsLsxWUhD16KRnH4V0EEcKNBcNhFVeN3GOMfrWb90RP4luZre0kez3xu8eFEY+6PwH+Na/j7xTZa74e0aW0mLz2NhbWcoKFNs6D95/CowDxkDn1pkSeZ8jgMrqOW/lXO3NpBBY3VmRvQ3BMf+z7D+Vc5oMjtYrmzWNsFYxuxjIz/9Y1cnhEMH2rYyiNBx05JwcfSrFlbfZ4XikYsxOU4wMY4/KotQJuVeBGA2oitz6/4UGZpWq/ZxFdL02g5P3iR1B+o6V5t4ouI4J7mQICs4LLIPf+E+1enXBePT9sYAlHAU9sdsfpXn2r2EN1bK0X3Y3J/2yD7fXinT+ID0/wALPnRoCechQuPoK6SZ1tovPYHP8A9hWH4YX7NpVvGw5jGxsjpgVvSQlrWJHAcopOfoeK8vEfxDQ4a20p01qS7kbeZZN4Ykjap6V187/wCr5+Zm3Cse7uGs9QhjHzq6K2McgMcc9Pu//W9xcvGFqA0WdzHGWHZeelDA2J8LsjH++Vx2A6fhWO0iqPLj4Xl/Xr0HtVxpjIquCckYPPf0+lUmUAmQgbARgj1x0/AUho4f4mhj4OjEf8GoRMPc8bRUvw4hMPgrTHbOYjcxrt7DzGY4/wC+qk+JAK+BZbo42pcwt16ZI2/1qfwMPK8GWTRjG15WAz6yf1Fdcv8AdV6jl8B2ZhKLtDHCjA9ee30psflktA3Lrg4x8v0qNiVETk/MeM96dOrKVyuQRlu3y9gTXCSQz6Za3FxFdyxh3gRlAAxx2z64r074VaAuqatc20J2JYwFkVQNpds44x04NeezskMayfdOzKr+H+Nez/Akyx6jdzuoMUkY3dPv9R9OM104Ve+a0o3Zb19Xk1wW5AC2bmFh3J6ZHt6elc1rj/a9btrE4SG25I6KMf0rowqNc314cGNJZBGABxg/L9eAoFcfbRjUri6uid6s+zkdQMdP6U8zqWSijao7GxJteSQpJuVAq/J2I/pXH68DcX6xxYcxFRtXvmt6xOTIAMBGZQBwBiubjRr/AFzycnYSTheM7fevIRgb0G53kgUAhIwqFR0bgYrb1J3eDTLNhkNtLZ454Gfr3rN0uK3kgaXnCPtAz9+Re9aGov5l9CcgvFGp3DByxxxWptEyAw/tid2GAmAP+A8frUlwFBBJ5OGB77T/AJxUkpAnuCh4CqvHvyDT70BrqMIMFFUHPT2/AZpEmZeW+5otuAxZfQ8njiuN1SKJtbmRRlE2deRkdRmu4vJh9r/dA4hCgBRjke1ef37/AOmmboXI+Xjr6HHtWlIDd8INulmGOV3dMDrmu0uGCwLGx2fMSCecHHH5VxnhBGW6foAuc8dSeRx7VvXs/wDq9/z7dxYAfwscdK2Wxa2MnPlxjdlevP8As9h9K5Yqs+oxRKowrYAHp6CtW9vgIHxhdzbQDwFBOcj2rmIJ0N0IlJ8zncfQdMg+1TCBB3EQO1gB838OfT2r2XwfA0/hWbzuSZpYghJVMY35PYks/wAuegB7142GieOWdVyi4GPQAcYr1D4f32bd9MfaTcgGKN+CWx0/2cj+la0XaR0UnaRzeqxYZYox5jRrGMDgKP4mx0zn9K428bZq9nL1+Sd1/HAH612/9rhl1RG8txpc8li7RsQC0pQhhleg5wO/ArzZJjqGsQBVVUhgkVMZz8rDrW2I2Qp/EzH8DSqD4oZ+c+IrkAk9wqcV3WvOY7ZNgymwHp/KuC+H22RPFQzuH/CR3WG9gq4OK9C1eNbiKCcDEkcRAx0+X2rhq/xF8jA8xv7Vb2x2F9vJ28Y+VgM5rR0PThE9v9mUKu9QSvrVSPMkYUYUMxX8Pauq0hSJlWMqFi24UDPIFdcS4nXeMp77SdZ0ddNiLTpZxNFt/vMWymOmCFxj04rFu7261KCRLtTFt5coR8o7DA45I9q6/VDK+pabJMi+clnGgTPy7t77Tx/s9u1ZniqMxfaPLKowUPuHcYxkD2xj0qqukblvY8bukDozgkDPQ/3R069hW1pI/dooGWIJP+R26CsmQNJnJACHDE88ev0rb0zeVjz8uRzjjpwK5uf3TmM648K6hq2oybUhmTypJyW5+WIbmBxyOcD0OQPUVweteA3umM3nCNTLCrwbMnYfvZbIxxxwOhz7V9M2KnR9l5CiMFiwM/KfmJyMjPAHHQ/SuRSKe41SSa6U7nYSPGMPhD/D2Bxnr7V10avKjWMNDoPDemvb6Jp1i20JbIgSXkMoBBHy456569K53UldtWuLecDdESvy4wIySy444wGHFdymI7ZQqMcEdO6+1cPLDGk8sKg4Xdlj3Oen054rgxLvK5MyOXBRF6oigCubli8/Ukbn5xjbjBwOgrevswqsIx5mPmJHCqPTFZEX7y7VOuCCMcYPsfrXNAzPUdGiItRJI/yOQAF/hGMZ/wA9MVl6nDJFbx2EjyOGUsXkwT9/ALnk9gB2xx2rYtG2oi55eP5goz0X/Gl1pkNklxKDsODgnPbGBXS/4Zutjm9Q3HQ5ywwNgHydhwM8/hXmMDBHkXIUEj+LsB6j2r0LWSI/DrPIHDg9zhQcj8x+FebxGVAD8q/MDwvsDiow/wALMpHqPhxhHPGCDtxjGMnmu3v7qNZvJwxdlIAGAOOBiuD8Iyo14toMYUFyV7YxyP8ACte5kmbUHmLfJExUDb91ScLjPbFWbU9iHXpGit0WZsOrAeh/yK4nVJxHphT5mMr7Bn+JmrtPFCGKOGJ2TafmY9cHHSuIvAZrJ3XHyfw98r6e4Fcr+MwnucsABElup4B+/wB859K63w4G3tEFBK5bcpx146VzsqFIeAFDfxL3H+fSuo8NqHidlby1J/E9q7Z/CI0J7QXMg84DCEEY7n+VRMqInyBlIGCByCfpWyYvJRm6hV+XjHHbrWFJIM7dwX03fTn6V54FyL5I2/DHT/PNUJYum75YnOGC9AnpV3avl/ulwdo3Ke3bFVrhlUYT5izbGA9Mf40AUZAcHbkgknn06dP5Ve0OTfPND2Aw+O30PYeo6Y69KqzboU2pt+U8qeev51N4ZxGJ5mwvDpsTrhjkHt9AewH0rRGc2cXrV5dXt84JA+zgLFzncue/pnAHtWdJaw39pJaEBJJV3HAHbt6DaMEVYdri6leRl+dJH8ssQpxnuPyA9K0vDNlDPK99fZ+yQFd6joc5wPU4wK6F7hmee2zKkYit8iONg0iqN20g4LHttz05ziqF/b3C3REz+VLOv7k4GX5GAemOoHtg17PcNpto10Rb28IuZ98uY8dPl/3R07celc9rFto91OZJIkDthlIj5ZcdQRjJ9OOK2jVNDmtFsmlLvd+Yh8seWnHzuvcdRgf/AF62V0+D+0nMUax+ZEJfnBwhAwSi8Y4H6dKn06KO3a3tYl5VnKKfvfNk+wGK2WkWzmX52aWQcIxz5fHHP9O/8znuXEivJpbCMwWikSPgNIcPgdT3PfOKwZ0FvYTXCAtLHyCPkI6Z657VcaVnkknB8siL5mHdh1I/DFZF8bi7kSyXzFWZRuYnPIywwPotTAZhNAqSmB3kExYAMMFduARkNgfTGKw9X2NdtZoh+XGMNwpHrngH2HA6V0N/J9mJgw4bgHf13EAgHBOfTH4Vn2NrAZcTusc+xNhY4BGeoPTNd9PQDlblvKIit4234xg9Aehz16dK6rTY7WOJZTC6GReWLZ6DBxjjHt+OOKwpEtp5kaRBCgYgKPuuenPYY6EjsMduLMt7Pa201u3z4P3G+RMY7fl0rYCrczzrctcIknl7QiSLlAwAxzwTg4AzggYA6c1KL8ahEssYU7fkIcYySMdvw+tZsfioyJFFFZbmAMeSVCED7uAwGCBwevHpVeGa4uRHEy4dRIWO4fMSfmYkqBn2HT8aQGje+WLOIuFdYy29M43k9D+Hf2rOtY1MbSy8iMfKAQVyeOo+9jj6U6QmXabNVyu6NAWxlT/F09O3+FWLO1CFBBCYZXO2RGww3NjlVBwP0GO2KuGgHMDw/Yok91NIcopAO/aATyuOMcfLjGPx6VjaVG1zeuiriVIW6fd35+U4/h289OnYdq6K/jluLlodojSN8FeeyksS/dSfu+vFXdPthplmdQMjRl0VIsD5xub5d2eFXjBz2HHNdSmiLHG6na/YbtrFJCkk20yux+6MAqvHYfgOo+mxp2p20SefEJEkClH8zn92Bkrj7o7Y3cVkatJJfX7TvAEMrLG5Qj5nQYOAc4A2kD2FPurm00+NLdiyc5DMeR8uew6cAd8dasRzz2rSwvdwncMkjoD1OS3p9OnSuk8Nam2jzAzOyRshZTH93zM5UqOx4PI4rOuWiXy18syCNi0ZHzKScE5wPp7UtgTJeRWv+r3uuxW4GT0xkf8A1qH8AH2/o99H4j0fTrmxnWSSa2iE0bdWlVQJG24+VcH8fSuT8U6YqbZ2hQpD+7lSPh03n74BwDzgflWp4OvJTpVpdhUl8yZUd/4nZQdxbAz8vHJ9R9K3L+0iuFaCQs6HAlkcsWIc5XkDGOB/hxXhTlaYHg1+2+cW6jkf3gQC2MYGccfXH4VmrI294vmzjgLgd/8AI6Vu6lb3MN00bNh43bcem33b35wfbArLktljSTzhv3onlyAn5u5yfy7V3watoBSsQ/8AbdjMg2t9stNo67iZUUD2HNfp/P5cWjaxZW8aRWy3N15ueGUrFgsMeoCnOORn0Ar85dItDaeMdCtl2vjUbJypHrOhUHtgdq+/Na1O2sNJ1qxQyb5r2XJ3jIEg5ABAwO2Ofl+lZ1XsfRZB8Ej5G+OfgG8uY9J+K1tiZ5/Isdb2nP71VC29w3Tl4wI5C3R1Xn5q+6/2Ybpr39m7SLaccWl9dx57bPO+7+FeOajd6Hq2nafoE9n5K61atZagqtiDy1VkGR8x3K4Dxnhgyj5sV6H+zJpOu+EfhNqngPxNE8d3pesS5cqyrIsxRtylgMq3BB64PTtXVSqc8LPoe1Chy1OdHo3jR43iNzA+d23kcABh8pz9eK+T/wBrSDzvhFaXkZyU1OyPUcduPwr6w8QNbTRmxCsF6k5PIXtivmz9p23WT4E3Lwp8ltqlnnHOASP6jFW5aHdB++fnTayFHhndsNHcwMuBgHY6k/h3r2/9rNDP8N/DN0p4GpOAMY4MLY/9BrwSJ/8ARoWKnYTvKjuFx0H6177+0kslz8E/D8kqgtDf25yv+1DJn9MVhH+JE0xP8KfofCNtgqeRuyOemBj+tW1G7OGLgEdPl/Cq9spOUAGMjlup46fhVyFAzMuMDI+legfKIntoUJO4emB2PfPv0q8icMflYEZ6fw/5xVOLB2t/E3ynn/D/AD6VcRRtO0dTj049qbNoRLa535HOOf0x9KkiQqVA+6OB04NVkCnJzkEce2Kl+XAbP3vTjpWDOmJ0Wl2mn3Fq25g91s3KX4RQOufUDv68Yqm3h29d2uHuhNGc/u4/lO1WGduc8DP4A1RgcI2EZ8qOm7gg+w49KvRXF2FMQldQ38Ktjgf5+uKkEiD7JaKGMWWjQ8c/h+nHtxQSDliuADxkYI+ue3pUuFy0Zy4Xrz3/AJfhSKWB/iTd908HHHpQUVS3zsy5x1GO4xj8s0YO7JOBnkgg9Oo9ql8ttmCvA5I4/kOn0qNo0B/eLyfrt2+q/T0oExqo7EIMMUGAf0/z6U6JpEyux9pOOD6e/PNSJGqJxld/Hpgdx9f5Uibd6byFi3DOBg4/xX9P0oINMIYmDMD8vClwMD9PT6dKlkurkxxwzSllByMdMY69ug/KvdNe0v4SaLptnHpl2Ly6ureOT5J2naMbV/1oUgIWPRSo9hwceZ339ih3e3twsbHhVb73+4D0HqTx6VUVchS8jk475rcHZCk2SCC/UYH9QM+n51WluY3DPGqiTGemAv0qW4t7Pma3aeI5JQOuf5dK6KbwhcwWMV7Dd280bq20Krbxs6jkY+Ujb1/CqloO5d8DqQbgsT85jALdcgn+lXPE0wNlCg2r+9OcYHpVXwmnlea6sQd+COqgKO1T+IVcW6bRld3pzkDrn/Pal0Ig7zOVi+58pA5OD3q0pG0Dpjg565+n6VXTIU49dwI9PpVpVwoJ7cj6GuU9BEUi7vnQhVPA4GD7D0rivFmRehMn5UXgDIA29cdPY/T6V2qqQUXupOMdMn+mK4fxUU+17YuCI2DDGeAOP5HHatKW5jX+A4tY1G3b0OODxx2xVpVIbduwR37jFRqoH3ct0IHp6fWrRiIO3blyc/n/ACrsPNsbWgeIptBufm3y2soHmQ8EMuOTzxxjp3r1+3lsb23i8gGa3b5kbPTHGB079a8IaJfukn+76fL61taJqtxozyMS8kDYZxjPXjI9wP0+grnqQ7HTQnbQ7vU9Ke3JMQzGSPmbsPQ+lZTM3DRvtPVf7o/oB9K7CyuFuoFmt8XEHU98+v5Vj32lMhM9qjYxyG4K7enHpXPY6zKLpkn7ueo9O1P8zBRH5P3c+1QxllVdzfITkE4zxSISjAN8oJOC3p7UhlxBtwx65I49uAPapJ7S31CA2t0ozz5bDqCe4FRqyqMM2Bg4PTJx+lSBmXDJt24A9O+NvtQB5xf6e1jcSrxJGuRlTvAb3xg9vaqlrLHCOMS5xkkfl+FemTwx3DEOik7cAEbR9OMZx+lcTqWiNayyyWgzBjcOeQOhGeP/ANVaxZi4la2ZM/Mw3Y+UHnt+gHt6Ve835cQjcCwz26Vkw7cbt6beBzxz2x27VoQyid9jsoYHdn1A4GPp/SrCJsh/M+bYRyf8/wBKvQtI20kDanRu59uKybfy2GBhmIyRv468HHX8KmhlPmEzYWPkZHTI6cVg0bJms22MAOVG3C9O9ROr7VXdgDngZpqgMFK9OoweGx3FPOADJ/CMZ+g9KRoQDG7cJM4H3cY3Y7UvyqnJGfUjjGOB9KcMqVUEZHTjgY7/AExxSliFaHYf9kcc8/z9KDMhIXJUMXXBBUDgHjGKYAVCdAw+8p4+lGd6lRJht2AV/u0/90TgMRj24/X/APV6UAVizoACCeCOPTsPwpS2F+U4yoYY6cdqeIkKeY24HO35fUentUbJLuV0PyjogHzen8qABYy2GwSxAyBzz39sUHEaBS2GG48evb/ChQEkKsmCFyuOOnoR2qQeVxgZC46f55NAHarJ8JrrS5vtS32n34iHkiFmYzsQw2H74G07Sfu9eD1FcMszbAFO/ggZHLY/wqQJszjj0570zyyDvZiRztIX5QD60AQk56MhJHR+jfT8aczD5fLz1+VR2/4FSlQ5PG7f0OOOP89KNuVwADj/AL5Ht7UAR7wcAHG44UKOFA/z2prkA7kzgYAAPcdcj1qVwPmcdf8ADp/kUyRGWTccHJ3HHXZ6Y/lWgAzZ8zaSPlxx2Ht/KkYEyZJIHA2scDIqbagGIsOpH3f4tvp69KCsvzLIQM456jA/z+VADBuYv3J6c9uw9OPbpTyT8zthlT5W7gk9AB7d6XyPNL4KgcdemO30pTb7Oki/N8vA2gr/AI0EWI1Lx4xk7uhOMbV9v5VH552/MFZTzjGB7ZHr+lPKszLuBJHTGMce30pmCV6blYAYx+X5CgLCllyFyMMfmHTp9O3pio924blzljjPr6fSmKDjAGQvHHOOO/cYpw2NjaMlfm4HYd/8KBCKys3lgAZyPU/L+VMw7YYAH6/wjvg1Ix3L/ufMAOPbNNfamTnpyfTB9+uK0MzU8Ohbm8uFwCvlAIM4yuSD/KvcfCgQ6fZWQxtErBgBySW4/SvGPCSqz33zYbyxgd8ZPGP8/wAq9m8OborG3yTuySO+Md/zrQ5Zo8Z15/P1/VGY4UTFc+mP/wBVUHbzFQJlfmABI9Rzn3/kKk1MmPULs7jvkuDkN346nGB+QA4qt/vsePu7+aynudVL4SVcksGYbR+R/wDrCje73AOcZ+UbRwPeq5lVc55+XHyj9KtRsftEe8EKCPYGsDoOQ1Zv9InxwA+zC9cD/PWqKDLEZAC8jtwOMVc1QbZ7pCcsz8eu3p+VUY2/iHJPOBxnb/npXVHY86t8Ra28B06DtnPHpViFnOCAV5B/D/61Vlwq5IC9QfcVZUqCp9OOemP/ANVEi4kwXAO1eVz0/TA9qfhwowPu5Bz6mkC7iDgn6dSOw9qlTdjcoHOMH1I9O2BWcjaA052mNNoQ1Iu/iRsDPJGf0+lHzNgLjyy2DnsaeBhQG5HTIwdxqTQI4o87WC9M5xwPQf4VYUiXB2jCrg+n0pEQEE7SMAZXj9BQclVyfbkdqhgBZdwADNyCMcAYozjDbSM/N9M9MD0AqxuCZUv8xPGPTjp2qPcuwhM5ztyOMKP6H2pGgx5GaNsMCqsOBwcdvw9KCqs4UgldvzY6Z/lR8hQKy9gvHH6U88jB5J4+X1Hp2oAYZt7vKQVGdvzdAR64pru6gsdwBHGR60+WKRwYtvUdCcbfTnvmq8kkYjGGK8nORntj8qDMkBMfzLn7oySOQPT3z+lIZZAQwbAJz0H04pikBvMUgkjaAM4yP6UE7doH97JOOnoB7/lQBOJdsmHOeAG3emOo96VnMqtuHyLkY74x+npVfIXI7cbcD8AKUtsP90gdeNv5nrmtAHSg4CoMlRtXbyQO2TTCUb5mYEqR24HQGnrsGN3TYB7Z6np3qNv9WIlUsAM5x93t+VADpI1cjG7jaWUHpjpxxj6UrnoS3zbjuC8ZP4VJld+5ieeOe3YD2x6VGmQV/dDcM8dPpgjn8KAHDh8tk7TwowMf/W7Uo2wiRgAwBDHZwAO/4fpUYOAsmAFPP1P+AqICJSF4ACHLD5Rg+mOOtAFnco+XJyPmyOxI4GOgFRO25lG1cKAXGchT/wDW7VG21Ru/eAAKsfPXaODt7AYxzxSbiikBtqqB0PHPoP8AGswH5BOCFlUDGT83HXjsDUZfYC3BDZPsD6470pkO3GF2rjbt+TGRnP5cU3k/JGRlc5HqD056dKAFWOOM/MBlfvbeCBj06E1JgBVT5flwSeB0/hH0pUKbtqjcFbGO/AyPb8BTV8sfNIeVbgr1UH2oAlUSGMupOEBK+49DQrMSUjHykYBzjp7H/OKaq7NrYy5bJxztH+cVIm0L5RyAchccLkf3vf8ApQAvIVAVYlck54zt/wA/jUQmfhwf7pbPy/e/Ie/tSnZjYoGCuRn26f5HSgkbVHTJ+Untx+uKAAlYizo4O0l+Bxz2x79KnjK7+QQShBGRjgfdPbiosuNrJlfrz+AXAwPeoVuPK5UheQGG35cr17cA0Aa0Y358gCQNgAE+n+NWWBXMTDYGf5lXnjvzwOaqQeYgQyFWkznKLjHcAE8e304rQXO/djbjj1J9yeOKAKMxdAqoyqCPTkDuAf5GqrPgqUXKL7cZb/PbtV1YTIrM2cDBATOPxHGfoKpsCCRGoB5Bz97r0/pigCNxwC52Ejrncc/X1qszKucAjjJ/uk9MY7elWW2qd7DbgcHHA4wOPXNROhKoxIBIw2Vyc9BWiZkylcEgBRkqw5bHHHsOR/ntW9oGfv4xmTfjrgJxkfhj8PyrBnQBG+VupOR93Haug0L5LONht3k+Xg9Mbs5/4D3OMYrRGUjv9DaQzRzSOEEZYP0Bx6jH9PSoPiSzLpulxlwg+0EgDthVz+np61PoX2aMIjA/MSVJIDHJI47YFVfiXIwubCHA2W5cjdkffUD5j7YreXwHH9s89s42R2iCkiXkEcptHzfqa3oh/wAtSMlExhhgZGAM+/HpWTaAKPKUFpcbNvG0j1+n+e3GsjQyo6wlkkMYwSMlx6YHoPTrXnzPThsf/9b9FOw7gZ69abkY459un+eKMoPmPGen4dsU7nILDnv2rsOcOPzH6f1pcKSBxxx149qbyccdPTj/APVxRxgjkZ6f0oAlz3HYY9hTvm6dM46dh+FNzwcjO0bseo7U7jj6A/5+lAEg4IPHH9Kf/d9zj8KiBxxSkfwjHt+FADjkDOOfTPNNGc7eg/SlwnJGAPyo/D/P0oAUYz8uenH4UhJxngrjI/z7U7O1SuOMYHp+FIf4c5GCQffI/kKAFB/i5Hy429cD3pwxgdMgY59Pb+lR/N/ukHoe/pTuOSe/HHXA9P8A9VBoSep9f/rUmAeN2O/HtSEYOcEYAH+9nsPanqOdu3rxQZi+4HBGM9eBS44zgAD73H5dKaOi8AYOCP8AaHapceucn9aAIwjZB7joKmCgjB49s0meRj5fTPpThs64AxjNAEqNtIOcqO3+e9Kq4VVxnHIFRjghTjBA6VKMMBzx6f0oNBVLH5uRt456/wD6qFwuQpxnn5etNwFbHQAY/Linn5h22k7OnX6UASA4HB255py/dJGenX+VRruxuC9Pl9eR6U/nlx1/z0oAnUHgjp+eBUwyo9e/T+lRxLuVQe3b61N8oJI4HTFAET/KB6A/pUm3bgg5/rSq20f3dtL0G3jJPIHoaAHk5I6cg1FzjDDBH5UH6fKOOlAYA7lPX+VAB0HyjPt9Kadq/L7Djv7fhSFvQ9elJnDZJ6jgn0oAmGfmP0x6+lTDAJwcjHH+ziq0Zzw3OePT6VYB4we4xQBKOvTn09qOMAHGf5e1NGOMZz0/PpS5GOMfl1oAb7HG3rVbjDcA+57AfzqdyUBO5QAOuOPyqEqF25x8wycdh2rMzGdMk5GPx4Pt6CmnkEDHAB/z70gygBXOfrzSlSCO3APH8q0Ab/n1pp56dfakPHA/SkP4CgB25u/Tpx/nik29QVPHbt/kUnOcZ2++KZjgj5lz6n0/lQBKQCfmyQFzjr+RppIJLAYPYUhxnIXA+716AUZ/ukD+tZgB68jFN64wcEDjjoOnSmhsAMOTnk47D+lLngg8+/8AntQA7HXOMKB0646CnlCIuvDjj1HPTFKqsFJyAD09/wAhQSuSA5O0AEdDx6UABHXj0GON2eg/CkVQMZH8WDz/ACox8/K9cE8dv8+1OGACccgE5HpWgDRzjGNq85NNOAdikDHGR/ninAF15x09v/1CkYjBzgHHrjr16cVmA0lgvHTk569fSg5LHHX16ZxS7TnIHPHTp07UzoCAOB+n0oAUg8kjIPYcYxQONox69OPrSYHUjn3Hp0pV46E9Q2R2oNBOo49evtR7nt/KkPLZBHXvxkClyAXIwRnjHp9PSgzA5AyBwKQjaRjpkdPSlz16A5H5UzIGOnXAx6UAHGc+2P8A64pD68n3p/OMD5cfrTTjt2B69aAI/fGRnGP5UzOep9sfyp7/AKevamEtkjAyO1AERyOg/XjPalOOgPGMrg8596Q/kPf0NL22j5R1A64BoAOdvruA+8Pp/h+VLuZvvfoKb2/T2pvPPIX6Z4xz/KgAfn/OKhOfvY9vapG5/wA9BUX8Qzn5eg6GgBmB03AinEDI9ug70vA9/Sk47fjigB+cZHrx+VISRwQBTDgfypR0HY+lABnp6gcEUmQPl5H07elNGDjA/A+1N6DA47n1FADs4XHpxTeoxzilwOAPpjvxTDkDFADx7dOuKAcd+v0pmdrenGKN+Bx6A5oADt5PcYwM1C3HccEdamOT1xjjoOKhPGNxGM9KDQjzgDkdcUDqBjtSg4HoPQ00dcZzQA3GOvHXj2pmOufy+lPyenYdPpQRxt6+nrxQZiAdlJHYZp/TnH+NIDz/AJ/CnfL94ZxwMDrigBMdNvpgY96NpyN3OeOPbpin9OcUc8+vHagCN+B0xj7oHY1XPynt0HHvUzn37jKj6VEwwBjHOOvce1AEOCUy3I7ZHGBVcbPugdRu46fl/KpmCltx429MHp7Ug+nP9PYUAVuCdpO054GOKFBAGcZ9O4+lWTxx3GPl6HmoiOOOAOenIzxQBHgkcf8A1uKUbuO4HpxTflGB0x2HpSjjBwCfyoAkSRVwy5PH3enP19Kn4zwDjPT09PwqqGGME5Ccemc9B7YqWNsfKScfyoADkjaeAQR70Nu3bQAp6UdscfKee2KO3Hy4oAjbLHB/zio9o4PYmpscYHb86MN2GQDxQBWOckN34x6Yqo2zdxz/AHvw6VoOpIx0/wDrVXkHGfQjjtzQBU4Uj64z9O1BBCjGOaeQQAoPBPX0J9qgfcATg4H6UAJjPTHTtURf5sE//rpxwx6j2+lNO4nC7j9BxQaAePvZ49qaV2525OOnFLnqPzHek6c9c9qDMgPzAL1Pb/CoznB3fKQcZA5+lWjkjHTtjNQsu1sEAcAbT2oAg27enpUZG7HFTeoBqNvbpxQaDD93imH06/Ttin446YI70hOB6f4UGZEeMHqKT69B2qQ9Mdh6Uwr/ABYzgDIoAYD/ABenQVMnBx6YBX19KYAQOOnenDgYGcUGhNjj09qMHn6YH4UZ/wAMdqTuB2H6UARnpz3pD6U8jsBn1po65/If4VmAnpR6DNN6duKCcDFADwSV+XDY/lTsj9KaBwMjjjGKcMCgBwBzx0NLjtjn/CkX9cU/pkA/hQAnAyegxTuxXpTTjH+yOPal6dxknmgBM8Af54pR+FM/iwv0z6Ui47H7vagC5EFyc9u3erAGO3Pr0qvCfkz+tTnAAOePf/61ADixAPXB6AHv/wDW7UEknn5cdB156A/j7UpbPOeegUccUzleBngcf4en5UAOJOecAA/d/wDr96ZgbfmOB1C44+lLggjuP89qBwtAC5HQcZwcrx9OKbgDgA8nOBSnj5cfTApcfN19MfWgAB4GOnb6+tTKyj5enfimLleR94dABRHweOh7dP8AOKALA+XHzL83y/lS8ccdOpHI9vyqL2H3RyMU5W6kkYPH5UATcbWC87h0PP8An6U5uV4H8PzAcYz15/pUO7P+1huw59uPSnKVOFweOqsOcCgBxyCS+c55z0pOvOSf7vTj/PanNlGIY5Iw2AO1NA7LxxxgetACg4+7/wCPeg6YqUHgg4bp07VFwen4GnjKKzAYwO3cCgCdcheO9SqQG2jv0qtkLnHrxUmWAOMD5cY9KALPy9x9KmAXIA49KrrgEd/p6+1SKRjP3azAfnjJ59qX5eh9BSe4/DjtSZx0/GgB46/T+VP9QemM1EO2B14FPHTPYf5xQBJ7mnAfpmmj/P0qQf3uOOlAADhPQjpT88sn503vgcA8+1OXAyMHHQj/AAoAeMn7/B4xxUgGR29qhUYzwQR2NSDggY/pQBOpJznjinZPTI5qMHt6U8EdcUATL07H2qbt6VECMdhx6VIDx/Wg0JB246elKuOCOfw9KYMc9PcU9ecYbae3bn2oMyVenqV7VLyccZ7VCO/ynGOnTp2qQA/KcemOw+lAD88/j09B6VYTA6A9O9QAcjjA7AVNGc8nr94cUGhZQrj8fu1PGflCnOA2B26VVXcowev9KniGV4P1oAvRgbQ3TPTH+eK2IuEWPsVrCjwgwDgZz7AYrZtpPMwAOFOB2BoAuKefkGOenrSEAdex4qUKoAJ649OlMOFY+uM4yP6UANPHHGMY9KM4wOmTTcgNtzzjjNOztYcfMpx0oAUDLdtuTirEeOlVxkLu7nOKnXIOe+evtQBpDqOOox/9apB7E/57VEMYIP8ADz+FTj0FAGjCvJPoBxVyPHGMEDrVS3OUPQZ4PtU6HPOPyoA00kH51Or9azFep1egDSU5FO2g49qgQ9BVgFe1AGVcDmqLHJ3H2rRuPv8AtWa4KrxQAw8n6DFR1IR7dQKjPA+tADD6Cm7c8d2/h6YxS9ePz+n0p+SRtOKAIWGOccU08DHYdhVnkgqO/wCgHpURHORj/GgCEqOhOcVCVxyB35qwQMnjHNMbbkY429KAK5GeKZUx6ZqI9aAKkg/H/wCtVZuD61abk7ugPaqMn16UAVjyPm9e1VyvHP8A+qrbBcMcZ4zgcVUwcEHsKAImPqP/ANVRMByD9KlK8dOlMYAYHG7r7YoAqvkEZ9e1VyM+uf0qyw67fm9CKhYkdPSgCuw59AO1QsBnHToKmJx/L/ComHGPXpQA09enWpUGCBUPGSevap4znLeny49KAJ8+nbtUyflj06VFGuBUg68c+1AE465yD6cU8HjPBPpioBjFPHYd6AJcjHHr+napAf4R7ZqPGOe3TIqYZByRQA5R2xjFW4s56YxxVZTj+oH6VYB2nb7+lAEuMHuKaRxilJ56dKD9M/TtQAD+mMVYjXJ6Zquo5q1DnPpigCXbj3ox+HpTs/hzSUAL0p6IXYKoyT6UgTK8kKFBJY9ABXzL8dv2m/Dvwn0lrHwzImq+IJV+RIyGjh5xhuep9uFGD1KigDzv9rz4veJvhBrekN4G18DUtQtnsLrTRK6LaDBkWchSAxIPI52YGT82K/NHUPEWp+NdXe98U6295K7ZzK/7oYHUBiR7dh6VleJdev8AxP4nufF3ja/m1PU71MtCu4Jbow+7jPYcBTjvwc1mz6hYatcy6PaqkAiBYiIn5oyBznAxkMOMcdxxWhkhLu+tkxayJHekZ2SRNkrjj7y549hXCXmkaVqWoFoyEucYDxsCUOCP/wBdW9YuV02zRLAqsJfYd46H1Y/iPbtXLaFa+dpV1HeycvJ+8kfk/O20EP8A7wJPIrMxe5UXR5Ip7eyJ2x3E6RSTdVQMduSfQZz+le+eLIzZxW3h7ShFbwo6hVyf3jJgtuPOCScnPp7V4Bfg6JJbm2ma5gM4M2BsDeUQ2M84z0yO1drpXjOTxLeMus26GK5kdzGgxtwvJQevHr/hQI9ZtNPu4/DUwvpBFtKr5Y2tuWTCj06My9Pp9OW1TR9S22saWxMJmVPO6SYxwCp/h5+9nHHbpVCS90ewyGtDIyr+5iMhJ6cjqNvGPwBwcjFO13VItXskvIJpzapHu+zhySkg78nkgcLnsKC+Ux/E2ly6VYahd2ty08jgxsejKE68j24xXJWdyt9btfzk+YtuY5JCNoIA4bA9h2/SvUdQtLS+sm1mzV7i3vVy2SxAIyjqc89u+eB6YrzDU4JHszHp8g2DHGOBt7enFBLVi5p93JZ+Xc2MjICmzbjhkPUEeh//AFYq/BJBDZSvP8uxc5HOFPPbp/ntTtM0aX+xJjNEzyeUJQqnBABHHtkdfYHpXWabpmm2mj+Y1uLae7RvLYg8bcbV5wVznHoQM9KBHkWvi+vdOGpwxkW0jGN5GXb+8UZx6EDPb6da5zw5Z6i63bGPbbsVUMezr0wep4PNe76wHk0g6TNMFW+Mc9vEqYVcMcMGC9JOvJ/AV5/rCpai0gwI0GVCAdCAKluxLOB1lP3pQnYJeDg8fKNoFdp4P1G606yb7LzcyQOkKp98mAnIB7HqKyFtLabU4rO4iWZnbbl+Bk/TpUlz4aun1R9SimNtHZMsqJjdlweqnIHIRR+HTpVGbOrvbyxvbWx8SwI0FxgNOD/GWOOw5GORx0xWBc6i+o3U0R3yExOAzAAqFHRf/wBVV9W1m6uNOE8kYH7wkqOgwOMdx+dLZ3f2mSO6x80e1gU6bsdPof0rnJLds2oWGnQIsjTJJGzBJPu5zwB2GBjpSX72l9pvn2y7ZghDR/xBwcDHrVLSZ4tYdrBm8tTI5dRw0TYwufUfSp9NBitX064YC5W4JQ/d3DOOnXmtDMoW0rRWkMpBIDMrjp/u/kKjmD3turkb1iDjavrml1C4Hk/vU8sM2Cg4xjocdqkTRrizuIr2NvMt7jC9eBkcfTdQAmiB/wB+EHKumPcDI2/p+Vbt/ZRarA7/AOrazPBxkqcY9s/mPauT07UZIneI/fglbdF0+XP3h9P/AK1b39qwXXmNYtuWRVaRSP4x/SgDGEktl/oJDPFIPKx3JPRvYmuh0ppGY6XLEokVQyZ5BXqfp0rL1nTP3dvfhgqtiOZc8h8cFewzVvwzLM92DNlnt+ncjHGPbjrR9kDSh1G2vzPpdwgBiy2By21hz7YHtWTc6fJ9lj0KTlRvCvnG+M9/xFE0L22uXN5EBsa3WTZ1yW9PYGuoTfqmmibylW4iA8s5wQB3HtiswPPdLt59HgvLdDhCzBFboGHTHvWndra3MNn9uXfMkXJc4PNWLy0uPLWKVf3e0Hjlh7iuY1iMzKV3lzGu3d3/AP11omBqz6hDpsdpE+4q25Nyfw4+7+HatGaDy2h8psJOAhIGMHscfrVSy06LV7GzlPLwL8wbhWIGMA/hmqWn6tOLmZLokIrAxR4ywP3QBQBvNvit49JDLidwpK9QmfevUdLs7u0tbfS32QzqdyyNj5lQ5XnocflXmkUv9oXLyRjmPnpt2Y4zXQ6Z4lu43j0++MsojkLQzq+Gjz2Ofveg9uOgxUWN0S/EbSLHUYItVhZJb6ErHceVjOV+UM4HKkHAxgHtil8Pw2N9ZS2MYJvImbzGZAUUHoAOCVI9ce1ckkwtdRdM74LmTY5fjZzwfT06/pXVaAlvpV9fzhzI1wsbMVxgoORjHqDx9KRSOb03TmtdWllfEluSVJA/iHtWrfeVf6TM6HzXtt7cevYVWbUFEl0bVGaF5wquw6BupxUtnbSaXaTl1LktuAHRl7f981miJHm2kafPDdRTdwXVz2y3r64rfbSZbXSIo2f7rsfTg+n0rd8qG1j+3tH8z8on95m7KBWtbRi88yzmiPylGj7nPetJzJM+KxS7CXDD5cKF+Xn5fbtmui/s1bgRpMdvzKwB6BfT3qhpolEyXEuY4YmkRl7n6DHQV2okt7i2VGTaskRVDt+XcO/TiuWUrlJGLqqn7K6qGXyjuVo+2OgrHxLLboXO5TgsPT0rAvrjU9LupFlZn88lCxOQAenFdXDB5EMZ4CEDAPyliOnFSUY+o32p/bYliXEY2u4PHTr+GKs+QyRTzFiQwU4Xk/L0xTpYXNw+QAThDj+dQySPZqrXDsqksn/AAOCRQjMu6BqSX9k6kN50bMOfbp/hU/2UW7GGfoU+ZT6McE1yHha9dJnROWeXg/7x4r1m+hikZPMALcR/8AP/AOqs63uAO09NsMWPlCnDDpW3KvAYDsOegJx0rNtkwhU/wHjH8PfFa8gzaxMVZc9cDpXlTd5Ghz+sQrNdKoUZ+VQ444H+FPeMmKLJMwXgHu3r+lT3LRO+wsvmc/KOoHtTxgg7Rwv5Ej0pgAQrBkfdaTbg+mKpscyx2ZBG58HPp2q22QmR93v/AErPaZJyZUJYxtjn0rQaMX4q27r8OdYSEbmh8qX0+SNkzj6UvgyPy/CGmI/3njMv/AZPmX8hS/Ey4C/DTxHI7fdtCqnGOXeNQPzIFT+EfL/4RjRki/1S2UCoO/yIi4P5c11P/dl6jl8BdkdlliyC0aHJx2z0/l0roysj6e86bfMCMqs5wOnGeD/KubMMwlnz8qDGwD26c1sXswg0hOMozbTjnbkdDj3rlsSear4ima7WGb5YkzmTk/OScjPTbj2/LpX1/wDD+2XSPhzJr3mbJ76I4HYseFC+hUGvirXrO4tYxNINkcQbb8uPvfz7Cvte1inj+EnhzYHRUtd8sQ/56Y6n23Aj8RXqQUIx5kdNFFN/k0EP0Eh25Xnt1/MGsmFYrKwmt4mjATG5RyefWty4EVtpNnFG291QSFsFcegKnkV5pc+Zb/uPNZ5btwNxPQcnj/EceleLjKntJ+g6i1NCzntw9wnmqDhTtbj6n8c1laTJi/nuicMqMf8A6/5VZ2RRW0ksQ3/w5cc+34cVBpSopk3fdaNjx054/SuWxidbpMQTToII1IDOXHfBPT8P5U1pPMvJBj/VoQvbBX+VS2sbxmNjiNBIqhQccen06Zqr8we5yfkO9Uz0OM//AF635WlqbJWI9OfzC07gMXlUe2F4FWxGJNSkjY52tk/TsKydKdVjgiK8M5PHGD/hVjd5l7OvRnVvpg8YOMdagkgCibzpSQytx06444rzm9Yq75yTvIOOgHYV6BG2wsvcA5x3xzxXCXybW3bcd+vetKQHVeFRsZX2/dUsR9B61y3ifXTYtJCGCyTkMxz91RwD7D1rrvDfy2N1LnaQhAb2xk18/a/c3V+9xPAPMilbZG/IHGQOO2Aeh9jxXTTinowl0Jn8SyRXHkjylDMqIzEbeuSSP5njiuh0yVZb5pCwO1jG4U5Clff/AOsK8uk0K+1K3a6Zg5G9SS4A3AcEj+WD7egrtfA8criFHK7hgZf5eABnnivQnTgoXRMT2u3DJppyB8/p64/wq9aam+mKHh6oik5x3GCPbj8qrSx7YooFDYYdj/nBxXMa5qcelQfapI2kG8KsYIUkE4xz1NeWUWPDMT6LpuoWtxI04nlklLSDLGQ/8tGPO52HB+me5FT6DHv1KLaVBeORQDxjeRioNKuP7Xso7i1V8XDcIeSozgHjgfSvTLTRLbTdSs7WE7ybTc8g6EM3J+nQV0QpSluaI8Y+HUEwbxNc+YEih8Q3qOofaxchCOMYIAGOorv3lZIri9nZhGIiBwQCADyPoOfw6VzPw2sHuNH8VXw2v5fiW8zEy8OV29x06nArqL2cG3a4KO3lq4UFcHB9fyHpisa8OVkNHA6YwaJySvmFm2jtt7/jXV6IqrcQ7uRu+bArhLN2SElT8xwFA45rudKRtqwx5L8k8Z57j61SEepXEc1xrWl7ELZggkOFztQM459F5FZPjDakVxEWCIGAA7Dtj8hXSIQfEGnZAx/Z9uEI/vZP9K4/xe6oJkB+VmyuO2Pf6VeKjaCNpfCePSZbdjuRyOhA7V02koHlSMZ4YYBHp2rntnLrgAdBzXT6GubtSB93kY6Z965PsnMtzuNUupI4YxENrfKgx0OeRxUGn2MNzcm6HAm2bj97a2BjH93PT9Koaw/D/wAW2RWb+HqK1fCpySrcqWXZ7bT+WR+tdFPsdMTVuWaNmdht2jaik+xPQdF49PYVwyRopaWU5TOdoHX6fhXo2ssfOe4Qr8kY3ADh85+WvN50VYtqkLzkhegPp/8AXrkxHxGVQy9QvmyH2E5+4Dhc46Y6Cs3TEdrsG4GwBwTtPQe3bj6Vo3MPmhUBU9Dhu/5dKr2kIhn2xueWyAo456D8BUU1YyPV7RFjBuNzMWj2jtis/XyBp3k8KHIKqT8ykdc/WtG0AS0WV8r0Cqep9PzrK8SBvssSSY6kcjnj3ron8Bv0OQ8UyyxaPAyLhSQ+08k4wCB79685s45vOUShlPmlNnTjGRjHtXpPiHnS7eU/ejwV2+oHv1GOtcRD80+R87RsG3joD6+3pWdP4TKR6ToEQtrpZrZFVtoHyjGVI6eg960vme/k+bcqEHHVP9r8Aaq6GoZ4QGKhGJHYnd6duK6GYQxu4gG6EMMkdM+m3/PSrNqexz3i4xho1Ta+8EcnAwcdv5Yrj78bdOQyALsDEqOAeMD/ACK6zX3EiRbVVSrbSf7qnp+P+FcxqT7bSR1RkRF2/gcDg+lcj+MwnucvO/lwRxoQGVRu45Gf5V1/h2HNkCue7HPVQRj9PauDZmZiJcZGM/7PP6Yr0DwtvkhKElNpJAB+Zu35Yrsq6REXbi5MdtJCMlcfLkenasSfzZY1LLsww6/St+/XejFiG3Hg+uKxSwPfIx+ArgMy5u3Rhn4wQTzx+dU8llDg4LZDfyp5jIhYIdqkgY6gfjSMFGxQAN3AA4/zmg0Mm7HlxH+Dp09q2/DqD7PNjGPLPA6/Xj/PFc/qdwQywpGzKAfmU+vpXR+GNwtpSsablG0ucgmNs8cVcTKZ57dMZisT/NGu+MDg/gOfT1A6Vr+FLgNZ3dvKn7rz1PkDDSNjkgAnOB7gDmsG8/cyyfKBhid44HPHA/CrmiEWs7TKMyoCwSTPPpyPTHp2rpqfAQSaxBfGf96HjiIldAQCEXGBgDnd7VhLK0eCWAUxonzH5gCPb+KvRL6Gaa180BWebYu8H+EAZ2e/avO2hJuBHJBsiaTykc8MP97sCfTtSpmhetbuWKaN1HzqMoW6Dsc8ence1TeX52oBkfyvMKthiG4xgjHPOcAH1p2n6VuvkhdjsTBmyBgnPAIPUdvpinXy/YbmQSYH2dAyZTgbu3B47YzVxLiWA8Y3RBGSKIEH0BHf5R7VxVlet5wuEDysc+YDwvyj/wCsK624kzE8EYJkaYMADn5mHTgdKxDp0ltmJ8Bju3bckHIzirQzktTzf3XmxqEDrt5Y4GT/AC+namR2t3dQbCx+zxsYnY/PyMEc8ccgDnj2ArpbqBfltY0UyTcZHTA5zx2GP5darXBjt1FszJsc9Q2WJ+mP1/8A1V0RkBhzvHDG9u6Z3xSAjjC4zjp37Y4rCNm1/BAXBRYck/Ly/Tn8Dx0rb3PFbYlfADEFMYYn0PXkjocUmqXOy3gibCbFZX2n73T7oAJHT2/Lr0Jgc5Ho9jbr9sQB3TIiYuyopzxkD60aZbQQ8tKr+VuwXTDMuM8DnHXP059q1dohVUC52gqzA8AgDHT0/wA9Kw5Nto25SjjYdwzsbafrwe3TmrA1C7G48piqx7CflOAR0AyOgH8q0o3VPKkO4vIpYHpnA9APfj/Cs62t7m5PzKp3gBcEbSCPfp7D+VaA0/VU1C3mUhWil6pxtiA5j4IGPTpxyDUylYChrDtbSWnmDy5JIv7nys8fQZHoMH5eOQao38H/ABJp2lXy/tUYQBQMLjp8o5+mB1/Xf8QSJcPDLEGCq/yqwBEeeG+Q4+XHFdzqPg9rjwvp8r+TLqrEkLAxEU0L7m2MMZ3L34+XbgZwScKmMhStzAfOCqiz/cCj7m3cAY/fuTu9wD60y00m68QayltHtMsimNc46gE7sHoOM5/TtXc6v4B8SaRDdzRxW85tLZZpDA2H+YEkBMDLKBkgckY7ECvRvDWix6T4a01bq2ifUNRR7wXAUO6xyRny0ZiOw2/L05K9ueh5hCMOaDE0fO2o6XcWGo3GnqW3W7LG0it8hxxuxwcDOQPQfWtPwnpt5quuwQ2SGWO3zLO7HP7te5HYYzj3+mKW/wDtOs+IZ7WKCeZrucRJ5YGMtgd/uptUc4wB1r6JstN0+y1n7Ppog0m2nigs7h5FAwiKxOWOR0bBJPzHoetGJxrhCPmKMbmnp066ZCmlrL5MGWYOnzqXbjlsYGMcHjg4PTNaNjr32a8ltNSnRIXtl2yuRgsrAfKvXPTjoAGOMk1LceGdBvEeFdfFpHbS+VujjDxO6j0XqB0J6Z/A0x/h7pNpbfbZNXlnjjkw8zoqxjHOVy5znjBAIIPWvHdeJXspdjF1q1tLnUJp1mhl5jSYRLlDgAZb04z0I5AOOOMqGx8m7kTPy/Z8REEbih46jIDA+n8q6mXTjK811aAPaXLncAPmIzxj8z0xVi1tGtZVtbiZQmf3ayccAfmB+VVHEW2D2bOQ0MW9r4n0i9vN423luWbjHlxOrjPfI28fSvqvWHSW11OXUMtPJcSeWYvulyMLgZ5zyG64HavnHVNb0hELI4/dv8vyhiXGAfQA44B4AHBrMufive6XHLZWi3YZY3EMcZQ/M/3STyoC57c/StFiL7nq5bi44e6kj6fudMbTrS2dLiO989v3McTbpHUxPztHZSwGT2HNe0/D3Xv+EntNW0yR2xo8kCQzB9ztbzn5FfvmJy2OeAdo6ZPx3aeLfFNlqmjz63pUen6fbQ4lkE0ck007JtV02kErzjZjOCx7Yr6c/ZyMd1feLCiFY/LslIfBYuNznOOMg8celdlCp0PpKdeMlodnqEFxFcM0aF1AwcHO3nj6Yrx/9onT/tX7O3iPzXIeKezlAXttkRTz3wDnj0r1/wARyyW0sltG2BIyEyKdoPGMe4H8689+MsLzfAfxTFcgmO1sHlyPugq4/kjZ/Cu9HXS+I/J6Fma2Q5C4iyM9Pl4H6Cvor42x/av2crG7cZaGfT2H/A02186aYkr2lsX++ykkD+7yB+lfSXxBZbv9l28z0gXTQpHQMswDD8M1kviXqdFdfu5LyPgSDd5KnAzhcZ7n/wCvVyFlDNx0P8PGAP8AGs2x2mLOcDAz7BfSr8JbcpyAMHH1r0T5I0Eby8Z7dQffgUobC7gflP8Anj044qMH+P5uPT8uB2FPwM4XHy4KH0+lQdCLCOcDdj3xnlf8KmVgMFTz2HX8/btVRcN8xXap7gev8/pVpEOzjCleCcA8D0/wpGpcVidiA5QfgOP021aX5cFO5zhjx/vc9vyqmgIJB3duvA/z+VW946DDAMBt9qzNCQN5irxnbjGeF/IcdaU4C9e+eeOf8Kj8zOctj5uVI5x+HamegD7iwIwBkAA/0oARmUrkgE46rx+n+fTpSMuDuH8K42r833eo56D/ADikB+9tHqcHkH0wKcqrlUJzkkMAeeeMAj+VBDYsa87sEbR3OeB0+n0qMKApkjxhcc/px0HAp2SpOTny+ue+3j9KYWy+9yGBA5K4HHbHGaBE8cFkrIybQ/JBRdmeM9qSWWZ4xDvIjXKqo55PWmo5SUbjnOO3T8v5U05Cnfg7Wy+OOvHT60GgLkc+YSvG3kjt1x6Z+lNSffIZTJ5cpUhiBkFTjP5/X0/Cr5pTAwMEkYHJ59QOh+lSRO5JwfmA6H8M/wBKqJEj0rweXFjK+cjeVBAxkZ/Tr07Va8RFfskJAysgbd/wHb09MVX8CmV7O7eZdsJMRgXjGQWJ4+hH6VL4lO23tYz0IfGOn+cdao56fxnLRlcugxgg446+3pU8e4Lg+gAJwD9PeoEDR4XBy+OvQYqTA2kYwfT0HvXIekh6SAYjx6H8euCO1efeKJMamRuZgY+c9VJzwD3/AMiu3mOxcKAdzY4HUAf5/wD1VwPiEiXUJPUKDz0A7Dt/njtWtHcwxD90wYnDMFTcoH4dKubwi7fvPkZLfpVWMOyr825SeAo/KrMahz84B+YcKOcGuo8+xoRs/wDAAVYZGOR7VI6K6D5tpOd2fTpjA9KakWxsr8nOCV7Y7Yq9n5OgBK/lisp9jspobp15c6RL59s/HJIJIH0A5/w4r1bStWtrgLcxfMoH3Dw6t1Cn3ry54dyLhTgnPzEDoKdbSXWn3K3Vn8pyCUyCpwPTseOv/wCqsDQ7i+sPthe8iwmB80WOfQcHisdd5IiI2uvTPpXQaXqNrqweSB/LlTbui2Y2g8duuOcgf1FOvNOjvCXgbyrgYEa4xz07dP8A61JoadjmGG9gVG4D5R6jHpSjGQg5GQAO2O3tUkm+FnhkUQSIdrK38JHB6cfSoPlIKLlsDAA4qCi1vODjkY5PHfoPwqxE8MgIZV+bCYwO1U8gdfQKePXpjtUBznj5iD/LtWgzn9c0eWAtd2qL5W8EouRtJH8uP8K5re/IBwowPl6Y+nFeqwTblZid3QNkfkR9K5XVdIRG86281nJHCou3I+mMHHbGOMURl0M5R6oxojuy2VBYKBnjBHt71qwzBwWZQSp29OCBx0rnQheZ4xuDL3xgA9+D6VfE+7awz0+UdDjHPHrVOJmmbsT7TlMfKPl9OeOR/QVdjkGDhTlVwfz6Y9vUVzi3BVkY4Kr8vTj/ACK1IptqqdpQgZ9wAajlNlI1UJVjtA5OenBGO3p04qNAfnRQcHGB3BHQZ6VUFwR8wGcfL+B6Z/kKHnIVznB5OF45+ntUGxZJwCqFSrc4Ueoxx06UH5SuwZAwrfL37nioiy59QPuhBj64p4R14GSxyTtPA9j6UGZEzDA5UY6Ae9OUhtrZznBwOmRxmpoYULDe4UbSAcDJPTn6VJ9h2uHjlR8c4IweOKAI45QeRnjjj0//AF00yBeJFIZV28HK/hV1NIvgCVVMMSQQwB5prabdxrh1G0H5drdxQBW3Qlfl+uSe+KcSOG6kdCO4+lW7XRtRvpGighZmxlskAAD3JAPYe9UsMHKt94ZBUZzuX17fhQAwpIcgNxtO30PpTAeMZznpj+g9qcT8oUHljz9Bz2qNiw+5HkL1x0GeOKAFboGC4z0PHPoOP5VGxC7j5eEZSSSOV2/4HH060LICyhj82BgYOMD/AD+HSrHzbhhUPfaOw/vfjQBXVV8qRDFtdFHJPLdM9uoH4VbKsdolI+nTA+vP0pp2gbl/3W+nT60myEdAOcjP16fpxmgBZI8HOGx39wv9ajCrtCs33hjOc8f/AF/0p/lgqTz8w4xxz29T/SlC/MqrnG3sPTj9KAAKqja4UnOSOMr/AEzUnloRndnI6+mOhx2piRsQecYwDgDPt+FSRwzEMQ4wRgfL3b6dPSgCu6gFmON3r3A9/T0+lROqEk4Bw2covHTj8f0FOnS4SHO/cEGCvTA6dO/tVR4XjZid2X+bapHTGOccfSrRDJdrnOFGD29cnp2oOFAOcnGB+GBx+VQpkrtAPyKM7euOAOPXtSuu0MNvBHRup/w9PwrUyOg8IxqBqDNySIlIzjBUk5r1zQwPsVnKTheXYng4ySRwcdq8g8MzIiXhYZYuPyXrxnPTivYtG+XT7GJjhUimLuOm3B/kOK0OKrueBX0vmX1y/QNK3HX+I4qRl+bf/fwOOgAHeqILywq4BLEsSenQn9BU55kGCu0KM8EYX+VZT3O+HwoZxCxWU7Sx/h/TgevtVqBl8/epL7hhd3T8h/hUESgMvksucY+cD8hUlvu885wTuGcD8x+P5VBRyWoMzzyNwvzfw96rLwQW+X5g2D0x0p1yDJI3clyM9Buoy2SiAEAAc/lW6OKXxFnZkALjpgKOpGe3pgVd25Zu33dvT8v8KqI5+VWX5X6gcAY9O9WQ2V2+ufpz2zSkXEmw+MEMrEnOTwoHriplXacnC49P1+nFVYwQcoOMDkdfT8xU+35Gxg9Sf8fSs5G0BdoxuyCVOf8ADIqRNysCrLwM4x0+ntTeOowBgDP4cfXFKkaIyhipIBzkdm6ce1SaEkYfLEsMhe3T0Az6AVIMOdoPRNvzdAOmRTRE+AyEIuOcjjjvTisin5W3cEYHy4DfyqGAF0QKFHOMcgE4P+ePbtSBjkKxycccc/8A6h9PyprKQ/lt8qfdJIyc8YHuT+VTT21/Y7PtdrLCWHyA7clR1OM5Kn1xSKQiAZARvc+nT39aj2Rkcn0Oe2D/AFFPZGfBxlu+fUcZz/SkGOBncmf4R82R2x6UFFdwGGGbAKgEk9QD2/GlYs0i5IJbnJ42kdP09qdxnO7arHOMdh+lRdGT5R6rnjn0PoKDMexaQfMcliFPHPH06UjFJC2zkBfvDlR2/lUSrIq/ujgoD0OAM9KexUlmYZ3cEKuMsBk57fpQAucKHbhR6+mP1+gqVdmCjHAdcDcOMew4x7Zx7VEoYfOAQcYGMMPy/p3xUpUAFJGXB5weBnGRxjr+XXitAGBEZyFHknbkr0xj25xxUgbaCflbcMOVI4Ht6/WlLE5cE/KV4YAHpjDEcn2oySxRT8oO/pjPfj04rMCJhhWjRlZ35UY6Z9/p9KcwkIJGUOBg8Zb8v6Uow0YEZOef3fXp0Ck9OKTdH5YIyd38R6HHpTsBERjKoNgypYg8r35Ht7YpGbIPHBb58HO3j0GOtTgOSrBQQw4A7D3B6ims05Ls0aZXgKU4z7H/ACKLARZO4ykrjqPm+YgdQO34UrbsFtoyQeD/AHQOMjjOc02Tby3cgAjBU/hkd6YfK52bsk7eOuR7f1qwJW+WRD1+Xkcdu2P0xSwp+8QsCuzoQvykdh7fTFNRYhtCsU2YBzxnPJx/TinhYSS7Pkhj9fzzx+VZgCxrGiAg5QkYUjOOuPT0pMcYbGDycZHtjnrTlBxsHHqTxjPPSgL8xUL8qnHpx7A9OKAIipyGYgEdeMfKP/rcU4iQKi7TnO7GCWAPTI6UmPMPz/MAR82ONv6Y6YppY3EYZidrn9FNAD1GwLn5tvB3DO0Dt9fXFDFmXc+AB0wOAOOgA+nWkbBPlggbeMjnG3p17/ShRliWYNuAUEj+I+2PzzQA4kndgZGD9TnoPx/XtQMkEoTuGFODyABz9P6UzHzF2HGeADyB6Ee1DKoV1G3DNlR90bce2O9AFhFlbG1t7E4HGSqjGOPoOlXVAzs3EkZUnr7D/wDVVWOeYRm3nOI2H3hwRk8fh61ajd9vlmQJ82Qx43KMfxdOOgxQBEXbjYxL7sue27sMZ/AAVGVZUUsoBI5VsZA5/wA9PaneYxHznHOAT04HAz69KiLTAhcjgdSpPHB7UAM8jlN/C452t90twuPYfX9KeQOU68DkdDt9gBSGXK8NwemcE/JwCeBz2pGJAwEbA6EDeDt6H8u1VEhlG5CBvn+X7oXk5wf8Ppit3Rl2wIwAALbVJ+Vd3RsNj09KxZvLK/e7YGMlhnvjPQfoa7jwv/Zs3g66tLsFLkXIkhIXDFV449cFsHpxnHTI1ic9U7Dw7IqMxGCoAGAP5elYfxKZRf2QZ1+TjapznPABHG0j+Vafh47SVb7ucpuXB4PXPb6VkeO5nj1lGG1CyF8sMkbcr+XJx/hW7+A5Yv3zlLSPYuYv3gdiqEfwqfTPIPb+VXYw0R4UuSTyxG4dhj8O1VLePKbejSuyscct/tcdBz2HStAFJOAAPMUyZ75X+n4CuJnoI//X/RLIGeenTilOFBbPpn/PtSdSS47DFOIyOnBH5/Suw5x20oTlWPQDJ4NKCBn1Pb27UmUBzIcfXvj/AApUw/GfujHPH6UAPVmwRx0I9/8ACngHgEDj2xjj8qTcWUbhtwenahRtBLZ5wM9cCgBe/PT0PSkGMAe/4YpRwSQpHHT2o6DPBoAMqDvxjHGOnSnH5Rhs+uOlIRnIHfr6UEk8g80AHC+g9M00ZBAVhj6dKXONxOOgHSk6Nk+lADuwHTnH/AaOwPXBwPTgUi4HB/8ArUuV2bCeQS39KDQlxz6dPb6flT1Xc4yflTv0we1R/cU8j6Y6HoPrx2p8XCr8hB6Ac846fL7UGYuCAOdwDErnrnvUgHUZ/wABTQAdp7sTz646/wD6qeOF455IOa0AcfpjHTI/SlwOuOemOtJ8u3HUE4x/9el3ENnkY6D2HT6VmaD/AO8FBDY78n3pB228HH4flSDjtt5yB9KAzL1GT/WgBxLEjAyfYcf5xTgB1wxOM46f5xTQD0A9sU5sgcA4H8qAH5ztwWOecDg/THQ1OnTH3eOn9KrZJx2+tTR7ugI6Yz0/zigzLiHBwSMdx/SpNpb6DvioFIjI9enoAaUMNrAn5vTGP5UGg8HPTpnH0oLMBlPyx3FM5JJXC4Xac/wj1qQcDj26d/egzEJPQ/U0m49h06gVHw33ht9j7Uw4xgHj2oAfk7dvftT1xkevT0wRUAPIA/wxVlAOhAoNCwIZVbOMd+nGPw7+1OXHT6fl/hTAo8soRk5BB/TH0AqRm/i4X+93zQAZ2qfYY/yKaWHVjn+tJj5gzHrx9KTjqOq9O4oAU9MDkY59/wD9VRYB+Y4jPHzHoB2p3PIJ68//AKqaVRwO4/i4oAiZlc8An2xj86YwABwMAdh2FWdoVcZwAAOf0pnl7kDY4IznHfvgUGZAeBt/vcfSmfwnPGRtqcJuQMqls9Me3Xj2/lUOONw5HOKAGdf0H0o4AIzz60voNxx6elKCTyvp6UAN75yOvBHXH+FRkj5DtKqcCpMdlAyRngd/8KjIz7AgdPUUALyAAeM9P/r/AE/SlEnBJPQ4B/l+FRAcABse3r/9b2qRc9fbgAf56VmBISUzjkgA9e1Lk/NzgkAcHHNNAHK8En8DT8PgZHG78PpWgCfd5U9sfWjjG3HA9aBjlfUdMUh56YGOmOvFADuCfmPWiPdjcTk7tufp0pCc8Ajntnt/SlJGFJIA3Z6c49KzAZtAz7tjmj5O3QjFI2QDjs2P06UcD6DA59u2KAEP3RlT8ox14GKbyDweh/8A1D8KXgjnux/HFHJPYYwRx92gAzjGeOc4A6DpSYK5VsHdjkCjk59yQOnUU7nlh7fhmgBcH+HgAE5PPT0/zim7RyOhPbrj2/CjhdyLwM7CMelJ8u4dMdP/ANX/AOugB3BJGcBe3+f5VHnjcD7YI7U/3brnp1A9qacnjr23YweaAI3569Og+lMHIz0Gfu4/zinkgBT90AY49aaQCB3I5zQAzocY+oPTApuCDxwOn4VIeDjPt7elAUgnHPt39qAGd8+vT0FGMjGKAOuP8MU8DP3j0x7D86AIGAPA57dKjPLMoOMDp6VabI6MoI9ueKiwBxznPOOKAICT8w6Dj6AUHG4hRxmn443pnjoGHpULDKnbzk9fagBB/WlHzcjn/Cg55HoAcUHI75x+lACYJ9sdKOen8vUUvI7d/wAqbgdfTigBOM59aToMYp3Xt92g9sCgCM+nFA9AOvb6UpzgfWg46UAJznd3xx9KhbAxnOSemOv5dKlwCN3bOAf8KQ9GI+n5UAQfjQcggHH3vlH/AOrpTivUD/8AVTSuMgYxjGaAE4yM8ev/AOoUnQbumTjHtS8KCoPpwOoxQM8AdunFADePx9PT2pQSCFxg4OMcdKcRg4OM/kaYRxznJI6cMO1ADuBgfpTc8ccY6g03djtwD+NRlsdce+PSgBTnjb02/NjtioeMcdMD8BSnBPXkn9BTe5+vT2oARuQQTT+Gzu5HH1qMlRlcjk/yp6sGx056cUAG3Od3p2Hp0qJ1PA6YwcdKs5zxyoxwDxUBXAH6emKAK5TH09OlM2jjPQc1OwxnjjGBntULYxx0A7d6AGk8qAcEnj0/yKcMlgDjaf6fpzR8uQGOP5e1Kp28cf0oAs4KgjjpxxjFIcbvbqQOo7VLGR8qnPy8+59hTvm2gOcE46dcUAVjtyP4s4GB6e1S7AvHIx/P1p/Q5xx6L6igYwD6Hp/OgCsVAXjkcHjp/Kq8sY2kE8enHXtVyQJuIXIx27ZqpIOCfugce9BoU3U9OD+nTpVVxtI6q2MZ/wA8VZZT0I24HA6YHvUPBAz+HHX+lBmVuny/5FIxz8q9GGPyqUr1PXntTAvUHjPp2xQaDeucEZHAA9KbkHAyPw68VIR1A/OmkdyOvp7fTpQZkTY9M49RUZAHrwAACOg9P8PSp9vT+XTFQHd/F2PbofpQAw9Mj86rkDoSef8APFTE/h7VEeOM/wCfagq3kN75HvTR0wMYIpeM49OMfSgfdXn/ACKCROeOnHTFMNPIwPb3prcNg0AR/r6fSpF46d+BUZxk+nAp2cY6ZHT2oNCYcjb+vuKccHP4VCjDAFTj7uPzoAYeRj17fSgjAz6fpR60ZA9hWYDcYyP8imk4wR2p3XimkZGPTtQA8eo+tKOM4NH8Rz+VA56UALjgCl6n0yaTgj07UvfnrQAoPGF+nSnYHXrx6VH7dOalHP1oATaOgFBz36U7HQdB6U36j6UASIAoz6j8qsDIGG49R6Cq69CvtUgwABQBOADwexOcn06UmPQdOOuAaarbcdOT0pcLgZ6+vp/9agBcErt6kjn8KXqO46AD2pO+B36Y9qOAaAFznAHGTyD7UcdBzj8OKOxB/DB6UuSf8APSgBR09qkGB1GcdqiGSNuO30p24Nt/yKAJOgAz06+1Bz2AFI2OT22jAHSjjG09OOlAEg3BSV45z6dak6FhwxUdPaoMcAHnipQTn/x38PSgB3+yCPUn8KB0wV4zmmZ455x14/SgH5XzxxmgBwPylc9PSph1Xv8A/qqAEk4P0/8A1VKCMYPA/wA9cUAS5BAzxxjGKejKGXfnIwf8/hTQMjOOgz+FC8ZJyVGMY96ALBGMr97Hp6dqdwMEH8/So92WyOmMU4ElNvZfaswJOf8ACnAL6f8A66YMf59akWgBw4bPJ28ZpwGPlHOc01TwD7n8fangZ6j8vSgBVx36DpT1bHPAx+gpvTqODwP8aXIA56DFAEgPGOv0qReM4HXse1QjheDgA44/pUn3mAPagCQH8OMHPcVIOmcY4AAqH+gNSDnjj2oAlBP3vwxTxUP1GeetPz/PpQBYUk++eAKkXoOMAdP8KhH+frUg/Xj8BQBKPYAf/WqQEZHpUAAPGOB0qUZyB2/woAk56dz7d6mBGcggj6djxUCg8D0PBqZe3B6f/qoAlVegx9amHygD37dBioxxzjsMVLtyN2Ovp0oAXJ2k7cegq7GcHjp6fTrVQLwcHr+n/wCqrij5jzzxj8KALEa8euOSPQe/5VpQcfKeQOQP/r1RRVwcHqOn0rQjYqTgEDgc+lBoaSkFSEx8oGAP8KjYY5HP6DiljO9/lH+znpgUkrIDhT2oAiG7rnB45FSjBw2MEfyHQUxVwxxnI49OakX7uPQ0AKuB1/OrEQLH5BnAqEn8M9qs25CsRjuPyoAvKmB9RUy9P89KhDfr/KpUPFAF2LPKg9qmVhnnIx19sVWRjhiB7ipBjcM8buPrQBbDZBJ6+1WIyOjelUQxGMcYOMe1T7+MigDVjbPQdKlYgcY61Stm5OD0qxIwxnuRQBXmPzDH+cVVY9B68VM7ZA9qr5z+FAETD5f+BYqEjk4FSH+vSmfwnt2xQAAcYA7Uuefb3pD0/wAKX2H+TQAo+6B2HYcYpjjJyP54qQjHfpTDkcYx74oAhI6VA6+v0qzx/wDXpj+o9aAK3OMe2KY44yOKkJGKZ2FAFKRee/b8qqFegxzWhL157VTb257UAVdvDdv4R9BVZgOvbitBgOQMioCuQfagChtJOBkEn9KiKYc5/hXNWjGRwRx2FRleoByOMj6dqAKDKMDIye+PQVCRt2jOOfwq5JkEg+nQd6ptggAc8dOlAEDe1RdCO/pU7cH/AD0qPuAQDg/TFAEQUjgdOtKAOKU4xwMc9qTrj/ZwfyoAsBsH/PapQx/LtiqoOBxj24qXOPpQBKpxjHIHpU69OO1Vh69qmBx25oAs4J7cY6VIBxjrjFMG3APQHFS/7Q45NADunHb19KsKD7Y6DH9KrqDu/D0q7CBj17nHGMUAAXnnII7UuPT8KlABAP4D2qM8nHHtQAHg4H5VMvLBeoxTAPTvS8AgnIHqPagC3yOoxSHgZ6CmqeMDgU5RzgUASPPZWdhe3uqOEsYbaR7hjxiIL83cdvf6V/O9488SaLd+OfEd3bX0kNlcX00dqHYhxaK3yqDkqORnAJ55r9Vv22vi3F4F8CQeCNPuFj1PXiPOCkbo4M4GcdFyMnHTA9RX47TaLY3Vrb2mpIX8uQ75EGxwcdeAcjPt0poicrIwrnVrL7XMljPNKJFz5k5+6/XpjkfgMVo6RNAlvMPvXsyhc9gueuRgjjGB7enFVNR0yw86DTbCP97v2oFHznHdsDJP0H8q7u60AaB4Wl1XUgi3+2MJGFCkJIwUbuCFbnp2H6WYRueWeKbmS7t7vSLaP7TNEEnJB3FVyP1wAPofyxba5a61DT9NtE2LcIF8t+7n+9gY4xk8Y/QV6xqvhyy0yxl8U6ddpcJqMSrvKYbeQAGUH7q4BOCemM15QNMvrPX7K9V1DWqFt7HbkrzzgY6HH0/CsyJbnfJL9kJs9b0xZ7YFfJCcFH6eyjHocY9683s5ofsos9QtRDPGXjaUfKOp9OK6Sy1W+1IWytMZIbubYY3xnOcDafvDOMHnr7V3WpQeH7G0tbaWBJ5r23ke6IyssLRfKGB46jKbcjpzwaBnKXF3cy6XHFZxrchoBAspIXacEAepx6dqxrCGSytktbo/uTch3KdiVC4APHGPTmpI54YImg8th54AwpAwc8YHQY7+tbH2VzugkjWONiNmfX1+gA6Y4oA9qtreC1iuNHtswxxxBxEeJFkKgM/P3lPBJz9BXjHgiwj1HxIbG8XK3jyM4A2ghdzZwOCBz8vTtXa+JJr/AFjw1b6Nfzo2oW0RjS4jG0SQc7STxhgMDjrjOc15Zok2qeFtRtjOryGLE8Mi5PCnpjI+VhwR70FM9/06K10K8uri4BuLcxOYkJGI1TJf1XpyMcYHft5Z4s12QeHvt/h9/Nht3CTCQBuvCsoxjgnnsBj0r1W30+713S7fWL6e3awvZArW8ePKijIw5ZsjDdsduvAwozYNa0XwGlzaQWdpdy3h3Twbyx8hWwoU4wWPXGO3QDgBJ5Hca3rMunaXPdRieaZUaOV+AnmKPkOOi8kCuZ1C93X+Vj/1czP8p67u/t6V6d4mv7HVfs0Gm+YkMRM8Zmx5iKnBTKjqrccEjH4VwPiCR/toA3NEEGGHRgfcdR+lZTJkJp2myeY2rZAjhkyjEcs2MZx32jpTtS1BZ7JJ9jqkS8RKeG6jP+76+1TXGpzWjJY3MMYgljJQdDgqM9OnsKyLedbW3jt2kA3Odp+8Np/pTMS5Jo5sYPtUZEtnfBXBOMjf6j271zOnSPb3yxW5AtxL5YJGcYJ7d66G18+bdYKPN+zyHI7Ro/THoD6VzVrn+3ZywO0MoXjG5h7fzoAuyadDo2ui+ZjHBc4aNWHQkZ7emasatLuuBNECl1bhTJ69M9PQCtDxCPttnYxfKsquzJ26YwB/KsgTJeeJ1RExIIt7b+hKrtAH5UGZcvbf92+pzb3Rl2iEcEcYwf6U+yvpLnQH06eF2a1DeWx+XK5HOeuVrQvx9oyuAjTDzI5FPcKAyntWXJf/ANnzxzDgLGEkBGQ3rz0zQBiarbzWT2+rRgJJcFEk7gsP4sdhyOPetiWEC4ji8sRTqokkKnjJAHsBn0H/ANetvUNHD6cluzFoZHRiv+x6Z/L6VQmHmX968uF27YxnhSnT9MUAUIdWt7uN9KlVvL+nCjqPfAxxVuC3ltdRjFvKQLlCqyAcMcfLnHfiuPsLmSPVpJkXcHYqc91HQfgK7XT1e2aKTeHRnAwfvRkHH0omBFOZ0YmVcNFGY2JPG3t2+mMV02lXMIgtlWMuyLs3PgHn26cDgcdBVCeUXlnPp8+PtEfzQnGN6dB7fSsi5iub5IbiCbZJACkzr8u09m9PxFZgSSzSXWoXURcRG1+UEH7y54yPwqGS2juLE42JLMeWPv7/ANKpATXVwkWMTIMTTcA7QOSe1Mjv7WC7FtIGa3TCF8Y6/d4/wrQDc0mVrO3eGM/6plLerKOwrBuBJJdvNBE+xjlcDt7D2rVitkL3tzBgOsRKqOhHf9KzNPur+KK2SSMIoG6M9unQikwNPU3OkWkt9GfJujEpkXqAcggeucde3p2rW07E1razqNzzRGZtuDsxjj8M1zN5qMtyo0+9AUuThiOoP8J+nT8O1XtJ+12OpRKqssaqqFE+4ydOnqM9aVrlwZb1lVtrL5WDJJIOehHH8qvQH7LD9rtVDl4wh284PrimaoIPLlSRF8mOItz6+tZGkziKMBHHzJu29vapGXJ9y20SQ/KzAttXvjjvVqPUbqXS3QRnzNmxSDyrdmx61UmuHnkjifEUSDeG/vHuB25rYhs2S5jkgYxqyeZ7DPasyokK2Ut/YWV/Aii6sGL3K55Kpy3sM++K6KFlmSLyflDZ2FRtAz6+4qg80FpfX1/pwaF57dVkUkFdx67eAccCrVjPF/Z+/b80Kl9v0qZFDpbdYrtInJLqDuHs3StSeJhaeXEAgLIOANwI6cj0qtqOLrWY9Ri5gWFPMbGRwDyM9unp0q0VbzYmRt6S4ZfasQOa1axmlkjRXHksR0H+rIx2rYZbe9untA5Zk5JA+UYwOB7dKubVju5VlI4Py5H8QFcTomp3NjrdzE3KHOCRxweM/WgDQvL1IJ3iiODEhViOx+v0qHUJLVLCV5cbHjGEHOCRjkexrLgEd3qUkZzks0knoT/CBVmeH7fm3jUHYcv3yDwOnYVtFGZT0O12XNvMg2g4KDHyn3NeuXSny0ZQDuUDn0FcJpkElpKsef3SoEQdOf8A61ehXWFjCY4CDtjkd64sb0AqWs0iKFk4IkwT0zit9pMOqg43H7vY1giJ2kRQeHw/rwOlbjIHcDHGckZ/L6V5k9zQ5+5i86+indQrqTjHf0z9KuTsiyxRjaoI+93OeuO2ae4/eu64O1sKe4x0FSJEJZkDjcVwc4x9PpTQCLgkqh4OF6cgCqcdtEkjBTnzG3N6AVqY3SFB94d1707ZEDxhd4x060xo4b4lgf8ACvtZibB85I1z2G2WNv8A2XFQeAX8zwRosmTjyXzz3DEf4VY+JCeT4A1pG6hF/EeZHzWX8JLoTeAtLXGdn2hMn/YfofYdvbFd1v8AZvmOXwndouMjH3l/nUnykqhxxwBjv6/WoUKszIOqn0/LFRiX51wOpwB298VyknIeIVudQuX0wAbGdNhYDndlex9uPpX2TfoIU0zwrEQ0Wn2cSTDtmPaW/EkCvBvDnh7+1dei8xFaG1xcStj5f3YwMqB82OMeles215JPeX+rkjKrtH94FuB9eld9P+EzroKxUuZ3bzLhshn9eq47fSvPpP8AS9ZMjMB5MRkA6DnoOK7q7b7LpzScCTYTwc/KB059a898IM97Hd6pcKuLqfy0HoB249BXibpyFNi6nq1npumiO9byjIyAyHAjBLbQOgziul8IWWm6lfTWxuEzBEjlgSVYk/LyPmXr19q4/wAd6Da6rAdNkLKnmBwQTw3Tp0wB+HJrV+EegyaBfzwXEqTi4gwee0fIHPB69Bnj0xW+HgmuYyR6LqaQxXJxnYgMnyY256Z55ziuXkcpbmUL+8BygHPDdOPYVu6pdMtwSAm2RvLweDg//WrnjIn2VncjPmZHHpjj8ulVidy5C6fEI5IosY2gtk1EvyzN/CCcH29v8KfkJcrKB+6RB+OT0H0pZQghMoyA7HGe2O34VzAZyyAI9w2cjJ49cYGa5mdd6sZBgkH6Z9q6KXKxO/Xrn0PNYd66NOqx/wAWCF7Nnr9K0iB02h223SZYdu7ft2+uHGP1FY+q6RDMIrqNViIYrhVChh/tdvXt/Kun0cbLNpM5VGVfYhfWoL1FNuIsh5XcykDopbngemOlU5WA8j1HTbewtFjDDy9zFQqDox+77/WpPDWnwrIJceWFO7bnOMf56VteI4I5YudpCEPkcden0o0GM/ZZHUE8gH8a6Pa6WA6xpU/ds/HIBU8Fc/0A4+lVZtNsLqX/AE2ESxx5PzjKjA64+lRWs5S9/fJzuCqvoV7f0+ldKUxCWbKKw4B9P/rfyrJGhL4S0NJkiuIlEUa578KFPHbHyjpWzq2p2lr4gkVMYTSiMEgcs/TtzVjw9m10mZ0KlpHITbyFB/DNc/KrNrc7/I7izTlhxtDc+navYo/AapaHE/C+4J8H6+ZUyZ9du2cL13NtrZmDC3dV56/L1HA6V5/8O76UaDqNpa/6uTVrqZgMAAbgBXdTMfJcqRkAHGAoBxiuDFfEYyOCt0Z5DtGQnzegz/8Aqrq9IlCgIr7W5YewXp0x+dc0vDfJlfMbb7jPWum09RDIsbKGVByOmcfTv79KyRB69pDJPq1tsjIaKzj2LIdo+X5lOcfN12nA7H0ri/FshN3MJs5ycA8ADt+ldhaoRfwjaQgsoSzD5lJIwCO2O2OM4PHryHiWUsXUZ2RoUcgckkf5Fa4v4EbS+A8wdMud55VjhfUCui0HEcsnPbHHfNYdqMsfNHPPPvXS+H7ffISwyGwvPFcT2Rzx3NK4DPp907feCf8AoPOK6rQrVbW3EmdwVmAYKRk4XBOezDnjp79uVllfybjhMHzFA557e1dRogMsC2sXyxw4+Y92PbHtiuimdESTXp5Y7IGNfmcEn/Z461zE5U28MJ7Df/T/ABrT1OU4csCV8zySONqAYxjH+FMuoBa6d5hyRjb7AGvOqu9Rmcjk1/eO/wB0AdAOmFqOBsXa4AxnovTHpUkGAHkIxnPy9h+FQ2q7boR8BSQRjgDPpWiMT0Z0Plxxo3zLIGXBAGCP0qHXY1FggKgFXxgY4GOMAcc1Yf8A1kaMuFkGAuMcioddHCK4JYtnPA27R0444q5fAb9DidZbOlqI9oLyBRuPTA9K4e0+Q/u225G3OMg46kV2XiFQtpaocbWJ4/2l246D/DiuLtWzL/sgfLtPyZFTR+EykeraEQ5Jb5dg6eldHqTkKRgbGTa2cYz069iP8iub0ISoUmwRjqcZ29s+mR/DW9qqrJfFUUCONAQv8AYk8/jk5wPr0rQ1jscvqTYt0LE/eGMcA+uM1yuvXIit/sY5aWPdx2KFBjH0Oa6vXP8AXKn8KlQpz8vTn61yPicMY9kf3UOeB0BHPPbiueP8SxlLc5adFbY/y8jPTgqK9A8K7I7fzgp+VivXGBgfmeelcFxv5+XaNoHQHI7+nWu38LzeTA4UrjH3eoGfT39q6a/wkmre4+zBH6r04wv/AOsVQxtQJGuGxn1H1q5fSkKIZAMn9Mdaz2cIg3bgG4zjpnt61wmY/wAtXVV3YAJH1J7UXiKkaIMmTsM9R/n0pIowqMOdobLf/WpJo1wiYy3IHrtHb8qAOem53bOXUD8K6jw5hdPnPPQ9Rxz7VzbKphd8fN656fh2rqNGRU06YlQCYgCPpWqA8yu/31w7MoCjKFh+hx6dv61YsZfLvYGb7uV/IdeOf8KoEK77WCxnnc2SxO3kdff/APXVu3YSXERQcMcYA9Pb6VtL4TM9HvUMUI2Ls2M2B2yMAYHbOM1yt60sUSZ+7JxnaDx9a6/UY1ih2qCTKwXcuAp4woGBwAo9P0rm9RtQ/kojFVCurc+/Hy+3+eOK54vUaDSI0WM7m8znGMenpXGahepPeO+d6yExTQuBvjGeoA3cD8v6dpo8aec0SZOY2DDGMcYGP0GK5b7C9vqKyTq3zl4ZXdQN5PzJ8p5XIxkdunaumLNYmbpNy1jdzNcN8kqjEzcg9s479uO1dJcCGWKMxZkba2Cc5bYOnPt0rmb2JZgAw2wRtjEZ5Q55BGPbtWxoskXkf6d8nlufl/iX0UnAHPGPw9a0KMi42WNq9y4lV7kMkQU5YBgOFGR0AHPp6GuUZWMaAkSggorgZHPQfj712Gru17uaMlFjyI0A6nocN+hPrXGo0Cwt8+3I+bAzjnoff8M+lawAjvrbzoIpnbbNBIhkbgAL0H1J4zWYv7y5nlViYlbgEfLswD0zjntTZnW8vWjVsxIiuoDdx684yOM0XV29lEoRojj95tUE7jwBgdK6wNWNGVBcQMqLIzyHzYyF6jaNxxnOO35U+50WOxuPPugn2mSMDPXYw6NGOgI6EnGSM8c1o6Ylxesl1qEEVrHEuUgHzDzQQVJHuAM9eOOO16+huZrxhd/Pti28KBk4wDjoMj8Kz5wOds4xbb9SkCxtGNqbeyn5V21m317NCrXXmbRMGOzPVhjrjsT2FXtRDvJ5URZAyK+JCPvD/d7EDj6VX11bIotwYfMhEZiEBymH4y+R3x04/wDrAC6E8l1r9g4g811lSQpINwOzHHHy8jP0r2zxNItjJqX2Iq0QdcspGCxjJYRjjO3cO/PTFeNfCvWG0HxnbLNLtjlzHH5mMJ5gIxye65HUZr0YQweL7nWbeQKJNMu55k3ABZkZtrBMcHB4yOQCuMZ483MoXlF9EB57r2rXsS3ixI32B4fKlkhKtkuoJGeu3Em0EZ6YAqtDfQ3WiWGj28Uy/ZpM+arYWPILKVIPJUcZOMEflW1ay1vS7G5W6sJoLfagSJgyLGTyFYfiTg5x6cVYVrPTTLbxSo1rGWVPMO4hpFU4/wBwcjJ+nvSpThyaIvkE0J0/4SS0W+y8ibkDo5wWYYDggrk4yTnPr1rodR0XVvtUMk8kJuZ5m4l+aMMQT27gYx+HpT7W90jQ7awv9TEcVzqcjww3G0IIY8H58cdQOCQOBzXLz3epax4jtpriRVSyLx2pQDD+Xx5hwSCW3Ajp6VlWm5AlY7GbVpbDW7ddHT7J5+23+zIN5U5AbCAbTwc5IO78a6rxNrDW1p9ktX857UqtxudI1O1RgFFPO8EYVM4U4OCRXDaRBKdZSe2cTfZ9jvIwLFQMklQOuN2QBj0p09rpeo6hf38ZKxec8/7z/VGU/M6uDglCVBPtx6Vz2NIs7PXPF1rp1jZ/ZVt2iu1Xydudu9VGQAMgbRj/AArzTxN4nudTlhkuXVDaEhIgnz/OCwZsEFdwIUD6dcYrF8fa9LBElnpTR/Zg6eYkIyIHHPGMICMdsj6VzVlqlol5a6hK3lj+LyuXfAXAHGD+Hceo47IUdPeFKVj0KW0kjtLgXADRpbibBOx+v93jhRncSMngc4Faej+Fr7UbeLV7Ima3aTbbwsR5ksqfOQCxGVCg/wDAQenWuG1gXmt6lPcTXUdu8ISJFAzlX3EnjDYG8FeuSOlWIvE/irS0s9ObVp1i0aRoraKFFfaHIYBmIBkBwFAzlVOO5oUBqR67Bqk+oacW1AtaSSTtJZKD5ezbwoI7A/Nz6Zr7T/Zml0ye48RSW2oJNdNBaRtaKpynlKcy56EF2IwO1fnDq99Nqurya9OTHFc7PLGMpCH6p/d6nBJ6+1fQ/wCxSwt/jFfvCVZ7rSriIqP9XGImUjA98c124Z+9Y9LA4mTmon2T4wKxywzOuPNcKo/vFMZ+nBFZPiK3GvfCLxVZAFg+lXruf9hYwSNvuVHStDxjZyxxxxDcqlPnyAAHBP58n+VS+HrRZvBXiy0A+aTSLlCeMYMUmcDPqOwxz27+uj6qB+LmhzuNOtpGPzD7n4YH+fpX1NNDHqH7N3iKNsAQ2TT7feN9w/XB+lfKWmEDTIgAPkHUdjx7V9c+EoPtnwP8TW69X0+5wDzwsef1xWf+Z11F7j9D84IX/cBVGGYBcD0z/wDWq9G6q53oNoBHPbpWdAgMKqTgIvb1z2/OrsSq7gSZfoAP4R0616B8iaMfs5fjgHp/n2qTDMdm3JP8XuO3sMUsJCgLH8mVBwBnPp+lTxKMhQpx6dc4qWjdDl2qFGFK8KB2Ht/h2q0M78NhSOCOmAP51NYyaVbjFwGeU/6sdse2O/6U6c2m4LZ5Y53MT39MZ9PTpUmoiyH7q/MFTPzdevP4UYDNhTw54PbaKIwVJYEr6nHTH+f/AK1M9WUEZXHPI4/pWYDwuAR0YgbR3AHYVM6sZGXk8DDden047YqErtGwEHAzgdCP8ipCFVCF56AZPy/06UGg4qTnau05yp6c+n5UpIHdT1IGOBj6e1RME3bV+YA84+97j/PSmhyORgKGOMDselBmTKTggNwM5PpTS6H/AFzblA6D1FNiLxkcA9scZI/wpm15GEQAHU4ZsgZ/wPFAFsBiQuByM4744qtIpKbV4x0454H8sVprbMCecgbScD9aieJwpz8qx9SeuTjBNBoZMp3FugyeCB/D7UzJO0B8KoBHHXn9KtOh5DjJByMDBA9Pao2iRApXPzAgHv8ASqiQj07wgXj0BZAMFrh1z2Az8uKr+KJN32a34GF445UEckenIH4e1WvC2W0AhQv/AB8tjHAzkDI9vyqn4owlzb/9c2OfrVGEP4hgJIq8D5sd++PT+VSg7ThSeScfWq4IkHPbqRx9BVhRkIu5SR6dfx+grkPRQ1wGkRd+F+8Qfb0rz7XVP9oXB2L8yr19x1HtXoZjJ2JgEhj8uOSK8418h76Vsq2xyF2jjHHy1tROfEbGZCAWXeAcnGfX05rTgjQA56D7wH9fWsSEOZVC/MF+bGecCtyPZkt1ZueR3HTFdJy0y4uGP3cYHTp8p7flVhIiEMaj5AefpUCOMEAEjHBPGTVhH6qT949Tx9cflXNJnWTLAyydnBGPccfzpVhQqoOcRoeR25z0/Smqqr83JCkMCfvc+oqwWlCeUnG4j8ifl2/lUAUo1uba4W5+eMhzyrYHIA6dCOBXfabrEd9GQMedDgsh+Uv2yK5BcOCuQw4AHXg+n05qq4US70JBAx8p4+XoT9cfhQB6Dd6fc6xl5U8mVDhXUADd0Ax1Ix+VczeWd5p86wXqCPcuQQQVO0kcEe46YH5YrY0PxF5yCy1UrG8Xlqjkgbs8Djt9f5V095Yi9ha2ukJjYnZJ1KccH/61AnLlPOUIfDAjcMce340eW7AsM7uu37uTV6bS7q1lCNyqciTsy46/0qrHIej9jy3T+VBondFFmeOTcFAyATnqO2K0rWXzMQuQZANvPQ46GoZLdizSnnC/Ic/09qr/AL23fzVZdwYZHoKzGRato3n7ry1B8zJZlHORjkf/AKq4xzJFhPulD0brn0xXp1tckgyBQHwFYAck/Q9vpWXqWlw36mdBiYckKcE+nUVpGXQmcOqOLilTcODhFxgHjNaNvO82c7sD3/lWTLbSwSvDIDvAx07f3qmimVWwflKdMfdFaGZtp84yo53HHPtwaXywSMj0xj6fpioI5WGA/Ge6jH5VYTGMH5COufT2rJo0uKRnYFJVV5IXnj/69TH51BdcKWyAvfd2qIA4IIO0YHXHH4f5xT0GVXnaM8Hoff8ACoLTDAG0AD5e/pjtjpipfJVfuKULN1Ht6Y6UgUHhTwh4zjbT4xICOnlkZA4wD/WgRF5YUFy33fQ4zg46VKrOpPlO+cgnHPB6fX0qfaBgBwwXpnpnsKjBj/ebNydzkchf9n3oAIrq+jJMNxcRhvlby22R7e44/ICmRBkXYdpK5BZePm6np/ntSiRPLMbBh/srjjvkdjinGSNiXA28BST1xnB+hFADlIwE6DG1SP1PHT2FOAKL5eMbeB2wPX/CmnIABJz93p1A6U7jACADqcMc9egFAFeSFnGV4weVY5Pbt6evtTsGPbkEkfxdsfh+lWNyfMjDqFC7eSO3+RSnBTf1GQoDHGcUAQjzR0I+7ndjjH4VINq/vCQyn7vqCMY6/wBMU1njByVYEjIA+6wPb8/YU9ZIVY434wGO0cDP8hQaAGCEdCQccHv3+gqZWikJLJhcY64z9BR1wMHYF/iwp6cD1GaiYnbyOCBjGAMdaDMVsAjaCeBwOSD+PpUfyMNhZg4Jwc459APShgMEdgO/X/6/HamljtypynqvPtxQBqPEsltsVQVYDaPXFc0sTvct5fz+d8qAcEgf0reiCyw+RgsBnG08r6dKS0ge1mV0UyBGG7AxuHYD0Bqo+6ZVCG8s59FuEt77ZiaDdvQ52qvHPA5B6Y7Cq8aQ3iNcWb5dFOAerdh8vH862fEa2jxLLGz3CysT5IHzQso5HcDOOeOg+mOJ3AjeI9oyGUDg49sHg81qjNHTaNlbK7kI25ZyRjoQPX/9Ve56RGI9Mhn6iOzds/3Qq5NeD6RsbRXP3t8p/mK9znmezsLhYSUWO0I+XqVAH/6q1OWpufNdttihG5e24An19B/9atCLEkyKWO09h06dCapWql4wdyL85KggHj0+nQVZifYNzKAM9uP89qynudsNrCB15yRyeMDOF7Y/lVyIbI5OOXA+UdQBWc8jrPlDneOq44Prj27VPZs32WWNjnIZm44wvXmoKOPnCvKp29zkDgZ+tKCfL3Njt9OOnSoW2uVPAyRx/wDqqwMDdjgbsgD0/wAa6DifxD8hV3FgP6fSp0OJNoK9MZzx9arrnGAO3BAzVhQGzxtUfw4zgVMi6ZbSVVBKgYx8ncdOcVKX8zGxtuwDORweOgHSqnQgADkduensKsxFPlUBsfwgHBz7VnI2JRvXIfHQHPbHalG7gFuB2/iwKYpLY2nPb5uo/Lt6VIgbhoyCDnOeDjsak0LSkseQBtTBwMKP88HjpUigMQysDnsBwNvb/wCt+NQK4yCihl6DH+z/ACGP6UoYjad23HVvUe31/SswJ2gilhaMguvByOoNT3eoXt9PGb+RrkxKEjbADbfXC9/U/exjsKosSdnIcdOfy/yKRtzOGPOzj5c5GOg9fYUFRJdueVUjsoIxjjt/PioiShY7sN/E3Gfrj/8AVQwUnLPz02jqeOjY6UhEZykYbchztP8AkfSgoY6qg2rgLjnPHbv6H6U1vlC/LxuG3HVvf/OKXADEYGRxnGQPoaQhvuoMqCNuBjGR1wOvHrQS0HIYN93Y3A+nT8/0pQo+n/LQt05Pao8hV4BxjaQOOB/X+VOCAKrY+TJOevynsKChQFwG2/dPBUH64yf/AK1PyQFRCNoB7YH/ANakRpUYNvXA4Ixnrx2x7cUsR3/ITwnGB1PYflQAb2Cs44AAJHTHv+n+RQuGw4b7pxn0/D0/DIoJyM+49CD7HHpQjOGzF83mAYLdeO3pxQZkbEHAd8/N1Ax0oZsZwcZPXAAHHPT2pV6rtIbaSuAAMZH8uKcox90cfdzjng+vpjj2oAVTtk4yOByPlyKfp1ybK6guDCLhQ+9oS2xHUfwnA4z9DjA9qh+UY6oCeo6Ajp045pGG45VBtDbckdcdCB6D8ulO4G9rusJrkkXl6bb6XHErMEt23Es+3cSRhdvy5AAGP1PLkLuZi24DaeBg/wAun0q0rbSEkyMg8tz9zoAfTHpUWcoxDfM2COQTjpjjpii4D4jGsoYt0HPbrx+ePypEwke9eNvVfocc/wCBprHKnGdoAzwcjPQZ9M9qlOd52gE7RkY+9nuf8D0pAMcc7QCcYOM5BA4yKUjZ8xUc8bc8jPQD2pQnmfLhWyMcA9B1+ntSAcBW+Yqc7gePSgBW6eWwLAYCYPzevtwRTWbzHxyGI+90I4zj36YqQIiseD0HIPzbR69+g7U1Y1Od2WX+8ucA+nPJz04oAN27nO4nGAPukDqPbj8qRmABwRszgY43E9sj0+nNO2A5LAED+H0B54454GaVVLlACu5sj2yOvTpnp0oAiG/czFu+cjqMj9KXJAG7aV+6P9r/APVUxCKF4X5jhg45puQuWXCtz8ifMcDkfTNACrGHHlFR82Nwz0C/w+2B3pzAsMhi4zk5+XG3/Z4GMUHbtUPwrg5xx6dB+mKnTeXLpguVDZGMcDH+eKAISDs3kEqzZww4I7Y/u+3ejGAyebxjOMDrjvQu1MqCWRU+/kj5cdMdPp3FL1BHyqF+8cfl7Y/lQBETIZAI5BlwSPqo/l2/Gmq+7bJE37sj+Phff6Y/rSkKVO49CTg9MY+UAHqaYNrAKoBbPHIO0/SqiTIqXZBiznkHcD2wvofb6V12lf8AHlbAnGU4I4GTxwK42TyhA2/5m6Fc4BKno2McfSu50hN8EWPvQ8EZAHPPT9K6YnFVOq0VCVhTzDwGO5jncT6D09/yrmvGUpl16X5SP3QQkuMeZhTtHTgdjjmuq0WJPt0SynBPAB46nBHp+H41w/ioyHW7iEglmCseNoKsNy8ZI4HTpkfo5P3bGcF7xWQEQrg7cjlSeu3sO2K08+XIjHAThSAM8HsfY4//AFVlKyLEI0QD5chABuz3HsPT/wCtWw0sflJMylEG1E3DnaO5x2+lcjO5H//Q/RTGeOn09PalymP0/wAj2pOOtAyMnsPXtXYc4DpnnuOT/KpBnk/Xn6UzoMH8PXipAQAD6HigB4zntnj/ACKdkZHGBxhaYucenfil/wCBDHt2oAM49SBnj1x/SndD69PbI9KjGAensPTApRwOccdP8+lADsc4yM/e49fQUEqF3MQAOmKXnA7HPFNGB92gA4HHb+tAPYEUnIH0H3gODTieNpxx0IHegBpxnjHpinrydzEYxg/SmZIPQZ6egp69dp49h0oAXGFwSDjkfT0xUqv5f7zacjpxgEe1M6Z3KccZH0+lNUrndz7EDp6VoBMmFUKvDVNkbRu+XtyOM1Ch28Z46ZPepUHJ+ZQv8RPNZmg4cHuDxnOOPp/jSg/3cfN8vPI/KmdM5GM/mBTv7oztGAufagzHJk8HrSnAzweKaFIBI7mlKjjnoOmO1BoIML93nn16U/GADzx3pAuGG4Y/CnBCoPHB5BH+fSgBeo2nAHT/AA//AF05lU8uo3Yx/wDWpyxtj7u1c/5GKbs+UA/3v0oMySNyMAcjuP8A69WFcjpyB0//AFVWVR93HXP6VaA45xn0HagB38PXsOvt/Sk4yCDg9TjpUntjNNYZPTqP5UARktjk8ZzSDOePXNHPBxyePY5pPlwT1xx6cj2oAQA56cN0x2NWI8lQe3t2qtjGcDntUykBgo7UAWVPynHT61IPX06CoFPTsc9f89qsEg7mHAPAPagBuDtIx6A0vJPXH6c0YHAC9Kftc8Bcn9aDQhwOM9KTJyC3Q8YA/UU7nBz8uOo70hA4PLDpx2oAY2AMOOoHBFKmQdhPUDGO1JsHKnHzAL6/pSqG4Izn26kdqDMYfmABxxyD7/pTGO7n16Y7e3tT23DcM8qM4pmD1IOMD/8AVQBF3yOo4z9KZgDGetScgYwMf40wk8Dtn+XtQA3j0x0UetNJK5J42+nU9vyp+TxnqOmajC4G3pgccfpQAmOF7Ac/5+lSEY+bpj1/z2pACPr/AJ4pQMYPv2FADsdePYYA6UmOO69Pb+VIBjOATycClA46qeOucVmAvGcnOT6cfT8KOw7c549fT0pOGB6YPy8DHSlHBxj7o6VoAp5yAAVGBSjcDlFyRzjpx6+lIDj5c52jdwOg9KRx2JGNw6+n8qzAbyECAjg4BBz14z+GaVlxwDj8PT2Hag9G6HHPp/Kmuv8Ae9sn/PpQA3gocYHTn1Ip/wAnJZd44OB7fpTfmxljk+vb6KKd8wA4HHIFaAMAGMcnB3Z/z0qQfwtj5gSfagdSR36fhScY7jK8fSswGHtxkd8dKTOBgngdqVgADngL2P600AkcjhuuPeg0D5AuD0FJjHX3pcMQVzgY49aVuTnIx2B6YFBmNIycDAI6AUmCyYHBx6dqeBnA4weKbjj5Oo6Z6CgCP5slun8hxj+lJt6Dmn8Lx3HXH+fy9qZkH73SgBePzwPyowcego59AeCfwpMD6kdvag0Ez/EQMdOlR424UgZ6/UVKRyV7nB44waYF547evPBoMyHowx1yB0qMjPXp04HpVjy+CM4bjGBUbHHynqf09KAIuw7CkI9ad0OR17UzkDaOg4oAbS8/lS/pjik9OcZ/LigBOnH8qQjn2FBwO/Wm8dKAFwRnjH+NNOQM9McUuB6dKb059aAGnP3iSABwKTrz1I6AelO4PC/Smnvlc4H54oATbwMn14qAqD0cjnjHTipzkDHGPeo2HzEY4446UABbI3DCn/ZoY5bPp0+tG3HH8QPOPSkAOPXryPagBOCCB19KMH35PGKdgcA9Pb9KgLDg56/rQAwkgE8cdhUZ4A29MjG7qBTuhOO3FR44AHX0/wAKAF9wM5wKTjGB9Oaf/FnHIP40zoCvTHNAACQeDjPHFIOM/wAXfnimA8Drnv6cfyp3Q+vbA7UASEkKNw2jrkdqjYgnZkdfpmmlgmBkHjO36/ypm4gndjBx9cUAB3AnOAcZx/8AW9qMEEY47Dt+lNH3eg9qToMgdenagBhHGOxyKPmPbjHan9u3TtTOh6cDHSgC2QAAp4HH1p6thgeMZyM1EOhHocZP+elIGPP5fl/SgCzh16g5OMe9BbaQMjPOfwFQAg4QdP8APH0pN2VOMcHA7Y+lAAxByBg8np6VG6fLwO4BqQlnIyRjtxTD059aAKLIMnC/M3bqP8ioRnPdm9M4zjv/AIVdKD+EDnr7YqH+5ngE/KMdv89KDQrMrByjABsenXP6e1Q7cVa2qQY1xkZwB39h9BUbKOGAxzz3oAr9BjA6UDHboPwp2TjACnr1ppweD2HagCN+wHHt7CoD7f8A6qnfoAP84qHjPHAoMyDgkioiMEe/9KnOR/hUbAED2rM0Ie/tmkGMAdqcc/TkflScYI5xnFaGY3jDcfQU04H4c0/sPSmHOaAG4/KkOMN69vpSkHOOmOabyB6be3saDQX1/ID0q0uNqkVTC459sVMM4PpxQA48+/0pnQbfXjmkJx/gKQHJH5YrMBwPI/l2p/Tt7VGvOcdhUuOnpjFAB64o98YwB0pO/p60uOenoKAF46dhyPal/Sj0+uKP0weT7UAL/Sgeg4o449PbrSH7pwOBxigB+R9aUcYx+VNGcgNz7jsaAevbHagCUHDDHBA4/H2pw9OvpUYPze/9BSjsPQ0ASjkbT3/pUwx15+TnB9/5CoR/n8qkX+793+v9aAF7E5GOw70o7Y57AUnHTHfH+RR37cUAKccrnt0pT6EYx17UnT5SMq3GO9HIPUZAA9aAF4HH8Q6Zp4IUgnt2+tNxjKr2HTjvTgcHjIz2oAXI2gZwM9vSnDsMYC/mR700Dgr044PSnljgMPXFACjk4OeMD8fSl7kIcZ4FMHB2rnHcfSjHy4PYdBQA8kn7x68cCglgWx34z9PSggdMYA7HtS4z94EYHHpz2oATBz8xx2qZSRyMYzzjjPtSBV4LdB2/p+VOUbRx1xjH+FAEqMAcDq3Qn/PalBC4IOPXFIMhgo75yPen/htx0/8ArD0oAUHHXor8j2NSLgDb6Uznr6dB2waeMdeO3HtQBIuDge/5U4H6/TpUfH6804fy7D9KzAf0VgOMEH6VJnr1/wAKh5PHXPf+lSggEDgj09MUAP6/09/8KD+fQH+gpAw+83QHFICMFDyOP8igCYZPT+8PanAjJPoelR84AP8An0p3ABx6CgCUdMdNvOPpT+D7d8exqPODtHUUo2ddvH+elAFj+XT8KlyO/OKgHf6d6kB/HnPHpQBKvpUg5I47Y/AVCpyAB/kVMhzt4oAfnjGD2xmph3xkY5x9e1Vxnv8AiDUqgc85yBQBOvTtxniplIxj0Azn0quuMcde1WFJK445FAFgdj3649R/LNTjdlhjgKuD2wO1QDGAct05qUAbR6DjbQaEqNliBwNoBz2Iq5H24B6fkfSqYz830/KrK5zgZ44oA0IlDZ/2f5VYU57nJ5H0FVY9uAf69RirWGQblH3f/wBR/CgCzE5A69ORz0pHfHQYb26VVVl+YH5RjPpTw2/oMdsA/wCcUAW1bucZAzz61YQbhz+nHT6VXjX5dp7D8OOmPSra+v4dMUAGM8YoViCB68U7HQ+poVOTx04oAvIT+HT14FTDdjHv3x+VVF5B+mOOas/3vdu3pQBdjbIGOvoOlS5x06VXjJKnHB7VMcBuOBx1oAXeR8oPX9KmV8fQ1V79vShSB+BoA14nx0PerbDg/lWfbkt8393oOlaW7IwenegCm+OFFRZ5A/zipJvlII7c1XJ6f55oAYefl7g9PT/9VNA/DA78U/HU9uvvSf4YyefwoAaPvfhn8KBwuAR1/wDrUuR07+tKF+b/ADigAzkGmkdiG6Doe1PXGAMDNMb5sH2oAj6dBUZ55qQ8YqJuBigCE9fSmYA4GKecdPwpMcAnigCEjPbtVUgj6VdIB4qs46jtntQBWZeD+lQ44zjkirTAA8euarvnDE8cH8KAK8i89O3bpVZsgMMHOBVqRck4HQfL/hVVwAMn+Ec9s4oApzEgrzgdMd+KqEkjB9elXZlKHuQAMY9DVTGRgf5FAEBHb1qEjgng4q2w6gDpVdh9PegCM4DccdDTOc4P/wCoVMRyeB9PaigBuMYFOHHSnbSOlAFADwOpPFSDgHjt0piqR/KnY/TmgC4nVSvUDjip+eckH6dqgQ/r6d6sqFGSOOAOn8qAHIecAn6fWrcec471XXcSOO/SpUGc0AWyOcgY/wDrUnbp14GKXgjP8/alwCOO3SgBgGcAcVJjAwKRc9elP+lACrjtTrq5sNI0+41jV7hLSytE8yaWThVUdvcnsKxtR8T+G9Bvbaw1u7+zzXKGSJfLZ8qvXJUEDgHr2B9K/Kv9rT9pCb4jeJZfht4M1mFPDlmEaS7tSSs+QBt6DceeAPvD0GQQDzT9qn4s6T8a/itLqGhf6TpGjW32S1Ij2pnPLZ3Hdx0PHsAMV4jNpl81r5tivl8D+Pdxj8u2OOlVLO60HTGm0yM+cke0sj/6ws4BB478dsYwOMVrHUYrSxa+b9wkYJ8uP5k2g9HB4/z07VcUYydzP8OJpVnbS6hbHzLxpiqM45kLY+YKqkhM9F/nwDL4t0PWdQsGkku/MinIVlzv2sThPM6ccYGDgflT9f8AF+ltLpt/ocawWV95sV0wHkuZMBVO3opUk/735ViXWqWcVs80UrtIGaR2k/iJH3fx/rjvVqNyTz95LqC3/wCEXuJfMtrNyFlxtbgZ24yRwx4I7DtU7TRR2bzzymSSclWIH+r67TxwMjt7isuxC6gt888jMR5Qkklb5uWKKcn02468D26TaTeajEDDaeVJPbTPuilJw6bcZHOPTAGOlSTIpCSG2iJtIiPJ+ciNsfjzWlf6yLqG1nTMayp8+eAfrUE9xOb15LxFRphtEaADGO1VxJHdWTjb8iPsQbc9e1TIkyLL7Rqd+TI0gt4f3mV4+VSM++f7td7q4SzkkldzJyCiHkBSBjjvxWLb2ttHHsEeJCAcDLNwOAfQgVo6hrDi2jttU09ZHCfJJyA6Dpt7AgdKkDs/CmueHNHsHk8V3cBWMbrOB4mdtrHkA/MMDoAwBBz2xVmaS1vtX065gnju9NuZCEcDZuQkBlcYG0r09+MVR0/wd4Z8e+FoptMW5aeCMjy1GCJEyCcAe5xwc/lWrb+Ej4XmgtvPkdbqGUTQzZCfwlEHBCMRjk+mPYAFnc/w88T3tzqOml/Deo4gkMCqFgJ2lZ1UYyF24I4PPHbPHeNPFWjRarbxaTbRXIhY/wCngEFoJFO0Y6tnPcfL2HrW/wCEg8S6g19oKTO+k2dy1qshiUywxhx8jk7cFduBnnA9MGqfiLQ7uyvPMtnSS1C70WQ7thOfl+n93np9KAIGtdW/tEM7rNBNlW28rGuMZB4A46D2os9FlebTrKZjstjI05jIC44ZRhsZzgjpxkVLp99NcGKO2+TyRmaPuXbqOykelYmp68lvrVsLKQtHKQJW/us2AFIxwRg9Kyk7kyJPEe97qERqkRHOwjJB6/N36cVnS3MPn3FpNbKAdrZ4+97cVta5LZyoJr+F1mi+TCqPmHTIPfFZmoQ2bWkV1BKZSXWLHQ/ljPHSmYmfqSS6fdxXsTeQJf3bbWydw5BPrWhAIdR1FbxwRMVAdlH8S8fhxWTqbm9jSEMRMs2ASMZSrGi3stnqNuknyB2KNk8EHv7UAS3l9GJPJmQFEnB3f3FaqjW32bWo7rAfcyosvqhH+RWtdaLcXt6fsrh7aRkDnvgjIz6Y9P0o1fT0tdMltJGYvCRh8dC2MjIxxj+VBFjOk1Ay64dPuQY4lcYP8BAHP0GOlR32mGC6KFg1rMwXC9dvpjHbtTYv9IubE3gEbM43t0DYGMNxxxWtIkkVyJblNqmU4HVsY+XAoENM1/bY0aVi/a3bIyUzx/hVbxQf3yXdu2Qi/NEAAPlHXip9XmEcMOpKG/0YceoLcAZ6YzU+n3kcgksrhdrkecIvvAr/ABL6dKAPNraAm8G9gu4+ZnGTjPCjHYf0rp7e5Z/tFu/IjIKHt6Dj/PSo9UtLS0fy4ebeVt+4ciMD+AYz+FQWzNbXsSwE+UE3cD70bDOcHFaMDp3MoMbwH5+PKGMgZ+8KttdWthLmXCpdZjyDnGO+PxqXXJrW2it47OPcZAjhVHChl6VF5dnqEcVhLGUZ03Ip+8q9CP0rADmpvtmn3HlkLIk8mCy8jDdad5MMUou2jBVX/MKMfpVdUktpXt3cl+m3OeF4GPwroPIRtOM8g+VlwAOx6dKsCpYXMU0sl1GS2X2tngGM8VHqn+hXUNhBkoYi/XnFVdFkltRPYXikwn7nHALdsip5ozPAhcsWVvLXHVV/wFJgZE8sOrQrdf8APEFEbo3Tqcd66pLiXS7O3ET+e8g3tI/ZfTiubsopoLS+dkCNnIC/3gOcegqbRZI2sjI+QW4O/gNnsKYFnV/L1W0a7gRfKRt8hbjEi/3fQGqtr58msWcELDypE+bGDwR0/CrGmjdBqljs5d12g8cDr9Kj0aFDeLDbnmAmJ8c7M0Aa1xDLhYYcMkRx8vPWtv7V/oUEso+a3PzY5O0DkVg2cgt9SMMr7lSXAXHU9vyqZV+z+IPJydrc7PVW71m0aRZvtOs8QvYCRvHAx1weR9KtxFo7BphhvNyCvQ+nH0rJjDQX624ISGJCVTHX6fWsmy1I+VLNOpJjbYE9BmpsVzHTaXcrGssEHCZHmK3Y9Plq/wCfJBdxQhT5QBbd9ecD2Fc9pci3UbX1sNqA7duPXv8A4Vd1TU/LCxFPvMilk/hB7j39qxKL00ktzIZ5BudRkY/kKwJonsZHvXiLSBMLt6Y9PwrXuYjBAWjYqw2jH+fSp2jbzGjLZQbceue+KDM5jRJUFtPfsv8Aq3BOBz7itLQrhLi4vpJ/u4H5e9Z8UghuWWMEpOc5/Hnj8K04Vgsre6njXYChYgDkkdsVoBVl1nOtW2lpCBC2GMn8SsM4wOnBHP8ASvW5fnt1weWjx/316V494YSO+t2vniHmeYpjyNwBHcDofyr13bvVYuuwYOO2PSuDG9AHuMRIFB+QgL+H/wBarEbBMuSdgAZfoaI1U7+uRyB6Y6VHgL8jj5VYH/gP/wCuvONBsh7joTwfrVq1Uwq3ynAYMP8AdxVb5ZDlsgbCxX0A6VYi4t4s8Da2aAGLk3KsByckk9MfSnSTBTjHIPpx+VNtUywONzDn0p0+A4HcueaBo87+Ivnt4N16OQ7la0dwf9lWDY/ACsX4Psx8IW5d8FHKbQPvBhvAx6113xCtmuPh7rbqMSfZ3G3uB8ufzFcT8H5B/wAIapUfIl5tGex2Ln39PpzXpQjfClNe4enpGzTPz8vVT1x7fhV2KLhimDgYb6fSseB/KZrQ4JYlgM87TjpWjG/l7lHzZbkdPu+n09q4rGJ6/wDDkpaeHda1NuGYRWiH69eagaSay0QgMEkun3IO5UJkY9+mKztHmFv4TnTOPtF+iKPQhRWtr8aPfLZj51hs1Vx/cLcZ9j0/CumclGkd9P4DxfRvGNxrl/eaZGsRGn2rYPd+dvOMcMTmvQdDtY7aytLIFl8sNKT0yW9Pp/LFcbafCxPCl2moHU2NxImySKFNySqTlt44PykAjtnHvWxe3zwSkO/lMoXbjOMkZ7fTj1x7VyzVNxtAxaLWu3Xm3yP/AM8/l/z+Vb+iSCxSOUjLCKWQbcckrgD9ePfArjJVMt3Crd1z9WYV6RoEflamhchUgtiTkcdRx26jpUUly6IqBUvWnksVnuOZY8EsOhL9Rj2/L0rMm4tiCCy7hjb7jt/nFaszO1sDnEbNgjuQTkDPv/8AqrJn2IYolHyqx4b8vy/Ss8T8Q5lWe+kCQ25h2RfKCe9X52jEQgBz82/HTFVZwJkjI253YOP4cUrEk5OHzxxxkVzGRRujjT7pw3V1VcdMe1YsQTcrucJCuckdulbV9sGnOhz/AKzj6Hp+VcbqHmSwGKPIViCxPXaOntzW8QPVNHk26Ui8K9x0H1OD+lU2IbUJIsE7en4etZOiaknmJFICA0O3y+MecFAUbs5QEjsfStFAsTSEFWmdzvdenPJx9PSk0aHDeI32yLGB8u0nHYDtV/SWWz0tHbAVjuxjv2rG1uUf2i8ZODwpUdfrWvbkGwit1yREVY8df/rV0r4UBvtCqzCaLjaudy8kkjsasy3JfKSS4zhcdvx/lWc12IEGF6/NhuuPQY75qtG8N5dKsR34GTs6enTsM1KND0/QmWfTJPIG3geZk8e2KjsoPO166nYAKbSAHP1wf5UzQRNHp7wMpVJCXXPpjt+VXLKItrV1Gg4itYFJI7E17FH4DZbHzz8KbTW57bUg8e3S01S6dJwoDZaQgp2J7nHOM9OmO4upQgnVBgcA59P8KPh0iQeELly/MWr6gI2x97cwHQeoz+tQamB5r7SArKfbpXFjI2kjnnvY5+NBJIJGUBV4A9xW9o+bjUFjzwoz/wDrrIhU4jYDAwWIPQE+1dD4bjBvY37BSXHpu9a40JHqlunmapKnYW0Q98AZ/mK4PWSrRSt/eYkBupGcfyrvrVlg1K8lk4KxRKF+qf4CvONX+TS1lfGVDD5uw/zxWmJqbIuWxwFk+yeQ7jjd9ec9K7TRAqeYeVPQcVwemPyW3DcQzZxjvXf+H9wthFkMZAc/WsjKG5YnSSVzGoJ3FRxyM+v04rp7UNFt0+MASbf3hPQYrPijj+1gE4UDJxx90HP5elbGlzR3E19qII2IAq98jnH8uldFLY3Rg6hskTyISWaXkAjqoP8AiKr6+WFpFDFgRqqiQjoePX0Hard/E8Matndlifl6BTyV/PtWBdsWiDEcAFgf6e2a86fxsyZlxP5n3BhB8ue2fY1NAAbtFyBz9eBUVsVVJHOAqYPI4H5Vc0Hm+3zBnw+AvQc/dP4cHHfHpVIyPSbKOGe6ZuVcYwRwQuOOtZ2rFnuTKxAQAhVB3EYHJrZtoWW+KuMDeG2Efw/yxXM6pIxu5kxgIx2g8DA7YFa1f4Rv0OQ8Xbza2SiPcNznLDByoUdO1cTaQggb24Bx9P8ACu48aHdY2TFdwGQMEYBbaeg9hXGwAI3y9CykYOcf54rOh/DM2eo6Jt8ods7A4fr24Ufpmtq6+SV5Bk7E2lcD5h061laOm+23uSyq4yOGIHY/0qzdu3mOeN2MdfX68fgKRqjD1bbtBGSEICn07n8xXJ+JZcfZw4zvI+UcHpwc9Bx26V2F6FMa4Q8sPoR0+lcbrccjTeVkOEACqwGDjt7Dj3qI/wAVGMtzh7iaUX8SR7/mI3gqCWOPyr1Tw9GQhLIEI6kdD/8AXrzKACS7Vgq44bhe3/6q9M8LDKsByIeOOdwbj0649K6q/wAJJPqIxcbCflJGR0x6enFUpW9yGVsDFaV9jzSATlCo2isduYy+7AV+NvHArgMyeXItsghd7jv29qllTZZsvzDPocZHpxUcwbCdgcEnH9PpTLtsxKHyfn7DG4Y7D0oAxpVC7U3KCvzY6gn3rqtILNp0zyYAUDLcbcZ/pXPyIWI4JyML02+naqGsJ4jfSkstB2LbmMvLIciT5GDDy2/h57/liri7uwHIl1e4fym3Z37tnIG04wCPWtXTAj3DCEZJ2FMcKD0/X+VYVqipHHsAZmT5wo2lWTAKlegweOOD2wK3dKj2zrbLEQ7jqO4HQfT8a6pxtEzPR7wRJbW+9zIFc8dPmAxjH4dh+Vc3qJUqgznZuGc4C7uPzFbV+N0EWzcA+GIbjbkd/TNc9NDEoUuDyucH7n+TXKgNTw1Ji93ScoIyw+XAwoPXr9foK4rxZLLY6jdpGMMxMu4SdU+Vgdvpk8beO3bFdzpK7JVJ4RvkZexVhtPb07d64rWUF5qUr3sqpIWaNii7dyFuFz2CjtWtMuJWstwszN8u/Z5pJXmQM3UYPb3/AJVU0i1Elwd0kjLuPy5DbmPB3Z4zjjI7cVo3EhtITZwNtEMOecZIToP1qLRdOM9kNVOUOTiNRyQvUgcD5vp0ArdM1I7qLynSJpCrLvO7PDbD0xntXO2WmQ3l8ssn+qDLiPndhztwT7Dk1rzJdTyOrFkIw8QJyNp9M1KgFs87FAtyI/3YGSCvT/8AVVIDm72zW2uZUwvkRPgIn3gq9D7n2rk4l+3XojMaOGz0IVUY/wCHpXX6lbSXEghX5pZdpPykFcDk59v0rLNnFaxtEpR2UkAqRkY9u+fWuuMtAOzieKbdEiMLfYrYWMkIdoOQRnHHtWHrN7PAZbfjzfJjTacDlQCcAcdD/kYqrHdTSQ3AtCSyRDYq8ElSCMD1GOMdP0pjR/OLq5SV5mi8oEoMk4K7gc5OQCeen41NgKMaeTaedcZEm0YwM4Gf0pomLkRt+8YsCEbBVSfbrx+VWLfEsTNc/uSFVSr9Gjx1PYE+naoXh2HbgsN2AzDaSg7Hv7VRocxd2s9lqW6VnV7hf3bIMH14x2zjgY/lXtXw5tZV8KeJtUKBnuPs8UeF+fHJYnGe+Cw6Yx6V5PeX1rDqVr5pVFMix7iuQm/jrjj6cV9KeEtBn8NaTf2Ux3wTSK+yVt/7pwoVSQNoDDOcDI79s+fnFdQocvcqJ5z8R7m6k0u6Uo80WYHlydqqfu5VcY3FuSBwD2rnPCb6RqHiB2DGaxspFl8lx95lRgFGQc/P0BIHtXa+ObXTZ9AvLe2kmhhDedH5fIyvQbW4CZORjof0yJZ4GtobPRo0tyluk8AhwMmLg5AAy7Ennk4FeZg5/uijE13w/Z+IfEkv9r3ixvEPkhj2nzCSXMcYbHHO3GevGO9b+m2As5TcX0UAltBtihhjAj8tGALLwMYX7vTGemOK53RNSs1mkmdT9tu8JHcMcBZSdoOPvA8qTjI+nSuy8mTTbs3niALjYyrJC5Zs5HJXhdgz6ZyRx6bMnlMeWWBYri6t4PKkVfMCoQsjk9DwvGxSeB9TyBhtxo9xaaAG0/bJ/aLxv5cm1RCr/MydTycKCTj+7gUkPh/T31KG6027DXBKSRoMqTGPz4x17EVJ4hvJo7X7HYuGk2PK7IMRrt4bp3yMAVAI8N12O00aeDUftDJI5cTRIwMRC8YC44Xn8B0Aq74B0lNX1W2nvXEctxcKLVWzHGi848tT2/ujoAO+a7Gy8NWWta9p9xFHb3Kw+TcX3m5a3U5K+U+3IBYg7Qe6/hXe3tpp9jdXOsRQp5wxt8tMFDEDhcnOM47c/lXV9YuuWwuQ4W8hkj8QX9jdtul0Un7TlfLEsY+bcgGT8w+7/dxWDo+iS+K9SuNQCtHYRE4lcBNjZyvQBQRznj0Heq+uQpeX9vqaDYZMvLEmSyfNvcgcNyMkgYHpxXV6d4g0i1sPsOkM728YaVWCFowWweeMlVPHTnpVIRoXGkxW2myeH7yV3890ZJtoHGPl2Ke5Py54HHbv7b+yMkUfxptl06LyrQadd2Slvvt5SBstwOcjqOK+WNY8YzXlxHb3MjFIVDRowyqk9/UnsM9BwMc16n+zV4h1C1+O3hnyLhvKubxoJWB+RxNExYDHTCn9a68JDlqHVg/4sT9J/G3l/bYQzogyZAWOAff3/rWh4ZgddH1q3TCwy2kiSDuAYpMFT+J4+lVPiJBHLcSStgeQ65PQhCeSPoT/AJxWx4LkinSW3Qq2Ytmxeqld2dw69D+fGB29k+zifhjbxeX9uhCAeVcyIpHAA3elfX3wd23Xw01+0JDmSyuYEAyoLKh4/L+VfL2rWqaZ4r8QWI+UW2pTwjnPClivHsP5V9K/AWXztD1LTCMD/SR9fNjP8qwZ3S+H5H5s2u0Oquep5Hp71oDYOoJBPP0xxVAQ7Z3SUHarbCfQ1fGwc5+UdG/DpXpo+QZehx93gjH4g+lX1GMDhT7cYqjCPnDnAGFIz3OP51eA+YgncT0/2R2rM2iTRYyE7DJHHAqXzFA4z1I4/wA9qYmflCjaBx9OKmjc/IyqMZ6kcfSg0TFUg7SR0565yO3/AOqlVtpw3zDnP0/wpzMrNkqduei8beP5HH4VH5mwc8HH3sZAHT8KnlKHhgirgqQTj514XNSjdsC4B52g/j19s1U34LKuQAOuO3/1qk+bcew6AcYx0/zijlK5ibcW+Qj5QSGA4JPvTQu7dwfm4554xjH+e1N+YttZty8HpyPrShSYyxI/xPrzUkj0gadf9YECnbye49K0ra0aKPcU3SNnZgY/D6d6oRsOqhRzyR0yOmPSte0nkcKyngNtOOCB2/CgDNu1IclJCNo24XP5duOKW0vFaQQztlQQN3c8ZH8qvy2/m/PCF/d5yjEYYY65NZ1tbSAKxAJYfxLg5U8Z/Lj/AOtQBfTT2fe5+YHjPHPuB05H5VSlhlhUGT5VGVJHOCPWrexomH7x9x+XbnAx29unpUMgaRW3ODt6DGRxQaHoPhWLytGtcscYaQnPVe2Pw447Vl+LZSZbNAOisVDfxD/IrU0NGttHtlJw+JBz/vEdPwH5VjeIyr6gkUbBjHFz6hv0H9K0fws5Y/GYgBVMNyCMn09qlBwdrdB0x19gKgBYnPfjpx+X4VYC9COOme/51zncLE23/WYf0x7HtivOtdZHupmwQN+7HTn/AOv/AJ7V6QqkyCMfKV59OBXmWrnF1MYydpfHzDpjvitaRhX+Eo2y7XUryxUHb0PHHFa4+Y7s/dz7/wCcelZUEbY5BJ24b1OD2+lbKrwoCkZbg/7v8jitJmFIlRnZwjHPBZcf4dKlXysAMTjJIxjH0pYwQir9QMdDxx/+upFVyp2nB6DjnP4elc9jqJA4DEpx8o59P8TxVkgYJVsEPnd1A/z0qvtZyoHI/U4p6h8FiOD1BHQe1S3YaRNjK5wwA/u4qJnWQYIxgYC9c+wocNIhzuBUDB7cdvxpCnIwcZ4wfX60yyvJFGB5iY3Y/Hr2rsNE8U/Y5DZ6wAbZ0wkhBJHQAYAOR6/SuV2oFGBg4xj0x/hTvsf2hSv8IPQA5454PQUGdj1m8tgYxGU823dsq452j6H2ri7vSZ7MM2VeEZCyDv8AXjg+g6VnaHrVzpDG3uVM9tIcKvXYOrHAHoM4A5PpXfwOjR/arUpcW0uFdQOOnXaelJolPlOFBAOxR0HHsKjktggIX7mO45/z/KuhvLBbaTz7NQ0QHzKo4T3Of8iqhRHfcXBPPBHtxUGpz8yshwpUyAA8dePX044rVaUud6pj6d+P5VXng2g9N4OMkfgBx61Sik+zHY6FkbqFOckccdytaDLOo2NrqsQ807JVIQOg9h26GuFurK509/LnTuGyOjD2/wAO1ejFbd13Rn5sBjjsenT17UtxZW95bpb3iFuPkK9Ufpu7du3timiJRueaRXKKWRD8oHy9857fhWpBdO7fZ9oOAVb69ufXHaq2q6ZLpkoScoU+8siDjI9B2qitxsfOfl2ZbjGc96DO9joo5l8req/IWxxwQalMgySvzdsHGMeh9Me1Yls5QIM4wCffA6ZHatRZQSmcDnr/ALPb6VLRaZOs9swdkBYJj6j0/L0qSS427SwbbtUjjv8A561TLtgg/IFJOMcHHA/+tU4+aPp1+6euOP5CoNC0k4Y/OcA56dehz/kU03AyWJyR8uQdoI7Y9xVYhiwO4BkxnIx6UgSQkDgYHHHTkY47Z/zigCwVTGwrIc4wcj+Htx6dvfipBkqCYCQVweeP8f61ncxsBJgMo3DAHH+RipY1KglWx29gDyB/SgC+oYY/jUgbduMZAyPcVIoXdtJxt5PJGP6cVRXrgcd+D0z7fpVxfN24fdj8uP5UATMF3YQfMpxk4wBjj+dM2qdoZ/kHT3I9OOKTI4aRWB6j/wDV2qQ88gNgnDA9OOfboKDQbucjO4t/COP0H6U6S6hVirMy8ckDIzj254pr7Cy7ZFHUZPG0dvT2qEwyt80ewlMkDb1HqPb6UGZOtzbvIVXkFcq3KtkY/wA4pN0atuwUJ4I9sdOPWoljkibdIBgcDad3fJHP+FMZiFCE8t/AR+Q//UKAHEFw6j7w4OOxpGc8Eqxxtxz/AC9KhknTB8o5cdFCn9e2BzTfn4CFm7ccf5xQBagnPOPlIIO0Yyccj24NbMGqefKAIxkAAlcjHsTjPbtXNlSf9YAuepI6Z6dO/erCzSxSxugbIwu5eQOnt15o5DMvyAWziQN0ZcP03Z6hVGQK565iUvJey7t285dfU9AOvH4VttcztmGfa5HIYAAZ74Hv3ArCnmubcFUJ4BG44DH1znhfStY6EcpueHuNMgMjbg8h2nsCT6ev9K+hr7RnGiajqaOv2eOAxt13ZwMkeqj6/hXgmjBv7Es5ImztkUMGXPVuCB617N4wnd9B1KKVEkWKA4X7inGM9PpxW5ySWp88QI8MQeIsQI8b/KJBGTg+oz+VQLcW5ISNd2cFSQV64/TFatnPe2lsPsrjeQhRZBuHygk47VDJq97dRr9oCNyWwsewAnrj0Bbr71lPc607GOzx7s88nHyjH5Y7VZYrHayqnzKkRG0H14qzIyLgwQ7c/M5Xuf8ACo7lY0sJsoFUru6dPxqUUci43KA5zwOFHPH0qXacbs5bOF44HbI9h3qMLmNSDyB1HXI4HI9qsDL4cj14Hp7VucS3HgBSA7Edh6fpU8cLNlZSu4Z3DsB6VCy85yCR05xVuOMMp2D5VPJYZ5x+tTI0pjhGUThR/sY4NIflAjGSVxlQMkH2NTszKVXauW7E9vY9vpTs7JDkFQfT26A1nI2Ab/8AW47YyvIx06njg9qcqHG1/mzx8v8AD/8AWAx0pRsLDcoAUHK5OBn17ZFSKoK4cEsO/Q59R3x7e1Ymlhm9DtQdTgcenGefenBmBZcbiwADY4A4/nS4iXc4yAflPY//AKqlRU2qynK52sDxnHQj2xQFhNiHChhGcLwRkjHf8vypu3Zgg71yScfLgf4mpXiK/LsHTAx05P8APFK8atzsKofkOM/eHf3/AKUGhF5THbnIyc46sPT8fakMbyYKJ7kjvUrB227g+e275R7fjUY5zsG0D7rcgf59zxQA0MuQoCKVGcHg7h+H9OKicnB3JuOc9f59+lWPn4dsAjPmAfe4PHHrimJGFkAk3DndnoGHv347e1ADFOFKxJu3YAPBHTpz+RFRArCd3YfN8q9v8OwNWUgLZyCWPBGMDANIFVYg5UgPwS3RsHigCL5lzGwyWGFAHXHHHFSJsQAdlwAFxn6Z7c8YzVjYFJ3MyggcZ5GeeP5cVXcGDhNp2jOOh2nkD0/CgBNpPy8gEnpz+H/16YGjHKHkHp16cA8+1S7XlyMg/eJx2z/h2p5hxtLnd0wB7cH/ACKDMqn5A20kdASf7v1xSKQMqMcHBK8Yzxhfpir3loBmXlc4xjOQOfbIzilWABfk3IGJ2/w8YHYf5xxigCmRJt2/MNvUEYyOnOeuB/nigiWMM23lMAnPrwAOnFaLQhMNKhbngA5APPT1xilih5RsfL91lwNu3+XagDMYcgNtx159P4gPT9KMhmwWCj+EDqc+n+Rirflvu2k4G7OSmQc9ufSkYBB87hefkyuWA/DsfWg0KmNoOG5xg9OTjpjuR+XpTTuiWXGMjA2+ueOgOAfT2q4kbEcArtHO0DGPUDr+lRrGrYj+RlK5xnHzDsB2P6UENWIPK8xs52eVjarcZx3wMdKkKho87/mVTwuAODj6f5FSbPLckxhmJBAC9sflUQyMBsAAYIx0K8fyFAiZYiRjkfKF2jjDHpj2pnrtZlYH5gecc4O7tj0xSrtzhmwAB+nf2PTrT/WPeCuBj8D39/pxQAn+jqcYJjGOvRse3HAOMUFdqndJHv5XnnaO4AHRcdOKFRcugJyB93HTtwRj+dSqrbQjbT1JGAOB69qAKw5C/NkYxx8pyP6GpBjB3HAYbcY549/XimRk7NwAGW+XZjHpx+VKIjsUMRjO7B646ZNACwCVVWTIfBPUDp3x7UyMD7wGOi5Hp9PXuPpTnhkTIdR6A9sH9P8A9VGFzt3AgjAx6jpz2PcYoAdGi5HGQSFHH5ZxUkhiLFl+YYwMfL09Bx0PrVZd6xgplvULwTngYwM+nWkVXXoTjgggDPpyPagCb5SWwuePKGT1Hr26c1WZgQCP4xx6kjvx0xTWHmr5ZAf+EbvfuO/tTHALeZ9z5sD0H+FXEmQydkfq4DMo5AwpI6fj/KuvskWNRuO5yu/pt5AGDj1zXFnzOF7g44GMYPbtnv7V3MMWJdwI29AB/DnoD7CtoHHWPQdEtwRayIp6HkYBD7SvT8u1eT+JdsGtMvU/LgLx1+Zt3oeQuRXrGlbo9qh0by4wwbGDzz+We3pXjmuTG71G4fcwSV1OQRjIUA4HYYFaz2MaXxFhNjILlm4PKqMYB/hz6gVpwwTXLi1iDOVXaFEeeey46A+rHAFEeoRraQ2rW0XlgqfkY7zk9ic4BOeB07DHFeueEtO8Maf4psE1q7dPtJH2u3ul2woijcP3q4H8OBhuQMEZ4rhZ2uVkf//R/RJduAvHPFO564+U8YpDkZyRz2x36dqXgc8j8OMjtXYc48DjPTn+VSKTjJHHWogq4Huf8ing5+b9MfpxQA4dzjvjHTPuKARjjPFNOdoPp6jmlGcAdqAA9fTtj/ClGB7f59KaehI6AcU7pnjqP5UAIMfT0pcjK5GCe3rTcjgeg70Z4xwQfagBPc5BHvSgjHTigcHgEUgPTJ/pxQAo44PpwaeDjGBz0qENjAHAA6U4MQOnGcCgCT5c4B4HQU8Ywvb/AOtUQPYfwnI+tP8AxoAlG09eB/h7U8bcfj0qIZB2kf8A1vwp4yOhBxz07elAE2VPLEY6dKePTbgA+g/Col4IDHC5HT+VTKrHhvmzj349KAHAdD2FSgcD7vp7fjSKBn3zwPalB5AwP930xQaEiLlt5JODwqn/ADijadmQCuT1Yfyx+lKDgDdjGOOlS42kIOd3brz+HSgAKYwCDxjB6k4//V0oxhiG+U+hH5U7aqg8dPft3x704ZX0x0yOuP8A61BmRjcDt68Zz6+n5VIBgdenelCrznrkU8Lt/Djp3NACFSvyj8/X6ighcFjj2zS4AOMbtvbvx/hTT2AIPU8dAKAGdwoAUD3po4xtK5+n+elPPK9B2/DFMI7Y/LjigBwKqOT1HBHf0pWYkk5z2wOn4e1NAbj2P+fpRwPbk/l2oNCQNgn+vapo2JQZ4U5K8cEdMj/DtVVd33eM49M1YQEKOwHOQAck/wAsYoIasT7c/KNv3sHt0o28nH8PHX0pwUZwQMD+VL2IIBOPpQIYACvf7ooAHRCOOu7of/1U4A8du3HGBSAcgNwBxg+tADcbeD9fSmMP5Z59KfkdDjseDxxUbHb19SOnbtQBCxCheeuOOhxTDtzgLnac+pqThdoI6njjoP6VGfvnHTBx9KDQQEZP1P5UwA9Pb2pSeOM4oJPQenp2oMxo6cd+aD06HGOtB4Gey9MDpQOBwT65oANp/HHTFGPU8j/PH0pMDGMd+3t3owdrAgfKQKAFA3fKVPGOO2DR265PcY6D/wCtQeTjPXnH86T9R0z34/pQA4kc7uM857e1JxwSfu9P/rU8dWx06YP+elNJwOvfGMdvagAxngDtgnufSkIx/wABwwAwSfwpxx6554Pb2po4Aw2M8Z64/CgBuAQAOB707DA4IHLYGBnt/SkOAePl/UfXFLt54yBngjr+FZgC4OBx97H5Ui42ZAHzZzxyPYU49SegB4OKOW+8eeh/z9K0Ad0bnJJA574+lMxgBD90cc0eg9SeBjgfhSdARjAPY+1ZgMbGecDt+A7UgxnPbsR29KcQBkDB5/nRjDHjGO1AEfO3JHIzx2Ip3K4A284PH8IHagDcuxRgg5x0xR05C9RQAevtR0PA7fiKUH6emMdaCCDjIP8AOgCFh6dulJ/ukAjjHpVgcEFeg/SojwCABzQAw5xkYHOBk92Pt6e9OOAemOw7c/4fSkbA9cDHI6jIpDkfLjgd6AG8AYH3aP8AZPGMZ9aU4z60D5fQe3sKAA/dO3A44NROVBP+GKkPqBz2qM8EHqf844oAr46Acd+e1RsG2c9M9uo+lTkA9BxjFRNwf60AITktjdyB7UoyRkKNvseaYR1x9PxpvHf6cUABA45AJ9fWg/d/IU7IOBjA4GT1phxyemeKAEJ5J6cDik9gOlL1549KTB6HsB+FADScKffjilyC3y9OOnOP/rUY6GjHY9Ovy8Y/+tQAgHQLwBx9aaee3B6fhUh75/AduPSmY9Omc49D7UGhGcKo7HoOMUm1QAF6HoPepeV+7zTcEHHb0xQBF0JPU/yqGXOF8rC89/5D/wCtVpVORkYH+fyqsyrgopAH6igzIOE9vb0xSnj5f07U7kDb1x69cdqYcAYPHagBmQOOmOBmkIJ69qX8dwHUdxUR6A4Of0oAXr8wx6U0nCgnHPB9/SkHGDxQOAVyBg9MZzQAp+fp06j1GPT2pDgfj6d8UYwcepHB68U4fLy2OO1AEQ4GCcnqMf0qY9CzZzx1/h+lJtGMkAkDpjp9KMAcdcDjPagBhB+7gD60gVV5AHGB7f8A6qlKqOnHYUhJHI49OKADj0/+vR0GPWmg9R6fpTgeKAAkduMYIFN3nHAA7CjtimqVx1HuPSg0Hg7fpQVHzZJz16dqQEnpj6e1BUjGQMHgc0GZE6gkf7P9ajEYGR6dKnx2pMBvwoAgYZU/7X9KruuD9P5Vc27vwziomHJHZuDQaFHpjHf26YqJ+2OassmzBbpmoGXBMZ7UGZXPHB9c49KjIHOO/b2qZxgYHPpimMvPpkdKAIDTePp+FSFecDH41EQOmQSce1ZmhFjsB7D6dqbhuTx6YqU9s9M4puCOnGDxWhmNx1yCMdqMHnntxS8AfQ0f4d/SgBhDEZGB6D6U7HOB6ijaOB6dfb6UhAIOfwx2oAYByO2T2pvOAOvp7e1SEAbfyqM9T/SgBvbHpxxRjrkbcDOe4oPJPqFGB70bQQeMA9CeRWYDV+UKOePwqdDx1NQn5juI6flUyZAx0HagB2M+2fXtS5yPTH8qQ89OlL3x0z6UGgcd+AOnaj7uW545I7AUfeyOM+nsKM9MjaMbfpQA4fQj29Kf32n7vr34pgoBwOOx45oAOoyOmPp0o46cdjQOcGgHjg0AOHXn9KeOn8qYOOw9Ppin5xhhxg0AOxzt54/rT15XPvgDtTEH92n/AMIU8c8CgCYHHGMjsMYIPak46Hp34xSE4yx9B+nalxjBPTgZ780ALyQPr0xS/QbcjjA4poIIy3AxjP0oAGBxndx7Y9qAJcjrjHPSjn1BH3cdPypnH8OM+npSgdOQPpQA4H1xx2HIp/Qeg96YDu4yB7U7hSAevTHr+VAC8liB6AHHf8KXqpAI54Ppik/kOB71MvJ7Ej5cev8A+qgBqj1z+HYU4dwT1/p/hSDvg847n+tL2+XGCcD/AB+lADkA4B56jA/rUpxkqfyHU1Gc4K/dA5IApynsvXt7UAPxwcccdemalA9Rxx36VD0wD68CnA5yc+nSgCUdfy47VIOw6ZyMfSoVYH6U8dcZ/wAmgBwP+R6Uo6fT8qjzhT/npT/73/AcelAEufX8KX07mmA89sUo6dOmOO5rMCXnp2zmgdCOuQOlN7Er+FLjoP5UASDkD8qk4xjoV9PSocZyfwx2p+cLx/n0oAnXPI9en+fpUisduB/+oVCAQQOmTgVL8p+5x/n+VADsdcntkVMpJwR1HY1BxksD90Ae34VKOBjr06UASjOdq9xt5qTqQR6dR0yKiBXHqP5VMvyhPX0oAeCfrgfhUiYB+XjbxUIyBkD3x2/CpQSvHrwP/wBVAE4PA28c5GOuakQjGM+xNRE7c9OwPtTvu9OvX/PtQBeXBPt2qT3OP/rVXjI25HQ4HoKmBJGMD2oNCYENx1q0mADjHP6YqsuM4P4e1WEIB5H5UAXVYZPov4VaySi7T9Pb0qimBxU28Z69uuPSgCYA57dQOakBBU+uDVcNgHv0qRCu4DNAF+NzyQc8AVbjJxwM9jWbG3ft9O1XY8ZGPx/KgC5yRxxjgenFP7eg71GvIqUeo5yf0FAEyDbgD1qwg7flUKcfL9KsD5cY/L0oAep29OxqwOV5xioFHUmrA47e9AELHHWmZwOhqRxkcetNFAF23JUjbwFOenftWurjp2/T/wCtWFExXpwKvQzDjPY+n50ASzHd1H+RVUHJ2jt0qZyWyT6Y/KoiByRxigBM/wCA9u1RsOoHf/8AVTh/SkIBx7cD2oATpwR0HFOUAY49qQAEE+vvTgdxxwMce3FAD/yGKaVYe3Gfr7VInfjqO/THtQehx2GMUAV+Op6kcCoGB3VaYE9cfXFQMBuwRgZxj6UAVTjAxj0+lGDnp0NL7Y/CkwPr2oAMcfpUTAbex/pUv3elQMMYz2P5UAVyDjjP4e1RMpwccmrBGd2DxiopF+nSgCmc5GOo/Sqzj5TkcY4q845O3tVV14oAzZBj6gevQCq59CfpVxh95ccZ9KptwpbHegCNsnn8Me1Q4C5Bxz/OpvemkDjtnmgCDHcY5oxjgAdKf36Djikx6fw0ANA/IfpTuwHH5dqXH09qO/sBQA5eh4AyfyqUfT2qEevX/CpFGD0/CgCzF94exq4Omfyqihxz+H0NX1+7gcYoAlT357VPGOvf0qBeDVpR2/EUAS+wpeg/woHvQKAFx0qZVycCq459q0YkQIZJHWKFPvyuQqqOnJNAHjvx21fwn4P+G+q+LvENurXcFpLa6dIgHnebIpwF3EAhck4/DvX4JeFPCiyKbrXYd6ffiRn5lf8Ah3HHG4dc5wK+/P2zPjDo3jHxPp3hbwzfi70vR1/fbFZB54bDDHRicDafTGMV8WW81887ieTYfmYJxtiHGOQeTiixEnYzYNOstPu7jWGgaGeYDCli6qoGPlzjdwB+XHFU5ra8vI918pKzHd5RbjaBgBsdeD7D2Fbyvbz7mmBmigysLbsZI7DBCnnoenFYq3FshKsdkh+8B0z0x7V0QMjz7W9L06y1fTXupDFY3LlJok4VGVeGAOQD82enT2rbkh0fQruw0+JWMTSbzPKeG3kheAuCyg8Y/KqPjm/sZbKG0UsJnO0ZXjAwTtPrwK5eK5tryWAxuwjWYSEMpG3b0weOyqPbHFAHQlLay1bUNGtovnnlSVH4IyBv25P93pVTSES01WW+uGCEIEeNlwq5AA9elVryK5hjOow3DrKJiMocll28Hj2rRhazvrJLm+u8STpuRQQD8uBtbr161kZlSezfVWXfjLtvDDhvpgVJZWz2qGFGxuY5THQjr+X4dKuM0UEyXFtdJI+NvI+UH0OOmfwqzZSLqKi7gKbt2w7TjnHBxxWLYGfIws5YJZjhS21iMAiretX63c8enuX8tEcSIiAt82AFHocenHatfwN4XuPGNzql1c3kVjpunsscry95Ac/KMfj2zkCvSr7RvCulQSHT9TFy0VuGH7sEmTHDbuSOmcZ4HrTiB5lpmu3GhRrpGhW1xBBCu4E/LK7HBbsc8ngDtXVaPLe3Ud7feI7kCeeGMxrjezbRxIW3HBH3cY4Fc1a3eprqUOoBxJDIW3ZTGzZklATzjHHWtO506K6tTqNvMlzDdRssoYfNzyRgemDxgVQGF4Yvr9J9Qt7aOCeG8uRcPM7kYdX/AIexyw4qVor2KwunuR5bqzySwlcEBzj5Se3rismDVNL8LM1raxgzz7fKlc7okJ42uBkqox7nua0r7xRHcahPp3kjzXwpQcrKNudy8cc9eowM5NaPYDzOW+uBeQ2luCnHzLGcFiOhzxn+lUfEtzFHG4tTlo5AGLZzvOe/rxXQTQLLdifTQwjjx++PAyPbHIzXJX0ttqcb2Ug2XIdSCvCtjp7ZAqIrU5pm/o+qf2nZJE7ubq3kHmjHysrjkj8sVtZ09o7mwAwyJvVl69RyD2IrnPDNpcWEzWcsfnbl+TOA2MgccYyO1dXrEFm8QsoHE8iqV3HggDHy8U5bjOVgTM6edKJd4/dyE/dx0z7U7xBbwS262qHZMg3K68owI5Ht7VuadbW1ghgmdGucABduRGCf85rmtWvXTzFMSu3EUax8L+HpUpAdkLu4bQILmKVcxSru2Yzg4z9Mk9v5Vzms311JbMol+bD75FHzFSMDnvtqt4b1pfNNpbndHOTBLn+HHC9Ox5x2xmugurZZfNjJGyaIlUHG33HQCs5aOwrHN6VOb3SXGpDdNGzFSo5YAAgDPX61btruS6t1DQgeVlGfOTjGB+ABwMVS06VrSySOddgWQANjBIJwevt7dKmvHbRYvkQNG0u4EHog5IX3x7UEGzazRT7tOkk4aEqqMOWbqvP8qxrKO4uZraAqPtKMR15K4I2mmapqCQtHdxLtni5Usc8HoGAq1LcLPbQ6rb4hkJBIUbj5gxjGPfpQBPq+ktYSTkMCFjWR4yMj5v61j3Ubm4ikG6ABPJX8Bn8q7CTUY9ZTMsYjmkwxVTlXj4yPr6Vg38MZuY7B1OMllIOD/kelAFmzaXV9HhSUeXcxFhAzfxben4GhLm51G4tr22iaCSHEfPT0YfjVOznkTUbbTjIRFCh5xtyO2fStV4LpolSNtjW7FkPcg9KAKUqW8ziKyLefaFSWxzIDxjPrReXC/bzpsCARSDYw/ujGScd8VbiuBFLPcRp8s5ww6MeOo9hVR0iaVL2Ar/o6mPY3Dbv6gigBsPlNf28buCFb5mb5d20cVI+LrTZg3yzfN5b+jKc1Q8hby6gj6LOCRntgE0ulvHPb/wBkzuY5lusAtwCpB6fhQBLOrw6Zaytu8yRMS89R/wDW6VmXKeVbQpAyxfveMgttQ/4V1l7byz30VgqBVVfLyehB/rxXOyeUdYtNJ8vKAjD+vrn2oA1XmktNQ+yxYZd6t/vIR6+wrF02D+xPtGroR/pTuqr6qvp9KZdapDFqMEIUkqzxH/pmoOBn8eK2NXsMwQ20Y+4D8o/h3cnigC3ai2ukbUACJ0yQq8jI5/HOR+VPuFij1C21i4fE0qqnlgckj+XaqPg9Y2LaXcsY8EuvOAQfT15xjp+lXb23aS4hQjIjk2jtzWPUuJCb+Zbn7bMgGxwu3/ZzUOsWkcOtWxhbKz3CJIjAEFGGcfTjnjpWtd20csMkDN+8zvUn06Afhip30/7Zc2cyMB5Ugc7jnOAOlUM1LS0NszW8ICF2LP8A3Uz04qDUTbGyKkKPKJOSduSP8aq6trkdkWCKcshOQOSV4PXtXCaobxbfzZG3F4dyFBnGaiNO4HWaVq0V/Zy5b94TtCt94hRx9K6SIwIFkncqgwVGcZz2Hr9K8d8JwyyyeZIz5lGTxluv8Pp9a9OxLcFY2cFYGyDjt7+vtRWpWAoeKpZ7SdZLRV3yK2AvDDdUuib77TYrefPmkkPz1BPerOqzRyRFmTMsmQh/iwBUGifu0WZh0jO8fU0o/CBraWLG1vZLe0CxomThB3Uda9GtP+PSM7jhsfTmvJfDckT63JBBkoAa9Zs2zbqWOFD8enHTiuDGbAXU+XLDnGVP09KgYLvjGDgAhjnG7Parca9MtnPIA9+tUpHVN3HK8fTPSvNiaAuOoOONp7EZq0kbNFxjAGPpt/lVNJDs3Yxx83HcVq28gMa4B+fkn6UMCrGGUnnHAqpcICAnTJCnPar5GJWJ9eajK5yCPvetMaMXxf8A8ijrokACtYyEd+VXivKPgid3hA71ygvGP4lFz/KvSPG0gHhPWBFwFtWQgc8NgH8s15b8GXJ8JyxpklbtRx/uD+lejS/3WfyKfwM9S8g+fcXkeA3lnyz2U9gfoK57StNurcu8issUoDHDc7hzXXyhbh508vbGCBHxjoP5U+65iRFCngAA9j04x6Vy8xijpfA99daz4o03TNgEGns97McYPyjjgf7WMcdq9K0cvLd6hqcpVlvbgqnAOQpxkfh0rhfBGm3PhzSdV1K7XZNqYSCHP3ljUnkegPXt0+ldzZQtbxRx/dWIMze2KwrvodMLlTXR5t3wAojhIz0XI+6PTivJtbkhW6jBQmRQqKuCQR27heK9Lu9800Uf32lcOwbooXnHpXC3sK3moyusW/DFzuxx2GOKyhoW0OaNP7QGckqFXHpxXpuhLl72T/p2CY+tebWkhe+zx8rKQfU16TZu0FjqdzF/zz6+gIreiKBz9xKWEceFxtAAHABPQ0y8B+1RKC3KYIGfm9v/AK1VWVTtaPiN8du/bArQkRJ75cDGFBb0/Cuev8RLM/ywsSLgA7iTz83P07U5kEMKyum0Z7dP8/pTthRhuYNuLAsD93HT25qIhHtQJOeSAOhA9u2BWJJk3Txv+4QnYEzlegz1/SueBYziIgDLBVHt2Fb96ggKKPm8wZyODWNYKZdeSLHEZU475H/1q6I/CB139nx2v2eWFQJJI13SHPHHXk+tQtI32kwwlQvG4jlfcjpXQagiRy2v+yu3acZJ67uO3sa4qe7KS3N1/D8wQNyGz+X5UQ1NDj9Rn8/VZimQqnYdw9f/ANVdWibbVewVc9O59fpXCQHzr4OGYmeQ78/dGP8ACu/sM3UoESExAYOF6kdhXWo9Bopaq7PbxxLg7WBKL1JOAAP8/wAq3vDelC3BjjwS6722fMQSATn07AdulTahpE1pBHc3ZMcUspCMuJAjdDuwQRjp9e3FbmmQC1mt4UVYwYkklHRsgY/DPetqdHXUtGppe7y7q4+aM+YY4lZchU+nT29q2/Dc0Tahqjsyn7NbWyFvUA5z9D/Ss26UWmhq8Z3fbpHZOCD5fIJHYEYzWX4auFhi1t88SRQR8AcgAgc9BXXTNEcZ8MvKfwBNeNhib+7+R3wgxKwyBjHHr9KydRuUyZJc/vM4xyvuCaX4aXNvB8OVtZ5AJHur3c38K4l9uue2K5/XTIyrOFwVYKeMhsfd/ACuLFu8jGW5oNKWiUwDAZR1HAx/hXWeG32/M+AAm0EVxyyg2CEvkpjp9K63Qo8W78Y3bQT6e1cMtiYHpV1JjVL592CFgAb0+QVw2sL59jJFJn7rdOuD6Guyv9v9rXSKoXATk9OIxXG3Lb0eBT8qjf8AU45H0FY1fiQ5nnEL+WiRlNvO0r34/CvRPDMKlpeNuBt46D0rifJwqS8YPOO+fyrvPDQaOyLc/L0HYZPOe9dBMNyDVYpbmKWOOUx7mzgIH6cYweMVp+DbOZNLENy5zHJuG0ev9OKinDMCoOOOcYIrX0bNpZsqkhpjsXHy9PY1vT2NTO12R/tAjbhcZ4GM+/tWDcyL9ljzglhk45xWxqmye6/eqwkxt+XoNvYe1Yk4DTRRLtGwH/d+mK8+e7IM+OP9xNFzk5z2xxmr3hht10jODkEdec4rPnLRRSSLgnkD6itfwcgV3kfazOu9ueAAeg9/SqWxmj1bYs15GJD85ZSAPQ9a4fWGEcjShjuuDleOVzXoOlSRtdm5AG0RkgY+7ngV5zrlxFLeRsoHzNuGOAMnita2lI2nscz4xYPZ2ls/+qCbs9CGUD8K5GzUlvIK/K25t2Mkn09K6nxdj7PazN90ZOMZ+bGMY6VzNt8rB1b7oH5j9KWF/hmUT1LTVeCxt3iA3ucdMZAqWQebM4Xgkncq8e1RWjZt4dnRdufbHtUtu/8ApDEI3zNxx26Vh1NjN1rbH5CEHjBGfXNcZrjo0yEMFwSOOo4rsNdwb6CJSPurjb655zXEa+4F2i9BkZ9RxRT+Ixluc95axKcBl4P1XHavSvBgVdP8xuFY9evIzwcf54rz+4R2j+QYZcksF4I7Kf8APFekeCFP9mGNo8qhJwMYDLnHcCuis/dJKt+WExXPzFd3HbPryKy0RNyROOPyGT6irt3MTdyeZhSwQnHRcjkDr3qNA7Slk/gY9s847GvOMx1wB5yFsk/KDz/SorqNI02xkn5snd9KsSNhldgASV5x2xUFx5lxEDIyjKsF/vexrQDKaTngDcigcdMV0NvDu8O3L8pGIpQuRkhGz/LjjrXLOPLBTIbOORnHHtx0rtLdM+HZS2W+0QnoMYAYjp0wQOPoaaA8ahQ/Z4SMCR0KMccHGP14+ntV60lZXQDJVuCo6HaabcH5B2+YjZ0BXgDC/wAOMDI7VBbyRw3kC7QP3mCuc9Oa9GWxmep36jyDtypbBbJHBwP0rkr66MrqsfESJtK5zlsYx64B/Cuh1m5itdJjuonDQht5KjPyMRnjqOwPTr68153a3qSkySglHVnQR4K7e5xxj8hiuKEG9gPSNJHnJIkP+rwrK/Ubh/jXm1zPLdX1y+1lyR8o/h3EnkHG7vxiu+8OS79F1O5D7mSDuOFwDyMdx0/AV5fHMbiZJgrIHG3PHyqcbR0wP061cN7FxNSN0lwhIIwA3PzYHPb0P+Fa9p5lnwRxlwozjK4zgY4yMfqMVye9kw+3A7n0/LFeneGbeJNPjuJo43ld3l82Xn7vTk+nBrQ1OEuv3TfaZcvbsi8vHtKgcYDDr6cfStG1spZI1i3YlA82MP8A3W4A49AK5nxDN5eqR72ZmM2RInzLkY42ZHrnPpn8Ow0GWCaxk0/fIrIwkc5BXCjDY6FV/LFaAcm6LbrNOfmcMArj+I84A9ulYLB3nJIHzHr26dK7DU7fz7qaSLa4SPb8vqvPHrjt6YrnI7YNcIEKoWXKDOSeOpGcf59K0jMDN0yNX1ELBkTIhOG7+qjPH8q6J4S8a2dgCVRiN5+9GOjA+mT9Pp3qvbaY8CtBKshlLblmOVUZ6ZPYHoD71sxYsY1lbKNk+Yrc7gByMcUnVQHOXMMsDC3cLg4C7hj9RkHPGP8A61Y8lzAl5HDcsEHmgvwScZxtGPXBIPYD6V3a6K09uNSvzuSVlNoVbATJPUcHrjPoOfpfPhzTRYrA2+aQSAebFtV2Vlzkb8gIMcEkcVLxkIlXMQ+D/DF00TXcjzRf8fG4YUsEG7aMY4YfSvYpLi4v9Mgn1Apa6c0ayfZxzNxgYPC7gB8wx27DpXm+kaM1hFBNqjJNJHnaqMp+90XnjjHb8Diurvbq7ttLa6b95JOqeXGvHlxkEAZ243ED7o9K8PHVHVaTNYoy9ds4NeS9t7WZJN8LRtIu7AXrkdiMgcelcOuoabKlrbrbt9vghFs8ihY8tEu3Ib14OPTp7Vs27tZW0yDeVlBcDqCy9VIGenbH868tglCaHEs5wqRyKrKC2WTkZAH+RWuFh7thnUxf2cJHsbFd8zxeWu4gIg6t0wSfTPHqO1R+IZJrrUbRBA+0KGuQvzeWMcYYe2eenAFU/C32m5mkurZo7iUwGXCk5EWcOdmBkjjgc47V1dro93qQhvbxtjwYwpA4xnjsA3TOex4rSTsBm6Ut7FMLnTUaTbC0IAXAZcZKbiQPl6e5x04rE8nVpL77fPh7gLsKdBG5bAR1xlcdTj0/P0XWNQGn6ag02OMW6MSSH2ZI+o5OWyPoRxXnNprtv9pkhuIXSO+mYyOPndWJ+XPbr0/+tip5rgdtYm18GaU8JkDX97eyySSc7GldSUUkjhegHp19a8z8QXmpRrNLrEknmyAeYoYNsbeSo4YqFxyOMYHbgH0fUJBcwLpkqN9otg1xE0mPmdc4YLzj5fu+npivGdevdP1aO5877TLfyy4JO4QwLH/GwXGcgZGPbpXRh4XYHTi6tbNpLQlpWMYy0Y5LMvVeSemPTP0qCztbTTtBBi/1s6TRuW/6aEbflxgBAowB1z2rgtMczXaGN3kigk/elictk9RnqeM/pWxf3Ul9MPsrlVXn5iFL9s4xyeP6e1d3sLak8pgaTaSXl1NN5g8lQZAV4ULuHyjqV5/hr1j4PX1npfxg8GXtpnyG1m0t4kPZ5nZGYoOFDHHYV5zc/ZtPiiaPa5blAgx8wHOQPwrV8H3/ANh8TeGNWJbfFrthOPVUhlUfL/k11UNJI3oO1SJ+yXj+BUnnZssqPsIXg4IXFZ3gOZLW4d7dd7BTtHAIGQSoJ6Zx7V1fxFjiVpol2h5H3nnnGABgdunGfSuF8Px/Zg527efvdyp4r0D7SGqR+TXxJt3tfi14zgi4iOrTSYIGMOAQPbrXuf7N7Rz61qEUg+SeJGbtt3K/I98cV438X7X7J8YvFFnccym788kdGZwCQP8AdH869T/ZwmjTXrtZmbaYExk4GNwXH05P51hLqd/Y+AdbgaDxLqluMRiK/mQL2GHYAYqJcg528jIxjj8q3vH9rJD8QfEMGSCur3C57BRK4Fc8treeZgS4Ycrxxj1r0o7HyFbSo/V/maMNyP4MNJ0IUZP+FWoZQTjaADhR77fpWL9mvucTAADAxwMfhVlbK7I3/bFXPAHufYUwjfsau9QffkbT0x6VYEmSRghjjr90Y71Rh0q9jO77QJFUDhRyRTTpOqbji5CL1GSDkelSzVc3Y0t2MnBXH5+nT2pM47dcjHc47e1Ul0fUSQ32tQcNkFcf55p40rVF+SO/jLDnaOOv4VnoX73YufMWPJBYY9qsopJ+Vc54xjCjFZZ0bWN2PtkZ45x26cYwKRNE1JkWQ36BcYTqP0xwKNA97sbhVUB3DnKgDpyevGKhBIUsevbPt/LPSsc6Dff8/wCh46kcDH1/oKV9H1JGx9rVdvJ44x+IxRyIObyNYDbuKggcY456HOBx9BipYLuNHOeIiMZX69duBn9Kwjo2okZa+UgHIP6daa2mXqAB71BjhfwP5DB/LtRYal5HYnUNNkVRImNp6j2/p0ppv7UIfKkXceFTH3vb8K5BdM1BgQlyfm4JAHI/yakGjamxG26VSOQCAD+GKOUd/I6VtQsnf5gwK4Hzc/L2IFRtdRyRkvngkAY656Y7D8qwDpmpYx9uU7+cY7+/pUJsb9QV+2cLx0wh29vU/l0o5QUrdD2rTn3aNCVzuVcD8SMDP0rB8SjZqJGzbuiHtwBzjHvW9oSxp4ftyGzGyfKcY+YHHQ8isPxRl9QC7SAEAyO24c/59BVfZOen/EMJWztx8pAGPb6fSr8Eyc5bj8xx6fWsvcQv3+n3ce38s1YiOSAuBuAGPTP+Fc/KdpqJsUltmWHPPUd//rV5drBMd3MSFAEnRew5GP0r0h5fJEjZOFGAMdsYrye9JZ5iG27Zfw+tbUjCvsOt4wzFV6cZycYz0yB6VsLHldpZlLtwMjjANc0ltcnfl9vGT7gD+laUNhfEiMTbOM/NypI9OO3AqpGNJ+R0YDBB3I+U/Udx6U8bAVBGeRxnnI9Of/rVkx6NeYEkd4OPVSDladHpV+RxeJ6HK4/p/wDWrK0ToTl2N2Mr5bsgOCOh6/4c9aGiLqfU+393t7Vk/wBlapz/AKYpJG0cenI47dKeNM19WA+1j5uPvccexqDZbGvgKjqAWIA7Y3e2OwH/ANah872QgHZ789OcdayhY6wQv+nLkr+PsM0n9layvy/buM+vegfMaDjH3V24OefQd6UeU/zANkcE7un0rMTRtazlLlcKcAZxQdA1s/K90vPZGzjHWgzu+xfeFNp8wFeOOew+lS2GpXehXH2qIebbciWH0HXK+n+RWSdJ1gZ/0pTwS2W5IP8A9b3pG0TWjE0r3ChB1LNj06Ac+lGnQav1R6vDeQ3sK6tp0gkhfG5fbjK4Pf2NQTWXm7pbaPOF3tGPvKfQfh0FeZ2b61oszSW5WRdo8xXXCt2ww457eo6dsV6rYajHrKi5hzFco5JQDqCFyuSO3OPpilYUjBlTK7/l4BOQvp7VmvDvGFwsnUcdB/hXRzwNfSTeV+6kdd2z6eh9axGb5tpBGOee5qCk7lC0mijdopG5YfTBHb8a2cQgfO2D/CDxjH9KzptrJtI/2RkdAKgjWeNlZm3Kv5BR2/8ArUAaLrBcb7a6VZUk+5uHIJH9K4XXNBbTv3lvIHtzgrjkqMDk4GACc7fau0LYVGOM4xxzzU1p5M4MVyAQOQDx8p6/TpTuI8qSbCsHJ6DJU9hVyO8UA7GDk/INxwAB2/Kul8Q+GDZwi9skcqSUeLHJPUFcE9ucYGAK4JrSUkiM/IB16fpWkVcyk+U62KUeX3ICjk988dPQVNG0eA7ZJzgKO3b9K5VLG5JB85c42gA59qn+w3SbWW4G9Ttx0254/I1fs4kqs+35HVqZFJBVnAB68kCrKSW4Cn7pKgn5uB6Z5rmBpt/HkC8wAo+6T+Qpp0y5bH+mA8Dg5H4Vn7OJuqz7fkdSZreUAuu0jhT1IHUH/P6Ux4YjjaJQgAO5eh7f5xzXNLpl3u3LP6n+hyP8/pUv9l3DfOtwWbHADbiMY9P09KTikOM79DozDlcxk/Q/Lwvf9P8A9VSCP5TvcAEjI6fQD3rBg8P3z52XIjC+rYxUs3h+7jT57wAMNxXJ4PT6c9ulToaHQbV/1ZcDsTwoIA7VIWBj2wkZXoP/AB7/ADiuPfSQFH+mM3ohX/6+Knj0dyw335jbcFGFx14wORj6U+Um51BIJVlyM8YxnOQOuOKSP737ktlhgE4+Xb149P8ADpXAPa3EcxWyudyb9gKnb1+nHXpSNa3ZBkeR8IPmycnrgY+vaq9mZe28j0GSAsGkOxGA7HB56YGcY/nVOUPtKR7GUjBwR39fy6VxUVvKnyzNJ7Ickc9c44/KliitiHElxKmP7if56UezXUaq+R2AlucKnA3fLgYUkY9un0qu5ln3Eqc/dBBA+ufXp+Fc40VquNl7IfbHTP6Cp0s4N2Rqo244G05/LNVyIfMzejaOXcS3MYJPOzAA5Jzx+XFaUMKhcMRkfMBnqq/5yOOK44WUecHUl5xg5yPoemPYGkawcruivd/Oeu0ZPHGTxRYV+x2F55UCkHpxs29Bj0//AFVk3K77RhMjrtHIH93r+ZrJSwutpNvqKMT820MQT3z+dQrp145Hn3LCMkbnX5yO3TOT17flQo62E5NdD0DQyn9ladx9+ZOfoRxXqHj13t/Dmozf3oVT8flzXnenW8iLpMLgHbJGTt4G3cNpwOBkDtXf/ESYHwxdDn5ZYdvTad7jPbuPfFbHJ1PDh8sCZOBweepOO/p9DjGKSRvKQMq53cYzjj2FQL025yoHP+FLl3j2bjt56j09/wD9dZT3OtImTBwQhX5iuSev/wCrpTbpiLCcFuwTONo6U04ZSjqRkYGBwO+fbNT6l8ujSTtyzFQuOQfqPpR1KexyJjCY8tjgLznjnHb2pyIQScjch46d+9QSI8rAoDggKPTP9KPszsEdX+VwcE+g7n+VaM4luaYKDCYA2Ngds4/WpUfbuwSG+vbv045+lZ0emMyn97yMkdPpVhNLkQkCUjnaQvGBRZFx5uxoLNLnapUZGACfSlhcyYUgNsJ+UHB46YHt9KqLpQUf8fHyjqNnp/LFO/sqRh+8nKgYJyCTz6AVnZGq5uxeTOMcnjPPsc4z09qlG0SBgBkbRgnsf8/pWb/Zj7V/fOQWAyBkZHTFTJpaspxcMoODlxtwR2x1/KoNdTTVUQ4D7dvGR8wAP19alfyli2jaTx8oPp+mO9Zf9iAKpjumJON3b3//AFUqaFOQAs5KklWXdtPH9KA1NLy1C7T6DYf4G+h7fSpfNVIxGCpxhgo659OorMXRLgffnfGfXP0zzUcmj+WVRrok8H5lIXH15+lTYq77GwlxGzrFKQrbyCMjGVHX/wCt0qBZ4ZCrfKd0gC7fQe3pnn/61ZKaVIwQpNjfkDt0p0WlsXVPOYNl8bRj7vGQ30HsM0rDv5GqDuPlFVUZ+YDpjP8Ah/kU4KzOhVTsQrx/ezwMHjJHT0wOtZX9lo4ytxIR9O3p7EAdMVI2gnchNycK3y57Y7gj0xnpS0KNACNAE3K5Y4XcQBx3/wA9KsxSR+YZuGDptw2CNo4I9xxxWJ/Yybsm6Zd7cbxzUi6TbYCm4lcA8AfKAT1wKANcmJgUJTfgDceGGenTqPpSmWIl2ZSm/acn7vye34etZS6Irf8ALwxyc7QeeBgDPenDSpkyoveImDKRzge6/wD1+KALLNGXdpFHUEOoGGB6cge/FP8ANVcyEFdgy+MgenJ6HjgVS/sU/wDP6x3egHPqTzzTX0gKVd7piAeN3I4HtxRdCsXozcOrmKCd1hwZGWMnaZDhQcDjP5ZpkVxtRlCksDhAQcYJ6cVf03Wtc0W0m0/RtSktLW4fzXTykdmZgoJDsoYZCjgEZrGkt7qY75LyaR2YF9+R147igUU+poL5JjMmREDnarE7T0yQOD6fSo/NRmOFxsO6MkjO4dvx7dAcVB9mgNv9jnYuWJ+c8FfTjvx/+qqZ0+LYGjnfaAMHPyqfpwcD2oKNGRk8g73GzHQnsPTuCPSrkNkHBDSBPkBILDhD6+g/yK597Eo0p8zKhV2k8E545ok0uThS23BGxupwPy6dhQBsXFw8L7YWHyjbvPI45/4D6fSq8S4G4YOA21xwOR09vr6VnDS1QfJclNv5fL298U4aYqPva4YDjjHcdMjpgUGZYjRFKlAAQ3GT29B+PNEcW35TnaHxgfw5/oPpUf8AZGDh7p1CtlsdAOx9KbBpCHc32mT5G6DK554/Ejt2oCwpjRQisVXK9DweB1/w6U5cHIDD3UDDAY9P/r0o0eE5xcyMfpnJHb2FNOjx7ci5eQ45VVx/kflQFhFnLIB5ZwT90cc8c/QVNuYYVx0Bxj39h6VX/s442ebMVyR167R6dv5U0aQpb/j4J4GcdSD/AF7elHuhYljkCgIMSKflJ7hRjgD8c05JtmIpflibJ2v91cZIG4cdufT8MVDFpJmMaGRjhim3gBccjnvn6VCNM2RqXmbDtswOx6Z+mKegFxfsy2e/zCbkHLAEkYzxheg9KP3e8DliMs2W6EHIz+WDVZtJQFlE0u4ABWx8hUY46cH0xTG0crgC6LIzY4OPwxxTvEm7LibXbc+Vd+WQn5ML246Cp5Fxn+5glMfNk/5GKyhp7AbkmYjfswpxn6dvwqUaXKMxmR1bqFVuNq8Dj1Pai8Quyy7HPMKeWPukHA59P5dKjkjjK/LhQcBc8YJ+nTFQf2aj/wDLWVCQAAeueh7dAMUz+y4X2okzNk4JA445x/LFONiZXEmR3feAH+fb3AUevsMd/wBK7or8+0oO64H93b/ke1cStgkE8TGR8s3Cv8wyDwD0z7iu2cbM7eXO04/hzn09cVtBHJVPQNLEagOxBka36egAJ/X/AD2rxVcykyhckuc+v+1x0/KvctMVTK8TDKqpCjnBUD7uRg8g9e1eLRRQxrJvO0q7gN3DBsdKdbYijG8gwhRkB+bO0HJ4YYI/LtVy6mE8awXTyycbeWO1iegx0P8ASqQX5QjEFQNuB6HoaTy1wVOBxt+hrlO2x//S/RM+vH4U70yCD0/Gm9Dkr05FA56dfXtgV2HOL0GB0HXP8qd0IGeV5AFM9R0/DuaU4Bwe3P0NADxtGMfhQuMY9D/n6U0dOaeCeOPw+lACH7p9e/HSnZHT24pvTA4A6c04ZxgEe9AACcYB+lNyBx+Xal+owB+NIMjGMY9xmgA/nnFHQcdPzzRzjpmkPqBx0zigA9sY9KOAM9M4xS56Y6/pRnbyMcY4oAf83zZ/D6U7A4x0PaoV+X3wP0qRSePz98UASj5funIxUg5HzHB9P4cVETgMfu1MOCVAz0PHFAAuAAOo9un5VZXsGAx3H0quvQkHueT1qQcEnB9jigCZSdgJOeTzjn/61SDDfL+GO+KgJGcenX2qXkqcjgdaAJwcZXGPY9cj3qT73bjqDjiqq7doAye2B6CpFwAAPYD0/SgCypAz6Af5/CnZC9wRgfTHaoQ5O05zjoOnHejeAMrxjnaOzY4NAFgckBQeTgcfd/CnAjHAxzwT3x3xUPIzljxxnPByKU5Jz04GP/rfSgCQnHPr7Y6VH0HA6HOR0qMMCw6AelOG07s/iPagBQeoIwMY/ClzIP4SMfd4wcUzjGcccjH+H0oHAA6993tQAikAcdhx/Sphg5yMduOvtUAwfQAc81ImB1GTQaEoDnjBI9BUwXj5OuenT/8AVTflTjipPMGF+Q9vQCgldCc8Ng46djzj296Mjt6Z+YdqgBO0sBgE4wR0H+etPDdcnkkY+p7/AE9aCh+CT6f0pm0t84+v17VJjqgGc8GmFXbb9Agx2oMxuMgkDoPu+oqF35Iz09ulPc4zjv8AL179/wAqgkHBdfl5+77UAMLdce455z60w5BK/THY0nOPlG72H6UzcBtVjtzyP/r0APJ7HApN2Pvc9/T8Kac554A/OlX7xB7jPTj3oAM/KMjHcdRimMDhdhA9T3/KnfNGN7Y45A7ntj8KOEPy/l0oATK++Scfh/hSgrgDg8nC96jyRkZzzu/T+VO6cZwTQBIOOVA/+t0oHIPI4/X0NN4HJyTnP0p2BjpjPT8P6UAHXHHXGP8A61OU4+6oYjPUdfpTAeeRge1Lz/CQMDn1H0FACjKhQe2MjpS8Aj5h3OBwwxTOMY9uopw46dh9BnFAACepznPYY3f0pvQZx0/H6UvbHpx7flSfKvPvjGe9ZgL0PYcfdx1o6YyOAf19vajoemf1po42gc4xnHPHrWgCjBHqM4GPal/h3Hntx6UnYOxG5ueBx+Qp+MN2BPHFZgIFBwBn3xxTNqgYI+X0HHP/AOqpRgrzzx/+qmnAGBxjH+fSgCIADHOQTwB19Kdg0HGMleelIUHTv29qADDdO/QfhS9CODyMY9DRlOoIX/61KB8nP4Y4/wA+1ADSOMds1Gfu/UHFSnhv0phHT2/KtAIyM9fb65FBz1x9707Y/wA9KUcY7D17Y/p6UwDOV24LHlfTHSswE4GMHnvSc/fOEHTn+lSfdOT37Y/pUa7AEAPtgDvQAowRn16Ef54qNxtHPI6cd6kI/wBoUzIBIzwMZx7f57UAQEev0+lQsDyCpAyBjtxVlsB2O3AOBx1qHHykkdug60ARNg/X09KQdPlBx1HapSvO0leccHqKQx/KwAJ/w9qAIgpHUGjAORzuOPwpQEBLAMOmQfT2p4z6e3NADfSox0A3dM4FSDON2e/6U3GBwOO1ADORwMEUcE4HpilxkcfrR04AzQA3IHJPTsaOgPt2o4+9yB0ORQcZDdjxQAY9MU3Hr6UZ9Kd+VADDzyMYAHXioXXjHyj61YySMnqen4Uwr042jgcUAUyB6j0z29qjGTxgY9PSpZOVYqMZYen8u1QuBgrjG44wO1AEZ7j0HQVG2TzweMYFTN/FtHC4B+lRng4bt2HpQBH2LNlcAAdyP/rU7heF6Y/zilOFHy9ew9qb9wnn7vTjgUAJ06gKe2fSkzhsDA2+ntT8YBUH7w59KRuRjp26UAGPRce1L0HbHvTVBIbvgdu1KT+QHTFACbvVgeMYxiomPdvb6Upyvynj+lMJI+br/WgCVMbW3dS2PwpSecHoOlQ5HOKfQAFsdePX6UZ7yMOnrzimnODjn+Xt+VCgKfuhWUZBxmg0Jc84k69selCjAx2zigZXpx3xig7U+YcD1JoAP8/lR1piPvXLDBBx04P0p9ArAO/+c0wjdjHf8qf0oz2x70DKDqSPbHIquewPOOAPb2rQk4Geg71R3buOOOAe1BmVzzkjrnAFRlVX5gAckZFTnPr1/pUb9cL36CgCmxwpIP4Ux/fA9qm2545x29qgkH5Y9KzNBv45xSY7U78ABik54zWhmN9+w7e1GG79f84pcDn3p364oAQ5/uijaQMD9KXAx6duaU9BigCAj8MdqjbGamb5c8AcnAPWojyACOBzigCLGMgjHNJ68c8DApcc9CP84pQB0A+7WYChRTx0zjgVF6gDj27VKOuPSgBwP93qOnelIxgHjFR56+ntwakUcY9PXrQaC479e1HqPSjPUfhRn8c4oMxeOB1AoGe2Of8AOKQ8fn0FJ6j8Tz0oNB+PUfhS/wCcDjFNAGMDineowAMUAKoHOOMYGKeOnGKbjPPpzTx26c0AA7bc8H8OKf6kf4YpnAwDz/L2pw9+mOfpQBJwp2r2A/WnDPQ/3R1NQ5+XDemPypwwTnGc9h0AHYUATfXpwuRzgCl+bPP1NRA44xtb07VIeQR0oAXr6ehx29qd1Bwffpim9uOKd1J+VsYxnrj2GKAJPmZlXgc9RxSKdoAH4Z/z2pvBA9OMYGKM9eOp6UALjAAP0/KnD1IOOAP5U3A+6eBxkevsP/rUgHy4bsen+ewoAnzyf9oAY74qT5eg6YwV6YAHaq45YHvgYwKdnIH5HHrQBNxwAMDoMULn+Lt+dITuz06Yxj0pyHGxehAyfpQA7JHyjk46f/qoGPYc4AxwPpUYOFHtyeMdf8KeD/CvOOMfWgB4YgZHPTA7VJwvA6DsKhz+B4H0qTGBn0PHtQA/OeBzjrj9KcMEk9Mj7tRHv7ZI+npUmcHHt26cUAPU/wBKeTj6j+QqEZGSfoSO1PHYcdP0rMCb09AOKcDz+tRr6cc4p/QevpxQBIucH3/nTuAo/Kmqeff/ADilHt6cfhQBN0OM8jBHp/nFPGMZA6/0/pUQ7ipM46cHH6UASDoRgY9KeOm5e3XFRDGSAeMZ568VKOSDkdccUATLge+09u1Sj1PbpUA5HHBqTuMDgYwDQBKvAx07e3FSj2Haock4A79PxqZMHnnGdo7CgCQFSPb/AAqyMNjGCSB0461ApwP6VLwVXPzZHQcfSgCZRwv93p7VKuCuU5x7dqjDbiuAcZBwO1SqVxz156d6DQnC4HtwPQVZQ47ZxjpVZMNnj0A9Ks5OAW2jPGSOaAJx90ZHBbt2FS5GM9ulQDqQc8d+1Sfp0HSgBenzHg44pykjp19qaAAeme3SpApHyc8DigDRTI6dScDHP+fyqyDyzkE7eB/D+n/1qopxyOcVcThiOg688igDQyBjBAHangj1x61Xyfb8ulOXI6nj0oAuqwHHXHtViM/NmqIbk47Hir0Y9OP/AK1AE6/Mw+o/SrIxs+UcZNUx1+XuelWgfl4Ht9KABhn3BAHFNwFwOnapMdB74pD2/KgCIMFyew7eoFWFJP3e3P1z2qEKMnrz0q0BtOB24P07UATjoFP5e3rURx2x17d6VeBk9en/ANaj0xg84oAb7dDxx7GgD+Gm5x9PSpKAGYIJYLyBS7c8Dgen07U49D6CjGAoPHsO1AD1GMjHTnjjj0pTgde4+lGMdOxpSVz9aAIGHHzDtVaT7uOOOntVlwAQc9D1qBuBuI68UAVjx/jRjnB7fpQABxjp/KnAEUAKobIA4puwHqMc07gDHrSvgY3cdKAKpQKCPXg5qF1RTj8vwqw7ZYj0qqTuG4dQe1AEDdc/hVRx3/CrjEZxVZhnAoAoSruU4zzgewqkwADDI+X8vatF1znBHHFUpG2MwHylWB+tAFcqRkLg9vzqEnk9+3HtVjcVO0L1/lVdhwWAxQBHzuPp0/Clx+v4U3dlsH6elODA4oAMdBim9s8e1S447/57UzHIH/6h7UAJ0H0FS8fjxzUHqSPbFSg9B/nFAFiPhg3Ymr0Z4JNUFOCD1x+dXIuoHYdP8KALqjB9ckVYX9emPQVXXs31A/8Ar1OP8KAJqOPyoooARVLH9K+Kf22/jRZeDvBV18PdH80a3OsU7NhfKEW0nPXccHGegGMEEEV9szXMOm6fc6vPjybGPzXBIUYHua/ny+PHxXufih8Vda1SFpbtkka1t7aME74+S3TgD1xzjFVGNwPH4/Ejzi3mmlLwlC0zSKzOkhJ3HHOcsR04q3F4k1WdllEkX2S6zEokXMYwOjY6HkZAwfc1o+GfBGsbYWuW8mHeQ0ZGHA9M/wCf1Fej/YNGtrSPT7ooLaPJWIbRmQnJYNjGfX61bdjn5rnEiz1ifS4bVngkeFiwlL8gMOwHGOfTFLa+GIZpQl1C0ZCZUxHfu57Z4x3xjpXe79CeH7Wo2QKVPyg/OP7nIwOB24xWPqMU7eZNpd/tDspCD5XAx93gdAOeO1OMgOF8R+A7s2a6hZyM8lqd22RedrcH8qoaBo39iyyXN46OspVEbrsLfeJU9gAOnvxjivQbm01hLfzV/fxhdrLKAwJwMkAEMPwNY2q6hqg0eT+zbfzJXwqbIyUGPvDGOMds96JSsBl+KLC2tLGC1/1c6SB2wCQ35cYya82/sq5snuJ7qP8AdvGQgyGx7YGOPauq0bxHqVxrUVreQNciRTGzSfI0eFJJGeMfL+lZ2narF/aE07xhFZpG8luo3EkKAcDHGPwrORmUrLy7fREd2Ch975xnlSFwPQ8celbnhq0TTLK2luYX8i5YeZIykMhAwCoHIGehxggdK5/U7+7iFrE0aBbpmJVsqFZecAc7Rjpxit83ElrpMd3LOZEjwWXj5f68dPpUgXtF1BPDt/dixlZ4bk7kz93zVUhHPUHaT2zniubt4dR/tm516/uA9w6KfLTkMowAnZQABjgcds0PfLclb2BxKgGCGU/KGPHp9K6XR7C5vtXMtu4+zCAO+75tox/cHJOfbv24yAdRpunvdWkl5cTedI4j3RoQQvAPB6BlPQcjj3wLkUGlgXUNpE0cjSKjqM/XJHQcZ6Vg3Wq3vkfYIHFtGo3GPbsLRsQdv0U9Mc/jS22k6lPDc32kqcKilwTxKFznZwcnrxx0+la3AzbrRrOZJ7eUhFOQNqcrjoRjFclYi9f7Xe3B8qSDbCrMuPkyOvQ84r1CEQWlnE16zSzTc4ZcFc+w9BXFa3HdS6tM1uSLd0VW3D5dyDI4pAc7BNPNp88kjcR/uwI+j5HDe2BXm1/M3nPOhEU3QOThX2Z5x9P5V6vHpt1GJL1IfMgWJBIY2+UvnGeO/t24rj9Xs0F7DNMoUTsVXAxGwwAccdRUx3OaaNTwtqM9xpf9rvIDPZjbjGRtYkYxnjNbltcpf3C38K+SuC0oznBPr7EdKxfC+gyWV7PaW84lt5SG8nqcJz6dQflxUmvaff6Fc25iYkT7n2gfdQZwh65I5oluMjvY54rmWQofLdcMRz26DHSuM1DT7+4fbFv4OU6YGB1Oa9CS53QjksiNhievtkUl5GiSsw2hWj2vjAwSOOtEZ8oHn/hmD7HqheUjZKABjj95k9fzruoriVVckt5sCshY9CO30x2rgLcf8TFIJG2/vdr7eCNuc4FdxMyrbgTuHFw32eVh33AbH49MU6nxIzGyxjVbKOCMbZ3bIdQcEjGTj6ZpupKbSFYZZC6yL5chIAPHCn8h6U/w5sh1STSJJD5Zj3pk/wAS8kAe6+9R+JXu/tSJHCm1R5jE8YwAO/04rN/EBXXT7W5so7jCpuYqFYYKE8D+VXtOtITavZy7ZI41O8dsLydv0x1p2mqupWs4tzvUYbn7wLc4/wDrVY0xlkXbI/lyx5Dpj7y9M/jUMCxa6I32OAdCuGhbgHZ1GR+VVdUtpbq7inVtqh+SMjAHp/KusvI7aOyivrJcpsxtY/d29PrWLcanb3jLFAriSMFnQHkjHP4VEQOYuPIZzNHtWeNsAf3gtbei6lc6jpt5L5Y82LaF5wW/vHHYCsqC1SS9tY4RuhAYDjPLev8AOuf0k3Gl+I5fNy6EEOM/Kyng1tHYDsoXP2aO7OMc7eePTHtWfZpa6rDc3th5v2iInesqhFC8cADj8O2DW/daZE9ubRZWiV2DK5+7keg/GsTQF/s7VNRtGPy3BRRg/dPXI7cg4rJO4EVvdR294sE//HxAylFGASGHQD+foKi1/S1SRZXGyEYYPHwTkevaooI4LrXj9nLKIfn3EcDAOMjv71t65GtzZx3Vsp2ysFYdgV7e2MVQDbW+vLzW7B+Ps7lUbpu8zB+99B6YFZ5aC11geTmQrI+McbVA9zxk/wCelalhClvLZag5AiZzIqDg56Y/X+lV7218rVJWdMyswwQONg54/DrQBBplhppjutSgVfOt5PLVz/Cr9Wx/nFUNZcmUvHK/3BGW7cd81pWkY0qe9a4ANteMigDnavU0XumIPMa3w1t9wDqDu5/z6VmA+FbO50a3uI223FkOcDng4FX5HBsw84aT5t5Ix16D9K5OzL2OnagjJ8rkKpI654xn6V2ejS202izQScFIyF3dCOuc+xomBPbXEOozmAlenGBj73INVBqfk3osHTEcbCMS/wAQ449sVy+mx3Nldm7nZni2gc8E7eB7cV08cEF/su2+bn58d8Dj24oNCPxDLaLbG3ZA7Mdu7vlsZNUb6xitrd7aUgxQwMVwenTGPwqxcCISNJdJuXfGhH+2o6/hVuSCRpds4PlhSD0wuBxn8OKaMzmvBnllJpEUqocIFXsp/wAa9BisXWZIbcbW9e3P+FeZpdjSJ4ooBtzJuIj6eWf8K9X024R5kKNuLDOSeqnpU1ddSkzE8SSR29ujKfnQYQ4wdwFVtFVpLGcyk+bMowDx19Kl8QyW/wBotpbsA7JSqKPyz9KpnURLes8HEMOR7Njjipj8JQeD7Ca11eeV2+9HjP8ADn2r1y14QqcYQrgD1Ned6AYIcuisA33fQmvRNOYTxnAxzyMdSOwrz8ZsBpOV27f+eeB0x1qvk7yFXOR37YqzKAVbdkhsHjjhfWqxxk7uCTxj+lebE0ICwUNuy27P3fUdK0tMfCFW6AnqeF9MVTYFlbyhhohvVe3v/wDqqWJ4YvMYZKuoIHTv2oYFmZx5hcAjjHqDWTettmhdnynQYPQirc7hvliBxjP+HHtVC5jG6LoV4/MCmNEWuxpd6FqduFGHtJDyQOg9+MfyryH4RxGLQLuKMlT50Tjt1TA/9Br1+RJLmxvYsAmS1lTA91rxn4e6wItN2x4Jk8nc2eVIHA/n+dejQTdCSXkV0sezW8291hZs884456Vt6da79TjiZchiAoPQVw2l3L3GoSo3ylAWH+fevS/C9lc3tzJdQcpbqsjBuCCDj9K5XBxIitT0LVQkjW9nEAIY5FY49ANoAAq9dnY0drFhtwEYA6n0HFZmnyNPIJeBubbn1x7dK3bS38ydrjYGaNtoDdFx6VxSd2d6SsZ+p2iW8sMZBZkX58dPWuCntdhlZfkUk/d64616LrkxhnWWX7xzu/HpXnN8blYrgNwpxtqTCZkaWMzgkev4H0r0bS/n0HVI+MtIIxnjArzzTY9siK6/NI+flPSu/t8weH7x0xhZcuSM9Vwfb09q66I6Zz+pFIri2i2/K8asAv8AP2q9CwiyQNoI6DpgVm6i6s9tcRj5oljjJPTOOwqzcSbd8C/dVVBOP4j3/wD1VzYj4iGU7p9qSuoAXHbj9KewnlEK43MQBx2zVe6bdGYsDcyjqew9PTipImjlCIjBAo2cnnHsfSsSTL17/RrhI0+8sXH8I54rP8PxKdQaTG0qqqMcj5f/AK1Ta4d1xGg+UABAQ2BtHX9Ku+Ggq3bIoHzgiMn1A5rohpEDrtTCtMG44AOON3PTH0rzTXpFSCRB8zZOVHPbt9a9IuXjlnUqfl27QzcAlf5f/qrk7TSptZ1NdOgGbi7kK5GCVUAlmAOM/KCcd+g9KKT96xocj4Z0S/12VZrdCYo+SwBOOMdv5V9Xab4MsrHS4oYbiKO+tI1jljcjfG0gV1yo/iXd/FkAe1YFpN4V+2iw0G+ghe1+7byqUiZ4wNznA5PoP09cXxNbeGtQ8QXt0kLLqlwhKzxSSbZ51UHyQCSoJwPlxz9a+hpUo01ruaxVkW9Y8Iz2Fi6XF0zWtpMI0yg2N5nzblwcAj3zj9K4Qfamu2s4SS7K0I35yN2R19AMdPwqtGL+01W4tbi7k8lsO1orny1xkgbOQCpx93H5mrlpqXlXwu3TCrzkN27Z9RwOPauapXipWBandeMDdXWn6fY2/wA6aZaBPkTnZtEYb34UZxgD0HNcMzm3sNVZNvzQ25TA4KBSNwxgY4PGOMV5frPxQvYdS1O2trqS5tCrRwOUjXDjBYnaFO0HgcEn9a63wtef2poFxJKymWZSshDbstt2x4Hpjjb7dq0WyZaOc+GlncXXwyt7hWURRXV0SOdw/et74xxjpV7UEUWrCUA7genT0+nQ8VrfDG08v4MRP5bLIWvw3qHWZ1Ckdc+2McdKz9YOYAAoyWQYAxxtHA9h6cYrgxX8QxluZuI/sCLENqpiPHY5ArufDUStBsc/KCFYgZ//AFGuH1H/AI94o9u0bl5yM8Cu20EM1g4UbRJIjFTxx2ArjlsTA7PUspqWoyhcAGJOe52AfliuS1GaJFSHAJw3I4GMdD6V02sTwtq11BFllVo2m+oQALmuN1QtCHfoMZ+XB69vY1jL4gkctI6ttA57HHYV2+ikrZTDJC4XOBzxXCchiGwCuG4HY13mjLmJgxyGXZx61rIDUhsPNjl1CSLMVqo3clcEnA+o9qktZZdjEkHLbohgZGfvYx6dBivSvAGg2eq6Rqn29m2/JAu0ZTdtfa5x1IOMf/X48zltpNOvY4870jIUZ+V94PzZTJPUY+lbWtDmNnGyTKF+oW9dXySoGAvYmsW43NNmNcD09CPSt+5U/wBoEsQdq5OOv0rBuMI4ZsgqSQvbP9K4jDoZN+P9GKYIDNjnrnp+VbHh6VIpHfcqYQDcPu8cVj3pHlqZMkqc4HStXRYHnJfIKoAqrjAH4VcdhR3PTrCQW+jG+LbmuVxGPQxbs5/AGvPNeTypxKD/AK0qef8AaB6+2a7DSoppISqcom4qG6Bsbfz5rj9V8ue9ii58pMA7vRcdf0rbEfwom1QxPFew2Vo0nqO/fA9a5RC3VcgL6c5/pXW+IB/osS+rsw+X+EAfjXGIy5UHI9Md/wA6WG/hmMT1fRjutfmHKgdOpU4GKs2cca3RR2O7Pybe5zxVHw84a3iUDbtXJ6Y5/wAKZZy7b6MDJ/eYGfp1H0rne5QaxltVj8xV+4n/AH0RyT0rgNZ+S/yWy+OVXnYB6D2Ar0K//wCPuH7v7uNfbtXm9+P+JrcOPmdyWX5hgDaM49PT0xV0lqTIryvkGHrgdc/p7V6X4IhMVqwL/d+bHYkgk49v8K8whXfctKwBXaFxjAye2Pwr0PQZ3hscg7ec9OfQ49MCtKvwkmdckSXLbSD06dAR+VSwRo7StjA4wc9z2Pt9aaIxJLJ5nOMcDAGKswAeXkhV3cY7kDv/APrrjAiuwwKnjn06/T8O1QuN8EYH+3gnjHPt+lOuAzBEbC4J3E84z7Dp7UsyFVUKOE+6FHPT+vagzOavHCxsThm5ypHcd671JWk0BeMfuEHyg/dQkKP0zx1rzq5l3s8SkByd3sB6dPSu22zDwpIyktC8eBHtGTuJUAEY6n2PB4qnGwHlzYHmMRv8tQoweMHofrWJbOZb6CBZQ8vmb0cDgYyOn9K0bc7baWbYy7BvOScELwvXkZHNVtKi8vVbWQNtQSgPgdCe30rvkZnq3icNJo0tuxBUgCI4Gd0XGfqcbSPavJ7O2iFqEglc4c7T0zu7bcAAf1rvvGt0Us/sI/haTcy87i4GQMdDgH09q4+C5jt4F/glz/qmH3cdcn0P6VFBe6B3Hg0m50zXWT92othGqrwFB3Bvx4+tefxEBwLeBysW7YkC7gFGdxz0x25716F8OI5pNI8QRPGWkaEuu0cseflAHU8ZAFWLeez0/QJJbgrH5qPKIlHljc5wEX1VfTrnNYOoo1GbxPMBZ3OyG6aDMLNIwhIDM6gf7O704FexaRBINHtxPuMbROzOThRu5HGcn34715X4S1e8uNehgmAt7ZJh5UJ6jYpb5iMnLAe3NdVPqN9rd5eJGII/JBcNknKBwc7hypx0/wAmsatS9i+U891IxQu80aGNGYwPCWOV2YJx+HHHHtXceFtDvrvQ7ttOcW7O6KXLEcc5yccKBnOMdhiuV1uGC9v9torOJolc7ht27uN7Be+QM4HX2xXa2JuLDwxLY6ddyJLJCZEZkGJGDYCKCuFHCk5z17VrUrJUxWMDXNY0n+00h0iJX8jcHf7qyt1I6dufmrZ0axs9R2XTxIHhwuV7Bl4x/niuS8S/Y9PhsVt1CT29n5cpbOZJdq75M7TiXPJ7le44FddoV8IARGNpdYnjXHZhjofb+HrzXL7V8mgjWv4Et1+zvG6xOPlfqpLcgE9Bkjj0xWCNGS8kVLhC/mBQEVuGJOOWHA+vau68SAWeg2sqMN/nJ5gkPGz1A+vA9M1Q029sW0ZdXMEbXm/Y6sdq4jPBUdjjaB6Yz1rJ1ZWsioxuYl/oy6gttpkp3RQFXKZI8pDkMp56gdM5JrznxC99NqgWGYSpHEVj28LlCB/Dxx14rW8SeKxbXA05MGbzRLOw+8UYfLtxnpmktU07VNLtxYXRmkdvNYJj/Vq2drYHyscD6Hg9quCaV2aRRiWEl815by3plgiSQB3kH7sbTwPoDx+leoapqqXEX2OANFFczGK4eRcMQAu1k6Z78D26VzM9nbxWpvLr93FFHwrNwCP4eQAflArB03Ujf2obyfPmWciJcnaIyB1HT5SMHOM8ZqJQuyjQ8ZzadoUFtb21yftkx8lEboybRukC+g7Zyc9MKBjzzwvFLqVpfwSbJbuSMtEM7XiRXxgE9y3zHFb/AI0ghu7uFbeOFpo7cKWkJKr0ztOOduMr9TWX4JtrhYY9Tnu4LZ7eSJbe3jPmPLLCeHPy/cYZXKlhnOTkYrrpwtHQDt3srvwv4XhfTYQLvzW8zj96YWyXG/gr/vL6DHaud0vVpb+9+yXtw9tsjIMDcoT3JAwBnPLY5rtdQ8Vpe64LGytI302RXt2YoTKxwPY4XOB/hXP6xH4f8N6ZdQXDSM92ISzRn98wUhc7jkAcgcce3Wsk9QM86jB4i1YeG2m8q3bdH5oOVMh4jEQ9+hPGccEVmaXpF3beI7Owu4wLqGWOSVIk80NE0i7mZwAEA9cDH0xXR6fDp+n67a6vYCX7DJGPs93K7SRRFl5BBwwJI2/fAycYqC0Nw+sS3Mi3FrZXADMEOZN0bFVyevGNoA6jjqM1DlYDT8V3+lG6uLtEIuFt2tRFEQ3kyHIQEL3I5ycAY+mPm9GsEVLe2kmtiBmRXJ244+UAnPt9P09u1Z9LXUdVv7O5+xMsP764mXeny4D7EbCndgYDHrwFxzXz5cXS+XJK0quJAxO0/eZTyMdQO/TAr1MBTumwNWPVUSUxljEp53ou0LxwOmO2Bn2qeK+l8xZm2rt/1bNjO0cnJ7ZX9elZtlpkklp9rl3bJ4suhwcngIAOo/DtjpUlvbMrI0keDCm9fXgjHH5Z6DtXpcoGtPFcALiaI2rs375shstznk4GO3QcCs2zuHt57SZH2v8Ab7OOI7cFGEytlfQFR+tP1KVJ4hcXDLJs+7GnA3HA69QT2GO1cXNPMZzFE5AW4WSP2KOu0/49qqECon9A3jqWAx6fqY5iubcMAvzM2AvT256+1cvpDwybjD98jpn8sj+lXvFV7Bc+ENEa3Qo8FhbSIM/d3RhXHHoRj0rlfDL3CzhpAPm+XKjk56cV1H29L4Ufmz+0bZPF8fPENug2iYRPn1VkyCD/AJ6VufAKc/8ACUXFnKOFhEq+n3gAPx/pR+0zE0Xx1vp5Bt32sYTHdVUhcfhWT8GJRD45j8vJZrWbO7j5Y9pX68/zrCe56a2R8z/F6FrT4r+KIsffv5CccBQxVv8A61cRG3yr3XsBXp3x+h+y/GfxGgGAZo3I6A74o24/OvLonOAPvD19h2r0YfCj4+urVZepaDDd06Db9avQFFXco2ZA+nFZYJYqTg5yMHgfl7VbjUKDgbiBk9xn2+lUEWbHmIFMhJB4Ge2D7e1TNtyeMYx04B9xWYJDuX5vmU8H39fpVpegDfeI69v14qWbI0c78DoADtBGFI/CpCQEQFBtK4wcDpWarYOARxzwe39asqSNvzcL+Qz9Kz0KLLOi5Lp94fL9f/rUoVZB8m0sQBz0U+vvVYll+YHaEGcAdM8fjTTyrKpVNw3Zx27ce9GgFhgBIYwPkzxx0PGacvKEqi5BIA2/THt09Kq+fKvplzjHv3qyrpklT8ox145Hv0qQJ/szOW3KGwFO7/630/kKti2Ri6jAyc9fbA/KoopE2KuTz3zwP/1Y6VaxhfMGGX7vy9yag0ENpGSWC7QOfYe/09KqyxxBclSSvX+HPv8AlU9w8sUuzdsU9QD0x/j9KrM52kKQ20ZKnrt9PpVisLGdoGApKhtvHp6VBdk7TL0/vY7Hp+lOzlV3fKCu5Pw6fpTfMOx4twGQF59+vH5UDPU7VR/ZsMY2gKijgYIyeT6cmuO8SgtqLdvLWPGR3xx7V3VkI2s4yzAqYk2+ykcH6VwGvj/iZN8rKzLjJOeMDbx7itPsnHS/iGO24v78ZxgH2/P8quxqw5xlW4UL3PX6j/61U9w4+6MtnpnPuRWnbY2pDI2MY2cEEZ96zR2EN2cLs4wSASeMr6D8q8pn5dhjLMx2H15/+tXpl4Y2LqrDCj1+Unn0rzKXGdkmBt4Ix93t37fSrpGFTYmg2opGR1XgDnj+ddBDsEJSUEjhgvbpjgVz8aKW4J6YAHyn6jvWum51UgrjaOc4PHbHtiqkTRNu3EG0DZ2BHbkdfyq68UHGxsEsCMDhPY1hx8KFY7exA7fj3/CtKNvlGTgH2wW+g/xrjmdsCyE24mJ2YGOOcdgKUq4y28Nty2ccmmhctuHzY7ngfUVKrCPcJI2bcMbuwFI0FcybieVxgZA6U0EAl9uTnG3gVEsx2tj/AHRjn8aWRo9q5zjoR3+nvQZkZdN/XjIOOhB/wApMMQyl8bido6AAdPoKiABT+6efoP8ACpTsHsMYz3GO4HpQBOAjcj5HP3gef8j8KkWZUPmHIXHH+fT2xUBVlIxjk+mCB/SmiORsBOSRkH0//VQaErzvNjzG/wBnkdD9P8iqUctzaSrNBL5cmeCox/kZq8cr86sqg4JH8/zNV5GjVOwJKnA9vT2poiSR1Om6tZ65H5EreTexHIVTgEjj5e3J9KkuLZr3G9SkyvtBHBf8Dxn39OlcA1rMk3m2kyo6HfGR8rbgOORjj6V1+k6zb3qR2WpAQ3TZXceFkI447BunH5elU0c7XLsVJBJExhmBBxlg3XH0/WoVZo+ckhuFB4/A/wBK6W7tfOxBOrdtkzckE9sjIYe1c9dQzWsqJcDgDAI6Eeo/D9PpRyApDZAzgbOHDfhj60xCiYJ3Z6Erzu9etSnA+Q898ggAf/WpN7E4Tgnj5uf1plmvaaj9nKkNhBg5A3cf0x9K57xB4ftLyN9U0hVjdcNJFH8qFOxwcfkOe1W0weGc/J8oGMDPIxn07U5J3VsOFPGd3YL+X+RSsS1c85LNG2HPXna3y89jkYq3AVV8yLlj8/yc5OD1/wDrcfyrptXsYbvZPCDG8YbPy4U4A24I4+XpXHshjcxSjYV+Uqf8OmMelaIg6RHjMPLABu+TglugqVfJYKR8vTrzx/8AXrCt7kqQMZIGCOpHHTPf0rTt72PltmShCgAjnd0wPXNZNFplsWqMGZiwPJC9MDtn/Crdqih/ki5HGRwFx6dqqpLGx+XvnB68Dpn3qys0kKNjd938M8/5/CobNIl9Y5V4ZRgfd3d89v8AIqlc/vY93llmGcHp0HT+mBV37SYwN2eFGN3v/THWnzOkkZEY2nI3j+E/5H+RUGxy9ncOP3ZXCgtID/dAxx1xj16VFcQySqdyeYzHdknbjOPbBH8q2pEjidpSxIdVGc5I/L04/Tis6aEZX523FeATj/8AVW0TCSMx4QvyRsp2KGUL3Yenr0/+tWrbyvLHIqxqW4ztPOWPTt0GRisqcfZQUUkO21B04HU/nTbS7ZZExwRxuHHTvj0xn8q2Mjdt0aUgZI3MMZyfl9fyxUv2ZWGHV2O4n5RgY6Yz3qrFewxYljKghhkZxkY9P/rcV0XnyKzNgZGQCSQenT0/z7VjPQ1jYw2ggYbmgUjgFtucfiP6elIbWzfL/ZE2dACuM9s1oFwEXYgXOe3H4Co3dPuj7u35cjP68kfj6VHMVZFT7LZLGHe1QEc8D5ent0qIWGm/N/o6tjDDJ4APsP5Cre+M7XXO0cbV65P8/pikEhAXK/cByABkfl69iKogqvFBCRKIIoueigAgdOw6fhVIMsgnkkAx0XZ0OeP89KsXGZIDEp3HAO0cfgB3x9O1Zd2AYtpzGwZQeuDnt+H9K2gyWj1rRo4xFpEknDbueO4H6Y6fhWx8QJT/AMIw6IAN93bdOmATj+lU9HVUvdHso8gg5J/4Dz+B54IzTfH7L/wjhhBG6S5iALHJDK2R/LH0rU4+p5NsIG52UgnkdMY6Z/yKa2VwW+ZB95h0+n4D6VM4O1icBgOmMgnv+f5VSaXaFdl5A6DoQOOKynudkSxtYLjBZh8pB+UY9fwqTVJHTTZCHOCyocY+6RyB7UzZjaHJdmOMjt6cfSk1bcmlKFOS0iLk+w9O5oW4S2OZycqOM5C/7uKuxKBHgruz93bx1/liqB25aJu+OnXpkHFXlZEQDqoIOOm3/wCtWjOOJoLCUWPdhdwxnHNSlUOwqT+8bg46KOv61WRkDMy9+D/noKmU44hOCRjkjIz7/wD1qyszqitCZY8bdzcc81ajiBwZPXjB/iHT64qvGoI80ZXJ3HjIG3jFTR7DuJ4yxJbHHtxWdjVIsNgrGnzDD7SSaeFCcF+zc+nfAzSruO2UfKSo+n0471GRwd5JI+U4P+egrIsckbKu7jf91u2COnA7Y9KnOEX59oBJyQcBWAz9fyqBT5e7OWGBkrgYx049qdDNFEwLKWjDfNnJAyOOlAEpjUgvhsbQwKjHy/4ikaMYyMDoQRzx9PpTJJYyzTQsZBwVPQKw/wBn0qPz1d98fyqoA3459yR0oAlb5cyKQueFcdABxj9KB5ykLAhHOTjgMT2/xA+tNO8DdhSy5Cbc9F46eoHPNTRzfKELhgSABjjHQZJ6UgK8dvNFIUi2qqg/MTjaD6enTH0qwIpByvJTGV/ixjjnpx+VN5tyZFXj+Ld0Ppj1qx5jHerYGBngfw96AKexm+WN9xIAB7MPYdsVIVmDBHkTYM8AcYGMdcfpStJtAZFxvO3AH8I9RUQkfGSUIHQnAA9PbAFAAq71jyWIO5vlH8znFKihhvIwoG33xnufWooTiQkMoQHrx93pj6f5FIzj93gDIyQO7Dt/n0qrgXl9NudmT83ceg9en54qAcu0vA38jPVR0LYxz9KiScbw5TaAGBAPBPQZP+f0pBckbUKgleP9kHHb2qQF2naNmMuQ34r14wMD0qJZMbRgDuecj3+oPpSmXEYxwMbSeOM9gR6elMDLuy67UbO0dQD68egH50ALGHkz8wOeuAO/rgcUmwO24spXhVB9B6DHr0/Ko3lULtEu8bT0G3J7Z9R/KkM0hXHEQ2DkgdD+fFaALt35CldhwCGOOn8OOtLucMD935VAJB/I0wHexZhyPlHGOB6e9BGDkk5UjG4/07fjQA/gM21NygA4B24I4NPwMAAD0XdxxTCjYEjqPvAnGMHP+FOLcAq6uVOOcHb2/UcUASjy9wKbRheg7j0/H+lOVlUY3sfmz/n3qLzA23nJ7f4/SkypVsnhdpBPc+v0P9KAJG24LzLhCQBs42g/1qUbGJX5dp4GOpyaiOf4hkjIwDxx6D1p3mYGQMJjGeoHagCdI1b5JGVSDxtyMdM7f8KmW0iZd0YBDHntkDtjt/8AWqlsXZkk7CemccgjC/j1/ClWRvMRkZc9F9T7elZgaARY3VYhwTkYGfl7flio0CqsYCr8uWA789h7jtUSmGNVKElQd2PQD/D8qTzoEOxAX2qeO+BjH8+ooAc3lyRAHI/2hzg9sDjgj8qczRMrfJnLkNwOhH04NRidTnbn5h6YGO/H9eKcJdjAuu4gfdXp1/mPSnYq6IvJxIgiPRTt7YJ6bqjQIEByc4zuJ2n5ewx2GOKs+eu/C+ZGWx1Ixj1HvxTIjHsKgttJIUnAx2osF0VSRgK2W37jlsdAKryYWBxneI8EHp17cdanlUAY4wuAVGMgdR+fFROPLVwpGACWAH6D0yOOO1aLQxkiCFnlvIYgGZgSY+PpgDPr/hXYMvlyby2TuToeM+mK4eOdlvkEXzNtGADx0yBn6fpXfzB0mRWwVDqfbJ4xx6f0rpicNY7e3ZobZ4yxQrbs/H8LEY/mK8S3HCD+OU5C+nYcn6V7oojMDQJIUZiVyx4UnA/Acde1eE+bDsUsdyu7JsHy9CccnH6cUVticPuaNvGCSodOvIHyjjoDnp9Pak4XeRjYrcDvjNSoUWNYccsxwTwcDoeBTANvy4HAAxx+fpXKdh//0/0SDY+XBAz0PajJPHHv2wP8KbyvB55A4PP4UoHbGMnBLeo7fSuw5xd2OcY7cfzoJxzwf7pHem5xk4A3c8UpwM7M8L+VADvY/ePAFL1x3z2x/KmDA+7xmn9OgI/nj0oAMj3HQYNLx2x/+qkGRgdAfX/PFKOMDgc+mKAF9MelKATgfd+tN9s9PbHSl/r/ADoAUZPPTHSjA/P1o4I6Hg4xTsYbkgHP8qAE9hTe2Mg/h+lPGRtOcHP1GPw+lGMDA9+p3c+//wBYUAIAoAwCD0p/bgfh7UnIxjjt7fhTxnrgY96AHrxjP05p644fjrx/LimAEE8ngj6YoGOoHGR2x+VAEoAPyjvwPpUgIxyRx09qiGfu9yOBQDwACMdKAJuAAg28k/QH6UN12E7tvTnj8qQ56/3f09hTRnAJxu67cEk/y4oAk6qM8A59unFP+X71MBQZAyNwAORnt6//AKsU4YJxkD2/woAsK2cbR1Bp6sBx+XbH0qIcED/PFOBJ6j7vTPQH2rQ0J1OPk+76E9CT64/nR8oHy8L29f8APHao/wDPNA6Ljr93PWp5SeUeSCeOPQ9cAUuSDzgcY6elMyD93gdAP89Kd04FSSKeOM98j8aABg8dB+dJjkk4A6Y98dqXGR8w69wfQUAHO3acDA4/w/CpRwQfu+/+fpTAvqDgf06U5WI4Xg7uB6ZoNCX+XrindPbJyPSoQxxvGDg4yOlOBwPl6r68/hQBLgYQ56N0xxS7mX5xwcdfU+g+nH5VGQvylAOv+RSZA3ODgKwHTp9KDMt5B/E8D6UmVyPUHGelQbkB9wen8/pRyR15+meKAGswHBxz83196QjIIJxj5eKHYAEdcnr349BURI3ABT0HB9qAGMASSR+FR7vlBHTODgdfapG5YHHTp3qI7s9fyoAAVUgKWz0+b19c0oxjOSpx654qPlV+XHB/AUvsuPm/PFAEh29x+vb6U3IIwfypPXaMjqP8KVs9OoIGPoP88UAGTk5x83PH+eKO3H4e2KYc8jocc/SlwM/N0+tAEvYkDheee1OIX5d33R6U1cYUfe7DPcU9eu7jJPJxx+VACdMY4yP84pRjjheO465pvBx7DoKXIIGeMdP8+1AB6g07sM8AgD06UzowB54zinDoMgDtz19jQA3b8uOMdse1O6kscAH15P4fSk5Oc8Hp0yKDjggfj9fb2oATGMjrx/8ArpeB7duKQnjGeh547dqU8HAI6A8egoAPVQM7fbpS+nOR/L2oHI45x3xSdflb5T6jj9KAFH3emMf/AKulOIwSOnA4I59qTAHHXbgAGl4Cnn73y9P89qAADJA757fypgBKkAZBzipccqQ3fcO2T0xTcLtGOOvHQYrMBDk8qoUkccdaQlsbcYwMcDmn4UdQcelMxhcZ/wA+34UI0I8Y6EYz34pvsQeevfFSlc/h2puCPYZ/AigCEhSOmRnjPbFKQeFY8H054Pp6Yp3U49DzTeMYWtAGjackEKegJ60v3MKFAzxilLOB0XjA55qMt8uODnv2rMzAfMD05pjEqccHb270/hmw3TPH0FRsT94gc8Hbx+VADMnB4HH6ZpMBWwPTGBSjPPcKB160HOSwxwMDFAEPYnjjpnrSDAP+e1OwD0wMdM96b15HQdu4oAZggd+emeuKNvG/j2Bp+QF46ilIboeKAIcEKCBxnmk5IBB7dvapCMKeOKYcDOccc0AR+vbPSge3GOP/ANXtR0yPX+VO6MT1HQDuKAG8Lz1xTexP0qQ9O3/6u1MxgZ7mgBF7jj0oPBLDA9vf/wCtRwhA6ev/AOujHAU80ALjOAMYzn/PpTfQnqD27Y9qccclsAdKbjHHcUAQFcIBioSnGBnavUnrVojjv7f4VC27aN/Az+Y9KAK2DtGDwTyO5qMrj5gMjj/PFWDyec8en8qjxg4HGB9PwoAgYAEgdMf5FJ1+U9D1/pUuQvXoOwphG1cN1UDIHfPb8KAImO3t+FRj5eMdDx/h7VKy9CTj0zUJ5+QkDJI60ASjj5e/v2oPJGQDk49OlRq3yAB9y49McAUZ2k4I+UBuvrQA0+mRz+VRkbW44GOR/npU3t0zUEh+RhgHoAO9BoOHcED8PapT7DPH5UzgFVHPO3nvU5AwU6gjtxn2oMyHAxt6elPAA5znGP8A9VGDyFxk9B6CkGNwU+uAOgxQaDh2z6U3jGB0py5wc8cU3JGQGUcUGYzj8OvFKpzgL60vTGB2zTOe9AEgIwQPTFOP9Mf/AKqi46Zxin89+KAEYDHPbp/hVUrgfLzjOQat8gjpz2qFgcjB6UAZ7rxt/wAioW5xnnHQVYfBU46HoPT0FVzjI6c9vpQBCVKtjsOgqErxgHHbNTsB0OPp6Ux145HBGAPpQBX5GBwMYFJjrjn09qXA+7jOP6UnHftxjpQA3v8AoB6Uds0dB1z0z60nAP680AAbjHp69BS8Y5wM+1J7dPp1o9eMY6c0AJx9MdPpURzk44qR8jAP4Coj2HbOKAGkrjtnHT0+tGMHA6YH0pRhjjgf57UuB+Q+YUGgzPGPT8qDgME+g9/ejbn5ewox0PT/AD2rMzHAcjn61J9ew4/pTQu0fIuT0FPA5wMY7D60Ggv3fQ/Wgkjjgd+OwpcYP049s0dABxnigBuPxApfx56UmOw9sAU73xjmgAPTn1pePQEY/Ck6cg89gO1O/HpQA4cil6U0cH608c8+lAEndj0H3c/SmZGc4xSnjng/7NJk7s5zQAvtwc4+lO9z+VM6Djt2pfUYx3oAl4Gc9sCnj04z3+lR9P0Wn57Hp7UATZHOOA3btimjI/LH4dqOCMfhS4I5oAXj7vABz+FJ6HqBigYBb3wABTcEfRf8/pQAZ7jjvx2pAQAccbR09aCAOOOmD6U3rnv24oAfnoOvSpsqGZVPQ46dKiGe/wDh070uRtLHg9Mf1oAnUZ6/4DijgKNxyOnrx/8AWphwAT264PpT+n3eO1ADs8H+Hke+B9Kk4HTv0wO1RZ+YFu5p6gZySMD+dAD+vGcnPGeOT6U5f7v3c0nzY6Yzn9Kcpw4UkZ9MdKAFP3TgEZ/kKd6nviogx+UO3zD+H61IOhPGPbrQApJOST2xkdgKfu2nP4cd6YeBwO2AvQfWnfKMEHHYfhWYE6kYBwQVx+dPCtgBuOccc/h7VCpbGc5x+tSAjnb0z+FAEo6/qKehxx1Hb2xUQ6/4f4VImcDng8GgCQemeP6VIuTwDjtUKnqM46AcfnUuPU8H+lACjAHT/wCuKsKNpGR09KgUdueAD8v+e1TpjkgHB4P+NADxnHX1wDUoPQY/+vUXTOenrxUg6c/p0/CgCbpz3p+MduvcVEo/gX8qlUdMDgfT9KAJgParS45LYz7VUTsD/Dz7D2qyGO35V57YPSgCYA8Y6cH8KmQY47DPaoR0CsM9BUyZ/h7ZoNCyvPTmpAAOi7SeMf4YqBMgHI24A4qyNwYfLnHIz/8AWoAlU47dOMU5v8MU0cY9qcPTP1oAkXHC56Hr6j6e1TKOQcY2n/P5VEo59P8APaplGTuP557UAWomAP19scVMpI2nHfGc9qqofTsOD/SrC8sF9/wOaALqnHB4HapPbbnHWoV4+UdqeCDzj6Hp+lAFpQSefTtV6H/V7c9OlZ27qPTpzV5MKuAecDPoKAJ1IyMdMYq3GOmazh94AHj1rRDDGMcZ/SgCdRk5x7inMMAbR9BUCnPXtzVoFXxx92gCPb6/gaU+nNSEcYx7ComUHpxjtQAKQD9OSKfxwR25FNXhcD1yfelI/AFecUAJg/geaXp+P5U0cD6Dik6cDtQBJTlPPH4UxSfb0oyenHFAEueeCKQZ/LtUffH5Y4pT78mgBrY/CqxzjntwPpU7Y+tQn1IzQAzb83PQ0q5wPqR+FOx0+nFJjt2HWgBD1xiqkjZYrirbAbTVD/P0oARgSO/A4xTNpUnjpU3SoiMgHnrg+1AEJxkD+VQupzgdParJXt3qF8dD+FAFCT+HA5/pVFkTljk9yP8ACtGRc5Hcd+1VWXJweOO1AFAqNwB3Nnk47VAfftx+FW3GPUZHbvUOBjHQdxQBDjZ+I60oAHTtxx0qTCjAJ4PHHSnD7uG6hs8UAQjk/T+lN244HWrDKTux0Hr7VGQAMDH4UAQEe1PVeaUoaUCgB654XI46Y7VYib2PJxx2qD3/AAA7VYRe47fzoA00wasY7elQRDgdhjpVjvQA7+VSKhJ4qPpXNePvHOmfDHwVqHjXV3jxaJstkdsCSd+EXoe/YemKAPmv9s34wxeA/AbeAtHfOt68gVgh5jiIIIOOQSMn2A9xX4/W9wNIJFhCi3LIgnk2gt23Z4Bb8+PbtsfFn4keI/iT8QI/GHim8NzK3mJDahAYo4ipVRndhNobhcYAxXAx+JEuoUjFqyMV8kvuzjaMDjHpj0qomU30Ozm8Riwtmv3WR0kIBCkNu/QFfp0HtVjw+LXX7k3Nvb4djufzcnBzk43cEZ6ccj3FY9l4cvLu2W+RfOeFTEFLhM4yR26YI9OntVDT9cu7INZramBrYs7jqHkHyjBOS2fRePTtTIPbLixv5/8Aj2kW5DQhzBIAC6nAGM4GMj2xXKT6S4i+0wRyW1xDhQEG5WbrtIPYdOuP0FcmvxM1qO0hnNsPIs5tyXCjMbgDZy2Q5TJ/u89+hrobP4x6ZfxtbXMEmnTxuVmkQh45E6K0Z25H0IyD6UJAakWieL3Zb2CK3kZQNw81VDDtwKqXmoeK9MYLLZw2gmchgNjTMwHXptwf93t9avL4/wDDF1L5N/eiVnVRHNCOFVhxnsDg8+h44IIq7PrOgoD4f8RI1xaspeG5TBZlC5IBBOCvIwO2OM0wPNbyz1C71e3ljt5DNN8jMgVQp6buy7jk4GR6Adq5PxFpEX9vXmi2Vyl1eW0uGZAAg6ZDMAFBHIbGTkYxxx6haWVxKn2jRb+IWsjMIpbknd5SnAy2OOmACAa4KXTLuDx21lfI0JugZZJI33CRCCC4PB+ZxgDtSFY4m/ithciK7BDQNna2ep44xWlZT2T2txY6kgKS7uuAcHuKTWILeTUXktizWkmfL8wfOAvHNSSTacljKvlv5yKzJ8oAGB0z1qCDoPCepaL4cEtjfacuoQvGRvJCHIHyg5yAOMHqcdM9KwPJuINl1ZM9o0k2EKbvkU9QMgcDIxz7cVmpdGa23oFCt/COue9dLZfY/PRridjFEibFzyCSOoHagCfVriS7TN9JGv2eP97JGAATgFtvTGegx1P5Vd8G6wsKfZZJJXjfO0q+1QSeCB2OF6g/WmwaeNZ1eO1ubWRoJHZ9yn5QgGV3gdACoAyMdu2KfqFzpmhQyywqFZpVO0HJORtwWOeBjPp6U0Bp6kVWSER7lidPkmA3ruHAHHGMZ/8A1CvHdTt/EV/dTyX/APqIsr+5OI8g/wB3r9OCP0rpPEGp6vphC6ev7l9sikHfG3f7p4B79K4aSy1jXLv+zm83/SfmKKdwJ9WHrVgezaFpGoJoCLBiaK4jZ3h3fvD/AAnYRz05HXFZd3aqli+i3UXnWsamS0LofNSUduMDr+Yx1zXeaFpVq+k6fNLdS29xHb/ZJmChhGYjsO48bS3B+90pmp3GnavZxzaJei6slc27y4Ik+TGRkgZHPb+GgLHhen3uL0AEq0fJIyp4zz+Fet+JtGup0spIButLtA8b9AN4+7n+X5V5JqaaNaauZLO7SYMf3uCAEPbpkYzXt3ga9tdb0dvCeqYbblrN92CV/up7r1x6VEnYdON9DxS00bVbPWblLi3kjV0UlW+4xPv0NZeqPb3Ue2VtlxblhsUck8YxX0ja201lI8GoHftbdE7f3QPu/lXPaz4P0W7nDhBFIVDKU6HPrSJ+rnzhaXEVlfR3qolwFPPHeui1m6hlmgigy0crqrDbhY24zhuhIz26dK7HUPhVe217Lc2l/BcQOh3LMfLddv8ACeuAcdvy7Vw2q2l5pNxBprsFRo96hcEE+oYdQa1vcwdKS3I55Xgbz4WxLbzh0K9SMYI/I8/StKLW11O7m0y8KeYsWVIxulj4/AFe+K5S3kUu3mHdu/hP8J/pT9OhthfPfyqVeFWjaMDHykYBX/PNN0lbUzO108fYpA1q4EMgHynlGPbA7V0cTWttef6QqmT7I5TGCc56L+H6VzmhWKi2jBl3xTOroX42ADhT+FU9ZuHj1ZVucxtaPjaARiNh1B9Mc1ygdsUlk08WG1dxbzFIOQU74NZEGkraalJqOSFSLYFPf1p2mEmMQnlbfCxluCoeo9ZjuIrgGOQkTEKq54yBzxWZoULHFjcPcSKVTdhGPqeSDXMSywnUftC/Ltk2nPGF9a7PUglxaS+X/BLkhunzD+lZMWmxXbPasq/awMccckdD9BWkdjM7LZ5262yqiMI+49QwA7emK5LVbJrLWbfUJH8xjIuUXgEY4rTtL64lkG5Y/PX93v5IPAwMUlrcpqfm214gS4tsCMMMA8/0rJLVmg+XT7WHUXv7OT97sEewj5Wzg57fSqlsJPtDnJ2bs7QfkJOeOa0LHfdai8jFUQrtI/ug8Z/CszVvP02WOzt4TN5OJNz5+YnpjFNbATyRYtYbVOWSQsy4wQOuTmhpJbmUMcB5OPYFRxitWEWYM0DOPMlTkuQAS3RR9K5W3juGVYlAQ205VW67WWgzJ9Qs55pI7S4+RNg5TttqXQrgRWt1AWLIifKh6HJ4zWpN5tzaQpCwkkiQjP8AezXOyRppV+XbOfJUyKOnNAEmoXdukaO4zCXBWMY6+tbNxHHaLKYCAZow6DqcgccdOtYphsxaxXG1WjDZJODgY6f0rSt0Nxr6Q3JzG8HCdgD0/TigDPvoZ30i3nRsCViG9iTjgVe0udksZrG5kCzIm1SPu4b/AAp2+VdQTSzt2xhmwTxtI4xWRO7+dbQ2p8syS7Tu9fQ0AatsYm26fc/6xTkA9Din2dzOlpcxyMskJYhc9cH09RVdLVp91zAmyNGCE9AG46d8Usg8vMMuWLMTkDIP40AZ9vcxX8gjtYkUoG/NegzXQeEfOunZ35SMD+fQVxmlWsukW8rTZdp3256Lk967vwuhsJJbYYYGPdjoAc8VVX4Bor67AlzdxX1uu8RK6yL3X0wPx4ryu51S7dEjgYGKFm37TyQOMY+le1am5hMMMEaK8sqHGMgLjrmvPZ/DWnwyXL2+5ACf3echgeB+RNKlNWsWavhW+f7Q1zG7PbPwFPUN/FxXtdgoW4ARj5bIWwe2favFvDFs8FwtiUwoT5T6kV7LbSBXjYAnYuCPX2rz8eBs7jsKZx25Haqw44yenHsP/r1J92MckkH7p/lRtyNynPfHavKRoOtS2S4wc8Y9v8KqH924gzj95kegSrceAwZPwxx+VUr5fKaO5Xopww+vSgB6SZ3uRy7cD/YHtTTGWUEAblPX1/CqgkJ+4pIUDPv7UrRkkyPuHBOO3HQVoNEuRA8xk2qqQMWx93Ar5l8BSGLTZlI6mL/vojgfl/OvpxY0ntp/PGVkiYMPqAMD8K8K+G+mPdaPJLJtx5sIU/xbkXJ/z7V6WC92lIcNjt9AuWm1AzbdqwKGcjqfYY9q9+8H6hb2+i37QIfMlZWL4+UIMbV+pOSeOAB+HkV5ZxxHEA8sjbkgAZ/3j1r1XwhAYPDdvbuN0t1cMx7fu4+B+FcmKldXHFe8dZpscVuYIXb5tysyjsK6qCQJI2AQGmJP0rkbZoxflQud5+UjuMZIFdA10gcb/ugHk9se3tXmHajJ8TzJKzRkbTlRz/d9u3pXm91dy3McrFRGqMFQEYOO4/QV2+qbFk+3TSboiuMZwMj68dutcZqxt5HCRuuHOfXkjgjHbFNHNP4gsY/9LVlzuPp6AD0rtp5Ik8OvbKBvuJ84/iVBzx6Z2YrkdIEuxx8mzbglup//AFV1GqXEEWixmfIXzMq4XIx09v8A9VddAcNjEvQCI4lyp8xWJ7Yx/SmxhTuyN3mOMn2FLLKQ1vGq589QVbp8pHAx6U4cvIMncjAdO3tXFV+Ilma6lrpUB2gZJA7+n0+lXoUCW/k4BIPy8c0rCJVY+WTljyTgZ/z2q0flaOPOMDoOOcVHUk5TVObkkZwnBxyBitPQViTMjclVwmDtxmsq+Yb2VsAhixwPlJ9K09FljgxJJjDAgY4+bsK6Bo0LuVktbljtJRNi+2OBj04rmIdQu7G9jvLRvLmjw698FeRkdx6jpjiuoT5rC4Zk3jbtxjHB7/WuPhQNJkchAQTjbn/9VC3LNi11zV5taGs3M8b6ncKfKQQfuXQjanCHIPUnj5uO9TSS6nHc/btWt5bMwtmGDdvVWBz5gZTgnPORj+tckxW0nM0S7HC4yO/+falgurllP2qSV8k/66RmHzdMZPXFeg6z5LFOVkdfFJJKH1GcgvKpLYPJPv8AWpLFjCY5fugFSGHfHIwR6VXVvKhhgOOuAc/pj9KrajeeXqgtz8qxJgdAuSPSuMSPVPEXhXwbNp0k0trb4uIv3UkORId/Knpnpjd16815T4eiS3s9UUDYqpk8YICDK/p/KuwutU+22VpEcIbeLyVct1XghdvQbSBz3/CuUtkZItf+b5fLdfqQua741LpI3TWliX4anzPhPpiFun2lmJ7ZuGNYeoKrKEKE4ztBOMH1zWv8M0B+FumMRgSrOf8AyK3asrUZm2AxgfKTGB1GemfauTFfxGYy3Mu7+eNTkMWIPPQkjoPevQLSeGBIoi4BYxna3Uk9h71wEAAtUyC6q3ORjnHX6VrqZ2vLZv8Aj4AkRSmMcZ3dfTFc5ET0qf7Omr6nL5aqWk2BMHlmXIJ5xjIPRRnPNclrBTYZdqruxurcjludT1jUZWXfiTbGG+6gQAEY7daxdbXbH8i/c45H8+lZv4hyOJkZluMcHBAOO44r0GxCwLGVPy7lcDuT7etedgAXLbmXe5GMV0ereIbfw3psE7xB5yMQg9OnpW8l0A968F6jfWVneQwI5gu5tjMOxAODz0xuH4D2xXmF5dLe60zxBWIcMsinK/N0yMDnjOPw7VjeDfHlq2hecN8cs9weN3yhsnaMd8/Tp3rS0m2aSeS8Mu8n5CQuzOD1Axxx6f0rSvFxp2ZrKScbItTny5ZBJl3flyOnHYDriucmbzJHwzbW6jPC+nP9K00mkuLoxI3yICSSeg7EkVj3ELKWUEfNzxz/AC7V5sTlRSvDmIEc88+nFb3hxVk3ZXIGApHUds9ccVg3aKsEfIxnJPYf/WrpvDKIsc0rBThvudTsbpjA6V0paI2h0PRrNRbaXJGWJ2MeB6HB49q8zvUZbtSRg8/jjgmvRLBxcxOkOABzj2HFcNqSl72b5MhCVGOhUcgirx38KJdQ5rxIfJWI8cIVXjoWx3rk4gxmX5guwZ9en4V1/ij5o0GSModw7DgY7Vx/yxrnrxxgY5/nRhP4ZjE9L8Of8e87EKd8Z8vJ546+4/SsnRHaXUN7YOG+XJ6LtJP6Vp6K2zS96jJCnd/d68e5qvZRJa6lFGm4rtYnI+UApgZ9BXO9yi7qSkaptkYfKynjHRhlR9B0FeX3fy3UnljbvbBOMAE+/wCtekz7WuZpAv3TjB4+UDAA/pXl7S5knmYFdu0gMMYZeOn6VpS3JkWkP77uuCPmJ4rstMIS1YZAxnaO4APH+RXCIAfl6BzhSOx7Z9fSvT9Ptkk0+ObCfOCR7MD90dx0pVPhJMRH8p9nHAGMjqf8Ktx4IfcykADPHAHbmsqUMs5ZvmCfy/wq9GMuBw4YjryNo7cVzoCS5U7hgHcFIwP0qSXb9nDg8iNOT7GmXSsZAyYKFw3oMAUku1oWKbTmJsZHT04pozOIuLlbZ5HcLliwGTgHP9P8g1394wh8MfZeIt0PbgsfvenPAHpXneqW5l2HGREF3ZH/AI7n/I/Su0uVceFPNC5BjcYxhVx8pBx/snj3/GrfQDySW6yjWablC5Vh0zk5B7cfgKtWHlpe20oC8Ou1hwrEdzjjHb6VDcW9xHNuaNtwYII5vvZbs2eUCrzzmqpleG8itW43Mu5AANob6enT+tdrMz0TxLa/aCL4nYWSOEt2UgH5gBgfj27Vydqiyvs+WRQSBnnJ7Z+vFerXsQubLE/zQgwsBgDoMc/WvPlsp5JllREh8tpGUbcHb0PTjOOg7/y5qNXTlA9E8BTQ6Tpmq6teQ+faxZXyBx+8XcF2YGR1xkcgHPauL8Q60fFkNvYSQuszE7nx0zggEkDke2OvTtXofgto4NMubXJCI6TBunIOMewxXneo+VYXMsMzG1MzJuafGS4Oeoxnt+VefJ/vWbwR5p5SWeqzRxSRvc2rLGF24+aPjjPfAz3464rqvCzSmSS4l3xiYR2YU4yuADzkAYPbt7YrAvYNNvLyVbdESAs588ZLPhioII5Ocd8jOcDpXVabb7pbe2VdlwzLF5iHI8v+82c4Y+mP8K10samvcaZc2d3L50Z/4mGwZzgosIB7dMg8g9MY6CqM2qRacJMASOg2IDgIOPuk/wAsZ+gqv468RymKHS9NaRFGI5WTIklH3dqtjnAGOOenbiuFvhFbaVHb3EyGbfvSOP5XA/3sbVbGOMfQ+mcIOe+wEWparBPqW25u+IWSQIqllZ/4lQ4yewA6c8D06Lw5rE2p6wzCNN0e3ClwqsVOAFrhrC+gGntbsm24nkLQZOR6Hcp4HUnvUGkStDPFFu+Uy7pnCgFs9V9AOa6ZQSjZAfSXjYz28VlCeYPLYuqZdSRkjBxgkY6VwY1q2+yz6hPl0WPiBATuckJ865BJzjPtg8VsmR2065M8gfJ3W+w7pYm4VG2ntgkn+Q615DqIWOZ5FWRGkZpNrEqsW/A4z1z+XYCuaMLaCSsTaHcmHVp7vVGcTyrwf+WaoeAG4AB6dgO2KpXDpc3D3Vjtie7LRzeWxQFuu4d8Z+b2OKn+zzm2BYsIpTtZsZB7+nA49q5iexlvrmSY7TFFIjBEyd4bjpxjC47duldcUmrFxO31u4kk0qxRZi/lryd4ky/3MMc+hOcd+1cjos+oXN/CyBkh3FWH/LPkZBK/7o5rTaxsrPTFsyY5JInIcnIGQcDC55wPX0pw3W1oBbllMTbhjjA6AZ9gfbniixJu6faSa9fSRschImlCoAERAPkXtxxt9ckV5/FrE2iaTpeoxjzY5YpVWRjnyZd3GF6Yzntg9K9i8L2lpZ2cmpw3W69njfZEmQNjLxnI5x149q4fwho2ieJtDWwv7mKD7JAjGGeRUSTc5KkAndzs4PuPXgjUtfQOax03wq124m8Lard3SpK3nyAuMeW2VGFXHHJPQdCB+HMfYZdbkU6tP9oht8CTcOGjJ+noBkkcYNdNql3b21v/AMIz4WtreKKNly1oVMSKmc54B37WORtyRjGciubvb+2la4+wksBFh327FccjCqeRj35/TOcLXbSKuVJPF2oaPcXHkxiTSrdl/wBFBxGEBUfu8jvgkDpk9MGujs/EcCaBf6hBdTXcT3HmxqE8r5pOoyQfu/7JHIz3rlNYtIm8PXN3cp5Kg/djIDSRqMsHz1PfjB44ra8N61cDwsttePBstnRPssUfz/vEykbcAYwegBPbd2rTkTWiE5WMvWhHaaTLZXQUxS3JkkOd3ytt2g4HO7jqcjjt08f1+XT7fU1Hh+FY4ogCYlPVuMgE5ycjAHOfpXomvQpa6N5l6snnzs7IFB5ZCGXjGAPYDp07V5rq0UkM0d1NGFRjtZQeeehzzxngY7AZr08ErRHFi3GqXCQrI48pNyhAB0IA7YOBgetL/wAJHcKoFpCsaRbvNkcF2JY8EHJOAazNY8pY2jeGZSVQM3DDORgnt+VUbXSdWu4CYI3e23rGZMiNSMevcDFegUbEd5qN5DcLI6S7ysgZx0bgfJ0znGBxzjtTrfQdTcSTGArBDFLI8nGN6D5QPx/zxXcafZwPp8VjNbhXijADL8xJ6/3eVyPz6Crc8imFLZAqJ8yFusYV0Pp7ce1c7xFnZDW5+tMN6mofD7wffxP5kEug2blx/E4RA34Zq34eXfJGyA44KE9yP6dK5L4dNHqf7Ovga53fMNDiiX0B8wpj8AtdxpixfaLewScWzJCFKr1PqPqRXSj7bCu8Ez4B/a1tmtfjJbSIm4TabEY8Ec9uO3TivPPhK6/8J/bx5OXt7j6KMdvqAfxNevftpRWtt458KT2AMUA0hoApPJKyZ6+vzZ9uK8P+F8/leOtKkAOSjwufXcOR7np/KlONj1Iu9jzv9qK3S0+NersuDvhtZDjof3KL+Xy14VEGALc8/wAQ44xX0f8AtcWyW3xaEg5E+l2shA4zgOo/D5a+cYtpT5uhI6fXj8K7qfwo+TxitWkWo8ufRcjk/wCfwrRjyzE9Dkcj2FZajAIiweevYD6VpReWC0a4wpyKsxjuWl+8egAwM454NWA3y8AHJyx9v/1VTRgisRgDAwex/wDrVYyozkMAQAOg+mKlm5LgFdnRSenSpz8y5HBbAxx0HXiq4ZVJyB+f5c9+KtIYWIZkI2jt1B9RjuO1SaDXbdLwCABgD+Hj+lKpOVz7YOB1/H9Kb5e0kgdvXdx04py4ALEj5cd8Z7dulACYYgHjgj2ye3ParUT8qg7HOO/HU+mBVfanQgZGcc9RTwAsqM4yoHzAHnH+FZgblpvJGfu4Jz7/ANKtJcJHvmTYOnPt0HFZ804l4tcpkgfMMZ9Ofwp8ijdub5ggyc9j0+n0qGgIftKkufvEZJzjp/np6VVYomPNUscZ57n04/T/AOtU8iNkhn2KpOOPnfGMgHj8MVUSOPy/vENycr/L/CrAcriPaXxtyM9scdR7dsVJJsDY+XsMdcjPAz2pPJXlnX5QuQw7g0xB86wxAbzjCj7x9eTx+H4Cgp7HrenzlbeNSsSBdsSFRz8oxn0HbArgvEBZtXuNpKjd1HbAwBXoMsQiggDkEx7QxwB82PbivNdVcvezSS53b+c+vb/9VaHLS+O5UTczI0Q+7k8evQgVeBVGbkEe/wDnNZv3tjO20Dn3H0q2rfMEYZyP09D7AVmdBBeNujkdzuARl9M4H6elecsx2cDjsfYe1d/ekJbvjCgD7uMHnsDXn06jeUXICcD0J9farpEVNiVfMVkByCG4J7e3HWtaL5+Rjag+Uf8A1qzbYRtJtB3qw5PTHt7VrxIrQ7yfLJJGOv3achUUWYW2yq/AIAyemPf3rRg3OGbIPZ8HAIH8vwzVKO3i3EAnfkZ4GPYe2Pwq0sSbdokOOyn34rmZ1xNAKikBRn5c4HAI7ACmkg7WxnPOAeQO/HSq8ccYC7nII4/Hpn6VP5GFAJI5xtxjp6VBqK3lBwDwevHb/wCvTWj3bYvu8kjHb06VIVCE/LnnJz6mgbSTJxjkcDselAFdrdsKFboo+nHGB9abjZkA5yMevz9xxwKnCog+Vuq4x0P4dhxQUTh8E/KeB6r7+9AAu0SZI2HHXtkD8sL0FSRjABPUDoOnH9O1V48uchCDvzjqvPf04pyxyfNg8Dop7E9vqPSgCVlk6RL2zjoc9j7AVUMcg4IIAAGcjOD298Dir5RjtwMDJClfbH+c0xosc4/hzjj8P0FBmZz2xbhj1IDAAc4H3qqXNpJtR48rKrBkGN3zL/Jfp0q+crnaAfTuRjp0/Cg/aGHygqfpgdOnrgVSZLRd0PX5IlNprDEqW/dzkZCEDAVsdc9mx9a7CWGOS3EEgzbP83PYkdv6V5rc2JI34G1iMqF/DFaOl65NpRS2nZ5YHO3kk7B+WcCtEzJxNS/0+W2RJdm+IgqG+nf19O1Zm9jGzK+cr90nJIPUf/XrvbeRZEBiK3Nq52+WDlG3c9P84rltW0drFEudPV2tfmjkD8+W4JxntggYB9R9BUkxdjNLy5WN+pAdmU7R+A9MdemTQkuY/K2bsD5cdx6H29PeoPlcKM7VYkE/TtmngZBCcFlGM445xnvxig1FljiHmR8koBsZuB+fTp/niqF/ZLL5X2rCudwDg8gD6dRV7czZdzkbcttxzngcegxU0kcjJG0mGUK3X5s9+v5U0Kxw00d1ZymKULujPBGMY/lx6U1JgzLHLtIJBB7rxya6e4t4JceajNDkFlUcqccEd8c1zM9rJZSIsvyqPmD4yCT/ACx/LFIi1jaS8IJP3hvYcAH26f1q1DOcYX+PA+T2PHP+QK51GVV+XPPLYxjA4H+e1Wg+EIOGRNnfB5/pRyF85um5Unq4x8u5/uj6cd+9ME20jgAg8ge/3e+OtZvmv5eQfm+6CeQR/wDX7VKJJDmJQoHf/Yz/APWo5A5zSEyhAr8jPXn9R/KqeB5hSEBABggnIGD/AIU/au0bTgr045yfb0qEkbzGxAJzjgge2f6fSmgM6UiaTccOuAyoeDk+/f8AH6VE8cRky2Njr8q4wcfTpwfyq7GUE2DkMDuzjpn0qDei55+YHuPb/J/St0YDvKtkf5yCrHpjn5h/L+vpWjZ3DoBHGQqxJ8oPOMnBABP+elZnmMmeOg5z8xyeB+YFLxznqQCB7/gPb6VMoplRlY6Mk/8ALPGduPvbj0wM9gKk2lwEO1T6KRk+vT0rEjnRAdzAcgkgE7ffjt2x2/lrxzAqVz36HG4+rL6cc1g4WOhSuRLGE2K397lSMN3A/D2qOTzMbwRFj+FfY8ZHf0qyz75MrztUA8AHHsf/AK9Quy7CY5OGxlW68H/DtUElFiFh8sMHwcbenv8AkKz7z54lc4wjg+5xWk5+VvNOQPw/wqjcKDJbgfKHlwVHoP0/KtYkyPZdHVzrdrF/CkZ/Mpz9aq/Elj/YlsuBg3sYORjoDV3RBH/wkNvJH0Fu7ZPbCcfpWN8RJg0GmQ5yjyyMQP7xXj2z147fjW5xHluPM/dNxj8ttKCXU7iGGM7euB6Usm2BeV5fjCjIApQhRsFSuQBxxzWZ1ItQqZG2Dp1PHTPp7UzW3j/s+BO4m5xxg4/wp8ITz1G4qeSRj07cdqZr8gkhtkXI3TZK9RwP8KFuOXwnMbmUyFcHpggdh2qyhHASTaB+n/1qr/eDnJBz6YxVmPgn5g2fl6cDj0+lWzniWoBGQUDBB8uPTpwfTn2qyrKB+7Hde1Rj5tyY5VRgKOB7jtwamGM/OG5xkgY+mawOmK0Ei+VXIznAUgdcjuB6fSr0b8Ki9Nxyh4Knt9OaXClegboNo+VSB6fjU5yEC53bsfewM+30rFm6RJy+93U4YKfTAHp6HHSlSEBiuD8/O2TGM9qNiykcgMmOM88dyPyAxSEBHLEoMjockn/CpAb82CANoAJzjOMcfgPQU4bhjDbQB0Xhc9Cfeojxn5ui/huPt3+lIfMOeGwVGOORg9OOmRQBMr7ezH7xJHJGPbnHp0q9BpkzW0dxav55PzNEq/OuRwODkdOwC/pWX5sgy68twR78dx09veljQ20xmtd0csShi6t39fTn6YwKAEWR353bD/Gv3ee/HqPbmnEkrhdx4zgjvnv/AEqWSU3ZVrpkEjxghgPvE8ZbHUgVAWAQg5QcYz6DjIHagBW3R/OTwOcnlju7Y6D8Km3hSJQeMffHqO2P8KjY5wA2Np4yvHT/AApQpG5VwSSBk9CT6Dt9aAEKrtTO844ye2f4R9fyqJniEfmMpyrdO4GODjsDgCrBDYDR9Bx0ORkdifpimGMAlthO/jAP3cfT/IoArfKxDEL82eGA5OPb/IpuUygyD/E/HHHTHpTmRAxMedy7RjoMeo/Lp7UhDLgdwBgheTjt6UABlUHZ18vIU4wPp+lNClSNjFQAGAXAJ3cfShclxvcEOoxxyB/LIpwQbvLDKSeu4foBjFaANy+3d5m8LzhgAMjjp6/WlZWKNtXcOMD+HnrSjyy7bjgYL4P3sfT6VEVRtzcEADIIxx3/ABoATew/d8hR14z+H0pqkICwTKB8nHQfQDp+FOLyqQxYNxwp4GPw4pgKk+WD8vBbHv29v50ASYQPyW2n25wR05xTgBtyyldwK/jjgYPYdPpTdzcLt+8uQM5wO3Hp/SnfIwCjJPAC53Aen0wPwxQAwDys4HU7mx6f/W60pZOnPI5A4J/z6VIbfLIGB+XIyv8AEcZ/nT/KJU/MVkJ5z0VSOeOPz7UARrwxD43hRk9gT2/pxUoVM4DbSB6ZwD1GKcIAN3lyFpOMFR0x9e3vxTvLcRboh83JU+mOv1z7VmAxMZRy+4k88fLxx+FR5KLHztPO4sPf071JgkKoXlRj5up3c/p7VGxGc7SRuGD0x6fhQAMjEsd3Ocbhyp444HTFKWQygREyeWVPHHJHUHr1pu2NSoyQMlSuMNj6jtj2poaQqC+W44ODuI9Rjv0/yaAFAkZCxb75O4HptHOSPb+dSpGVJkVyfLXg9B/u4Of8BSeVl9rKDtx93np29Cex7ZqQQsU8xgxQH+Lj+WO/FADN6nGVPGN27PHpyOnHbtT9yqFMJ288Z5C8Y3fSmrEEdkaTzGOCN3C4HH0zTxBsHykoQuTGRwQO+KAGFjDvOeEbIAHAJHfpwD6VG0ZztOOvAPTnrj2xVwREhIx/ExI2jCkY3ClEReQspG0HngsCMZPH6cflQBnbwsPzxnruOeG2jodvueP8iqs6/PiJW52ggEDpz71qvHIRucggj5do+YZ/IZ7Gsye2YKwXOSAGwNvQdMetWiJkWnqH1OHDAhck5PT3+X+deg20iS3tqoG3BMnABx6dsYrhNLXZqMcybCpjK7VHXcOfoK7bTY1F6seWT5sAkYU4HHPGMV10zzKx6RGyJbSXPmAbUIaRB0GMngduxPYfSvA41JlhIAjJJK9CpPfOOOfavYdZjhk0W4lnR5Fj/hjby/m+UZYkMuADjlT1ryuCPKhdpPy578AduaVfYvDbkoDJHulJ3s+PQbV6YHoKk28Dfj7oYZ7AHBAH8qcPlTDYA6g54JxjHHtxUZ25xlgf7vTg/wCeK5jrP//U/REHA/TH8vypPUEcY49KCSOmMngCjjqPXr712HOGc5bJ/wDrCkJxke2fwp3GePp0/Sg4GN3y46A+npQAvPO7rnp2pfTPO3+dAAHIPNLwO/GMjNACYxxz1xTh3/X2/wD1UnTPBGMDmne30z2oAdz6g8Ucjhe9J7cYPHSj5ehH/wBYUALx6/UUYHbnFHAycewzS4H09KAEXgDI6dvWlULlcfpxil+YL8y4A6Ui8EDvQA70C9enFOZQPp0/yKbzjB45p3IPH45/lQA/5Q2eAuOOfajDbMEcg+vFA4Y9OVJHpQvQMfbr+VAD1yvT6UmAAQM8AY4BpO4yenT8PancgA4A6cdPwoAXPCgjoMHA4PpipTnOSffI/SmDg5H4e34UowM4A5GKAH52jjgDr24/xpyYDdc5+7xkj3/Co8fuxt45wR2K9vyqTnaA2eDnP+e1aATKDn0AH6+lOPBHb69jUJA+Y89AR6VMCcbiBk9PQ+1ZgOORzjn6UoJzxxjpTOApAz7U8HHHYUALxjkdf0pcY+bcFwfTP4e1JuAwT17CmDA4HNAD0ztyBgHB9s07oFGOnOPSm/e7fQf/AFu1OHTjj1x2oAfxyc7eBx1+lKCobOSCRn24/wD1U0cngE9P84pe4Veo4IHT2/lQaDlyD0+b096UHHBH/wBemegUj0/Ed6U855GfT0AoMx6bsjHU9PQEf54pARtAxkkdOxApoz2HJHHt9aTI2kZ6gD6e34UGhNkBiMjpwPX1FJuXIbjgccdMUzrg9cHrjn2pc9eM5/kKDMRmAT5jll4z3wOgqNsIOmP8/wBKeMgEKucj8aaHRWVmxgc/4UAMIC8gAYHHP+elN4xjoP8APajbgFWwf89KMHOeuaAG42/My7fQcEt/hR0GAOCOPpS7cZI9M/SgjAXPOeQKAExnjnHGMU7t8uCfQevfFJtyBnp0/CnMQeTjGeg/2unSgBmAny5PH86eoI69BjGB+lJ90YCjv+AwKXoDj2HA/ke1AEmCCR7cGlYgE8behznqPQVH0TI6kD6UuRgiM49PQEd/agB2OcPgjPbsPagAtjPsKMdDt/DvxS8ZX0bkfX+lADQR1YjDdPX6U4DAx36+uPr+FNAwNpwBnp9Kf17Zxj9aAAYzgd/X/PFCn1/wowfu9qQgdR3xQAoxjknAx+XakHHUexHsKXocYx7Y/L6UYyM5xgdM8fhQA0ICuxeDyMd//wBVWFAyQeBj+Iccf0pgBycEE8YHpTo8nk/d69O9ACHpxzjjijBHb+lGABjHfjFJgHlwcdh07e1ZgRn5cYwMHvxS4P8A31+QxUjb8DavT8cYo+6BsBOcYJ/h/CgBmBwnPXkik6lj1IwPy9KUAbwBkDOMdMYoGcnH4lf6VoA3HPv2xweKO/8AM0mOP85pcjH+e3tWZoRbfl/En8T/AIUwDIZfUY9//rU9sY49sfpxTSe55+nB/D2rQBjNgnPOOM00HH3cdRz60EHnBwB37UuBgAgf56VmZjeMgH5jnt2FRdBgccgCpm9jt5z+PtSHb3IwRjHc0ARH8PlP4kdqYMZyOQOgqQ5K9Nvt3qN+mfu/54oADnAPWoflALPyOwHXFStjjgZ6HPH6U3p94/d9OOlABjblSKbk9ScYpexDHBI49qCxGeOgAGKAGcDDYx2/Cm/N6/hTyMnaRnjj3zSY74GW4AHtQBC36U/HTt2/KhhwO386eoHT8qAIyMBTjA9faoxz06dhU5Hy+uOntTAMNyR25oAYenH60fh0p2Pl4PQ9qUIOh+nFBoR8fezk9OPQdKbgDrkDHc+tSEYwD246YpuCPl/vetBmRsDggjHQCoyoDduMECpimG/L6jFMAHT1PGef5UAVnVFQn72f0qHGPrVhgSeBvxnpxn2qHaclkB2ZyB3AoAYc8MBkjoPf/wCtUfy9OxOPxqXGAM9vam8+v4AUARMgIxgbc9MenamlQOMYA6cdKnwcY6AGmlegxxQBVIG319eMg/hTOcse5IJ49PapWQ56e2Pp6elRc8dwRQAdTnjHb/CmYwN2OBUntj69qZ1/zj+VBoOUFSuQR6Zqc7QeOMD/ADioAMYxzznPr9KepHTgmgzBuODgd/8A61IDj8+lLzjA57Ad6ZkKc8+vFBoOyAOme3FJnDY69Pb9KjJ4B6fp+VN3dV6H/PQUAPLAYJOMtgcfjR65pq5I5HQemDk/5/lSDbjigzHZwCDx6fSpAwb2yOnao++V49M/0pAWC/dzxkDvxQA9scenTFQOQ5GT8o5GO1PfG0bRyrDIP9Ki3YJIXaB/+qgCozcbu2ePSo2I4HTHUfypp/hOMHPSk5wVHXjigBpOBnoPp+FMPXoQp9akbHTimE4JJA6/pQBX469Pam8dPQ8U/p+gxTTxx09v6UAMPPv6YGKbx8u3oad79AKbzjBHPYigA/iBHGD+lAH8I4HpjtSZG319u/NLk8kH8KAA9sVFlc+1SYyOO3aoyfbFAES9D7DFSYyfwAFR4+cHPcrzT1I+6D168VmAvqQO/Sgc8Lzj3x+VKBxj2xxTRgk5OR04FaGg/AUnPoOlO7Y7dcGmqrcjGOmPbFO9xxz/ACrMAOMe3egdcfgRSnPPfjHFBBzj2FACYPIHajGPoKQ4+bP8HpTscjv/APWoAPbgetOH0z6elN7dsdsUvp0oAcD+lPHccfSosYGcD/Cn5wcZAoAcOOfb8qTGBikzke+eMdKNw6/hxQAucev4Uvt9BSc/T60v04oAkXj7ox7e4qT+XUfWoh7/AKegp/HOP0oAkBPHc/rUg74/D04qBTyNvBqZTlTwduMrj/PSgBR0wRkc+1M/2R19+1PJHXPfH/6qTPVeOmf8/SgBM5IA56ACm+nAK/lilzgYbg+3FIQR8v8AdGceuaAHA/meB9KUHA+v3RUf3RwNpxx/n2p3pnoOuf1oAlAxnbzkkDPtRkDoOB1wO1M3A4IHGeOMCngHgY4HH+RQBIHAwQN23nFSDkEgY9hxzUYHIAHB4FOBxwPp6AUASgf3DjjA9MUmODJ9MmhTzwR9T7U4f3u3pnpigBwPJXjGBx70e4Gc8fSm5Ygd/p0oPAO1eo3ADigCQHB5/KnDdj19v6VATggjv6c8UnC/OcluCAOKzAuAj8vlIHFPXCg455xVdWDYK5Ax830qVWG3djAPY+1AFheBgVJ93p26fXvUA+6PTvUwx/D6cfhQBMP7oII6/SnjHb/61RLwwbjng49DUuexHT0oAcAOgHTkduakHHQ4x0461EPw6cfX/wCtUn8Oep9qAHAgghBzjipwy4AH8uKr+5AH+P8AhUqkjBPPPSgCdSN3HpUq7cfTp+FRDHtzTh3FAFhQRnHtVtD6+g/SqKHkY9MflVgM2PwoAsg47Z6VNGBjjA/+vVYHocZ571ZBxjb9OPag0LK9M49qmX5SDyMcc8Cq42nPoRipgR8vX8e1AEyngDHHNS9+nHpUfy5G3pikXOMg8UAW15J9gM+9TgBflPGT+HFQRZGTxgd6s4HzL1Hb8aAHE7c5PzcVOOD0xVTBz6Z/CrCAjIyN3QetAFpCcBf/ANVTg/MAuPaqgGMHqQMe9PVugyDnt14oAuoRlckEd6vrg9uOmBWehAI77j0q7EcA9yTgD0oAm9F/DNWY5MDgZx7dvSqbFlGMDOQBjtT93zY9/wAqAL+8A4q9bYYHHasVZR25z2rRtm7dfYUAX+cZXj/61RN2qRuB/P2qDIC8/wD6qAAHke3HHcUZGPXH8qgLHginq3+FAEvGeOmB17VG3p19Kd/vHgUxgvX06D+VACjpz2/Ol3e9MO3GT+VNH6UATcDjv1p2RjPNRZwMg5xxS570AJ345z+GKZkDn8qcff8AKowflAGAf5igBxHr6Uo9/wBPSk7sR39KdQA1wSrAY9OKoL93t9PSrbg5Yk4BqsQ2CqDnGeRQBGO/pR/KmjgCj09KAGZGeOn+elREDnHp/nFOJ5K9T/OmkfKwzn+vtQBUIB4qs64OKttxgcCoXHFAGey5Gcn6DsKrY5GT/wDqq5IuBkVVdR1AGPWgBAFHB429PSnLgbT9455xxRjNPweuMf0oARgO4OcfSoiPY+3bpUpHboP89qYwP3fb0x0oAhx/n+lGOp6dqkxggjjt7UY7f5zQABT+HHNWIyMAAc8fjUYAz+mPWrCAYIUe340AXY/SrFUou/qoGOn5fWrNAFuKPccEgDGTnsK/OT9vT4vaPNo+kfCrQLmO6uJrpbm78k/vITEWABGR1H4YOOuK/RK/GnjQ9SOsyNDYfZJVnlTho0ZSu4HDYK5znBxjPav5yNQ0jX/FPjHxFPZXi3MrXjxQ3Ukm5vKDkLsYHpjGfb9ADz+6u5I7q4jlGI2mf5DywQnIC8/d24GK6nw14blvLzyNiB5E82LDb+BjkbRjuMYH9K5M3d3oGozzXv7/AMiWSKcIRuEsXyhh2bHQD8cZHEGpMmlXCGxlKsQZIpbc7MD+8NuMZ6DHQCpRxdT2+1XTbYBlvbeWPh7d422qe4yhJGRTNQ161sGL3L297C6hVgchSdo6ZAbb254GenAxXmngfSJb+/m372jnhbcF/iHXpyCcnjio4NXsdO1CWxj2XNuzuqTEYOxTgA9sr0GMVqamd4i17T9SI+xaYdOlVy0oSffE45A+QgDOMDIx39eIW0y5hkdJ4wsL4CTv9w57A9DgVrTxW8F9HrWllI9mDsYgxsc4Bx1HXHp04xXRaf4/u9fH2XWYLfE5EbKg2xg46jcC2WHI9+m2mB55cwm2kuY3HmSQKmAPusrAMOg6qpAx/SvXfAPi7wpZz2n/AAmtq5WI4guojhoD1GV4+U/xHsa8m1Ft97cBOiylRg8YU7f1FTQ28U/kLeufIkXy9y5AAH8+lAH0zDo/ge1tZLK01aLYZllg3TAq8W0KEOM49SSvJGRwcVhavL4ae48uKKJUVZLbzOWRJBx8rY+UZ6nIGMHp18Fur/w7o75gsPtflqCGdyGznG1z6emOowOO3Sah49XXbX7VpcMduZYwk0O3KsV6YIx06Z44AHbkAi1XVvDlrZtBIk77mB8rt19f4QfSufsr6Ce3/wBQ0aOMmLIbC/Wm30dxqMaSKfMhckKiLkqcDAIHXFO07Q9Taby3sbg2znZJPGvEZbGD7fSsyLF64g0NPKGno6yYxMpBxk47dPX7px2rR0XR5dYiNnaCJ5WI3DOGB9/YAY+vFdTL4GvfDWoYDJqEDGN5WbhoxyoYYAHY9hj6A41RoWlaUb+8tFO65DQzHJxlhlk2jA2twP8ACgRwVpd3dlrM2jwXMkV1HkFhhkwuCOORjp09KzXsLi71FrYRiZrhyX+Xksx5x2HrUOgpD9s33Ik81UYFz1DFs57dMfrW/wCHNbsdF8Rtbw3USveJtW+ZfkgKkkgbuATtxngevtUQOni8B2sdu0NwzeVby75d5I2ADGzHG0Y74xgVdXwDBoskc9jcyRfaVwj8OPnBKgdt3btx6Vr6s8moWa34dzdti2PlP5aSx7Tg5GDkjpkkexqzp2qJc2sWiXBa2MaokcZ/e/d6HeoHpyDgf0o0joWZNHjlsIIbkea8SsBKreXKSeueMHqMZ9K5LX/AllZ+HdR07SfMt5GV5YImDOHIXseMfLgZ5rqb397qEcNopaUfKcrs57c9MEAkfSrOuXuonSr2AXawRtAyCRMO2VH3ewAbv7UF6WPiu80+5sUPn2otmREZVKbW6nPBAOfXOK9E0q++W2vLB2ilXEijOfLePGMfj+lTv4G1rWZDfandCKCOJMPLmRXU9lQEEd+/bpWJJYy6Rq8ltZyLPZ7A8UjDhm6ldo9M4wecAZ9aTRgnZ3Pp6O8sPEOgQ6jclY3lYxSZONkqYzj+fTGPwqqNLuICGYiRMY39iByNvOD04rzLwd4gittTa2u1D2ty43xSjOGPRvb8vT0r3i5SO1V4pFQKgDrkhU2kDjkjGOw71B2RfMroyrCfRmeS3vIWuIWgbKqNziQ4wcHAwPXntxiuT8X+B9L8S6fbMoK3CL5gcYJjjKcrtwPMAyMfToez/EGrT+HL6GXS7SKeGeAho26bhzu3dwOPbtXb6dfDVLU/bkCXDIkiSKAvl+q5PY9AKAPAfF3wbu7axt9T8OyLcKyKsvBRnkHG5VOOuM46ehrlpfhr4p023/tJoEaB8RShJFkKH+HcvQcD2r6ltdOmkiuLiSfDROJI4idzecucfKeOQMA/l6Vvx6RaXWmzTIPJlucR/OdkUT43MTwcDI7ewq+bSxzTorofE15aTXJWyU7DH91lOOOO2OOn9OlPurx9Rt081UEgAh3n7zIRxuzyT+NfTXiLwDbalI15GUW4NuGJTkKir0baQGHf16YzXz74l8MXOkube5COmN8ckLZHPY9MHjoe1YtWOaVGxjW8/wAn9kLPsKJuVm4x0wv0xXVQqNVsojI4M9vKWDDvngjAPHbpWTBby3OlpdXESreRsQDwMxk4PHr0qhc6qljZF7OMB1XBI42tngdPXtWRIs98tlqVzYzoczBWUYJA9uBVvSoIZtchu4/9YIwoVfuEe2OB+FT3O3V7KPXbFc3zWwRgVU7GHO4cc8fLgZyD0FV9PhFo0NtCzF4EKZXjh+p5zwKfNZGZHOttDehom2tvU7SMADnv61o6natNdRyo7tGuFKJxyvOeO1chrxkXUfLd3ZxMBuf+EgcV6RZAXNqH3Dp5bEcDIA/lU3NDlkt5Q9w1s27I+Q5wXxyQBV69vZp7V7tY9gRVjUk4fcO1N1rS7x7e3i05sNDmUkNgAdMfhVi8glMUduFLefudgOMOFHSm9wKdolveeVcom5dpBGMfMo/yKzCv2OILeAiOeQyDnkds1Mi/YtD+TImMm5OPfp9O9OvZluYElvoikJjwOMEHoRQZlO6jurWdbq1uBHGJlWPcfkGfvc9lwea1fFlm0WrLdjPkSwAfLj+Acgj/ADzWLA01xu0nUkP2dSF84YyuRxjtXcalawS6Utnbsn7oBAGwG6ADIwAPwAFAHNLpsEtimnpMBvxIfYZyB29T3pT9q/t2AW8JVYUCM7dNg6c+nFNRra122j4R+gIGeMYIzz6VO19LHcx2lsQDt++eSQORntjr3oAa0KXeuT3Nq7ZWLaiuMZwO341zU7H7fHuJWYOBxwoIHJrpZJtuoRvBxP0YL0BA9aUaWBfRSzgtJMDLtU+nQfiaANK9eGexFnbIRmTeGXhff8a44rKNcS38wusaBsdOfTjH4V2YjtrtTZGQxPJ++XHbb2PTjjtXIzW7298ZpspNGCigjrjgH6UAbFyI7i13uoTy+nofSrXh67j1SM2sTeXdRoS+Punt+OKyDeN/ZKxzR4E8hVOOi1P4TRbLU2SFlYiMjpxkc/hiql8A0MLltRjEk7OYz5Ywep6cVrKfJ1NUkOI2456Zxjmq2t6YbKSG4R9u8bgQPukc9K2/ssV3Y296jBnVuX/hwPUVy85ZWsreaO/jyu3ZnB9celd/bw7vuHblc+4xWJFDGfLkLEFcsPetm3fO05AdhhfQfWuTEPmA2YVAGzLcr365FSjaNuFI4z14pICN5PX5eh96dIfKweCNuR+FecaDIzh5EzwMEf1xUV1tYMpDMjLgBeuaMsHBJ3Ar6VDI7NOFOSFwNqdc+/4UAVI1IjCrlQo9OcipHkSNVmfLD0XHNUNS/dyjO5HkOVJGBkDpmud1i8lhWDy22uG2k5749K6oQ5gNeLW0uJbmAIQBC4U/d+bGAo565PX0rkvhT5b+GLm0j+aWHUQjAdRhMfkSuBXQ6XH53nXMm7c8ZXnjHauJ+CsrRHxK67T5t2gUN/DtZ8n2rvhStTdi4nstnFHLqsFvJH5sedpVT1D/ACn8cdPevS44ILG4jtrc/LaxrH6KW9B+f5Vk+DtMltobzXrhQvngJEueNqdWGPfj8K0IJk3ZbJ5yc/7PWvLxTt7ptGGp1VhFFF57yEB0ACZPQN1HvUMatJLsbG1iS/8Au9/pV60Lppb3j+XjrwO3171m28nl28s3GCuAcdR0riNzF8WWqT6U9rFHvLERAeu44Ax05ry7RopLOzawu/lMbuEBAGMnJHH4fToK9WuD5pVGbvvz+HymuN1aKIXPlIvESjnoSTzzj+mKuD1sc09zSsl2QZ2/6xcdM84rS8TXdlPDaeHLWVWmiWPz0V/mQld2G4CgfQ8ccCqloGWGJ9xXgnr3xV7U9Hhk1C21OCMiWeJfMk7EKFC8dMiumnsVDYrXeDcwBApEEYA2/wAOKgVg5lboPMqDhifXectjrUw2KpIzyefb0Argm/eIZGGlbCED5SSvGeDWhukN1EjfcQHI6DGMc1Qh+ZnY5yTz246fpUiyAy7t3yquHIHce30ppbEnKTkyNI2NpBwMdeK0Svl+XtH3VypxwfbHTmsaCb7RdPBbsHDOzZxxx6Hpx6V0SWoeOQoSPLAXI4yT/StjVGzbqfsswfbudc5Ucc9q5jykEgZ1JBONvY7en5V0T7o7Qc/KxBz1z7celZM5wScY4yO1NCMDUE/f+YqlRzjI45HQioo7eSS8SVgAEUcYyue2PoK1vKR87/unBxjdzikVNocDryQmP4R2x71oBMzKrLPkkL8xweD6H0rIvm8+6a76dM5H3mA44+npxVeS68q4gtN23zScqH5AP+z6e46Vfuj9nnMY4GAfw9B70gNbTf3kYgY4/iBxjbjt/hTZcR6PrxPymRJADwOiH9c1Z0t4lgWONNpOAGJzwT/LFcfr+tLYQaqrsiKxkQMV6ZA/i+79K2ofGhx6HU/D4pH8NdAA7Wsn5mRuO/PFZF/94J2A3nPoO1cr8Ir68m8NXNtcOSsCwSRY7KGYY9McDHArsdQGyRpOwBxuxtY54H19KjE/GKpuULOJJJGXGFjGD7eg9K73wzB5bC4xzuULjpz6dq4Cyk8tFDnLSbjj09c16/o1qkMcMUZwGZXA74PTFcgomXeSJBqd5n7iz+ZgcZk61zWvknJyVwwPHStfVo/Pu7ufOQsxzH/tdK5rUXjaBclhjIHsaH8Q5GDFJvui33QThlY8KQMA49/arfinw7N4gis/JlWHyARvzjKsMED34FU4WUnn5jxk9/QV3LXUDRpaJtEhj3bDjov9M9fTiulbpgjM0z4a2a6eh0ltlwrrJcTBuAi9MDPJHpxjGK3/AA+NsrwpJvtoA7Kx/jLdyD7AH05r0/w3osp8LXd2pDSFGVQACThST+PT8RXnGiPGhMWTmNWODjAGAeT09KWKqPl1OipCMYpooW4VJJZgoAc4wp4P1rOujsmUbeNgIA/iP0+laiusULu6n+Lbjrj2rDSbdeJMSMhhjnouPb0rzqZxop6htjtocZcPkdP89PStDR5DEgA3h2B25Hp1wB04qlrrEkRk5ZTmMZyMN/tAY49KuaMHdieBsxgrxz0NdkdjWHQ7rQXxDICxyyNz7c4rFuocTopyHeLJHTpnH6elatmqwwvjgPv3f7Cr+fbsKxUleR1u3OXVN35jB6dOOcUsRrCxczmfEMkbR7JOAnzY7Fv8+wrjopMw+d0AwoCgEAf5+lbmvsfsxQc8MORwAemaxLTy3hjiQZPRW6cDrgelXQ/hmMT0zw+yHTxGzBU3HOPTPT3qJlUal5jZVFyFGOSfXjj8qi0cyizCkLxnAAB4zyfQDtzWmYijeejDcckZ4AUdh71zvcozrzKHzDkGQfdxgjpj9a84u4lR2xhfLbkDuP8APavUNVwZSEAZF2jjr90f5xXl8qFpCAclnUsmcY5YfzFbUSZDoU/fkSD5ipA9f/1fyr1DSSos1XIykQKnp830+uK80sw32tHZWwr7OeODXpkf7hWiTOwBUBP+en8qyrknLdJ2ZeBIf5VbteDu6CPnjgj6VHdxbbogZO0ndnkA44/lVaZnWNioGeMfTvWKA1J33NCq8g/cxyKi1MsI4SE6jB2HH4Uj7fNQbSwh4AUdW/8ArU3UCDGvBUFN2BQQYF437vYF4xuIxk47+nFdXC4PhuKQZDKWCfKCFByQTnIwOmRzzgYzXLXWGgcj5dygA+mTXSq7J4VZoWyVt3HO0niQ8cg/h/nF9hHnusNZx3bSxv8Av7xT86qHVWYffC9Vy2MDI6cqK81treeLWvtM8okkH3HI28epGAK669kkeOaebdKZQDITjdn/AGuuMDH/ANbpWYFjhkgkZD14UjOQR36cY9q9CnHQlnuF68cVuoYfdXd0AG09AeP0rjTcpChLLtYsZFBx8yk7e3r6ehre1MTGRN6loupkONu1QTzk/wAIPJrhjcRXV9EQ8cg2tBFEzAYBxz+GK8+mij0vwtK89pqV3O5MUEYaNFGCXPCg445KjGO/T0rl/GNofEFnZyfuba6F2bh7jkBolBXIHJGOPlrqtOv7XSbmw8Ixfu725X7QWYbE2AFl3Dnk7CNvbr7Vw/i3WtPg1S2CTLLGxZnkTIUl/m24bGVXgDHBHX0riTvWbNYI5q50Ro5CtlOZIv8AlnJJsxknLHaB+XB4HHFWorlLGZZ7LMksnyRsSQ7rtBLY7HOPToPes0arPPbP5Z3eYCI3RTsH90AHHsowPQVUXy9LT+0iTJLIki5H3V8s44/2T1HtXS0WaeoiS4nmlndSvzeZGPuqjHd+JHTj8K4W6E2p3f8Aoy5WMlWKcDbtAGc9SW6Dt0q1bXAnvo5Dhj04zjnPY+mc10tp9it9Nv2jbZf2+2SI42cgkbc4+6wxkAj2xjio6AcV4Z8PPrt3cRQXBhGmjfIcbmCPwdo6ErtY46nGK6XUNO/sXdHEMwPHummeP90WByQhGO3OBwCAMDBFdr4Wktbkxa+sLWrXJ8iWNRiCYKxJzxyVYZB4Iz71Q8YapJcs2keYy2uC07o20DB4B4wRz074HpWftbz5bAbHhST7dp5vss0dlGSY/L4fHK/VQMH2b2xXlWo6jAuuO3mERPcgSDb+6CsOQPZeB6AVvaZr+srDqGk6TdGygMIjSUhSX+YhQCVyu/OMjtj2FcLBFqVrdS3Wtrvwse3cOCXwVLAcZ2jnnr1qlS964G7qd5PBZDTQ4aPCyCSMhlKgBQAp6DAzx1JJ9qy7C2dZ1vZpW6DOxduT9elZ19qMuHeU+cZPut1+XqVHtU13dSLbB8jzDHwO3Yrj69MV1KA07BqNhdXF3c3WqNCbGKLYGtziRJBzkqerdjjjHaqdjp2ualeJexxTQKwQx+WCwWPp/wCOj8M9q5ybxJFHcg6nEJbUvvaPOQ3y7Sy46e1e2S3H2WwtZNKZfsv2VQZI8HIYdue/8LUTj2EXfN0zTbD7DYTsko5hfbkqTg4HYLxyP8K8o8I22y9gaK3g82WJ4lknXcsbKwGSD0IBx+JAAFN1Hxk8kF7YTRPGm/bbsOFjTABAzyeQe3Axkg8Vs+BlzGyXMkQt3yjN0bJ+b1+nUf4URoOMG5Es3bfTIdA1yRGeaG18tEVYlzvZhz8x4UZX6/lTNWuNNupUjsIEiNptAIJy0XzLgN/dG3OSAeMjGKufb01aIiIPDa25QS5JYJGWbaQOSdwx9NtclPZCO+nSQOgR2UMuGWSF0wDz/fUDjPHtWVONyiTxDr2jWuh3ttdOt4+dkSlx/wAtFB6nnp3HAx+BxPDGmaxYG21CQI1pqEKyW0XmfMWwjxzMMdR7dvSvNvEdnZPqCQaHIZkOY9gG/wApmOAN+SrcenGR3GK9Tt9VtND8Pj+142kv4EjsYIl5DKi/K6NjhBzk47fSvRdJQhoTIseJk+0QOlxJPPwJAnRBkbQE9AN30PFcFqP+hwrA6bzcRr90nemMEEg9Cf6V2+rT6hH4ai1RpbdUR2eV0Xc7OQW8plO0BSRjr0CgA1559rW+P2gwwpGSc7fkc/MuT0/hHQccGroKxUWZ15HDqKxWUczJIyBCJMMPmx6Dt0rrbV7Sy0qKJn+WOLATfxz0x6Yrh9OkePVBcupAGDleR8p7/pXQX00U00NvIyFI1GW+8OB7DjjFdM2VzHeWRTTrBZZW8xpIwSu3BQYyTuHykeg6/wBMTULhlikm4aBGygxg5cBfb1I6ce9YWoagbCFtNuoZYFkjVkdWwDtwQqr0Kn+9z6Y9Kc90JrURXjqrb9v+z8o3Zx1Hyn8fTNYcgcx+sv7PN411+znoMbj/AI8w9oeeMQyNnH+0TXoukwR+f9odVDPgru5Pp+X+FeG/sramdQ+ASWrIFmstVulcdjHIytGcevLD8a9t0+SaWeO2fnc6hOMHGeld0eh9thH+4ifJX7bq+bc+CdRHL4uE3DoCoAI/EgCvlzwLL9j8caJcf887wH/Z2spVv0r7C/bY09YtJ8NsOFhuiqsv3R5oDN+RFfGmjMYdf0+ZcHybpWI7Dngfj0p1Oh6kNkaf7Ylu8fjLQdUzk3ekLEfRhA5H5ZNfKSZ8pcAk88fyr6//AGv43dPBN9/es7yMnsCsiED8jmvkAPmNWXp0x6V10vgR8xmH8eRZQL8obGP6f5FaEZG3BxhiAB/Ks6LDJx1A4zV63AYgNxk8r6/4Voc8dyT5QCWzlc9OtWyDtB4ICjAx3/zxUSBiuM8KcH04680/+L5cfMfTipZuKMsQQB05qyjZ+77Nnt/n2qDG1c45XjGOuev/ANapE3dvmx0x7+1SaEihhmToMZHTB9QPwqxGQrAt0zyP6jFMOcnI+YYyv8K/0z06Uo25YtxkDnt/kUAPDnaPMX25wAAf5UikB2ZBnPA57DoP0qDKkAnHfp2xTFIwHPp344HIxSaA1RLIVWNSuV5bH3vy/wAKsi5Zh5UcfXHTr+vTFZ8ZjXOfvAAE46H2Harag5Gc/ezj1wBj/wDVUAIXkIBGWB6kkbcL3/pTlyR8h7/d6Y+nrUT/ADkbzu3HOP4B/M9ulM3ttBGMg5GMDPt0HT2oAtlkVshuWAC49f8A63pSQb0vIC3CmUMeM8DBPPTnHSqr5jdYyVUN8oxyQT1H4f56VJblIbiMM25mIUgYBAHTOePwoEe13Sma1QFeW57celeR6oVe6lQHkyAH2Kk9K9YaZfJhtUUM0bqyjsQoxkfzxXlGpCCS6lWF1ZhuGV6Ek54/l9K0McPuRJH8539xwRxjH8qlRCqfIOnbpUarkDqjdimMYAGM5/ShFTLAEMeMKvy8j+X8qzNyvqGFsZl4ACY6ZGCPavOjmbBDcgAenpXoOo82UpPQpjHXr06/p2rz8YwiowGR8461dIipsTxIodN2cE8H3HtWkLYkZLFR37nPpVG3U+ZsjAGB06fh9a2o4thMjctkbVLfL/8ArpyCkTRW77uCoYjGcEbf6VftrDc/LKoJ49RjHcd80WiOwII+8T8pGCB7dv8APtWtb/uvlMYG7oPr2rkk7HXBEP2OXjGBngbjyfbipV06424XY3BCjIyPzq2DasTGCQw46cf/AFqdtiBDncvIBGBs+lYcx0FX+z7jcVcAjIwVHb0+lRfZ3DDcu3kZGTz2/Stu1lhz88jLydzYzge4/L/9VSzJDI37mbzNv3PUjHI7d+KXP5AYIt51wQoXsB2A9T6UbJcFiPurnav3cenvmtYu6naOoUkY5DY9KgF0oXy9oZW+XJXAz26e1FxWMTZdICzjIzng9MemO1TxTP5qKIgV6524PsfXj2rWlA8kZwQvG0dh/hxVAny92Dt2D36H0xWikTyjfMZiECgDtt9D7VEzKgG4Z5xj0p28FwEXH1P8jTTJuO0BfYeh7fjSENPbzAAchsdPz/CkaVCx3nqMYPb8qlTlwEKLjuw+Uce1RCGZlAG04XHA7+o6cY//AFVoZkErQxOzA+WpXBCg9fb09OKzpgk6Y5+bBIIHB+p9BWptwxyd2eCDxx7+lQXSIoDAbW52gc4/wzWiZLRV0/UJtCu94jkkt3IDgN8oXHUDkDA5zivTrCSO8sVubUrJbybhgMCvI5RiPbGVry90XZ8v8Xy/16U2wuf7GufNsz56cbolO1dwB6jPTH0xTMpQOw1fR/JiF9p65iRSlwg+7Hj264/zmuZjkG3PyLjqBwAR06dq9A0y+ttWH2i2K7hgvGeSe+NpHOCOPX8KyNZ0KJme+0oIjJ8zQBW2sADkgdAR0VF9ulIhNo53jA2sykg7dgAAz3xTU2jEMg2NtwpA6r2OKiDCRCQGLHnP3eenTtxUit5QVd3VeRx+v+eKDUmZSRxu+6RwQc5H8vT2qi8KzxrbyqTkbcMPlyvp6EetT71+6OASfu/LjA6f5GKY+PLGDkfeyOBjsPp0/lQDOUns3tD5sRzC3IY9QPp7VGs55K9R14+Y46V1OCzbSBscc59+oHoBWLcafJEontTugPYDkewqkzFooCQ+XyVMi/8APMdR9farcDkg7zjPXvnP09KyvNYANhAG4wOx+nUU6JmMewZ+XDKMZ+grTlQjqFmjCjy2+fjCgA7gMfkPxqhLu87djAAAGOSMccjvVK2liB2oV39cAH2A9sd60SFP3ck44xjpjgVFiuYoHHmMMlGU7cD+732/4Vb2jO4DIG0ZPORj/GqcgZW2rnjPuQP59at4Dqz9RswGHHbitSRNgDYDeoPt/jSY3jCjP+6McdhUSsFBDYDgDPbP5/0pjzq2QrDGctt4/wD14x2oAsLIuFkGGUYPB79Bge3pV6Ml8IQu0+ndqyI5Oc4KgD5to7fTpWsLdlAKsBtwV6BT3Hvn2rOZpAvQINrPyQDkqOAMfzpJmZ1+8Ofl2j6Y479KfaAeWUJyUXJ9Gz1+oFLs3EtjbjG4Z7Ace3Nc5oUZR949MBTyOM8dqhK7pYU2/ekxg/lwP5VNId6YUeYWbIf6U61jeG9tSCd/nAAhueeCPxFbRM5uyPVdBZjrvzfwW0y8eoXGaw/iGo26ao/iZ+vbaByK2vDYX+3Lkrn5YXHr+X4CsPx+xkuNKj4/49ZH9MEH/DFbHItzzpo2TlSAxBzgYOCevH6U4uBgbweMMMcc9PxpyuwRQCDnkY4B/wAPanbiXDDHpz29MVmdSH23mRzBkBb+DGNo+b0+lVdaO54UJPDu3PXgdvwqxbY83pkhsbM5wBVXWwRcRxdFwxV+oxihbjl8Jz65bDYO0HHB7jvV7YVIwARyeOP8nFU1k43nqD2Gfxq2gQRxqOQc5I9CfT1q2c8S3HGpwZN24MTj+9/9arscTNuMjN/eGMY9gvsKgixIMyYTaSvHAH0z+FbNsykgvjIGMYwFHoB71hM6qOxXXJx5I3bTlMk7jxz+HUfhT2iJdSqscbSBnOM1oLboB523buUKSSPzx+XpRtYZCYVTjOV4wOxrG5sQ7ArvyR7qOTnGMfSoiHJIIIXaCc+g757NirJy3IXKFAoKr0xxwP5elVgz8SIeIvkx1PbB4H4dB7e0gBTcuEJYjuevPT9BQ1q6EMyMM4AI56e1NDbMIGVe/T+7/hUyShM4+UdFBbAU+nfjv+VAEKRuGY+SWY8A9cdsEcU7aVDCHJ6Y9COnHripd3LKME4BOOAcjGO3TrT1JDBecAbVIxnGOOKAKx3sAdnpjAwR/n/IpPn2sPvFsfN2yOmfSng/ImODyDgenTHT9Kni3KQVTlRnHqe304oAgIlw21AmdvJPPp9Pw6U/7rEh9uBghRwT04P/AOr2p5Vc/IPM3DOOwHT8aaefk46KoCnhc8c/j2oAj4OSuXJB3bumB6fSoy7KFJJ2hcccbSe/H4VPIrxqWmUAbCM9Mnt06/SkH7pxGM/MAccbseuehOePTigCu29jhi/yrgN6cc/4VGy94jjnHBxjjjB4xn+tWvPjeOPzAwZfmbgH2x24ph2SqMARkfc546859/StAIyoU/Lg7kVADnA7duMflT1hdSFJ+QcN0+YD+QpN4CkE7AD/AAg8Y7HrzUzLEHcThwD0I6fhgUAVZbeTy9mN2w7lGcDHoP6UPGPMZEUY25GerZ7f41djW2K5ixhRxnrjoDipmhiKMp6KN3Pp/wDW/KgDI2ydQgzgc/dIPpj1zU5jH+r5bdt5x0+vTnsalOxmy68Ng7sfwnhR7djTvKjZUJJGXYYB3HgY/pWYFHEcflqpK5bg9uOpX1H8sU5fkQFiG6sOOvufw9qvi2XG8BlhYgluTtAHT6e445qBrdSC0KsvcKq5K4FVcCDsY0XblRgg4IwP5VMUKKJeox1xnt+QxT1Rt24J8xP3mGMAcdfT2qfbuAG0YUnrxyvqP6UcwFUIduIssBkcdMMO30qd1Ma7AoxjgDtxzxT1yzZO7IxkfXkHHH+R9KWJwmH6gMduehXtg9M/57VIFCYZclM7hzuxng8fpSgPjKjOcnrj5R6fTt04FW/KCsUTIGfTknPUE/LjPb1pvkruRWXf1OcE575x257UAZ4yzr5a7sZwoGPk6c+/bipRI3l5DZBOAzZBTjsae/O48hBnKL8w/Dtj6UgV1/eFMr94Hj7oHpQAqssYVWXd3CnjOeMdvypCyNtR1wf4CvIXJ5Bz0xjGMYpj7kjCTAxq3R+DgdgOuP6U/Dr5gQbsDoRjP5/5NAEq7JF25BX1BwF/+v8ASkjZRnbubJJAxj2J9vp3x0qMgR4Jk+XYShwO/P5f5xU0jhWiLAOyovI4BLduO3cfSgCYeYrCTomQcqNvA46egoFz5ZV15DMfuYzjHGPbPP44qtyOAx9AxPzcdOR09KjV3kaT5QFAJG7gA/3l7e9AEjuQvzggYOOOV7duMYqpcBwF3LvVScEHp3/XA4pzOqpvA3u2NoP97p/LpVaUodx5fZ821eO2M9O3ftVRInsGhbn1FY2IHl8knjaD2r0TTlC30cpJ/dIXIbGcAYzjj8uK850eRYdQecyB9pXIPynA49Md8V6NpPGpsI8cIAQeBtyDj8a7aaPNqo2tekiPh6Z2JIBXbhurucjpgH3FeaRrIsZUtksMY7fL1x0/+tivS/FNsx8OERDa8beYCMDc+UA5HTgk/hivM/MAeRcENGe2epHOeOOaVUqhsPCoyqUOePlH8OR1BHtS+SV3HYcNgsvfj3Hamr5ect/CuTycE4wB7fSpVywGeF6nIyAcfeHPX/OK5ToTP//V/Q7OBn+X8NLExJK7QQwz09P0puVUsRxkDHsacRuQhcc+nSu97HOO46Hjp16fpTsEEAEAY4x/T2pgAB4HAHUinAHp7ewqAHYHIFO478e1N47c5pwx6de9ACEDH4evGKXAOe3YYpvXuuB2H+cUvC9unQdOKAHfh/8AWoo4+lH6UAKfc9+vb/61A9zwKBjjIpPqPx7f/WoAXgfMfwOO3vSjHsMjj0oyR90gHHXHT8KQ8HHA9qAH9sHAz+XtTuh6BAOg61GMdDgU5eQQCSx/T2oAeAeQ3DdxjjFO/unOB/njFRfJjaqkHjr/AJ4qQdz1A/CgBwKrkBQF6++B2peRyDnPoP6UKD0G3b/WjlhgZHO45PrQAvTgdR+FSc/NjoOntUOMjPTnvUmGBJAI71oA/cMenHT2py8BAOQAaanOGONpNOAB69Pu47YrMCVRjJXGeuKeo6Fc4A5pqrn58/Q05RkK+OOnNaAPH+zxmlOMkMe3T9aOefmHHA470AAbRtz3rM0DO3H8OP5CkyPMyc89MDIx6GkyVGSfXt2pMsQAP4u3X8KDMkU5G7GccGpRjbwMDOeKhXrx0H9O1KnC4PHzZ+tADzwc55yPy/8ArU8HGEUAYPGKYueDjGKXpg+nT8aAF4x0AxxTR8uOBjHfvS5KrwcHpn+6Kb0IbOTnr2+mPSgB/B4I3UZXquB26elNz6DijgcL+dADsnPX/P8A9al47fSm9sAe1KScZX8BQAnOc/iPwpQc9ckA0wbcYPTjnpigY2k9s7VoACp8sFl+p9T9PamsP4eue9PHOB1PT6UKBlRjPOKAGdAeOP8ACjjPHPYH1H/1qUZAC+7DaeoI70h5zj16UAHbJPA6U4egwNvPT06U0+30A9KOM+v+7x+FAEmMckBecfj9KZjHydun4UY9Mj0B5pcYBPXoB6UALgc9Bj19Kdzxn+XtxTRuHpzwewFKM8gc449OaAEGCM46evP5VIOc4wDxjj0pSvUcHtz1oKNndk4xzjGM0AGcDA79RnI49KUnaM56dB25oxtyD+vXn6UgAUr8vXnFADsDcSMDtgVHgj5QM47Y5/EelOwTlCT/ALJ7rijaCwBxnI4X+X0oAOcfxDgDtihTjk9uP8/SmnJ3ZGMtgHnPHT86FwT/AD9aAFGNvOF7jP8AP2+lSjBIAHfB/wD11FknA6Z7fSpCrHk9eo9BQA4FuoA6kdMgUzAHydCTj/8AVTl2gnI+Toff6CgbuQcAHAx0H0oATbjt06e3rTRgFvQAY9aUEDBA2jPfqaYSepIO3+AD/OKzAUjHJ7Hkd8UnB4A4PHHXFBPHA6dM0zggk49gf89KAF+XaCcjt7+wpOAgI6j8s9qXvxxx29KOm8HoPQdqAGN7HB9B0xUbH0/+vUhH4fjTSffHuP8APSgBoyBx2NAyv38dePWgdSBzg4/yKAvHGOvHr/8AWoAaQB1A+lRnHI4zx9ak/hByOmR/+umnplgcev8A9agCI9DnA4/yKYeo9qlIz8v3SQSBTeeDtzwKAIWU49uxNPOBvyOoFDBei4JP8qU55I9sCgCMj1wB/KjoQfTGKlZVU9u1MVck9wRQA3HHrzjHao9nAyBjP61PgFQfU8/QU3DAc44OR6/SgCI5XnGMdM0nHYZ+lTbRxg46H86Ztx79APxoATGASMdOaZ0PbJqXB9sZwab6NxxQNCbCOMY/wPejbnPAIGOO9G0YJPccU8L6dh07/LQCQzaSSo2jIHHsOmKjwOAOdvv/AJ4qTPBHQfyoJ9Np444xQCI9q4yvOB0qJwu3GB1HHtVkK2MhTj1pjJ0JA44oEVG2gHsq8jFRtFgjjODn6fhVraw7E56Uh2jIQ7h2yKAM8gCMnovAf157/wD1qbtIG5uu7OfbsKtFS5G3IzxjioFwOnc8Z9e2KAGkYyrDI6HFR44+fPXA9vb6VYwAn19PX1qPHO1Rye3SgCuUwwU8+uKg+9nJ78DHPFTS7uFUY9+/vTNp24B47j1I96AIj8w4HCjAHoaQgEc/n60/AHTgDp6/hSYwNo+tAB+nSkwOF7DqKU98cYOOab90gD8KAEJ4zjjIwKiI6/kKeSo5PPtUZGCAc4HUUARfLkn04P09Me1KMAqrZzxgfy9qXAPBGec5PWgHCH+FR2P60Ggu1sc+pOP6U4Mv3Txjr/npSDkqOxOCKOvHB7Y9aDMTORxjnI9/fFISCcY64HP6Up525GQDnAHtUDnaVYjoenr/AJ7UAKX4I7jHT1zwKQncuyLrxz7D+WDUTEDI9OgHGDSFv++fQdcUARHBBbGAe36U09SnTay/rxSnPJ7qOnpQcZyO4wPegBhHHqen/wCqom5I77+ambjnoR2qHGMjp6//AFqAIypx7bufpTcc84PpinlRyvTIHFBXk4GB0/OgCFsjOfam57fiOMVNtBAwuPeoypHPc8/TPGKAIx7cUe4pSO+KMcfhQAnGfb+VABG3joc/hS/5xRgY9M0ARdOPTkUvQDHRcUvGdvr/AEo+vQAewrM0E5UZAB6YFP6cdh/WmcA9OR/nApenB9aAF7DnvSnAxjtik+gpM0AKeA3GMDp60p4yD2GTTDwMHHpS9MAZwKAF4xt4Pbil6n36ccYpAcf7IUcYHWk7Fe3XH16UGYvqR6ZxijqAQCTxRz2IyF/L/Cl7g55x0FBoL7dsdP8APpRzgEj6jvSDI4B60ccfT9KAHeuDwOKMHBzxxx2o7k9eMUYxx07D3oAD/dx24Hb6e1OGe4PBpo9uCegHfHenAYP9O1AD1GRxzU2ec45OPw+lRYGBn25HGPanD+Y7f54oAXp159cf0p/y9FHXv2pvIBx24oPUEUAPzS469v6UwdwOnYU/5T14+lAATgZU+gx7CkPHsO1JkY9icflR3Pcnt9KAA5zzxzj64pOAO/B/Ie1HPYZ9fQUgOB8v4D0NAEo5HPcYx7VICPue3T61BngjtUqEgccdP0oAm7HpzjHFAz0HSmDHOe/8qfnse/FAEn8OcY7c+n0pxBB4ONvt0zUIDfd7ng57VL23DI/hx9KAHkHG0EDpnPSjcQckjdnH0FJnBBxjimEkAdtucfSgBfTnv0x2pR1wPun0/pUYGATjpxS/3QBj/wCtQBYGB274yPUe1TZHGD6c1UjfoB/Dk8dTU/QjjoOAOKAJwwKsvIOMH6+1WFJBGAOfl+gqmjYyOxwfpU4Ixlu3T2rMC0vUhfYD8KeG7j1IP1FQKcjk5xUnpjGaAJAT0zzxj2FSjg+gx0FRhfvD6VKgz0B4/MUASfL94Kfl49qd0H0qPBCgdBk4qTgN9O1AE6hV4446+mRTySv1Pp6VEucZ6joTTsnHBP1xQBOoztGMenrU64+tV1IPTJGKmHr6jaaALC5yPXIGKnXIHHrx6VVXggqckYAyOKsrjt0z0HSg0LYYjPtzUwOFwe2Dj+VUxjLA9Tzj2/8ArVYBP0OB+lAEw/TGRkYGPapBjjHNVwSDwv0A6D6VIM5x6HPpzQZl+I7MHHT8qtEAArjPT8u1VD8r4/u9quJnpgDGM/8A1/pQaD+4K44wMdQKlJTaTjkdMjv7VHjBwT0HGKd2xjHf6+1ADsfTjpzinhtnI446UAnOeMY6VWkwOB2oA0oecDg+/pWghPWsy0PQ8en09q0l9vyoAlPqPz7U3+vf2p3sPrim8dV4/pQBImThiK1Lc7SMfSs+BQPmNXISAOOlAGl2qMjilDcfhQen4UAUnUA1ZgGUxSBASOKmUbQeBQAhXn2qNhxj0qY8jj/9VMIGKAIX5OOw/lSqox+FPZfunsf6UigY9gf0oAQDAxkY6fWndAPTp70nGPYcY7inc44+lADWB5Hp/So8ZqbGAfSm47d+lADApxkdBinHgf4e1P4IP4fnTenY4oAikOR2qu/Tt0/SrWBjiq8owMUAZ4fLYHOKPQZ755H6UcZJIzijp29sUAIGwew9wKjbnuPyqbaVYHJFMOaAKhJA447e1QEnqPp0qw+Q20dvyqI56D/x7igCo2ST/dHbvUBGfTB6HsKtOOo6kenSohzjHFAEJHOfSlz096k29RScg7lxkDAz0GP5UAVyQCen4DFIc/iP0pzDqMYP6UYoAYBmnhcEccUwDP5iphkcj9PSgBeOD3pw9ccikGafj2oAmjJq3GMnHvVaIVwHjT4weA/hvbNqGu3isUVjtVl27gDtz7ZwM8dfwoA+ef2t/jDpVn4Gm+HehRi41jVZZIX85GT7MIDtc7GCno33uU28clhj8orPU00qePSNBlEv2dC1wzLzNIzfMcnGR9MfTpjsfil8VdV+IPijWfEjXTXU95assUikSNawxngcnhQOnfGPQV5rpUdtbQWlzcXESiQFpZAwQyKh4z06DA/2e5oJZb8Z6Va3dit3qUXlSBjuMeNzbsfe9duK8VvrwWk42iVoLdmA+XPv8o4617m/iDSbxZNhjnZQdgVSWDDj8c49K4vVUt9VYXMtqsfyMJFVcBjxjLDHQe1aHLUVj0Lwroui6Lax6hYawkpu0R4wB/Djpj764z2HHfpXHeKPBp0u7+0eagjmZpAE+dmD8uc5IwOo4HXpxXnCvcabqlsdMjWJ7WXfG2AwDZypII5AP6cV1/iPx/eXhUXhiuvLRgWiTy8KRg5I6hcfLk8dqCIVOhiaZYxPcfZJbhY4y2A0nYdMgHPtV/XPDt9oF3HJJv8ALk/1VxEMhh2we1ep+EJtDuvDel7UileZna4cqNyEYwhzjJwcL2Pau41CTTdP0O003VbPz1kDkMv3Yw3I+Yj+HofpQbXPme1jllWWK5BikztVgP7oGD9asw6tB/Z/lplRGpUsCN2T/h/KrlmtjcnZavi6DgeXL0YHvH2IHtVS70mBdZSJl3SXAVJEC4jDnA4HXp6VmK5yWqWc89ntsY/MkmA+VOW3ZHzAY/D8sele2fDT4S3N3Y21x4r3RQFioiBw5zyM+mP/AK1dZL8PIdKjil8FlZbqKLfN544fOB8pGArexxxxV6Lxf4j0G0j0+60+3nCAN5DkK6k4P3uVPocY9jVpiidfaaBp3heJ7XRo40IKs7uf3qL6LwAB36g81M8i2ZupL3zFsrxgGePACkfXoCO9cLH8UFkuotK1HR0Uy8oVfDKzdN2MYwflwcdK6mGG71rzY7qUw2cu1FiDDZKx/gXuB/ujNM3sYMy6hPqLpYhLu2ltjF5pcYVCPUZAORyADz9a878QXmoeFtNRrK4Akm5CL9w59N3IAz39a7TW9IuLa4e7spFtEQ/vYoZPLdoxjO0LwcY+77celeT+K9QuDfW9ldbZvKIdJHIyQcEBtowe2TyOOtBFiloepTafIkdyyTI3CgYD7yDjk/WuWa5E/iDY4Vh5pbaBjDE8kDtnPSukNhqtzcxr5AVUO8NGuV49xxSz6Q0Z+2zBUvJHVPn480AcbPx6+nTrgVCdjIo6DfanpeuxzWd5JFZlx9oQYKbe+Qcjp0I6V6foXiax1nXrqJUMMe35JHbywpIUBjg7RjO3qSeDx0rySW8nszFbxLsiBImSQfMDz1/l+VTW8RklEsWza5wwfG059sYqkxpntN/rOp+HHsUu7hXgluCJ48AuMHMi8Z4UntjB4HFWtX0b7TIY9N1AmyvbfexOQyh16kcZyCK8a+1xW0/lXFmYmXMXyHBw/GR7gdO1dZpevW0tu1rfLNJcQRlLUqeHRRwB3yB1ByOMD0plJnoFpYzRJZ2d3AtwkCiNyCFLJxhgCQBjHTPPPSqlvHYalcNDBZiNrZgURWyhRs9McdM8dPyrnJPEk6vt+ySos4WNt2M+gIHHOWA4wPyrI1TxDMsgh066+zyQsuShzI2Rym7qV7e/HpQKUrGv4r0O0tNOOq2sYhe2ceaScBkbCgj3U4/A/SrWsX6eLvDCQ20v+nWar5yqpDydMbSPvHjGB3/CvOdY8Xy6naTaTdAeW67uWO446c+5wO1b3wgsmnv5dTn+eC3iLxrnoytheOOm0/5FZjg7HpPhbw01nZ2kGvzrctsYLbt92LcDycHk849K7q0i8kGAx4OxkI4BBHHHYjjjHTFVEnMSeU0Idg/m7vXA4Ueo9PSq1zNLcSiItgF2CKw+ZQx6cevA/lQb3NEefH+4VvvZ4/vAdvbA4wemadp9xkSucq6DawByCpOCjqfQ88etVYbf5XFxcCNkYZQjJGehx1Pb609r6Cwtpp7eESTqSEB+USnp8x/hGcZIoDmOl+2WFtbzguY7p7V1W3wNrs3Py/TgY4I469K+cdV1TSJ5mie3KqAFkXAZjIOMYBwMY+tZmveIvEPiNxPejyJbIkbIQUzJ0b5uinHp6Vg6DpV3qurxhhvRWDHJxu2/Ng57euKz5r6Ey1PbtG8P6Pa6djVIZZ5JQGSIj/VRY4bah2mQnt82B718za/ay2F6umXkbwt5oLIVKghj7/Tj+XFfVdpcLZWpN86ibygUG3LK2OenAHoOPSuYvL/QdRW2utRskeaD5XdkDHCkYPOTn+VJmVWnojxu2g/sqwe2jVoXMu5i+V7Dt09vpWlbW8lvIxZQEC/vGUADH3uFHXbTfF63M97NtYNEWDQbB/CVx2z0FWrW+guNBMiyBriLMbITzuBCj047VFjkOMnuoLya7e4TeysFyBjcO2B0+Wuk8M3jTuI4eY42CkHj5T1J/lWFoiEzT280fyt+9GeMHPQj9Kt+FZUjvbwllQEIqhuAWJ4xQZm6t3Cb+aSFhtVNoDcZWoIppIJLfz/lWNgVLcfK39K5W/f7JK8cbbJ4/lEfs3INbFzcte6NHPEo86KIB07gHgMPf2o5ALmvy/2ZfabEMNFvYyf3TGx646YHWl15rXT4ZbeRfMjklGAOgUr8pUDHTgU68gjutLs5Gb96LfYRxu246Y+lc7lryBIb5Hb7OBEjnPI/hwD3zigDLvpppwEhO3zAPqox/kV1lzJm0tpePLhVVkCHocdz7VDD4fjmsvtFvIZnjOV29sdB9KZpu46p+8U+W4+YHpu6cdqAM7VR517DO2VATzMgdsZ9utRMVdGdMAqvmADnkdOOlaWoScTLB8zQSKoBGAFPy4xxwKjtoyl7FC8YBn2oD2HNAD7GeGaNdSZyBhkkU4GJOmD+fStzbJJcQ3qFnitYscYPY4GPwrkE0W8tzcaY7s0bStMm3ps7c+pz0pb3Uby2aS3iYwGOP2Pyg9PpxQBY1bUpLux2AbHzn0PPTP5VprPFe2VhfoUeSKMrKo7Y4Gfpism4gGo6fBcwqQ7RhnA52sBjH9aSweHS9MkR1JedWzjoKbWlgNvUYYkjttq4DKJPQbm64FYGiXSf23LcR5YOSGHTpxirmpavHPpNtcFf9SFjKj1HArCs0EV8s9nuCu3z4PIJq4r3bAeq61ardQwxuhBdt+BjIwP8KbYeXEg0uMlUA3YPIwe2aN2+4tkSUSsMKcfeA285+lNvLBIAoDFdyj94M4wvT6V57/lNDft4xJaqoTO1jjHy4qeS3P7sK2CpH3ugqjpEqSWqHORvI5+lbSsPsw2dd2AprjqgaUTJnLYJ6AZ71YAOxQP4QQPqelVo1UwOOBhxtwOQPSraKPLKMSwxzx0z0rhktTQglAijyvBHHA71kzSMqyJyuXyCO3pWzI37gsw3Rjgr0BxxWTLGfmRACuQRnsfQVpADFn+2eeG1FT5Z+ePI+RSf0yAB16Dp61y1zcWk+Ii27EmE2+/fNdrdOJJIhO7sr/LsB7qME4rlbzS4YpJiM7YiDjdhW9B0/Cu+jZaEt2N2xIin+yyHDuCwX/ZX/wCt+VeafC+3lhGvWv8AEJIp24+6JT8pHqc5FdPY3z3eqXmqKP3FjYy/Mcj5sY4/I/4Cq3gGK3Gpa3NNgLbfYWY4ySNrKF49SDXVHSDNYH1LpzINAitgu1dgQ+pCjnB7UlvbKWtVC7izFiMZwp/+tU80DwadaefiM4wQB03jPT6VctPJ85ZeSIV28cZ4/SvCqy5pnSti9HIJLZ7aTCjz8YA7e1U79MW720BBw3f9efWpbnyvtUMMZXy2ILEDLDHOKtX4gjhYx/KSM+547DtzUSQHMSP8wMY5+6QeANtcffMWvn6cmuxdkRQ7d1bqM8+1cXv8y7G0cZ6H1FRAwZ0SrlYoo8YAxj0Detab4eVFJ+VF8tcd8Csh97XMUMQ+ZioHoMVsXO37Z5IX5II95wMMTXZT+E1hsc1bITdzbuNqE/gegxV9I4X2bg4xztHcfTpxWZB8gd2OS45A469q6DyXjs0Cod2FP19q89/EzNmeuJLpkT8T6Y6VUmbyLW4Zc7j1PYe47VYtj/xMGLNswcGs3UmJtrj7oC5DYGd2f5VdPck4LwhIY57lpWDHna3CsXbqAMfjivRtNX/RnEvdhx9K84gs5hqEM0bhYFbg8ANwc/L1OPwAHevUbeSJXjIJETbfmYegx09/8iuqprqaE2oxkC3UkD5eMcAVzs27zwGGMkcHBAGMV1WrFPtQjk+6gC/pmuW1AiG4LDgHnArIB0cQuCVQhVH5AH2p6qqqpOOODn26UgP7vzG+9xjHHX2FOSSIyS27/MRjp2J6D/OKAMHUrOM6taXEiHcFCqQQAFGTjv8AXp34pt4zm8y3QcEegIxSXko+3i4kYjy+AGxgjoPTn/8AVVJbpLiWWXaUIIJU9j6e2f0raMbgdvoeDvmJ3MrqFH97nHSsPUdN+1eHPEcoQNKi3LD2C4zx9K6XQIvKSIqOdyk8VLAwt/C3i+6wpEUGobOPRM/zroofGjRHl/wYgSDwSt2/ymZsq2f4FPC/gRXU6vEojCxsTvbcR1B+n0qfwdY/ZPhr4VMYCrPp4mIQYGc5zn15qPUHDExINhQ5Zu547D0rDEfxjOr8RmWCq8r5G0qCOvHXoK9f052T7EXbJLIi4649K8i0sPtlIG7GOOuTn+leuaYpzYlVzh1GPoM/SuaW6FEx+sl4oVVAlYAH+HB/wrz/AFaZI5mhDZbHHoM+4r0GD9/Pcu6qS7uxz/vf0rzu/iaa8Zs7VX5UIHU1l9sciLTBvaPo3zAjd6D6fSptN0+7g8WXV/Kv+j3EcIR+3GwFf0qDTT514sS4AjPfrgcGvQZLXypUIQEAHbj27/hXYho9VtJPsPgYrIFG/eNqn7xJxj2yAOOnbvXlulQgyT3Hy4II+XvnnHtk9Pp06V7H4njTTvBNvbmPZshRs54aXI3dO3TFeT6YoTTriYjBHLfVTWGLeiR0V9EkYck0jrjau0rsyOSPwrPjYRXCplh5X8OP8OOlX/lihEin5gSDwD14/DFY20Zbpt9h3rnpnEilrkuJEVvuswI4xwfvf0xWpoSM0SxxJkjn5enXFYurpLNNEZOVRAM+4610OhYSdQF5ZhkdtvfjpXVDZGsTsA4bzkXPkp8oRANxRhzt/H8hWQ0cLbjEwCqOQeNvtnoMe1b8GI48xk7BgDC9c9PrXNzt5bMHUjJ2Yxg4b07Z/lU4j4R1djgdfUSxpACUDbm+Y/wgY/D/AOtWRYuQ0Z6IAMemD0z75ra8ROlnCHuPuoGHbDFgABjHT34rC0Pz3V76Yod6hFCdB7fVRwadL4TBHpmk4+Yf3Sq8cHP+evFbapmRBJtynyg46j+X6VmaAvl2onc7W7HqVI7Ef/WqWe5Ms37o5CEdeFHH5D3rF7msDP1nDSmNXDvtPmbR90Hhcdv8ivLtr+Y24/7Yxxz/APX6+ldfcme9eY3Dn7PhkVSoVQ+fQcfKMDj7xAPbjlwokkkWT5Gd96jpnvj8D09K1pEyJrMme6tyuN2eh/DgdB/KvTn3oDJt/wCWXavMLTYNQg4bJbkL8xXH5DpzXrEscTW8jhcBY3556E5xjsfX61GJ2RJhgEpkYVfvdMVkKw8vPZnGP8+nStn5vLU44UDBA6D/AB6VlZX5iCdud3T/AOtWCIRadGV41Y9+3BA9KZqY37EDANt4B+7j3qSc/wCmQxYO5mPLcDkcU3U1bEcWeGyCfc9h7CgRhTHfEoQcA7Du9B0/Otq3HmeFdSg4AeOXbnuCDgDFYV3iMIu7HzdvQHHTrxW3by/Z/D8zzqEWRW/1vQZ6YH+fpVtaIDya4KCCEqMh4156ngYP6cY6fhVe7Ijmjto2DSI67yTzt9D68enSur8L+HbrXSZru5+y2g8yF5wB8kgGQu04yQfoADwc8Vzmpaa2n6g9u12t7HKQ8d2i48xXAOVXoOoGOnoccV3e2gvdJaPVtSjuotOCLvMM8SNsxuG5vlCg9QMAcdPSqsXhPSdH1f7TLNFKgKtHHIFUr3wx4XkYYAgEAgYq1pDfbPEEdnIZLW5skDiTf/yyQfNz2G3HQjgnkYp999k1LVrq4gCmzjDGKU7tpYBVJGSOAoxjHpxXjVqsvhgax0LV1NpkGr2/iZZv9KUCIRf6wguNmQR14x6DgDivLPFVh/buoDfEJ9srvKu/anzAEscDA69qz9Z8RR398bexAVWVVhfptdDgADA2jgdc44xg9H6RaGNJbliWKTHfJjkHgMQp4z356Z6ccOlR5bSNEjntVllgktbCA+RZWbwMZeQPqW6bRnqSBmrd3bQXEEjrcFZra4G0lhh1IyQijbtG3uMAnjtgbOo3FlcX39lMqkyRtHvRSQEkXHIOMgZ3Yz0rLtvhvqdnpEQRInJuTEW/ijLA8HB6DgcZGcfSuq8VvoM5izmSCYyNj+Jwue49/pxW1cxXCrJbymTftWeMKmREp/56DGemP72B9Kut4U1GwvLVopEkYlfMRcjBxg4I46fQZ9KkvdXupdVtrS3+Q5RJgIwJNqHnLYHygcEL8o6jjkpgdT4b8U6drEEmnSQxWssEWOFVFfPyjdtBGQccj19eK8u8RSXNprd5DLPGBEke4LGCHz8wHr6Zxxj2rstKgj0vT3VV3vcTSyPHhcmLICZ6Nt3EkEfTNecTXzPf36+QHt7hlYXAG1V243g4BH3s56YIzUwhFO6QGraxzFvMniKxvtIQYUgAfdB6Akfw9farmrI91e7LyULDCQTEhOccELjhTn5cDPauGYXkdyv2Ulo2/eK8zblBXrwOPTkYyPWungHn/aLqIyzO7iXL8fXYP0HcDFb8tgOcmKW2sNdRuIPP8s7do+Xbww47frWlbWRv5mDrstYVeQupyMqOg9fWrt/pCWsTs85W6uNpdWXGwEfKCemMenNUo5mtNNl34V40BV1B2MMYyF9AK0QFtrXw5BZx6tJGk0VlKsSxuoLIx6BiTjt347VZj1O11W0mJ8orA4dUVjtk5K9MkDI4IXj8K4U6jcrZPb5jFuv79ihIMm88b1PGOOB26VN4e8q/uDA7+Skjfu2x8rPJhQMY6H9KrkAzdZ1Ay3C8eW27aqY+Ujof06nkmlsLyGwZzcNu81fL2RjhNvJP06fn7YFzX7d7TVp7y5+aMMkdssbYTGAGbp3YHntx7YxEs7jVLiKyt5I45mchGc4XaB3PpjNdkIXj7wH0n9o8/RriR9ssN7DD8gTJHl8nOMAAMeh4wa8Q1q2iYBTLMTHMFhw2EgA/jAHU8Y9vyr0eHXxb6XdaO0dvEr2yQyGBsjcBt++QCdwzjjgenWuMv7N3tp5/KOy2j8wqpzu9Og43D9O1eZFWlZAjldP+yWt/BYshnkuD5TyZKhFfH8PQHJyD147CpLs6d/aUq388lwr7kjRSQohzjbgH+Hp/kVxy311b38up+X5jMMRnPKBlwp2g8ccc/pS+HJC+uNIG5BdQ56ng5OPTuPUele37HmVwPTJbaMaa2m6Y65X95IGUbkj7dMdM/iODXmdxO0avb3Eab+o2D+I45HA4IGfwxW4l+mjSD7Rcj9/GxxhiSrHPJGcZXaPY9KoBWuZhfXbASOxAjIwQnZQcBTgdwMURhygJoumSXE3yqyAsqO6pvCAnH4Cu/ay01bQafITE8LON0i8uBzuyBx/kYri9Gs7jUNR/s+zZovNf7wkxgDvt7gH05+lds+oWun3R8OrdMNVZFGZo/lyp+Yg7SrZUfLn8DnqpAYfiS0eS9RZEMsaW+yKKNvvNGwJBbggjcPfA/PiptPumxlMQsxOx33hQDjg5yR/kVQ8YM9vq8eXeKWKDcojTbtL5G5MY+XjjpiuxgEwsLSKU7zJEVfs2WUkHH8/erVPlA/QP9jx7lvh54k08MFZdSVYlHRcR7uP89hX0To5cazAOeSduT6Dmvlv9kDUgLHVbUDajJbLtXq0kSFGY+5Uivp/Sb4nWYXTayDIGR3/mP/rV0W0R9ll7vh4nkf7a0Cf8K00uVVyx1m2TpnIZDgfjX582pP26KQbm/fxkY7EuOPoK/ST9sSzE/wAE1uVUPGNTsijg8Z3bRj04r80bbeYoJURtyyJkoc/KMLj2J4rKR7VP4Eesftb26f8ACI+Drgbtyy3SEE8YYLgcemK+JIc+XxkHJ4PT07V91ftVRfaPhh4Su87/AC7xkZgOOYvb1xXwtGCiFRg9Rn3H0ruw3wnzeaL998i6FfyzxnPPH9T7VbgiP8WMY4Pb/wDVVMMxUZHp061eh3fx9X5Gf89a0OSO5bC7EMjAcnt3qRQM7gOBj8B7Ad6jUMBj25GMH9aXqNwxzgHBxt9hUs3JPmzuz1wABUiAMeXC9Rnox9uKhXGQCcD2H8qsx/f6jJI5I/yKkqJMUGd2whcYAHp2z2pCm3azcHOOnb/AU/PVs9MdDjn+HH0qNzkfOM88gdj6igGQEAY+7wf88fhTljGW3EcL/wDXp7OCGBUc8Z6cjrj2qNNyhiAuBxnp7flQSXLcSBvl5Y+o2nHpj0+lWUH8JA3btueRnHr+VRWmERD0wfur0yeAM9KtuCsa5A4YEnsP89qhqxoMAIyoXtuHcjH07+npUbpE6jllUHPPH6U4kAENxz0HHAH+c1MZPmALDcAewB/z7CkBXkGcg4zxznB+XoOPT2pmJPtMUqiNX3ryvOPXI44z19BUpKkEqq5OeMYPtgU+0j36jAJP76bsdcf59uO3sCPbHiIQGIA7WBwcEbfw/CvHJNwnmLNgLKwwRk/Sva4sRxAtzy5/AdvwFeKXDbHmkH/PUnpknrn8qtmNDcj7KF4wcE9sDn/PSpct94DAHJJ6DHpimRheB8w6nPY09FIzvHDDp649KyvY6yhqmTYTEcSFB09fr/KvPn5kHUgKBt6ED/PavQtTJFjKMleh4HHsPb2FeetkSKc5zjqeAK1pGFTYnj+Zv7m8/KGGT9fpWxEJXZfLZQSFGD+vFZlsp3rsGMDGT0I9hWoI42TDKQPbjB7U5BSLwjmQiMnZgjocBvTFWoorpomCBgsij733frVeC3ebcpcbR/eHzDHpj0FasFvtXJfdkf3uDjpXHM7IhHDNN8kgw6nbgds+p9+lRkyQyrlsPH8pX0OOvPXP6CtGGRlT5/U7VAwRwPz/AKVQ1C2ae3Cp/rFPAxx7YP8Aniszclsr9rgboneLbgDb/F2yABVgz3aLmTHybR64GOP8/wCFYenBFEolfb5XOMevXnoKvfbvMiKFeFwM49e+P0quQnmL4vWyA4Uqfrwv59sVB/aNvw2yQYHJU/h7VUbEkeN2FAwykY79vz6VWZv4uAAeg4+mQOv/ANajlE2aLXqEYi3kI3A3cbe31x6VELpznAIDcmQ9EXrwO/HFZu7auFXAZiNx9fpQ0z9DxtHTsKuyMec1RcCRS7plT0APGAP54qaOVGCA9wdpPI49R9axfPV/3qja7ce35dqA7cFVAIGBnocemOnanyoXOdKAE4f5gBkhP7w9qqyTOXUqrI3p6n0rPjuWzhhjAX7v6nPapTNl8hSwwFOTzz6etSUWH8mRD5gOVOd3YewHQ+1JiOMDkFQMZ28H2FMVN3zmPhhjb6HufSl3YwhPvj3+nU/40AJsj2ktsRgTgA7cVVlFsQzoE3BNuMc8kfT04qw21tyKnO3Py/0NQhPvNhfnyAQcnn+H07fQdqqIiqhubCYXljJ5cyJjJA+Zf7uB0+vUV3uk61BrGwIfKulA8xc4+76Djg1xUkCbBx90H/IqiFltpY7iGYRSIM7gvb+6PT8KoylE7TU9GF+8k8LbZiTlGG1Gxjj0yDwD/wDWrnVju0LRzo6Mn3gy46V1GmatJqkf2efIukHGOOn8XYYxx7emK7XRvBkfjmY2v9ox6dexhFH2gcOp4OAMDA9ew9aqMbmDnynkAjbcWTGDtzgAEDuAOcc81EwcuX2Z6DHUDHHHt/KvTPGfwm8U+CNVTT9Si+2NKC0ctv8A8e8iMAQUbvjoR2OK8/nt7q0ne3uYZhJEdrKeMHH+fbGKfKNTRQ8v/ZyhHy9jzyBTwrH7i42gAq3KgdPbn2qXy41B2KcqBwDyD/gPbtTCrbym37pOD9Ov4+3p2qDQwbvS8yPJC3O3eU7H1ArC2AHdt69ecY+oxXcLs+XK/e+UY69OelZ17psc5M0HyShRw3CsBxnPY/5+mikS0c20o+4xxkAEY4BrTt7lejjcyhenQ57j8KyJIyDgpzz0681Ij4xuyR0wenH0/KgkvXS4mGGUEgY29sdM1GsjBDEgIwcYX9KatxI7Pt2N5gwWHB9BTkRtir2JC4zz74+laAPjwcPnknGe3/6qH2D92wztPI68+hFW9o2bgRtHAIHG30qkVb5ig+bPHHHPU0ExGIEYrETjHzcnsf8ACtZHeJgWXOcDHqM8Y96ztsbY2ck8Z9f8K0YnT90q8YIYHOfnHaguJqCC8aKSSFMRxn5y3G3H+PaqPml8Sbm2su7K5B91Azj/AAqz/a90baW1j27ZyN7YAwF9O3/6vwrMyu4nHy8kgfdX6DPH4VhyGvMSCRDGDwOOh6ZPT2wKtWDJ/aFuWAwkibSPTv8AXtVHChQUT7q84Pb29MVb0sFr2FgzqmSeBx7dPzqkjKZ6x4ai/wBMvpZSS20qAvy/KeuB/L0rmvHZMeqWMb/8srNs88DccD8wO1dN4Qy0l2TkmONcEcjOcf1rj/iI27xFFEeC1umePu8fLn8a1MI7nHRBXfMa7gnGRzz/APWFKAvl5I24yfQ/p/hTCZFi+78xONy9M/T/AOtUn8JZmBEYBwKzOomtNwYs7eh6cEDsPwrM1Uk3Lc5Crx2xntj0rYs9qyeacHJ9OgxxisHU0zKxPHyjkDHBPFC3CXwmaqlIsOcdCD2NWYM7whO0PhcdqqKocHgnIxj2HQVZVU+RV5DYwPY96tnPEuIXVeeS4VuPTuRWpb3BXDK4XKnkL6dMDisxsFVjOSpGdvQjp6Y4qxFnGeAUU7MfeGDWEjenoay3jSBJLdPLXGNr/N+vp2qytzMq47Z5BX8++RzVSJ1yhDZHbAwq/X0qQ/xPsUliMdx/hmsGrHSBuXyF+6CM7SOM9v8AOMVDIzK3y/L/AAjsMdT9PapW+bjk7gOh4z7Y6daUu20NG33SDg9cZ7H2/lSAaXThfLwo4HPT14x0/wA8VF5gj+UxDpyAfy5/KrDIu4bQy7Thgg+92P4DH4UjYU7y2H4UE+3J46dOnvQBEJpCm3ICcLJgdD755xSmcfLKGGV+XceRxx0/wpDhcmRsK2MsOGYD0+n6U/ylLuMeVtI4XBAyOOMcZoAgSXaqFD93gHvg84PuOenajzo8YyWwADg4zjtjH/6jTmtymMFjk424wAenb+naoQAO5QNwD1AI9utAFoXUK7cHpnK9SNvYj9B2pyzGReflcdh93nA6c54qgPLAUbhkkA4GfvdB+OOmOKuAqHXc2A2Y8juoPbjj0/wxQAoK7WLHA3BenIIHJ5/pUzyBgqBAHUccbV57evNQRmX5s4KkkNjrnkd8fpSguq7wScsQcduwGPStAGZIQ7T7biOw9vQfkKawUbY1Ri3GPl/P0wMewp33TtOB6le3196F2ZVWX7pKjuQenP17cUAMRWRlBJ27sFc9B2/xqZD+8HlsG+Y7Rjrjr7AD2psaN8sflluTuB4Geh6cY9KdGz7S7Arj6BeOPwxiswADCjZmIHOTjd8v9BSyb280M4R2Cqw74A9RwAfpio13HcJXAOeB6H3wO3pUihSQIzGoX7ynr759v0rQB/mDf+7wjDAA6cAfLwM/p6CpVYIFODt64T+9347D9O1VTC6smTtGQQAcnHBxk49vyqaBnEbyZG4BcL2XHb1B/mai1gLbOnWE7iBuXnkZ4xj+lRMzbiq4Qcbe2MdsjoacqI0e1Pvfw8YGf6UjLtTcUC5Xr1Hy+nvSAcrPKRFA+CmDt77R3OO+SODUTA8bWGwHg9sr9cfhT5FiceQ/3OpGNpz0zk57etNkUrHugYrEB9eF64I6e3SgBfvOgLbxlhtZcDkdf5Cmk/utpJ4VuDyo5H8selWHRmkC4JBwpbsw4wf17U2PYdrcLuxn5h82w444x+H0xQBASr5XBdGYnHvjsOnPNJk7eJWBBz82Mj0z+XSrKZYYYbgSR6njt26dqJAgLAMu5RtxjOOencdO1AFIneN6twQQSByzfywKQqFxsyeeAVwATxjA4P4DilkUuAeAqr0A44PGf8ikZdpVpVG5uMA4x+fT6UAAAZuZOR0K5OO3Qnp7f4U11A+XOFOO/U/0xTgADtwzZPXqcjGOmPyqYfKsgAwCAwIx24IHt6e1AEIAAZGO8KcHt3xgAc9O1IjMNyyALkEFQcY9z7HvUzou5zuCHamQOd2ai8iRSSvzbgB2+Yf3T+HegBisWcu6gNH97AI6eg/Q0xAhLxK3L85J+VQeQMcdvz4qVYy33V+8NuMY474PPWlhh/eh2ORgdVwTj6dBjoe1AEQRgCVYY7tjnHrjjgVQugFbZnEW7ACMc4x0xj/PpWpIrxZj3Eru/i54HfPaqtyiFT5qkZPJOOg9fQVcSJ7DtH2tNOxO0bEwq8cqc7TXaaX5xvGZF+fYT+PYY+nb+VcNoqA2rszZUN8vUYAPOcZ68duK9B0f5JZJT95lGRnAVenTv+ldkDzqho+J5tmiBZlA+6fTGSOnpzjHPJ6V5q7xiRtvGepOCTj+8R9K9H8Yho9JgZdp3SxxZHfGP0x3rzliPMZeMZYj0JPI4/lSqBR2J3cDbtUbo1AGOR06r7DtmmBlL4H+7kc4Lf4VE33DkeWoHLY6flTVZTkKQwZenTp933xWDR0H/9b9D8EJtXaXDd+309aDn02so9MZ9fpSgLv2cYX2ofAO4Z5PUcgV3vY5x3TPcHn/AOsKcASCRyOgyO1ATO3A7dPT8KcM7ccZz+n0qAFx83ccDjp/kUhOF7Z9OtKBnHP0IPNOxk8DaDjORigBn19MnI9Paj5jj65//VS/7HoOe/A7Z/nSgdTgg7vXI/D+VACAfPnB6/nn/D0pNuBz82T+lOHA2dFzgd8UdM9PTnj6UAHc/SjsQOlH6d//AK1H15x/nFACnkHPIGMntScg4Xp1o46dRSjgAHHXpQAnCjcOAOh7U/I4zjHb/wCtTcY4x149hS5PA/D/APVQA4dfcjjvyKeoyQMnHSmnGMHHP93j8BTwAAzZGAeDQAuD14x/LHFOGDwAWGMDHH50vI2qBtz1HpntTuW+YncOOVGMf/qoAaACB+WBxjHtTkVd5/2sEelC9CfXkgdql2MBt7dPp2oAQAjAQ445AHJP/wBfp+FTMGi3EnIPA+v0qPAx83GMdKkAC8qqlu+fbpQA3qcdOmPSpgVB2/xL69zTFU9FHzY7DIHrUmEJwORnHP8AnitAHneMMQcHnn07fSkbqMfw8gdOlKAF+709fcdB7UjbgrLxnjHGcjv/AJFZgNPy5GNoboD/AFpvAxxx/nilOMMNvBHA74/pimtklcHkcgUAC91xx29qkHGV7Hmo8gNwM+3vTsFVPbg5AoAkHHPbpjpUigYwB0xUQPIZMHABGfTpmnt/tsMD2/z2oAQnrwfT0xS/XjIxz09qRTxuX6j29PzpB9cjB+nNABkqMjH4/lRgLwOgxg+1A4+p9scD0FIOPoemB7cYoNB49hznI5oBwy87QT1/p9Kj46n0+6O//wBYCn5cK3zqOM8dD/8AXx2oMwONpUYx9KUgtnoMcnBzx9KUZPGAQuBgfdH+RS8ED0HHvgUAM/UDoen+cUhII7dPpUhUN/sjkD2x/wDWpOcdOM4+lADD/ATwq56/epNuR12nPUCjvgHJHbH60q/KRnhs/mKAGDkEj+8f+A08jPLDgY/z+VIOh4GBg+nBpxGc47YoAQAAZHVRz+PpT8duCO2O/wD+qkxztPP8xil2jOT0/UUAIQPUYUgH3p3y/eCjJII/CmDnDDnafwzUqgEemPT/AAoAegx9M5pVwRzgfNtyP0+lC5wx9Ogo9/u47gZ4oAaWUbmOFAO0D2/woCsDgjGBnjt+VIOCSNo4A+cdqanyjA/3TQBJnqBxg4yO1NYfLwu30/Dr/kUg+6COBnbzjPHf/OKTj72Odw5AyT7UAL65B4wBnORTfyHX25pxwMk9hyMfpTeRwemR/wDqoAeORz0HpSgLt788Ef3fwpV+YY/lThgndnn8s47UAJux+WP8+lBxySPQY/Cl5X5RkHvn0phJBzx7CgBD/ExGccAH3pM8dDnOPypSMe5U9vSm49QR9azAUnHP6GmjjPTHb60nPXrj5duKToc8f/q9qAHc4PHpz/npR0I9v89qO/pjtQOBx+X/ANagBp5BBxj+tNJ6Z4JGP/2adjIUfd5P4U3oMn8vSg0Bjntt9Oe3amtzls4xjtTsfKe/+HtSEZyD3AxQZjCBsGOi57U0r/ESO2MU88jPqQFFBwM//qoAiYAA5HXpQBluAMDHTinHI6dBTAv8Kgg8dOuPSgA9PxyD/WmcYByMHp+FSDjoDhT0PXHvSEMBjv244xQBHwBwM/w5pOmOOnapDtxkfp/DTenHBGKAG+g7fypueVZR+XtRnOOue34UgHORjPt0oAQcLnt9KBzhSOfSnhRjGcjHXH3cdOKTLMOBg+n+FBoIcbSOnAFJjug4HNHqPQZFO6suOeeR7LQZkfGMMCPwpdxAIxSY55zubr7CmjIoHYaB2Q+vPrijpwBznpRkcb8Y6fXNN3D+HHXt/npQItRZxnPzY4pSvcfrSRjAUADjtUmcgBeeOgoAqsuOcYx271Fwcn06+uKtkD+Ef1zVYjHA7c4oArBccdR2PtUbHA4HJ+X6/Q1ZA24x09KY6BsYGCvIA7mg0K+wc9u1QsM8N9Pwqc5A+nBFVn4xt59R7f0oMyJsc89cDHeoSemO/GPSpsYPpxUbKAVIHOeKAAKSTkYx0ppG3H8u+O1S9CccDjgiom+XoBySOfvUARsSF25HHbHBFRnj8sflTzxgdvT6VD8vr36eg9qAF5x09vwpmOATnG7oOvH9KdyCP84o4GR+A/lQBHt3AjAxnH5UHgkjG3HQ+3T/APVS4xjjjp1pe4BUH+HB6ZoNBvHI6elO4/8Ardse1BA+6OOwppI59MdPagzEzhNo45JApjZHA+6cHHXg8Y/CnHawz9zjGP8AP5VFJkZVcjpnPXFAFZl4HbPQY9KYT2HB496e+MYI59OlQNgrnoP8KAFz24z7elSgcfqKq553A9qdjjPGQOcelACvnHT7o/n1/Wmdv884pScnA4+Ufie2PSmjt2wcAHqBQA7GM8dv0NMPPB9O3p2p38OOQuf0pmeMf3ePzoAUgYHb1qIgdO3SpBkZPt+FRSdSccdqAI/0o4xn9KTrkdicfTFP5J547fhQAmMUhHb0p3Y/5xTgBxgfeP5YoAi9v/rcU3BJyFHTGO/FPPAyPzHtURAOBg9T9c1maBnsf/1Ucglcc9/b6UmePp2+lMwBwM/X0oAfn9OlAx0z/wDWpnH+I9aUHnkcYoAXtgUvcAjn+lIOc54zgUvce+Bj0oAcO/IH932oHpgLzTuxydvTt2o7jIwOMcUAM6cgdugHNO9scdMEcikI/hzSZ7jvwfbFAD+/146UemcY9KaMDkfy/wA9KBwP6d6AH9eR6YHFAxxjvTff0o4IHHX/AD+FAEg688e1KPTqPSm98Z9unSjPHb/9VAE3bpjFO4B7jp19qiBxn0/oaf0wAe3P9KAHg9NvJo5x9P8APFJx09KBwOMkdaAHepGBRkdO/wCVNOPT8fb2p3Ofl9v0oACQODjFGOgbg9M0cgYx3zR7/wCeKAE+ueP4fWl5/kfpRxnjOMUg4HoOBQAuRk44xxwKkGR8x4/wpv6YPH0pVxkHpz68UAS99vUYyaeDtO4dR/LtUQ6Z9PSn57Hp0x/n0oAkx0x27VIvGOenY9qjz3PfA6cUpYYAOBjPHrmgCQ8DPB+nTFBA9c54/CmEkYzxj5fQU3JGeRgDA9qAH7l+YsRjIAUdqaSuAvQ1GXzjjGFxntj/ABpwydzeg5NAEo6jd0HYcVOM5G3/AOtj/Cq4H3QR164qZT2bp0+npQBOqjBwPapQcDnOP8KTbtA6n1A4pAOwzj2rMCePnIb2wKmGTjHPaqy7QDyePTtVnjaDjj+lAEqgdePT6j0qcjB3gZGMVAM5359OnapRwc9jQBKoO7AHP9PSnDoOlRggdPwpy/dBPHp/j7UASrjIx68noBincdQevHsabgZz1wPzp3fpj+VAD0zg89fy4qwqrndnpgg1AhGBgY9uMVMvsKALKgY46D+dToV4/wAKqoSVXjqc/lVhD0I59ulBoWFIII/Cpc+3GMAVXDcZ4BU9f6VKO3GB1APtQBIp+vH5VYUDJz3qsCR06DmpUIHX8hQZl9GB4PXpx7VYjJUfKDwc1nBxs6bcfjViJlJI54/CgDTyOMEfT+lKACQRz3welQR9sDn29KsZz24PQdKDQm3LtBI78/Sq7frnb6delPY9Rn5fTvTQF+XgHnOKALkGMbW47fnV+NiTz6fyqjH8vzDnBqzGRjGenagDQ/nTflpiHPapRz16fyoAsIPlCgdMfyqzD904z7dxVcEDH8hVhWITHOOw60ATA4FWU5/AA1SX+VW4+Pw/lQBN6Y/SkB9cYxSZxz2pM569qAHUu3OKAemO3pSgnoevt/KgA29FPPpURGB/npUyk4B/zimPn0xQBEacvHWm07gdKAFxxuHbpTTgHsKXrx0NRk84+tADl/PtxRt6EDrTR0yOMU7OOnOOPSgCPrz39B/npVaYZHHOOeKscL/KmHb6ADuKAM7AA54pnpg9eB/ntS8gfT1pp3YyfUnAoAXt6gUdO/8Ak0fkM0fp/wDWoAglGBu6k8YFVenWrpzyO/tWfJ0wv/6qAInI4HTtUY+n/wCqpiDx+f4UipxjFAEYH6n/ADxSMPbp2qYr71GeOnT+VAFMrj8RnFN+XHTtUp7fypp5Q/rQA1fTsOtTKO5B9OOlRAEcEj8vSpgAO9AEm3BGKAuBR6Yp69sUASwffHvivxj/AOCi/wAFfHXhLxJoPiaEvc+GtauPsgnlmRSLubcyowXG0FSVU4xgHOAef188T+LdP8DeGtR8V6kpaKwhZlGDtMnRA2ASAWIGccV/P78d/jn44/aC8RT6nr94y6ZZXeLCwXPk4Tq7qDgYBGMZwvyqerMEylY5XSdAmsLaOxkkFsZF8hvL+6TnkkEE9SalPhLF3LbyCMSphk3dHH+4Dx25Ip2nXUNxal5R5UsJAim53bj1wBjAA/n0pLjUr9NQmmthHcXfl+XJJtA3L7rwOMDkL2oRHMmdXDo4a7t9QmSK3iVhGy9ynfOOACRjnFUfE6W9zpFzcWK7F34yDhSgKjA7e1cvLPBcXAW6a6QptZrdsokm0/jkn6V1NxGLnTZ7SxQptVX2cjKyYyMHPp2rQzmjxzUopQBNbK0cvPXnd7HPt2rjbky3V2YzIIdgPCDH5k16ItpNFZg3OFWfAjDDGfqOoGOlcPfWp+1AqCcYP0/D1x0ogcb3NzQLeZ2LrfS2xgILBT/rSO+D8uBjgc1qaj4le3U2WoF5LZgMMh+Ugj0+UZGeeKq6aqwSgSsAxUKygdcDjr7nimTW0F84t7xR+4bjy84Oe56/yxQahZ2L3FwJ4DhF+aKQfdHOQRW1f300F+LidFlO07GxwZAMZb149COgrEuhdwkaZCVgKDeAxIUrkfrnjFaEO5v+JdcjcGcAS8hY2OAMde/TP5Umhp2Pd/C/xG1H/hH4beKKGGC43rO0aZ3OTt3ZJ4LL1UjC4xTLnxlo+pL/AGVcq91NvKqHG1o2XqQ3C4x79PyrwrUNN1zwveqqzvEjHzFHmbopevIxxuwD2zjtiu+8M6/4a1JWtLiBLG+lKp55GYZCSex+7uwRjpkj3plxkYFnoXii48YXusw2zyWqXewB5Ap8vaAAAT90qNuR8vH5fQmkC3i/0meGOSKJdkS3fRtuccDsO/BDdMA1zUV1pWn3aXSo8p2NGTAOWHHUZ4HfoOe5xit3RfEVjLNPawzQXls6N5dpefu5YXAzlWKkgdsAH17UG0TL1CPS7yeO68duoumfzIbi0Zim04IV8rxhug7DgYridI0dT4ru7K7s0uYyu6GZlKxuvBUnsM4B2nIB/Ou5vpbrX7GfTdRgs4bWNW3xWisZif8AnpubI7hsj6EZ6eawyTW0jaddy+akSAQTICJCg7kkn2yKAkegS6A0t5IIX+zsjhhFkGPBGDhe3/1+grjLzTZ5t9hfzD7PM5NtJj5o5VOBggcden9K5LXtb8Q6NCFlZFG792QuHVeOAc4xx6V3vg3xhp+u+GHj8SRxw3CTbPMjAEjhcHzNp5UH17flQSeReJor7TJvsGpgfaFHy3C42zRsPl6fr6fStDR4UubdrcxMZPvRsuMCRP4c9gfX/wCtW34v0dLswCzvZLpJJl8kS/wb+yEcYPYD/wDXg6bb3TakdJVDHLaymOTzCyryDktjkbVzn2/ClYloXUFuZXXzIJM4wyt99QvQ569+/WqVtfSaddWklmdz+cvm4yAVznGeMZIH5V6M+j39rcCTTLlLyNVBZSQXAXO7YeR2+XJyARmqcel+HrwiU3skcdqQpZF3FEPQ4Gd2OmRmmSb/AIy1MRssNxbnH2j5bkkY2FeEXHbBGfT69PDdVme2uDJHHmeBmACgDKAdT656D0+lfQPjK+gtYYNP1+2RrJ5MQTWo+VVC8kLnfnGCcZX0rw3xXoU9i/2zTZ/tdjLH+7kTGV3fwn3xj/PFAmjk472LU/L+zNuYRgMgHI59R7Dj6V9QeH9OTSvDFnpVvtVnQTOy4+ZmIIXp0wOlfPnhXQ7aeZLu3xD5jCMkjO3jk/5+lfR9rf6Qx+zQbjHAgQN/D8gAx/n2qZNdCqUXuzfijeGyWLq4X5vmIwP/AKwqqkUiS+W+9HGCOOB75Fc/f+LLWwiaSWVWIP3F5H6DPArOh+J+hmaNZ2ZU4U/KcfqKk3O3uJZZMNPjzfuq7fx7exx+nSo5r+K0j/eugDYG1O3P+R9K4bXPFd3putXtvPCGtLRBICf4lYfKR/LvyKxbe/8A7RtLe6flrmM/IP4QTjvjr2qZTDnPUb/wrpyRmeJfMB4PpyMgkdcc8iszS/D66RpsVjHIVuii+a7/AMTnsCMcL0HtWBo1n4lnid9NeSG3cFC8o+UDBOfmwpJwB/Kuy0yy1PZbC7vPP+zlGbj5TjryBzxwCccUlC4HnradrxmaHUDmGMFlwfl49Kzlk8xX4dcLgcdQe9e23IsI932glSSTj+H5uMYrKFjoikhI8eYn8S9V9qXsfMD5017V4biSSwiU/wCiDaZkb5WboVxzkD19vTr5fNcyQwuSzeY4zuLEsuPuke4xj8K9h8a+DtQ0a8mvbOGS50y5TzBLH/yzAGSG+mR9fp08fFss6NCN25SxB6buM4PYHH4V0UY8sbM4pRsd9oUs15bW2oKfMfy2EqogzxwPlUKAf04qG0ge5guo87CrnPbaBzx+FO8H6gdFkg0O6XdDNul8w8OnoOykc89OKl8v+zjqFldAxyXGHRv4cZyQPfFc1RWlZGTRTfybwrcTM0bR/u0mxgOB03evFXNIljlF9ZRsVZSrx843Do2B7VE6h9FYfeltpshR2jPfFYkdyllfxalgiJm4I7diKESd9HcW5gmCDzGGEVDnc2Ow9hWHrEE1zZvcJFs8pQgI6HHp9KyL6IwWxvmfZsZvJXb87bhxXRrLc32jwefhZZQUOFGwMCMcelJoClYXcdra71IW6PyNEzbSTx8wHfH8qsXN/BNAIZFKzQkgv05HT6VzOl/azrdp/bPkx4YqOMLheQffIHHPPQc8VreI0/0eYgqkm8OQGwT2GPw6VIEjSvu8+Jd25QGB/wA8fjUH2sQw20bKwkhJKtngDOR2pkjb5rdLUjc8YxxtLHtx+lT3g3XNun8Ucqnao4PPT6UAb0TLcXj+argxR5wfTAP59vSsTWtOgM8F0oP+kIQ2evFa1pKhv7iDyTcSSA4BIxwenTt+XH0rI1LzEgk85mk2qTx698fhQgJNKuI3gUbvmkJVewAHH4VmzOsUO5kyHkwgJ4GKzUtZxYRLFIY54Zsoyjkq2Oh6YxXRX1j/AGvpx8jaZYeSuPvEjPHvV21A5q8lZNPjS4VjHFOHcLgZ/LsKr6ReOslxelAh+0AKx42ZGfpWpoqPPbtaXCPhpF27028HtnvwKhaLeFSOMMqPkrjqScfoBWkVrYD0XTYV328xAzKm8OOAM+tdUuHh8puvqeR9a888OyyXc01u2VWP7wHQemK7Cd3ERig4lA2hTx1715uIhyz0LRoWaGKVYOcMuAR6jp9M02e3me8LeY2YsEKhI5Ix9B6Vc8siWGXgOijeqcjcB/jxU6wyC+a4yI0MeCpPOcf41yTGaULbRFwMsMnHJzWpFnym+YcdB+nPtVQ7Y4t/y5AB47ipwNsgOcZX07fT+lcNtTQrzSosQY7SW/l/ntVSOISbo2+XJxuFabwB4Si4G7pkVSB8thIQByA4XsRx+FNaMDzzzJYNUCzzho452KKR/Bnrn6AVI+qQT3nlLJkNlPm6EkZ69qg8QWUKiQmRwzMzHHRQOT9PwrjotrTRRxHLjlRjkDsa9SlTvHmIPRp7ER6FrEy7U8rTJ9xx0yuRXJ/A6zj8QX95u4hintJXQH+HZkL/ALoPFdfqc/2f4eeIp5MmRtKuN2exCgce3Nc9+y1bfvdfeVfmitrALj1Ac4/DjNaR/hTNqJ9Va6/mMkgyqCQden3eKsaRE0sBi5/esQM/7PXpVG8TfaF2Y5fDDA6dvpWnDI9kIhHtwiksTwSAOoPavAju2dXQoRY83ygNwRSMHg7h0H4VJOIobOe5kY7lQRxqTwxPf6e1Z1vKbmdZT998jBHf/wDVWf4qlEemRb2Ay2XGO3tQpXZL2Iy/mSrCpJwqgc5Hvjt0rkshdR9AJB0PFbOgXq3nn3VwrpsXag3YDqf1HTjGKyNNjW5meV87T8/pkA/1qkjC9zr7YYuI5XGdihgOgzjirV/emK4kIXElwFUc8dPT2qPTgZbyOCGNWZzwM57VBqvOueS+Ntmm5uODjjjtxXRT+E2hsUUt2+zlflyZMAjvn0NdKZHiVlXhNwCg/rz6VmQxjYqkH5n3IucEA9KvSr+/8sL3z7V57+JmbMuPannYUZZ8YA7d6wr/ADJbkcfvnOOwwK07eWWRpkKfLH/F0zk9Mdax9QaNUjjOFWMknceMHpnHvV09yTmNiRXatclQsAOEOOc+n8IrudKjjvrSErIu5pdpOc+WB646c1y10sV1bRyIqiMOqcj8OBXQ+CoXgubwOMZlVUxgA+nt0rs6Gh1GrBRdI+PcE47DHSuN1SPe6n3z07V3GsqEvE3D7qjOT3rlbqJXlMZ7NnaMfXFcrNCnG+bJpD13ZVfZfT0zXEm6u7S6keBc+cPMJbnC+vXjbXdymIwqpH3iSe4GOwqk9jEIsA7TKc7gOi9x0/SrhoZmSbN30iC6UKS24MHwDnjGB9M55FZsUHkyFS5JnbOdvT8K6HUSYBb2JOY4489ugwo/lz3rEVEa7FwgOS4QAn5T6fhx9K6IsD0bSlIEYGCCVI44xxVS5dh4H8XFTu/0a+Y+gBWtizTYsSuSjELnjjjnArBv98fw98Wso2/8S7UMem4qQM1tQ+I6ESeGCo+F/hFgrbF0iMnj6fnk1gzOF8xZMbdpxn37Vq6PKY/hv4UXGF/sa2jfBwowox9MmuMvrhy6pIFHXch4GMdf8Kwq+9WZz1fiOj0L5sR/KN3AOP4T1r0mxxDNFGmeJU2+mOnGfavNdDx5sQOQnXHTp2/GvTIy6tbhSBJuGwfwnHP6VzP4kETKCDynVxkl5Ppndx0rgLzazPggLv3ADsBxXeSZgtXJbABLbumOfX6VwbeXKzOcbXORzx7dKyj/ABAZU0EqL13wxXP3gOn0+or09l3Nb7ELHgAActv6AH36V5xYxeXcBUBQnrgd/THt29q9QhQi7sgDuy0RBA43cdPp2roW46W56X8R2k+xxaeeAh8vJ4VsdSK8ygjY2soJI2kIPQgH+Ield949nBkiaQfJjPPOSf4cdiK8/X7sgLDld59MA8/lU4rc6MRujlbjiLyiuAZsYHZQOP0qgxOzgHnJx0wF9RVqZwbk4GT1YDpjHBFV2SNYEY9cjIx82T0AFc0DiRTutqvlyuAvbr+Vavh+M3FwqFTwCSR2FYuolU2nGG4zx1x1/Sul8PBLdGk7rGVwehyePp6V1Q2RrDod6key2BcdCACeK4nUm+9I3+tMuQF6Ej0HtXdSR+RosTyJwWX0P+eMe3FcBqg3COR/vbj0/hYipr/CVV2OV8TWguLI+cC29twJ7H3rltO8wW26X7snUjpx8vSux1w+ZaB5MIinOf8AP5VytoqeSADwGJBHoPQU6WxzxO/0oMLWR07FenBx68/lUlgv2m4mj+6jfeyM7dv0+lT2CLFZurIX3EEc8bc8DtUmgf6x9ufmkO/36gY/KsXuamVqsUVizwwrsjXBC9wcd/b+lcLglVMbCWLBwPp1X8K6jxcZY2mKsAFcYPc8dPx/lWRFCE07y1Gwr8xHeuimrIhlDTSW1KCYp8gOQF6YUY9q9VhVFsH837pG48Dpxjr24rx/TX3ODjAV9wz02nPT/wDVXscAEtmJjvPz7UZs4I4IJyBx7dqxxOyEYD8Mrr1GQBngVnBCEJVRgHPP6Vfc4OXyN5br221WiRWw8gYnJ+779qwQFiRVEkEkmNwJPPCnI4xUOqsx8rDKvJLDjmrN0wIXaBtAG3jtis+7wzRhcPs64oIOQvpWEq+bn5cgdsAkD9P61s/YZ9VtFtnUNBE+4FGG7zCMDpyFqhf22y4JzlSu3nPAGPw/zxXW6G8phZcoSrfg2PTHfrx2rVu0RGd4oWXSNHj0y3MVhY3k4twAMPHKesgO4Lx0Prnpjk8/Y6bDYxRhR9o+zKyi4kAPmHr1HIAyQMdK2vF0EutXMuj+WI5lgcmXIIb5R8mzngA4zznHAHSsPwxbXOlaELLWGEkMQLxzFs7AegGcY7cYHPUZrkk9LmsEdRDfJ9pZpSFBQKQVBzAw+ZORkAn0x6Vyt7NeX3hqeZ5wxSR1QEeWxZB1PHUA8Dp7g1ZmtJbmMxSOTbXA3grlSq5BKYHIxjjsccVzEkvk6K0MZaa0VSZWYhSNh+dUTs2ATk9sc8VmoFnE7Uit4pMMpbDhl5J2k/Lux6/ke1dte3ItLFoLOT7NcRRRlhJGT+8l5PPdtxwNw78DGcZNpFCI0u7NwtvuYjcgV4+zHcOhB+6pYnAHNV9cvGu5bazs2JR4tuxCNyjIHI7EgD5QcDHauq+gF/wN4XvvE+rpetC0NtYOXluGBWFyOCvmdctyOPujrx19h1vVbWDT4Us1H2ISK7XETL8xDAEADkYUHGPQd+KdJrP9l+H7HQYfNkkt7XymMjAZ28bAhzz0A6e3SvE014acV8yAB9+XtxkkgnGdq/3R0IB+lcrTqPfQC61zf3evTXzOVs5g6TTSYRUBAKJtJ4Iyo+h4rG06SzhvG1awaWZhE0S+ZGBGN3ZT8pOM/wB326U6PWYr6/vWgKpZT7WMcm7c+zCq0fTaTx6HGMis1r2C2lkks4y210AUHaseMAcdOen6cV1xg7ASxTagl6lqgafUGfcpPIwQOWPGFHfGBircyLp90kM8ZuNUnLF3UlhCpYkBVwQQDk9PlHHaoPC1yU1YxmCNHlkwPmwyxt99VK5zxgjkEc9avWNgYLzypZg7Rb/35X73zH5V247cnO7HQYHNWBka1Y6XHLGkLbraVf3mzgK/fA7ZODj0OKIisSLJPkJByGbK/KP5npWff31pbSm2glkPz8SeVkHtz656j3qjqNx5sRt3nw8eJcHld3Qfh/jWgE0129+Glk/1i85PGc9NwPoOPSuZ027j1PUlj1CMoNrbxvZYi0fG3P8ACmOeM9B6mr7QazdwKtjE9xJvTaxG3av4DGB1AwMe5rC0jS3sde1TS73ZvsVTzREC6/vipwDx8uODxwCehFawjcDuD4avPFdzDHolsdiI8cjgYiJP3iQOMbu/QnFcnpVhfQ3N1BcQk/YZGjCDGAM/f3IOFHcnjHSvVvDj3Xhy3/tW3uoQzqkn2azd5DIoyMEHhQN2Tw3QDivP9Z8WapaXko0higuEzGIFBCyP22kY3fr9KhSkBxesS311fWsUOJLn94DIhGxY0DZI/hx6HOT3Ga0PDGmb0XWryTZHE5ighKhTMcdc56c544PSu78M6Dc6Bp8f9sRxlZ45QJM5uYSeSNw6ZK5bn2OMUv2K/wDEN/bafp80VtCtmZH3tgZBxtBHRh145A/TpVV8vKBlwpA80NmqoiyNt2AEs5kB2ls9evsAK2ddm226xxSQI5HlyBNo7dE64AzjB6Y6VxVhqBtdWaS9u0lWJCwnUbFkCcBowAvDdvl3e1XZDLqrLdSRqkNwrvZpgZXAGN54Oc8jAJ5qIU9QPOptPV4JGjkFuE3LJKGw0uPb/aweP8ilpdxJbXDvsPmPEY9mcnn09OPSrty5kjWa5BV0R0QDqzDKlu+NpGORz1pmnSrayNfXQDGQgYyVAb/ax2/Dt0r16b92wF27kF9LbWd0ha4+byvs8YLggfNu9en04qK9aRBi+82Q8qU44cYII24GMfzqtBeTwaxPfnbG8g2beMCNhtyPTpUGq3Dm5kjRlHTYBJuwxGM84zx+FMAs9WuLFJ47V/Ld9rh+6mI5G3Hftwa1LW/a41H+1b2Yfbdu5pHG7OP4eOi4/hH86zrTTUW037czyZVPmwMKVJ/Ajg+351tz20TaI41ABCx34TqwzjOMHB5Hbn6UtAOHuJL3WNWlvp/niIVN+eCqY24BHy/dHHFdtY3yte5fGJE25wCOgBJB64HbHPSuZgjV5JGgiWJCcBAew65qNJCrHytuBn36elaNAfd37JGuJdXd/bxhUgt4gjjoVdOm7jvX2vFELeSLy0HQMc9Oh4NfnB+yVPND461DRyy/Zrmz8wL6urZ2k1+jiiSWRstkhcqo+4RgHI9j1qVsfX5S/wBwUv2nbBNU/Zz1mfBb7MsE5LcYdXUZ/A8V+R8TgWkJQluBIp6bWGSD9e1fsd8dbQ3P7OniiFSCo08nKjOPKYEj6cYr8bYJFGlROwDHywoOcZ27gPw4xU9j3aXwI98+Pqm8+A2izNj9xc28nHA+ZdmK+D4v3iMeMeuMY7Yr7w+KBe+/Ztin6paNanPfDTbRXwZbtmE7vl+Tb+vpXXhfgPAzdfvo+hdjBGT6cYXv6VdV5NgG0DsDj0HFZ0RGdn3SBjPpjir0Z+QNk47Dof8AOa6jz47l5Xc44OR3P+elOXacn5ePfuOlQ7k53ufpt4Ppg+lT/L91j36L09s1gbjosldncZB9OOmKtKTnC9MDHtx0HFU92DsUlc44GOh71bi4AVRj+WB7f1pFRJEcDAABwP5/56Com25XJJGOB346DNTsSwAOBgnt3qAjOeBwO/cUAxDlsqeCTjPXGOgP+fwprAlD5m5Md8Y/A+3H6VNEQMgoGzjj+ECnuAyZOBtG3aPQdPqPYYxQSSxeWqAMg5A6gkZ9P/1Vf3LJwCxLAYXtj1yKzUaNNpXO45/iBHA445qcygYKjGVAyvPP/wBc1LLLBVR87ELyQcc/p/TtTAGAGWHPvjj15HX6U1ZEKk56nA4yOfQ+9KeWLHsDyRwfQduAO1SMH39kVmHp1I+g/n2q1pMc7atbwBV3PIpBb7uf6f1qoi7JBHjHy57jHH8qs6Yo/tC22F0YS8Z5P+yfwIyPSgTPY1YxhEyQgMjMDjLEdcEf/WryWVh5so2jjke+T05/DivWLsvaNDJIP9XG7tuHXJwemOn0xXlUsewF5MFvl+nFEzKgRgcjA5PUfQf5HNNVMKQvJU/KO4z0BHan/JkdAQfx/Km7cIR2HP8A9aszqKOp7fsEu35hgfe+ucdq88O1ST19D/h6V3+rxP8A2fPhfMZgAqqcYz39/wDHivP/ALzY5GMLtJ6/1raDsjnqou2+VIAyxLcKPT3+laUBJdVOGVjyvQcenuKy440DltjL/u+1acOEZd64yPlHv+Wc1pIIaGrCiFQOfl7o3UHvipyrhGBJAbAOf0z3x7VSRVX7pKHkZHp9KsJx8zFvmGA2eg9Pr7VzSidcGasMj7cSfvOOhGDj/D+VSlozw7so24O3jp/nsKyCZWU4XAYEc/ePpTw8ojwDxkbS6+hwMfh/9as+Uu5K4ttw2OSj9/Uev9DVeNnDBGP3dxYdsevpjFQySZL4+4TjPr3pYxyqNjgZIHp36etacpFy2JVICuDkZwc8/QVH8pHPynJXgZH4UwSjcF44XGduB+FLHznaAef88dMUWGLsVh8hcGPpnAXP0ppjkRd2Nw6n1APt/wDWpCykBY1GPU9PcD2pyyD7qEZ5A7Y/D044oMyJFz8hVs7juxwwHv7ZpFjlDHAJUfkMc5I9qkJJAzhd4ALE9h2/Gozlslm2/Njr8uB0oAAAfmYHAAB7Dp0+mafuC8oMHaVOePl7cDjjtUK5HUrtyfl79Md+gpVLfKCQAM8EhR6AevSgDQ89cgyA4UAZ7H0qRSn3e/HC4IU9sHtWWd6Jym3ODkYxj39KX94XAKbXyOAcZ9v/ANVLkAuu23erL1wepxxxz71V+RmGxslfmAH8h2wKElX+Ibzt5yBx9Pal8xCpToM52FcbR0HSgAwygIoGckfL1PPQ9ulXLWJLq58u5byt7AGQfwLjjHuTVWMoqPmMSFgFBzt2+49/TjioNyriT+KM5I6fMf7oH0//AFUAetaX4S0VJZI7e9X7QIleOeWQBVcnp1wcjHbgZ69qcGpLoF6tz9tgch1VXV/nIPHQfU9+OteWPbW8uzzhmMbcKWYjHPTnHHoKb9ktn8zei85G5mzknqSeCaqLsc/sPM+0z4rm8X6DIHkPm6em3zO8TbQFZT0J6fKcfyz836/PqcF6LfV2aU+XnzGxtO3tkYyec+oyKyvDXjLVvDsM2iXLiawvJA7ZUct2wR26D/Ht3ojtL+DFyzXEMxyGD/OpPQgjoR+XFBi4crseb/8AEvfHlzjIPO7ghe3T9OlBWMRKVddmTjAHTHGO/wCVS6xoV3oztLLmaB2+STuUXkbuwPYjn86yhuUPEcIuR8p5IP8AhVGo5iOONqLyAO349z6VC4DghsqeNueQAB/P1qQEs2D09TxgN6Y4NRkMSYwQB029mGM/hQMoz2kTrtwBLu++3J/Idq5a4tTC5GfmJ7DaOPSuyPTLLg45JGOemKiltIrmL7PKcD+Bu6/h6UAcjGJGZmbaBwSvQ/p6VofM8qAYzjHtz6fTrUV3Zy2rk7QVzjdjAJHoKg83bGRxntk/dx1rQC8ShzuPQlc/wk9xSbWkH3fuNtUdOff2qGGWNVzJnC5+XruIxxU7kKh6k5wWU8c9OKCUNY5xsYYJxkDHHt6VNboFVtxzzyF57VEqpu2kggEdeACenFW1CNEF6AgfMBwuB1P1oLiP2H+HjkY78/8A6uaNsmNseC2en1+6Pyo++mxWO3k5C469vw6fhTMBhnGQcEk+i/zrMRI7ZYKcbQV7fMD7VPp4LXUfy4dWI5PB9zVFF3DY7DB6c4x2zVnTV82+XyhuyGJ3dCB7/hWgTPYvBmxTe+adqsFTp37YFcN8Qd7eMGVuSsES7R1PHLenGAPx4rvvCRE1pdk43GWPGBgDb6emR2rgfHJz4uvHOGG5VK4/2Af84oMY7nKkcBcYIBHPYdse9NBHljAXLHYMevb8v5Ur8YTC7VII6k4+vv2FKN3O0DJJHt04H+fSszqLtrKDxjtg8fLuHf0+lYOpofMkK8gIpI6YI46+lbdkN0ZblQo6fTpxWNqW15pdoO/aoyvQex7UR3Jq/CZSgrwjAnHGOlTRlUDH0AHB4+lVjx83BxgjHr0xVyNevln7rDGccn2HsaqRii8FXZtWPafboex9hjpU8a+Xxtzg5OT0+nbAqmIVc/LkHHzHPy4AzwKvwRbF++HIwOeirj/IrJm8SyuU5QbeuCDjP9amCsq5U/KF+UjpnpnHvTFAAG9xtB7dP92hd+3AxznIGBgdx+VYSOkPO+Q8eWQTkY4/z/SnmbKB1wCqkbc9M/y/wpA678lwNvdvUf4CqhljcMyrsTOAw+6PT+XapAtjGFOSmMrn0/Dt7UMNgMarhQuRuHc9f6Y6VLx2YqwyG9BxzTCgRtyj5weh689OTxWgDmd0+ZSFAAX7udoH+PpUY4xt6s+WbrkE8Z/u0b1KsW4+bhVOfTP69PYUjnruIHbnjAb1A6e9ZgB2I+zdt6bQOfbvwMfhURx5eDknG0fIB06ZPp0qUOyr5aH5VLfK3U8Y5PQ47Cq7N8rFxvVBhu3XHp/hQAFo2XcnCoQwwMd/QdDxSnILhip2nBwAOGxz+OcH0oVTKxTO1sDaT2HHAxxTmW3R/M4/ujj5Qw6YH8WB+VaCBGxJ8gJBXajjpgjpxx+WOlIG52EeYyfL15IHX8B3pGaHaZDIpVsbiuWx6eg/OkbYg2nC7QQA2PTrxn8azGDt+8EeFXPXtjoaeZpY8eWojRmwdw68dT359eKbHKW4RhHtGd3XIHanwhk3fOjE9m5xt68/y6cVVwHD0YK3OAAeMdPwxUyuA4mUk8Ac5yR2Hfg9qN4O5TgKR8owOp6Hpz/nioyhdUTqqnCnOP8AOKoB6naATtUFjkLjAC9hj09KQhFA2HegJ3Y4BxweB6ikf5EAOV559R3zntioy0bHKkFs7wo4HHHTjnpQBKzMQqOd0eVPTbjdwVA5x+fBFOSTb9xMMDjj243YP4VWx80ig8Pz83UMOn5d/wD61RAxgIXZmCjd8xHJxx1/T/CgDSS5Vsx+Xgx5/wBoZ9PX8aet1FjIK8jIAxyPV/8APb8KzGUngx7SvI28AH2x/Ko/lAAbuCT749fyxS5QNEXBCs0gJDA5zyM+3f8AwqZLmPI8sbDgfL1Y4/8ArGssyLGA27Z8n3uMY/x9PpxTpA7ZIZiQBjA2/jjqOPw9OMUuUDRjkiiG3cec4Uc5YY4+vTnNNN6zr26j5dufvjg1meZ99nUKqnqOT0/yOntU5kKBV8tV+bcAo4xjjPqR+FHKBoRXHQD5htIL9I1H5enFVxJFvOcDP3SOjL/u9Bj0qruPAOSSTgHv+FSR446EHgY5HrjHvRygTk55LHg5/wBo+g446U9AJOUK4kGCfb+6PTFZ68AqzOcqCo6cdRjHpzmrY5K42x54C9V6dPyqQJY1xGQvU/cTHTBxjHb65qZfKDAxKRv+X3B9ue1RocZ2jGArIo5I9Dkdqfu3EnJ+VfoMcfz/ACoAmUOu4AKNrd1+bPb8s1DIlwrBRjI+ckH+ntVgKkT/ALz94B82z7xGR/8AW/SmF/Kj3D+M4UEcpj0HH3aAK4SYSkY4A3gDgHHfHT6gU1DIEB+XaD8znvn/AAqR7hC3zF9vRWyDg4HH5D1o3yGVNwAlAA/vKPw7dOeaAK7lmO1duRwuR1qjLJsjSRCAp+dg3p06GrDSLhsgNknJ9cj09MVVlcJCWjOMfKARg7vQ/wAxjitIIzqbGp4aRfs8pCkgNxzgD5uD+uK7TSMQzBmXqOR2UdvzAritDDJZsxzjzXDE9CRwMD+nau+0ZSYm2vwrL8qc9TgD/PSuyB5lTck8WLt0OBljDLM8eeuUIHy8/h0HpXmrofmjGCMFh22MDz+H+eK7PxNMVmt7Tc2Nxm24OMqCoODz344rkLhNqttXr1HTbn27/Tj2qahVHYpSqGj2qFzgnK+nH5UsZUtngHaOfb6emKTMe4bchlHylf4T6YpT5gbtIxzkH7ufQfh2qTU//9f9DQcAswK5GAD7DvT2AGD6ev8ASoW+6FJODgVJkbifTivQOcnHynqeoNOIGCePp61BnsBgevqfSngr29R+FAEqsRyOMc5x+VL0wO68+q7qZ0Oem1iPw9KcvAKjvWYAASCBznI/D2o2jqO/SlAB+Y8bRzn0oOCPb+lACdMev86PvNz+FI6lcMMAAjI689sf5FAIPOaAAA5P93A/OnduQcjtTG2nG7oOT7CpPwI54PqDQAzp257/AFpSRn/P5U7tTdvtx3+lAC/dyMY/wo/p0pduEwO2Qc5HHp9RjpUygn5vQ9sD/PSgBVX5hnsc4Pp/+qncDjPFSIgXBZfu9x+vFABESYIyTkZ7CgBgXPoR3x+VOw2AMnP1p/BznqB9KXA6L1YUAAxwcDOen+FSAfLtwOp98e1NA4Awfan4GQxH+FaALkZGSM/3cc4p4DZAxjPQdOKQE4I4GeM0gAHy+344FADgueD+GO1P+VV6DHpTOD16E8+wqXClMMOM9D05/wA/hQAfc+U4XkDPTGeOPpSgDqDxk8j07flTAuEwvCg8AdqVdwYcA5PXpjtipaAacEfMevHHYe30pvPbgDoB7U47fvEAY6n3PSmZBz26dKoBhwQNp7cU4MxJJYdOn0/lSHJwQM8ZB7UgCtxjqKAJQSqj5fuc9MdfalwFGwcDrntkUzvtPXP8+1PBABAU4Jzg1mBITyTzk88UmQuO2CM49KYTxlm29B/n6U5yijCkZCgjPIxQADngMPxFOUZGV4zwQOP0pSvOMYHUe1Ltxwew7etACgnhgAMHA/CgKVI3D0/zxSALuGB+dKMDoCTweKAI2QnOPbZ2AqZc7SW9hkDg098BSo4C/e9unakZGXI9OuOMfhQBESpz/n8B/WkPC5GMdsf0qTYytjB4wB+VNOOnpj6UAM+XqVx3X0+lChlwMjI5I9KQ7RjPQ5PIpeM5PfjP9MUAIAcZP059KcB+AXjjrR8vvle9AHBxj5R9KAHjr8mFH64pzDaDilGwcevb39Kfxg7Rg+3P5CgBpQZ6Y74PSgKSCPvDAHIHH5VIw2oQwKjggHmkYDbzyMYIxg0AMLDnOMBce/8A9ag/l069vSlzgjg+gyOR6VHt4GBjv/vUABIyu3ofWm9unp+Hp9KccY7gEYx6Uw4XHr2Hr7UAGeML7Z7/AICjjODwBjb/ALNJxwMZ9M0de/HY9MigAyOcYBP1pcjuVODyMU0f3ABx+GPanAkjbx6fl0oAcBkge/GOxqQBiuT19/SmryVOR6D8PSlOMc/dzQBIf7vQdPpUbDbg/dAIyemcf0p+cZBx9KacgEkdOQDQA37vUcdQPb0pAvm4AIG3Pfkn6D0FP/Hp+R/CmOOBk8fTP/6qzAQFiOhHPQ+lJxsHrnA/ClwWIHBOcYowV+c4AA59vb8aAD8KTGSeR759KPuN2x9ePwpTgYwBx60Gg09MDn0o/i9B+lOHfbzx06Ug9+OcAdM0GYmOQPSozgKex4HFT8kg9D6emKYELZCjpQAxuDgZPeoSpwe7etWPLYDOCMDpUbBV4x1PQ0ARcE89SePbimHoeDz+fFSHO78OntUZ6AY4H50GgZ4+X6Y703rnj26UjAhvUgcDHNJ/Fzj2x6//AFqDMdg7Rn1z/SlIG48fN6AelKpC8lOBx+VOycAfrQBGVPOOKUKOc454+lTAdu1LjJIx1GcUAVz8vyk8I3BHWlCqSQe4478f41IQRzx6HPXA/So2GCRg/wCNAER4XO3BxzTsAAEHd06HpRgqRjjnFNC5G0cdh/8AWoAbxyv8u1MO0EEAjngDrxUpPHB2gdqaRxg/z5oAgOCPb06fpSgfNjsMHHtU0iR8BfkHr1zUZA4ZefT+lAEkRGBjuSP8+1TrwF579O3pVZAACBgf/WqfkoQO/wDnigBNgxtHAHtznvVSRjnnggjr7VaZ87256D+VVm6gLyAOtADMYHzHgcjA9f8ACo3X6BenPXNSgNjkgZ4GRjpScHjOcjp2oAoMfTnH8qgc8r1weOP6VfmwACNgPQA8DiqbAZyGBUgZ47+3pQBDtP0P8qQYC498/WpOMHjn2FMPTA7fh9KAIhwfX+dN4AK7sAj/AD0pTxzg/KOR3NM6cDnHtkUAMYllLDA6dvSo+3bHvUmMHjvxTdo5x2AxQAzPU9wOBScZ/LH1p5yByBx6dqZjgg/Ue1ADeeeQeePx9KUnjGOtJgdv8/56Uxi3GCM59PTrQBJuAwMjPtTGIx8vOeB2xTS4HQgcg7fXdwPpTTwxGQMHP4UABOMZ6AdemPao5cfP2CbfcEGmswycHcOuPw6YphPJ4yG6Y4xjpQAxyMn6cCqzcHkVMx5A9ulRlemBz3HpQBXOei8ZNSLgkjHp+GOlNI6D0NLnAwfx/DpQBIcnryMcmoyO/WnnI5z7UhxyMcgcc0AN44GPw9Pag5weMYx+PbFO9R0HGKQjjv16fSgBh7g/l6VCeT78VIRjpjHHFRkYyMEd/wAaAGfw/jUhGGYegpnH9KeCMjj8KADH3uM8U4cZI9MUgz9CKd06/nQBCccLx049sVGx6n8OvanvzkADHGKjI5bmswI+nHt1puVI9SxxipGwMnHI49BQRjPYHAwKAI8ckHpjg/WlGODjjpR8vT07UbSB/ntQaC98fl6Yo7EHrikB6AUoOeB0PX6DtQBJkDp+NHsT/hikB6ngc8ikyVHO0D0xQAvA5HQfzpucD6cil57gcU3kZHt0oAXOMEfnxQBtGRyenHtQecdsYoGDkjtnnigB3TtTucZFRjaOn6076/p/hQA/jGDxTv7vAxTM9qXp9cUASf59sU7v9KjU/wAvypfqPTpQBMP4ewpARjOehIHbik3Dj+VLnHI9aAJAecADFNB47+mKTI6HJ/lzR7UAL2pab7CigB1L7fpTff8ACj29KAFHfHpijtjB6Yoxn5W4PXjpSdsqcDPNAExz04GBt+mPSnA7cBR+fX8Kjzn7vGPypduMN3Az9KAJj9w5GPanH7/GecY79qQlCN2MDOPf8qQscjDH8P0oAcP0pjfNx6du1HQEHjr9aViOB6D6UAIjAYx0zU6Eqh46iqxPbHIqYtls9eKAHL14p6nHy/3ajzn6j+VOXsRjHT6UAWV8vYD6evp2qdXwvqPWqaZDcY/nxVgZx+HeswLCsfU4A/Cpw33fTNVQPyx+FSqen1/lWgFkY43Y/DjNSg7cY68A5quDklQMjHJHGalXBJY+1ZgWR6A5FSdBUKkd+1SDjpQBIPf9KcP5ccf5603/AHsen4U7/P09hQBMCe/apFwc/SoQf0Ap45weooAtL6H2yfarCHjcuMZ61UXjH+eKnBPGO+f8+lAE/t9M/Wpf8P09KhHAx9KkHoOmKAJgcEHHHpUiY25zgZ7jH4CoQwAyCOKmA4xx0oNCZc4+6cfpVlQRjbjHbjqKhVc8nnirSKOOMcfhQBOnvVgMT/nmqqdeP0qcHgflxQBKuOUXB4z+H0qXbz0zgflUSfd6jHQ1MOOucE/5PHFAE46/oasAgDONo7enNVFIA9R7VNkBOuCOBQBb3bT1xirSMOmM1nK3QHkDrViJiDjAxQBcz2/CrKuQce1VFxipwvfHagCVX5x6VdjkwuMf/qqgseD7VPnbx6UAWy3bHH+cD8KWP7xHp0/CqwP8yw/HtViFffpQBZ6KOMUHjmj2qTb7UAKBwKaw4x+VSYxgegqI8jP5UARMDSdPahhz+FNoACMdPwpuMDNBIH+cU3BxlunbvQAvb2o/zim/5zRQAccgD2xUZXmpPfvjHFNYYAJ6+lAFNlUjkHjioSnIxxxVzGWPGO4qJgPwoArEYOO1AA+nOOKewHCdD1yKiYhe30FAETt85PTBxVFwB+FWDyx4PWosZoAiKgkjH/6qf94j+g/zinPhQAPr7U5cY6cUANcZ6/8A6qryL1POBV1gB/X8apyZ2+pyOaAKrnHI459OKj25J449BUh7Bcfyp4A/L8KAGqBjPpShfToKcBx0p2M8Af8A1qAAAj2z+lSKvQehpApH1FPXA6d/0oAluLbw1cWF3F4vEP8AZRhfz/PXKDjg9sEdsc+nNfzxfG7w94L8G/GLW9H8Fa7D4g0J2XUre5tY9qxPdMXaIgndlfvDGBggAbcE/vb8Tp7Ow+F/ifVdTjEtpZ2DyOCOCcYAz2/p1A4r+cS4LXGrXup3EKG4vJHkmjXIUZY7sBsja3oc4FBlUJdV1zT7hoQsBJdCS+Qq/N6Y71hxCeJxPC75L43DhunH5c8VwGrW12VxaozyEmTcvABHov8AdGeB71qm8u7fRLa6Cs02fmLZDA528+/Bx9K05Dhue66Pr9rrC/Yr4b7qH545BHzxj+HHVfUdgPTNdQbuO5jiiRwFsGk8wqvzKjDnbuyMZ6geg46V4dYXa4tdYXMTiNXwM5WQY9O1eg+JbOEC11GO4KO8QlIHy53AHkcf7vsBQbxehn+KTayRH7Dcx3sttIPPUD51OOBjJHCgjH4e1cHHaRPcyCRWT+HavOe/Wm232aN0jijEqmQvLGvy5AHQY5HHT07Vs6/psel3Ec+nsZLeVCGjkJJjzz1+9tGP6c0EOJzMNrczayizLtw/54rspxJcJA9uBHNC7LIVIL7RjjnqOPpWNbtCtwX3HaMeR5nXpznHHWoPEOnahrYsjZSxokD7pPmxg+oXkEgZx6VMlcRmeJ5jBM925YNBwCvG0Hg8Y/Kr+l6gusLHLZSIsmBkE7CHxgjGPTv6Vl+IPtFxEVz5jycrnjdjGRt/kKvaFZ3Wmzbbm3XawAcEjKHv+OOAKr7HmZmzrV0+v5iLSNJbKQqtySDtOP049q0PDllZTDyYPLivo3Vo0mYGNiCCQwbIHA9jkfny2o3lqt35tpJLEwf5y3occ8dhipLfUdGs9aX+37JrjT5UKi4R/miZuA+OhVRnjoOp6VMUaJo+jLV7fR/NF/FcQNIvyHZvjL8cq3GfwGMVT1HU9Fv1im1R7f7Km7yp/wDVyOyHpk4A9Mda5ZvFl9pWlWUfhzVIdUt3BQo7KwijA+Xd0bkccjFedeNWh1S5+1SRLC8cYwiDjfj5j2/KqNOfyPWPF/ieHw7oMc1pGQqS/uAo4Tfkk59Oe2Pyr50m8Qavp1zM0Vxhd5AjOCjKexX8eldx4E1u5ntv+EJnhhuYbhnkTzBuRBwTxnjpwB3+tdJr/ge0uI4YnWMEjAZU2IrIeOeCOwxQD12OO0MeI/GcTC4t5XSLEasBmPae2eox6movEumS6bM0CTRq8CbQoIALYyeeMAHucU99O8Y6C00NhI1vbKBmO2l2CQj+IKNvbtxWZDrDfaBe3KPdoHIdCfLYt1PzLzQB1uhePLTSdCt4blXSQEv86/JnoMHPQjjOBW/qnirwb4j05NQjsDlVKbk5ZiMDDbcHaOcZ/CuN8Y+CbJ7e31jQ0K2pjR2hGfljkIIZQcYBB5/pV64ttPtU0vS4GjW3hiYu6YHJxgFBwB/ngDkKuXLDXL2xuIUsovJWMj5Q+V/+v+NW7y8uN7T3dnHEOVcQoUZVb/e788DoKk0G7urxQ1nosT28Ci3Zo2y3lrggAEDJPbG7B9K0NVurW6vo7e1OYIk8uPIwemTkkBs9gOnpQSVtSuj4iuJ54JMR2kflwB1wApxgcjJ49cY+X8NI2UNn4cTT7+3EZmZ0j2dJCMESYbBUD+XO3FRaNoN9qIDaXHHL50iqBKwjGVI4yTxnOAce3pXsNv4a0bTY7u916RJbrTUjS0RfmVY2QMPLU7fMJ3gAnhB7UAeTeHvAOriwe8vlWG1RtyTDhpNvXCtjjnjOM9s8V6HdaR4e0q0efRrS4S6aNcvcA4ZcgucZxz6LgAHgcVn+Jtahvb2KJmkt7eXTtu5T8j7OwUDr+lZek+ILPUY20j7STHEojhMw/dTxLnKAFRyemMZ4wOKzN+h4tqk8UMc7Iw3GLc245ZW5rzy7L3truD/OWyeMAe3y17j4v8JaTc2i6rDKIUnCboe24duf88V4/e280FyVWMqiYAccZHY/59K3gjlqHr2ixP418KR3CmKa8gH2C4B+/tTaQxJx/CBz+GOtdloWkLZLHBcIJfJg6sBsUoT9O/T+VeMfCfVH0/xLe6MT5cV7GssaN08xCeD25FfQq7WxDuZDkqy++P5fpWM46mkNjdjuPtEcdwzfO6bdp6jnpgDsatrcPAdlowUbdv5d+n6Vi28IglUh9+x+ExjjpwfSmSzLbSTy8KApwPT6UjcvvPAZOcgsvzPj+XoKgliRj1wfU/3cccdKqQXP2oK4w25QAP4v/wBVatwkMOpRWS/IZYigGe6gZwfxoAqSyJLA0Eo8xCMHnGenGK42P4feGQy+XaOcMAU3kg+gJJzXd3YFlYx6lcbTG2fruXjkcZH0rl7rxOGgVbAmB9/LrjIXuAAzDB7f0pOaW5XIupWk8PtPOJYoo3hiPlLGqhtg+6O2cYGPTHtXm3iBcalNbX0GZwTswMKBjj8a9H8M6zc2mtNczO5h+XzkdtzNn7pUcZIrofF3hC38RWL6xp8b211bIHMMq58xQB9wjrxz+Q7ispe9sRKlFrRHzzH5cSBvulBk8d6y76GByHITyd+9EX+NsdcVo3NrJFviaT5YxucN39vyrj5flglyzfKPMQD+Bc8/pTUNDzKh0FxCutvHfEbYRJ5L8jg8A457cfpVzR90Gpf2YnzRxPkBjzj196wdCvpbhG0aNFkZrjzEYZzhs56dcZ46da7288M3FvqtreSO0KopDhlO4OFxwRkfX/OFIpQb2OHv9PSLUTcJlgvzLvxt+U5498VvX9nHrEDXKs4IG/hcdBg5qLVysTWVo7eaBMGc9lPTA9q0LqeGCV7RjtiuI/lYjgA8cVJJzenRSQ3PmzptWCPILf3iOCD6Y71sR2kz27ebgSEb1K+h9x0qpcuJrdrMHiE/e7FR06fzropPstrawk8gxnaV7YHT2oAhsd0FnDqcjnzP9UxXjcFOBz6471PeQW1w3nqTDlckEfdz3A96q+HEmnldLtv9GSZdu/hX3cYX3z29q2rBDFBd3k3Objy/mHRV9KzA4rXsWlrbSWq7fMfDv1K+mF6YP/1hU/h/ck1zfSSK/wBndlEaj5m3bR9AAfzPpirWpRSDCg7Znb/vlXqp9pg0a4OloSFUZMmcZb+graIBPeQJrizPvMdumVz0GBjHXgVzWoTQwiIRlwsx3ZXrg9B06Co2vf3LuJfmJy2/tzijRrVLq/keZiYhAWz7jritoxA6TRZ/sN8vkklLnALsQSAP739K7y1vI5Zp96AFSPL+XG7HA59sV5m1xHA5eF0UTqVjD/NjZ710Gh3omS3sr45aXhTu/L6Vy4ilfUpHa290Y/MWcBGzlc9D69PSujQFh8zDa6A9PyrzTWQ1xdyW0zhViYFVzgFsDp9a6rw/cSm1IuRiSM4PfO3ofwrhqUtLlHap8yqD02AH2H4dqerBcN68ZFQWjkpuGGWQdRT4mdrfcP7wUZ/z0rzHuaF5ZFQszLnvz/SuVnuZ7O/kVwGtHbGRz1rpNu4H1Ycf7RHX8K47WNSt7e4ETZ38FVAwD6Yq6ULysJuxxvirUJVn+xlBygHXPJPr7CszR4EAjve7fKc/gP8A61WdS/0y6+0pHuWMjdnqMjJp2kyNLBtGCiuflAwck17C92FiDqvGVow8E37Fgm8xKTtzlJmVGX6MDk/Sov2aYfL0bxnqSkNjUY7ZABjAQYP6Yqz4tuRJ4Re2icnDgtnoNuCB+nFVv2cnEOgeKYwCPO1ON1A/4H+nr9KyqaYeRvT+A+iLGTbGWf7sJGV/GtC0mZ9c2MiyRtE/nAjO1MccdD0xj0rFdv8ARplT70zgfhWrobb7y8uFXcu1EX8MCvCibxKlrC3nluUCkN1x1rnvEcP9phAc/LnBHTiunuECSOOP7pyePpiqE8S7FQBfvgBT79vpTsKR51c6dLp+Zpjnn7oJ4x04rU0dzI0jnHzbenQe1Jr1wJb+SJOpCpgH25qTToxFEdmN3oPb+WK0+yZHVaIyJqqSN8zLnylHUvVq82zaxqNwhbEUKIQV2/NnB4+tHhdUOqO0pwipu2j+LP8AD/X2wPSpJvPt4L2W6ZjJcScZHTHfGB2A9B6AVso2pmsdiO7mSBI2PXzM9do6enp6YqN5C0kk2AF8rjb0yahlTzlRZhkqrfQE9Pb6YpTtaOTBI2qoDNwo7Y//AFV55mZVvEJJXIOxeD/s8elYmtW+G2KMNK2enAA9a6e3ik255GeCmPX+Vcz4iXF7EhO0ImSnrnp0qqe4ii4RreFNxwmCAMDnvxjivQNGiRrqA2wDI0kbEj0//V+VcUMRZCDd8oJ2/wAPpXdeHIg1yrShVkypABGcdSePvD+Vdb2NUP1iVXvbht2NrAjPTAHGPesAR5K3LnKyZP0x+lbOplpJbg7erlc/w8dMCszeYI44VGB3z93B9q5o7lmXKzB5I24I7dj+HarkXLAHaMYxzj8BioZIttw0gZRwuAO+ewHoKu2I3yOUAVI+QO7H2NVEzOc1qAS3IZFIKKAoHbPXrWdEgR7eAbSN+445xWnqUpa8mLjaEAPPYe9UkCyTxxKwG0csOM7vTFaID0azWR/LOQFDDgjdj0561yviFXj+GXiBtuEa0vN3P5V11jGjRsTkeWnRTg8Y7dcVzfiL5vg74kmxhU0+7xkc7i4+nau2gdCKGmDHgnwxGvT+yYQecZwozXIatbCKZWUbUYcnrwR0rsLTnwX4cbpjTIRnI4YqOntXOaw25o0OD8nbp07Vxv8AjM538Rr+GxHNdJ8uE2jFepWlrC2o27RnAjG1R6ZyBx/hivNvC7W0N5/pLbFVFxwcE+/HH+NenaZBLLfB0VYinLgEHbwdvoOefyrJrUIo5UL5+nmOYbl3vuJ9m4yK4ZxK10RLhTvJx0B+grrg5WD92CwY529SOeK5xo0Wbk7UjwWY+/SsYfEDG2mW1WNMYOQD7A//AFu1em2IUaraOeI1mRiBzgKR/n1rzfT1VdSWWUlU83GQeQMYH19D7V6FGwS/gBQSK7Y2hgMgjBHtXVBXZVHdFjx9qsdzqcUiMirnKI3VlPG/P+z6f/XrN3Rw6W+0nd/Qjvip/H0bNdWtmNgjVdzHALttxjbx8vfuM1mahOy6VCGVUy5DKepC7R+QJ/lWWJfvWNMRL3jl4gwmyOwKc+vUUsgDosb/AHRzx/Cc/pV1Ei37yFVYzySeMnoKp87iEGcAhhj5dw9PSsTlKF0oknd2+VF+Yr6nHy4rptPjWG0DM2C5zGMjBOB/L0rmJPmO9iAWwoz6DpXVWsii2aEsoikH3QeVZRnr+GDXVT2NYHoevLG9rEU4QYeMxj5hkEjafQ7Rn6dq861BS+49+Cce9dpdOLvR7Yx/IPKiTDdBtYjIPTsfoMVx1whNy0WcfMd209B/h0qMXuh1ehxPia5NraJEQwyQoPbd2GfpWXYBYxAEKuCcgjk/0rY8S2ryeRIcqInZ9uMAnA/lWNDGGeCKLAMY4JP5UUtiInoFuh/s7Mf+s34HvjoPwNS6NsRm8vCgTr+Y4/So7fLQZYYxICO3Bx2rS0aIO/KDHmh+P1/lWL3GcJ4pk3TzLHtZc/w8q3Tv9KyZZD5QRCCrKO3X/OKueJpt2qMzMCI90mR1xn0Hfpj6Y6VlybPIz820YPze1dUdiCtZQK98v+1np/h05Ar3GIR/YVhTBjXHAyxTPQA9x24x0+teMaar/a42IGFIbKjAOP5H9K9hiT/QiUJy3zcgg4PbHsK5sQ9hHPeV5iAsCW6+2T7VXG4yBMYCN39u9aBVXVHXj5SBnge1Ugnl9+duPxP9K50wKdyPMK7Bk5x6fTio5goY7BhnGMehx0/GrRVdrBuWFVpMbo89Bxgdl9PwqiCjfJ5iEYU5PB9Svr9Ki8zytEvfLfyyiFVcdVbH3vqKbcf6XcJGytiNSwIPAU1LdWMmpWctpFIIxtyzhc5PoB60CK3hi+jutIjls8NqUkjQzeYzuWRVwQTxtxkH2rN1q5h1E/ZPKBggJkNyT80rLhmQcLgEnAH+zx1rf8I2rwaYsU8wNlG7x7osxzKW+cnJAyOeuc+npXn/AIi1KCyu7i3kR54pJDLCqjBUDjt9327DnrXNa8mbRMWw1TVY4PI8yWIRzeakjc7gVChWB6cVHLdIDJgqnln7QrI2VJY42svHXpxWnqs1pp9mdS3Pbz7AI3b5xI5XjDDO4Y9AK8m82WCVtzeS8gBEEmP3mepB/hz26V6VGjzlHqkl413e5KAiBlkQRjZu3KFAyeMKo69jjp0rC115stPpkRe4tjgsTuC5HyYA5PPtwOtYyvb2WqpDPMIlZU8+PJwUbIx8p7enuPfHX2lwbiVbOwjZ3VNyqRhZI14+VuhI6YOOmOvFZ1qfIgPWX1TQ/Fghtp1W2uoYY1SSR/LYsV/eR+vZmX0znivOtT0eHThc6hFiSaU4MH3y1uxH3zlgBjg4PXHPOKxLS11e08UXF9PaPHZ2ELuJmXHnl04X3znHQ7QD7Vq3muW2oaMG8kQ3zFRFBEpCXCHcFIzyvIzjnGAe+a5Ix5QPNdTgijLtEVkt5seSY8OV9tvXjuPzq1YQ3kmlNfWaRvE5KTNI2E6YIwCDwc/z9qvy+AprLwzc63qaMJY7xlWIttXY2MMCM53HgEcEDrXRapBAljaJbRpap5iyGJsEzTMPm3gA4PQDnpwR0rsU1ZAcRpkv2RHht5BHtdWEhbaDjjkHJ5JPGf0qx/bs73aLYCSN5t0iKcDGMBiuflOcnjBIx0FPuUguD9qaNvmm8yG3VcNIc/Nk8jtgntjnFZ0sEep3K3srv5OnQiaNANm4kEMo44+ZefUY7VQFqO3aaGUIZGh2+YwB3MCPf6gVxoN3qUziykxG7GPd/F8rcDHuOeOma9W1JU/4R65u1HlzyW6XMds3ykIcr225GzHTpivNdJgUXdv55CCbaihRskQ5GSAMcjA+taQ2A7/w7YyxWUkdtPKdyeW0bDJRshC5xg4H3hk/dGOO1LT/AA1pt1ZXV9p7yeabcSXQj6yScgZz24JIHbt2r0X+zv7M06dZDmNoX3TmTazbemExhe2R1I6dhXkWkXBu7iyguJXRL648rDMI02g4HGfmGWH+BxUAdZGgGlWOq2hzIsJiYvnYHUqORjqVzjkZwPx5awsGgv4/tThJhMHXbyuc8kKMAAdR04qt4uub2xvLzRL2IAadKgR0kc7o5MMCcADcVIODyucdqu2UPk2ds6YMksTTP5p24zxjHTanGeenNUkBr6091ePHPdOkLH/U+Uf4hkHpzk/kP0rz+81BsEsAq/ZzH5bfKr4Ygp+OKk1DxLJbzrca3EqGBljQxISjA/dwx4bHUlT9BxXLane2Rt4VWWOUyNuk+bOJCMttwMHqcYrqpU3vYClJNJcJJcIpRQNoSJeFHt6Va/tq4eGOzuvn8rmJxhDtXIxkEgAYPr9Khs9ettPjaC4hW4MibAB8hbPIGW4C4Iyew/KoLeMXAMm0fukDvu5LZP8As4HPfj09a7IxtuBkbLqe9D3EgnuZn3M/AHOOwwB+AFSz21rFcLDO0ceScHJOMevQD9KuzwyWdzK06xqJCJI2x91hjK8VkQmTUJJolKMGTewbgsewQEfN07VtoBasRPf6mbH90IIjlphwApHJHYEU4wJFcCCEebDBIyA4CghuufX0BHbFJaaNq1jdNa28DGQRhhtGSA3UD+HHf6U6K38ydbQK0QZtjBz90p7+mMVPMB3R0JIfD9tqdlG0shmbylI3KFXjGAMknH6elY2vosVn9kt3a4aaTzOBznABx6cjjHTp0r0HVJI9N0+zgcSLHHEHt2iBwdw6HPQ88/4Vwm5YHdRt88JmJQOnqOQGzx36Vy057gclc2cum2oiuLaSN5lZkZW3KDnCjOMcZAJ7Z+lSaekTOsB2tJ5XJAx9favXo9Utn8E3Og69HdmWZGUG3i3hUbDBS2AoY8kAngY59PGi11Eg3Fk3Y/duBltvH/fOAK7KUrgfQ37L9/5PxVsbTbkfZ7ncyjH3F7fnX6jWgX7a6CNDIWHHKjaQMfhgc+lfk18BL21tfizoiSZimuJ5I0IxhwU5/wDr1+taeUjTzYYBDt+U4+bZjA9On4U0tT6zI3+6aOp+LNsj/BDxLDaRoUm02UBSPlOQBz7EgZ9q/DO2bzNIRVP3Yzgn2biv3X8TldR+E2t2gOSdJucL6FU+UfhkdBX4U6eiNZLGfuqcjAz8u3PHH44ose9TdlY+j9b/AOJj+zLr4brGtsyhexjnjbp9BXwFbOTCU4wMYwK/QOxH2v8AZ58TQJwFsp5COuCrcc/QV+f9uF8gAD+AdufvH/DFdOG2Z4ebr95F+RYj+bcCeD29MetaUO4YbABHHQ81RVODhcdzjmrsSOvzINuSACemPpXWeZFFxSFOAcDPAUcf4VKWdgQRnnkjkZ7dKjRiQvcdh0FSDAOADjqcdKxaOiI0IyhWGNwPQ9s9fY1bUYOOT25/r/8AWqFVXIU8MDgHtipfvd9u/GPXI/z2qRkuB/EG67Rx2HT2qMqMDb36Ek8Y9B0qT/ZH8I44x9MCjgEjb1+UDGDig0I0x91SRyAR3Ix39qVcBUGQH9MY+hH0qUq0eIlHfuBkD2FR4IwTzluPqOvTtigBFGTtb5twzxgbffHqatfPtMage4xzjt0qsuN3Bx1Xnpz71ZgIVSQeeBx91QDxk+h6UATE4+9tJGRkD+ntSEEnDrjgZz0yO+fQ9/SnjdgEKMYHy/7HT9R27VMEcscEkbdpcjHB9PpWYDTneQxKkADoNo+o9PwqSwDfb4mX++AMc59aiQHDAjAcLx6Acf047VpaNGG1WIuNwCt+HfP1FBE9j1rW/wByLPZwFtsDYMAH/EYrx4uFAyeTx6D8h24r1HUnMsJZSflUgey4/Lr+leWYJCyYBHfnaGx6CnPYnDkzqVKjrx3HT/61Q725V+AD1HcdsU85b5mGS3QDtjoKRR0XbgDp61kjpKGsbBpjrIu/JCkg9/UfSvOt2UZW75zu74/lXfa47R2JUJtHmAH2yP69q8/PyStzjGQQeTwO9b0djCvuaUYPCoTvAHU9Pb6VoRSDcq+Wep6dcn096zoV4U59Oe30BrUjXGCPuBsgDjPFXImn0LOTvGFDcdDzx259aufewoPAPT+XFVAitwp+VSB654p8aRtwO3C54x/h7VidJaQgvucfeJVgeMnHr7Diohx97LFD178ew/Cjcu75cDoE6Y+v+fpUbkgcZ29Wx0HtWYEh5XkAnGcAdM/yo6sOA235enG3tyPSmdvl6qc8+nandfk9T26UAPIKwkIV7bR3Ht+FMOA2U+XoPxp6qGwGJ4H5genpT1KbxlfvnpjPbt6H1oAgABY45Xd26Z6f/qpVfD7SOpPbnB9P6elStjA4O04LemB3/H8MVGGUfMvA56jG4+hoATv/AA8YBb09B7fyoyVO04OM5+me1G5iCA3KqMqOM+vWoucH5QfQds+1AB99gBhucc8cev0pN27723p1PACjpj3o2g4GDnJJHHGR61IUfucHP3cA4HtQBGTG3zL82OOB7dqVAyHcmzKjkHoUx71LsH3QCMdVHH5elG1RkyKMH5R/s8YBJHH4YquYBgdmwjkSHGQR1yvTP4dqXJ+bYckYzg54Pr9KUR7h8ozj+6P4v4j7e1N2puDtleowo4+uaLeQEiOfu7j079Me3pTf3g5HBXI9vwx0p+xyNoHPBxjj6e3FBXHGPun7vTJ/z0+lSNOwg+UrgeafcfIMe3rT1JD8Yz0+6OuKiHlqTyEx046+3bmptjAHbk9SM8UFkE8fmQ7NpbB+ZfQf7PuOOnatHR9Xn0i6AkwEddjE/wAJJyPlHTPf3qqTHs6hQuODxx2/LtjrUcgU9SNuCTsPcDHT1FBnyJo9n0+7s9atFWR1lheMNswSGzlSvHGRjp2PbiuA17w9PpEp8v8AfWn8MmOVB52t9M/jXMWWoXWkTedBKvlvjPGCO/T6V7LpevWWtWW6R42aSPy2TOA5+vbOadzllHlPIcFgDHtbGO/p7elOBwN5+70XAx+npXSa/wCGRpv+l6UubQLkozEsCOvP8VcwpxxldpHQn/IzViU7jCMqTGwIxzx0P/6ulRAl3BUHJ7KOp+lTHYpyOV7Efp+VLyhFwhcEYIK/wkUFmlB4Y1zUGeGGxklRMMVJVTyMAjcR+Qrl9b8La1oUf2nULWSKF/4zjB9jzwfbH8q1zqN95yyDULlXUblO4hl47EVLNqF/eRpHqE815DGflSZ9wUEEH8Rkc007EtXPPkl3fMMcEH249qmEhDgZU84AHA3H/GtHVNLMcf2qzXMIGXHRlPYsP5VgBhztGOgNWjGTa0NKJyjKuAGQ8HgLhvf3q5E6EgbBuOQFBrKWRVj2L0HykqePz96vxyoygKnPp256UFRkXWMi5B7AKG6Y9MUhPtluUwe3/wCuo40DFu2QRj09SfpRvYfL3U8AcCg1uST7VRVTr90Y7bcf4Vp6CFa7nMmTiHbgdcA4rE35JWNQcnAPQgjtitfRGX7benb/AMskAHX5m4xxQRM9p8HLt0qWRvvyXGRlcfLwBXmnjEl/E+oMMbj5RxjODsHH416n4MQPpitI4jU3DDb3JXGAPpXk/ixt/iLUnJGVnCcf7IAoJhuc20ikZfjJzgHBCjP5+ntTufugAhtpJ6KQMev5VXKoZAAPlDAL9T/njFShi4D7tyngbQdynjjHGP8ACszqNGy+9tQoCPkwORjtgVz2prh5JYxhQ45zwO2MCty2xvO4jHHTuRXP6lKrLNgH7y/TrRHcmr8JSRfl+XZwePer1vldkSYBGMZPaqGQxPTB6AD06Vft1DbU6p7jjP8A9aqkYovQR7bhfKxnvtOOOv0rdgBZgWAQ9DtA9B/F/L8qwP3Mcn3Btx16bT7CtWOY5VcB2+6V+6T/AIZ7GsJnTTNFYEXaQNmM4I4I7Dr3x09qsCEBA/C8kj5eoA9u1CvE0ipGfmztJPUjHP5DiplKkByw7AbOnHOMdhj+lYs6EiosSp8ysMNkZIyAPp7j9OKjeNtoIKcYJyPu+mOPw71oq0YBkMkYVeRg9cnuKIXWUFIZVZsbht/u4xx7+35Uh8pmSQ7W2bcABQufQ9M9ugqJkUEl9hPH+109fX+VazxSxEF4yM5HP3D9TUGxygDIqAleT0bB6dvyqoiasZXHmEqVGSRween+eMVDuQDDYO4N+nGf09Kv+SrIiuEfnHC4OOeQRxj2FQYyTIcASNy2c8LwM54+nSqEQBnJUfxEbdvUk49Ow9aG8wkkruYY2MpzyPYY4449DTpfmjZSC3yjbn+YP06UFCrMMAFMd8cHnp2H4fSswOu8K6FpN5dQ3F5epGqkb41P7wgnjCnPTtjt6GvS9N+HPhW4lt4rS5m8tSSszykYL/xbTgf4V4ZGFjk3W6qM45xx+PT9auQ6pqcIEVvN5KggYi6kMM+vA+mK2i7HPKF3c7Lxl8H9W8IW0moXWq2NxHtHkxwsfNlB5X5G5B29u+DivLIlimUO21vlHPThev5VrzbZZpLhy8sr4JeQsz7T25Yntiqht41XCjI6/NxnPQjHQfrUSNYXSsyNkiBEI+bIXdu6sBzx6D+VWgicKADu+XIPpwfr/OrEdvbSOFLjHIK9COOMenB/p9HJDEI1cNnJA+XoEHHA7cHn3qCyqyphlK7jxnHHzdOM/hVZgz/vN37tfyz0+n5VfaMqCu5QD0HqR16cD8OKrvEvHnYIXBPP8HHHA5Ga0AquZGRjG+VfoCP4h78Y+lODOcLIjLnA6DBP9OelSbAGOVBb5hux1AI7Djnik+cL+667RtXpjHoOP89+1AAod5OFO4DP4j0+oqFTn5FbI6dQT0/p9BUoQNGVT7uf4SQPfAPp/wDqpcuT+7ITAGSyjhfwxigCIlWGQoCdAoGOT0x9f0p7Fd2cdcYA6DHXA/DGKAu9W3bG4KnHBC/3vwx0pq4JDIgfnBYD+L/A9vSgBjBn5jw5P8Q+8uP5Y9OKQnYN0ZTgc7egA4HA7duKesYZfl+4DgnuPw9vX2oEQfKpnqF2beoH3fpj9aAE2bW8tR8y5JYnI6cLnHTp/hSBGXDHEi/eHOBjt/Ln2p7BJH3tuVgePTH9AKjMYYlWBZwMbdxz8vbHt2oMxs3yJvmbfuIH0X6f57U7OFZEBVuBhTwB79u1KHi3eYJGU7dvHYdh9KQtnAI2gDpjgccfhQBJG2xcsSxHJ2cknHtwKl2MI8SIOhBY9D6EYqGOJTyQV3DjB6kdSMdvTtxUwRzs6k7gUD9CQP5dhik0UmTgqwZ4/wC5jHRlUdOO2fT0qZvnDAcqQh3Djr16/oO1V12GQgEgMw49cd/X6dhipmQKjF+McAZGTjn/ADxUFFxSWciIj5sKCOQo7D6YqrNDmZ3V0Z9oT14A5PoPoKnt/KRvIB3S5544Ax0PrgVYZo0TnKwsdoBxtU47fWkwsZ62xidY+q4zz/DgdeOBioJc+ShG1vnOVGctgenrV2a6QDEgLb2AwBncF9u3FZ8rochiv3cAbeD6dBihBYpyE5CM4HzBkPfGOOnoKrzjfEEwuRng9cr6Z9qtSr821hgDJ46YIx2/lWdMypsO5ZccFTwfl6fWt4mEmdZpzQvp1uAEG0OCE6FweT+Ndvo4dkEsfLFgMKNoUL059q4TSCsdpb4jLFgznP8Atd/fArvNG2iJlfey4G1v7wU9sV0LZHm1TA8VBl1RSud0Ufm59jWBPIWi2ICoJ6kknjpj09e3pXReLin9rIjsxP2YKBuBw3TgZ4bGc5wCCK5Qbj90YdeSq8bQP5/hRI0pbDHSKVN4TIJ+bAOfk6AGqSGNVKjg9lbnr9O3pVskOgiHAzltp7emaYimMBF6854wcc4/yKk1P//Q/QocmMZ53fL9RTwR/eHLH/PtTQOQAOckjP0pFwq8Duck89P5V6BzknXAA43YIJ6jt9Kk3A88f4YqM8LtBxwevWnHlkXHDdPTjt9KAJeO44A4H0py4OOMjpjHp3pgIPb8Pel9z+XpWYDwevXgdAKXJxknHAGKac4J7569B9KFBbt3x/hQAfXFAHYfex+Bo9v8/TNHUc/p2oAUcE4JUAY49fQU4DA2gHAo/X3FOx1Xpjj6j0oATH94dKkUc7zxz+gpg6ZHP1p/O3k8DjmgB43nkd/7vT2qQf5xTVCB+/ynCjgfNjpnj8QKcMAYXK8fxew/z0oAUDvnb7nipFwpHAb6dPwpMMuPl4HTPTIpwwTlsnPHXj8qAG9fywKcD83+fypDjaSeD/Dx0/yKdzj+mOR0oAMYBP8AL/P8qcAMfKMA+nY0hwBxg/KfqKcAMgY6cGtAHdwpyO2B2pT1PfAwO2MUDOOOMetAz/DwG/Hr/KgABDY44Pvn+VAJOM4yOuB098e2KTGzt1Py4x+PFOxjAHHoG9PYd/6UAOHzYHAA4+nqfxNIMEbjgY/THtSnkFcctx+H0o77gvvge3WgBjY5bcB0OfT3xTSD1PCj/OKlOAcnBBOOfSoeOWOQScE9vY0ANxu6dOmBTstxjnnH4UEnn68fUelJgcAALz+AFAChQfcEkfhUvGM5/L8qj46j7pxg46D0qRRjkdOenYCswHpt6noKau7bgLjd9Pwp2OAenv7D2poHTjB7eo9KAHgqehGP51IoIywPb0qFc4OMAE9MdPpU67iu7GSDz2AH0oAacBcHqPSlGOAMkcCncdeme1NBK/d+mf6UAP2soJOBxgHjin4xwB7YquFA7dOtTDHOeMYoATjI44qIjvjgjH0qQ+/4U0np2HQ+1BoIN44zuONuMdKZnGWGCB+lPPHByuBx2powCcfxAZoMw2gcHPFIDn36Uw52MSTgYz/KlOFKbsDnv6UATrkDb64GSBU309eaqqcYXnj/APV+FTA0AS5GQDuAPp7U0knJPfHFJ/DnsP0pp4z0yOhHFACZAbBxnjAP6UzcOAD83TApzMNm0dmBGfT0pCSDg8HqfQCgBCMFs9u3pmkDAHIYdM8d/b8KF4BTA+XkZ6DPrSc9NoByOn3aAEBC4Bbj9cn+lG47R6t6eg/woGVHYc554/Kk9gMY/D8BQAHv/L6dqcDjtwPwpoDE4I5z1oH3TjsMGgCznG49s49hT8YI7fTvTF3EjB2jGcdakxjod3YY/lQAhxxuGPWm/Njn5B7/AMqdtOOeV7e/FMIzjJI9APSgB2Oo64Ax6/TP0pjDOAcnOTkcBcU4/KzAZGMY/wA/4UzHBGO4+pzWYDTtZRuH3umOtG3J5yff/PFPYjOMbdpyB2HtTQo4C/oeaAFweuMc4+tBG1VG7PHAxzTzwqjHyg9qbnZ82cZwAPSg0Gck7T90dv8A9XpQV+XA57YpcKOB26+tL91ct09vSgzG5BYZ4Ixn8KXYD8rZUkfpTgTnGcrjgUi4AUAe3PpQApxwQCO3NRHOCOD68c1Yxjv93OKjOAOc4PftQBWZT8pUccj8+9QjH8NWDgkr/s/p2poXIHTjA/Kg0KzDt04wNooIycJ0HH5VLjjn5c+nUU3AJHbP9KDMTGASfXJH8sfSgdOBxn6YNPGT8wx19OlOjRSfm6HHtQA9Fz7c4IqVsr2/2cdwKcCRyV/yO1PcD07DGaAKhCqQvQD9BUBDD5Bweg/z9KusiqVPDDPOPbpVZkz1J7detAFY+3OON3tSYJwrcLjnjkD1FPbp6+oHYUMoXdGON2Pr+H+FADPl3Zxhs4wR27YoC8ZIz/X/AApzhWy+cHOME9CKaFUnnmgAOBjGB0596Y2AAcdTUwLEbRxznpwRTvLQY4xzwOpwOmPagCuFyO5GefcelS7T93gY6Y9D0AqTbggjgnj/AOuKTb8zKVyAMgd8igCLgDc3b07VWf8AiGcZHPbA9CKtAAjAwAentTOkfXcB/jQBCwwSAdgUcD9KYx5GOhwR/QVZKBflxgg5PqfT8qryoACB7AeoNAERJ7kZORjvxxVaQZwzEAMcDA9KmZvmJXACjJH064qsw4wcev0NAEGDjGDg8Y9KTk8cHOD+lPYAfMec4HFRNwuMYI5oAYRlSDj5h61Gw425wRx9alIHTAB7Eilb1HUdqAKmOP6UdAe+Mdqe3y/KDn9KTHJAHUfhQA1uuRxjtTcYO3CkdualI2jGR6HIppTA6ev0oAqucZ7DgfSomPOFOQpBPHSpZBgZxnsB6Y6VXf7oySA+T9aADceR6+g5NAPO1ccZwfT0qHquO4boPpShum36e9ACO2U46ZJ5HP8An2ppxjIGMD86cVXJA5Ax160xt2DjlgcjI/z+dAEWBjYuB68c4pvPHQ579+lPPHyrnaORj6dqjPp0HWgBmOBg4x04phOOVHPGfTFKcHj1phyTuIHpx7UAS47AY9R6UvfjH4U1O5wMd6nw2O2P88UAR46+wpp+bI4wvNS4HIHFBHTgc8UAV26E+gz+VRNgHg49PxqZgPT73Ue3aoCB8ueeaAG5PT7tKOeaQDt09M0/8fbigA4XtTuB36U3OPYU8D8xQBGc854/rTMcEYBB7VMRtz2wM/WmlRnb69e3FZgQjdjA7joTxUbZ7duQR0qU8Zz/ACwBTSOOcjPb2FAEQyPpgCgKBn35/Gl5HTnHb2pOh7c9qDQPbrx+VNySMdV/rS+x4P5cCkwMDjp2oAXGTj9PanDp/T2pOxz24x2xRgdgPf0xQArc8+lNx24+g9KdjBGenB5pPryc9umPSgBB154HT8qXjjHbj2xTewz/APWp/GPTH8qADHX8uPaj8v5UDr/kcUDp+tAD+/09OlKOntSAeh/+tSjuMe1ACgjjnqcYx2oXoMYwM0EnA5PT+VKfQ/hQA8dR647UY46CmDkAdM9fanfnigBwbHQ9KXI+7n8qj6gdODTu/BGDx70ASUf5+lL+lN7dutAC8e/FGab/AI0d6AAHt3pQR/8AWpP5Z/z9KcP8igB34dKlHZvSo1zux0zTs446dqAJAzLjsfYU7PoQABUfHc/nSHHFAEx+UZxt9j6UZYYXgDPaocgZ/L2pw+XGOnrjigBeoyB92pB07U32HenA9+mMdKAHAnv/AJxT1IAYA8nHWo+44wKkTkYGP5UASjhuQCMckVKjdRnkDg9qgCsfUdvoPSpY9oJ3YXPA9MUATpU2eP8ACoVqWswJ1JGAelSKMen+elRA425qRcYx7/pQBMnGc/hU3pj2FV14PPTrU6+nGe1AEwwOhyAf0p/+FR9mwODxUinnj0zQBNz0B49KkXC8VACBx3qQE4Oe1AE6txkcD2p68ds8YxUGcD8AcCp+h4PpQBKhBO0duOamHQ+n1qDPQHj8O9TIzYOD09ulBoiyMZPSrC+36+1QL328ewIq3HtOPy5oAlQdqsR53jPB+nTFQKTnvjp+VTcqBglfT8aAJuT3Jwfw/KpUPT0Bz64qBFJ9vT3/AAqVO+Ppx2oMyZeTyMA9B/WragEnt6Y6CqqkA4/SrI2gKV5BoNCdBjk9h0HandBg8E0L+pAFKoH19/SgBUU/d6fSrKEYJ9OKYq46n6VLtUA8deKALSHgH2q0rDAH4VRU4OW+lTLJ2IoAt5GPakqFTziph+tAEqtgVMjc+naqvToKmjP+H40AaCnIxipsgYqnGfmxVlcH6UAPJ/pUecU4/wCFRmgBG6/h+lRHv2OP5U8kZ4x0/lUJ5z0oAjYnHPYU3PTrQT+GKaDigBxpd2OO4qIt2pV9u1ADy3qfypTwcHtTefwFIc4HHagBPc9OlNYe/wCFO4x9KZnnJHA5oAhbAGMZGKrvjGeOB9OtW25wef5fhVSYfKMdzj8qAKR6/wCNSAHHPSo+e2RUg6cfpQAOoYEg9P6VEnbr7D2qXPyjI79aiX5c4GDn8s0ASnBUgdhVKQ9Avc1bLfKeMYH8qoy/OA30x6YoAr88dxnH0qYA/TPpzTOvAqUZ6dB/SgAHIHp/ntT1APTt2FAXoO1SqCRgf5FACCPvmhVzzT+AMj8KfChlyikqWHDAA7T9PagD86f+CgnxB8Q+FrDQ/BOg6r5Vv4jtDa6jaDsFcOfl46qBnr26Gvy2uLcwkw7QrRr5QL8KUA9emSK9t/a613WNf+MOp2OsXi3z6MBCjw/dJI+/tycY5HGOOMcV862d8zObC5G9IAp6njPPftUuVjnqSM3xAYkmWIKyllEeV+UZXp0rO1DTml0zyYiqtDjGR0UkeldnqGn2tyn2qf5mGZB7buKz5oTb2iiQMQ7FucABQRmqUznZW0uzuZ2WwtRuZx8q8Df279Otej6XpGoaXpsv9rwPLCkitjdnaV6Y74zjPb2rpfBSWV/pEV1bRwL5SkT7QDLkdF9fT866WePS1TY4kaCRC3c5I6jByOnGeeKs2jDQ+eFjtv8AhKpLGOLy7O5l3BV4aMNyCPTaQcVr+I7QW5+1TyC6kSMICgGGUdGz6nJ459jgV1174YtprtvEmlq/3PL+yt8oGzPQ8nPpxx34rk9VFvNbYRNqlc+XnDxsnbH939KZDOH01vtpnERJ8sqqFhlQCf69q0xN/ZcUkrJuYfw4/wBX9R6Y9KdB9qgu4kixFGMEocc49foOlbc9pp91HJPck4K/eU/L+VZkGJpyw65rNrInyw+YsMaOO/HGcZ+909q9AvNAvYN7Sww3GwgM0DZkQjsy8dMY4rmfD9lHHremLbnMEUyTsAMkBehX6dwP6V6vqj6dbW/nyYgfkh1+Xfjj7ueQfQVUTSCPI9R0XRo42vmmbblUkjfh1z245Nc59msbi1nhhTOOmP4COnrXZTJJ4lE9g0jW9xKheAygbdw6DI6Csa90u604W0MsMPnLwwjbILdPvYH8qoidM5OK3WF8xERzYCkrxnHY+vtmta7n+32VvLcjZMuVlA6EDjPt26VDc2s8E832tWjRiFaLacj3I7e1aOpCztEWW1iBi27oSGY8+jH/AAoMjg4zJY6hHNbb4pVy0LD+Ijp6YBxj9K9iudZ8Qyafs1uEQLIBs8hSSQmM+YGPce+PTivUm8TJeDSv7FsIIvD0VmgOI0Exm6SgsMsCOm0dTzk8V11otpaXCztFD5Ag2QyeXnGcHcy4PpjgcZ+tB0xirHn9pdafqXh554pYbzaoMoyDPHnALEckc/h+FeNz+EtRtrqT+zgLi3nYk7iFOSOflOP09K+k77TrITrrWj2sKXZTc6JmNX7H5VIU56jcDiuf8KaxqF9PqM2tafFFb2gjCW5x5iMS+drdP4emBkkYoL5DwW71lm0+10y/DQXVowg2A5zAvKqenyqeBmuM1bxC63EilSI3Hy8/xD2wCf5Yr6G+Ivhzw1ewSeL3ieGUwrITGo2HtjaMgbvavn3/AIRnV9Vkt57e2UqzHGSQmz077lA45op/3jLlOo8G6xqEMYu9NuGiLjEqq4CEKec544r1hEuNXFtqF5GYp4Op2jDccHtk8dM/hXJ+H/Df2q0kuYHha5tSs/kbMK6R8M3B+XnoMcfy9PjSGyIuZoJD5qRhI0AIj46E56AAdutAzI8S6RJcaK7Wji0h+W4ZoyRukOBgr05/pWB4S1O6tnbWtZdLpAv2XdOzHaIzncck+lReKNWvbxX02wMixyRliWXgBeSF7E9fb0rkGuJdN0cRwSlN6Y+UBtxY4YHj+mazNDastdmuori6QOFN/LNZo3zEW5bAB9s5zXZalHpd7LYyaba+THOvmRl5Nq7xjI29MrnseR0Ga8vswlolvbROPMTgK2Nw5z2HHtXplrot7frMZUZ7C3lSMtxuDTYG4LwcBiPlGOfqSAakYvjN4TbJZ2s0SPBGfkGcs/XGTkH5T0zXC6vY37aYZZYnI2ZBjG84/wBrHOO/4V62dO8PpNJYvskj87yUljT5x8o6tz0PGfb0rmtC059Sku4bSXKWx8lkbA/dOSMrjufpWsWZSR5xo9tNpmpwaqUOLZkY7htLheMZx9OcelfTMKFZXlI3GQB0wOMMAf1H8q8X8S6Y2k6Jas7fvQrLJ1Uqh5AYZP8AGO+MV3rXk1/4atLmKZogbQsJUAYfIQvPGMA9+KT1HHRG1q3iaz8P+VLfMTHKcKVHzbvTbx275xXE3/xG0wuVW3ky3YruIZsY4Hyj868r1bV57673SzsEhbAy2dxAxx6cflWVqMpjMrQtt+UADpluMnjoccZojTuRKrboeuaN8QLJ9WNpLbT2pIzG0vHmsOuPTPp09K1NW8Qy3l5YXkwxHDMiFFJU7RjoRg8/hXzgl+8luFjRgNhVWDY+cZxgdhmvX9EkGvWumpZ5lkK/MGG0/J8mcfhU4mm4JNDpVW3Y+tNX8P8A9oaKI7TmJl3RHA3fMBjP8+g7V89JbSKJI7gGMwztBLlcbXxn8uMV6z4X1/WrTT/7O1NRtyq2shP3WfAAOOdowMfy4przuytBP9nmwxeTcgLZI28cYzjjPWsuVS3O2WpjaP4TtbBmfW7sL5gRhCBgnHPzN02kDt0rq4dW1GRI5YYogOFJPzFumf5VmTW7yCS5uCWCR/eycnPb2rO/tuG2E0L7R5JG1nIU7sYIHTofw9KOVLYDmPiFptnMont1+z3kz4O0fLgDLHIx3IH/AOqvKtb8JXkkXlaRCLjZb+VKcMfLkXlhlAMDGME4z+Br1nU501PyRMR5PmHLgg/LgcjGOOccdAa2rO3h0vUrkwboS0a70z8k8YHv37emPxoRlOjGRw3w38LxaNbJfXMQluf9vHHfsMY4r1yRbm5Co0UREnCB+BuAz27cUqJBdh7nSg63MS7jGVyGQnaUA9utWVlWO1FxcEYb5hkZK54GPpSLjFJWR8v+JNIU6obKMlsySLDjgZ55/ACnQi01RotNuR5dxBCFII6GPgjPv1+mOnIr0nxt4NvNYurC+04xRZOTvbYOeVx7kZwP9mvOrwSW+vzWiEv91WIwMcctn8Kho86rG0iOFYtLhknMYKtMY1x1AHb2zirDDyQzjMhc8RZ6b+cEDvxUCSu9xHaDHlLKPlP3ue/Wuf1CSW2/tC4X5pIzgevmL0IGOMVkZGpdRC2zh/8ARucKDzu64IHcfyrZ0mSW4t2IkV44pMFBzktwD+dcNoEs82mzeeNwlcnJwu1hnkd/w9q7K3WWDRnhsk2nliw/jHt0+gFU42A53UJpZSxmOzbLg49uKwvEgeRTP1HltGGA6tit+ezkeFrKZBE7Ffm7knmsbWWjjDWcSnbHuYcDO4CuiAHP6XpxkslN05O9eB2C9gfetqzka2cxKBG7Dy+OmD/TgCqcWoWtvYwxHJ+fk4+XnqT7DgVaikW9t5JrZslG8uHI5OO9bSMyKPTQsC70MkvP3T29Pw9qmgjkdFuUT54pPk9Mqf0FWkjl0iH5w7XMo2hX9B12/wBcVi3l5MqRsvyqXVTGDtBOcHFYtXKidtJI2oQrIRhvN3yLjkEDnP8ATFdB9va0d7gOvlSRbNue4x/Ksaa3/s+0EysWRgpUN0z7/Ss5nt7i3FpPuLLyG+v/ANauVx1saI9p0aaG7sonjwVHGV/hx/PNbMTCNDCVDA5OP65ryfwdfTWt3JFcny4ZiNo/hUjtntXppl8sAjnb8oPYV5OJpcsjSJNNJgLhQoXPft/hXNa1aW8kK6hHGDLHgKT7elbV3nAVFyd2Tk/T9Koau5trRX2HCt092xRRjZjZ5tLPHGLhWKjdICBnnLYxWjp1tFDH+6wN/wAwwPvbRwK5Ef6RqM0UyCPyHJY5wcN7fpW5JcoLm3WJW2qDhQeduOuB35r0mtCC/dm4ufDmrQuObayMufTDgDOPQDip/wBn53GlXqZ+S7RGXnnzMttB9MhT+ddTY2BbwJ4vungKtLp2AD1O3nArmvg5biHQVOQwNtC+CMAje201jJ3oSRvT+A9+lIEKknaeGwedx7Cun0dwgbaoX5c4HTOfyrkX5ngUAjykxuI5+presJB9jZycAEhgvXJPftXjLY3iOvWGZF/jxyAO9YbbmbYOpxyeBx7CtG/eOIRhR5Z2luB+n4VT8/ZarKq7zsJHPX0Ge30rMmZxcsRuLuRhgSIQyjt+NbWmKGilcnLAdu309q54vvvGeQYPlcqPU+tdHYAxWZlxtwSAe4UfSt18Jmdf4bsk8q51CZwsCR7AT0Mjfw9ugp+r7JdJjkh4RZMKM5PvngflUyQ+R4DtYmX99JPLM31ZiQcduMDFVdVO2ws7QcGXPy4xyK6LfujdRtEzAu+4G84VIdwwcY9zipJGC2bnplRnHH6+lWEDRyzMAPkVU47Vh30/lRQ27Hhy272x0FeRbUxI7WcSyxxbshv4T04+mKwdau91+RIygsoHOOoHb6VuWqouoxRR4X92ce5P/wBauQ1a2e9u2hGNivhx3IUdK2irMR0dtbfanhi3KQE82bBxgL/Su30xvJSW4iPl5GOx+RPT8+1YfhjS5NRj1GWBliaGKKMFgWT5slgRwQDsA46DnrWvEvkQm3Qr86L3DMB3zgDj0rp6GqK11t8lpIOWLqORkbTzWZI7ZaFBg7Mn2B4HStG5ZY7Z0Y/MJMKO4BHpWOgbzJQ2FLDaDg9B146c9BWBZBIWRMAgMwxu7g1oWciAL+7YAfKQDx+VQSIdpfhTuH3uDj2qaV0s4WkO1VT7uMDcR+lVEzOP1XmedRgrzgdfw9Ks6bbjClgAcdPTNVGd3JuHHzHL4xxn6VsaOfNZWfG3ICnrg57+1aRGjutNgRIQu0E8A7ugxjH4jGenasHxZarafAXXJ5MMZ7K5lB9CJNn9cdK6CGSNLOVmwg2uDzyHHHFc98QbxZfgdqcAXaselupAHT98ufxzj869Gh0OpbGDGkg8NaAvP7vT4+B7oorAvgGkUGT5goGCOnNdJ93w3ortnH2GMcDphVFczexsxRTtAxyf4uRXA/4jOGXxM09NnaGVSgO7IXIHTb+v4V63pDTto1/fTjypH7AlXKqPkz0IHXsMj0rz3Q4/JuYmCYGQu0/kf07V6RqhYaBcQqzFtrs2SfubSdo/HoOn41kzSGxwm7ECSYTGB989cegGM+35VjPE0kbxd3I/4Cfp2FaN+rjSoCvISME447Dn/P8AhjLEiLpRuiwUrkKegyeAv+ArnEWdOVJLo7RgJzux0J6fyFejeFbUXusRuQjrFC28N/u8HB9DivOfDKedbNcud7SJu+Xrx1/LivWfCCqtzO7IA80IVDnjDDnj6gV2Yde8bUI+8jmdatHuNWlUJtEcm1c8xlCMZb/exn1yaz9dXyrKKLjhiOOnA4P5V0OtF/t7zK4TaNpGOhQ556d8GuW1CQSrGudqsPM2diPUGsa6tMzrP3jNul8uzjVcHYy4zxkn0x0xVBVPzopwWIwmO4H+eau3sq+RkD+I8eg9apbszKAQrDPTnj/PapMTOkIeYrvUqp6jp0z+XH512FqiT7CpVuFwADkKeCfTrXIyQrHcEIOp4/2v6YrsNFdmCpgcHy2x25/liuimbRO/1yBIntjAdiFcIQPvhdx+nIavPLlVS4XA8sPlVA44AxmvQdZczW0TphVQny8HoDxge1eZSEPdMuSRGBjPfjt6emK58X8QVehh607JFGm45xxzgL6YGPT/AOtise1jLyEHGfpwAPT3rX14GJUO5hleABgAdOoH047Vl2xxIpAx2/A9qulsRE72wYRW5UEbV24J/wA4q9pokWQsqsBuLAL0x12jsP0rFY4RUJJVuSOw449OldVpny2buRgH5gfXA9Klmp4zq7edqmU7OGAPpyetY18cpxwWf5l/WtO4XzdR75B3Y6AAZ/pWdqLm4haNM/vCCmBjkf8A1q2jsYG1oCxSX+E5HlsyNnIOMH/EfXtXrUzxpFG6s207evIxgdxxyK8t0Af6axhTaVjOcfdUHuPb1FeiGTy7DdnfyigdPlA9+ma5K4jIR1CrGeBnA/wpxywUALwhX15FVJDsePBHDflj+lSxv5sgVfl+Yn8PaucCK5B8vCZ5Xk56Y9qhdNiwAYbKdD09Ksyqsj/MQuG4z2GP8iorp0hEUka7hjPoPSgDHbcnzs+2VcqO/wCHtSm9MFk8LAzL8nloO7g8jOOhq3PFLdM8yABAoyxH3WHQcDP1wOn0rB1sXMcKy2CM02xnwm37w6Fc5BX6H069KqMk2kRYtWPlwwNOxjhjldj5SybfmzjL7zjAA/hHT1rk9S8ERavdSalZztMwQcRspjIPGD0J9ePT6VzVnBc+I71DEkSyuSqYHQ/KCdq+nOOPp7esaPZanoMFvp9/bRRMjeSzJIrGVDkrng7Rk9icH60Vl7NXjuaQObn8MSTeHm0u/IZUCvHKPnKt2we3TH0rzNDBZxSy28XnBGkjilJJbGOAfbcT83pXq+u69Day/wBmAsreU43jgoc9/pXCjSZ7pfs+kqFQP88kmQoOOgx0PGKvC4iUb3LOAWGB79Dqn7vzAgdA21SUwSOD3Cjn1NepeB4ntbLV5LW0NtaSGNVglUpKkvBEibskocDj5cFRgccVIdO/seOYyxQPqMlylwHZQUAT5V2HHHf6ZzV7TtZvPtE73Esk8LqN8oQffAGOgBACjbjABPbmqr11NWQFzXBbXGLjU0ea2jlJQFiixu2CF6qgzjGT7YHWsXSGvpb/APt3YSLMiQJ0GCCRgdu34kVr+JZ4dT0l9OlPkTWsiXCj7ySnpwwHBA7e+Kr6dqd1ogxb2/2nzZVCnzVCsGXbtPXj5T2x61yxjZAaPjp9aa/tba3ZUt4yZ4QFG24kJ3bAv/TM9ct7/wANcNfC4numjkG1HVLsxs3RlO1wrBQAx2/rXW6pqsmo6vBfXZkt1hk2pasv+r3KVDAKD8pbb27fQ1yPiOZlks7mQLbuzFVAbcwYnIHAGAD27dK6Ka0sB5/r11qo1iCezHnKpAhjUE7UwQpxx9eec8c1jaTql8l/NpUkjW7wEZtbpcPJn0TAAA7L278V1lrrEumalPqcqlpEXyCFZTu6dVI+nr9ODVrxRdWfiq/0x4LBFaApFHI3LROdx3fJhtq4+6wH3Tx6d0WuWwGHr19quqeH/tIeVIbQiMBYg7MjlQADjgf7PoB2xVHwzNdyRCPUNhureQ7kfAZFO3ZIDnsPr2qz8Qr+58PRy6NAGeSALIsw4JBARDwNo9DjHT3rjbm4t9L0rT/FVpObozytHcsOA8cn8BX++uOn5dq6IUXKn7oHufifUfskFsXU3KxBkFwzZbfj7m1htHvnsa4HR44ot80x89UyEjYblRXwSQDx+mOK6ya1j1mwFxdFZpLlAYAMnZsUZQ4GN656e+c9q5mK4USG98vylRWSVemAThcKOc8GuSC6MCjJp8UkhinAjgiDH7PF91c5O4Hu3QHp/Suv0u0l1e9js+Vj0+DDhP442ABA9zxn/JqjplwbSzbVfNwWP2aAkb3MjdBtyBwOMEn5uxxUmi3csc5ntZRDvYsWRSuAvXbxgceoH6VTA868R65puuMdFa0aI2kyxQ3G7cAsbHgDjPAGDXHto+oXM8jwxboYm2Kgb7hC4HCjjptI9q9H8cabaWF1BqFtG63t3KJjNyRIAu0A9lJ/XFdDpGqaYPC9xCllLJLcvK10YkUFGIxtYn7w9gML19K7aUmkB5nF4Xm0ySHULq6ibaolaBQC5wMZHsxHH869P8PalYwWmo6brFqZproq8J4QwGMMAc845I6HkcdK87ub+5m2T3c6zLYoFAVfLVgSPkYDAK8D8ulSnU7uyge+hXZPcLiNSQQsagZ2rkZ9RwAPTtWjSe5EiTUm/tbVzDbu3lQwLGGgHzKwDEAleFGeM4yCMYratbBJJ7O2uEUy2TM6ELhZVYAhh2zjGff1xVKziEUEdxdbzI0WCiY3SgBfmfHbIOMjPNb68RGfEi2tptk8og703gnoOg98nFKUraCM2/u5Le5dY0lWf7jYYNFCrAcsMHnngdD9eKxdLtrTSZv7Qv3Ny8TrPG7R/K24A7evcY49KoeH9dvZtZ1XTL8ZSaJhA8eASUH7vBbqdq46+uea6NozPBiF8P8AdCkBfQHtn5e+R3qGpLcaN+21zUPEUMkscHkwIuEZVGMt97dxnGOgAPoOcVmWGipqN1JcySCB4R8piUHDAcNkj5uncVDHfLaaeLSa6IghlDCRFyN3909MFeMYz2rqLmO7isotQgPmWsqgqSpG+IgcH0J7DHT6VBZ5QmrXUdm1rf3M8wlm5kLHagwMAg54IweOh4HSsa+CRMFkyVZl2yE/dx7Dtiuh1zSLW31K4js286ymVXZh/wAspX52jPc8dP4T9RXJTqgn+zA8AAHA6t7AZrsw4HovwbuPs3xm8F3briOK/wBhB4H3Cf1r9noLgXGrtp/EnmFXDOuOgHQ56Aewr8Qvh/NHafEjwyZMps1OL5uSv90emOSK/Ze31d7fXnmKReZG3yBeMpxyR7cD+nFdLWp9TkckoM9zfTLaXwhrlvAiJ59nPwpyc4wvTGMf3RxX4FwI1rNdQALEbe6eIKnIXYcYB9B2r+g/w8Vu9GntwFTz4nww+6277rD2PpX4B61bfYPEniCxY7vJ1G45xt++zHaB7H/PFZdLn0NPqfRPghXuvg94hsVznyJx2+6vavzrtWYYHH3QP16V+jvwpAuPBetWjEb5PPX8GTNfm2h8vDc43H9MVvhup4ucfFA1+eWT5cnHHU1eikCAMzex4GMVk/arcKQrZAHcev0qdL+3PB3LgYGMEECu08eMzYjcA7OSBwMVLGFPHGehHasldQgOAzsR1/LpU8c0TtmNiCOuR2+vaszZSNdH8vhmwQP4+mPw6GlRiA2Mjjt/P61j/bUGF8xQeOD/AFxUn2+3VAnm8jOMUcpXObaMVXkDnOPXH8sYqUYI2nnH48449qyvt1gwJ+1dscjPH0HerH9paX3nOVx0HGMcVmbcxpOgjUSquAMZHcfn1/AVEUbPzZHHTGP5dqqtqumu2TIDj9R2561J/aOmnbunDc5+bj/I9KA5iUdgONh69eKUSKuScbWGGBHbsfrUQvdN/wCWdyg55+bHBppu7LbhLiPAPQN/D755p2DmL8ToF+fJzjbt+6R2FaKSWwyLlS6kdGfYPTGRx1x24xWAb2zXpcR5HTBA4/z9KsG9sCMG6TgcZYDB69KjlY0y+zwebvthIIyN37w8tnPXtn/Patbw/wDvdWVlV3DAqNg+bnoO3f14rmTd6eOTPGRj+Ejt9OOa3fDFzB/aS7Jo2CAsgD98dCO3HSjlFLY9NuEY28q4O5YifU8dq80iTEaLtZSMgZ9/b2r0m8dRHOH3FBbsMIdjHjoCM44rzmL5FVDy3BJ7fSlPYih1IXTbt9sj1+uKSLJYYGR+mBSyspZm75474+lNjbY3zAnA21kjtMrXwV0+EZJ/e/h8o4/KuELhZCq4DA4x35rvvEmwWES9t5IzwucAYPpXBOIy+d+TnBzx06AV0UtjirPUtwoFyF4VRu9s+gq8obAbjnng9vT8KoRvubOB85HTgYx19K0I3gLn51x7Hnj0qmOl0J4wAgyOmOD/AD/KrYxllUAcYOfTt+VQKI2GfMTGMZJwcj07VJG7Q5O5GZuoPIAPb6ViblleTwp9FweBj+eKYUO/CguD0Ge4/kKcs8TrnejDbjrjPf8AI0Ry5kAAVVK9jnn+ntWYxAsiMoZW59sc8dvb8KevQ/LznB57dvbHarAQmP5gxLDHbt3FNwUC4UEKMg5ABPb8qAGYYuETa3GM9to7U4kMQqkFT8oBHp/+qmbhx8qED5xu/wAihphuDAqP7mRxzx26+ntQA4n5tyjbgjnqfTmozu24544HRRSZPAC5+YHkbeoqLLdSp4zyByO36VoBI3J+5uC4xx0BGPy9qgVc5XafvL17dv1pW34DMxPQjHb3+p9KeHlyQoOVAPzD8PyqWgEHzAZ/ixhR1yO3+elKn3V3EbFHXPbocY69KOUyznBXJUr3GcdB0pRgurFCVPT1AHbjr0/DFKwEqq5PQkYx1B4XgGljEDgKPkYnAUnIwO3SoxIUcqykcbScen8uKkkuYsqWjG3jawGDnsOenFFgLBhLcq2OABgYHHr/AIU/YAoLD5MbTxkkfhjH5VntcSB2cdSBwOv0x/hSln6E7/7uBtHTnp9KLATiJeWLZHAx1OPfHf0pTgJvICsG4ydvC/3elQ+bGuM7gPlHAI6cfXgdKmCiTmFVcn5QMFlH9MUWNBmQFwOin5WPIPpkevvTCn3HAPp7c/y9qUh1dg6EELhVXuB/TpSDdyqx4yOOPmyf/rflRYCXKjKbgRjZ8vXA/T6moGwFKqFJBAGOM++P8/SpmLEjau3I56gD246/QVXznb3wSMe3b6GiwDHHLK7DO0BuOQAelFteTadIZrNjvIXeuAFcKQcc9PqKQ4PG0HDADbz8vf6f0pcFhkIB8xAGPT6fz6VZi1c9c0TXrfVYmV8Bsk7QP4SBxn65X8PesHWPDFwjPc2GxhIQTDj5lB9+h+vH0rg0kuIZTLArbyw/74969D8P+JV1MfZbsbLpRhdwwMdsA0rHLKFnocAdyPJbToVkhfbt4AyvXp2qRtn3u7fJ6rivRda8NQawXuEHk35ChmOcTOihfYA4AxjANed3dpc6fdPbTJtKnA2dGA74ODj8BTCMio5bc2ecYBHbjpj6VICHBUH7qgY7c9Pw/wD1VGfnzznHXgfln2oQBXDNjd1Oev0oNCZOmO3X8e9ZF9pS3HnTWUZB6vEo5PT7o46ew68dK11OzAQccnpzz6/SiMRj94CSenpgfUdKaJlG5wa5jkZW54GQRxge1TRSrt2t/F3J/Kul1HTYr0s9qQtwMseMCTPofUVyB3JmMqVK/LtPBAHX8as5nHlNRmYgwkYwB07e3FOH3Q3o33fQdhWehUMuPQgH0pwYgbtpPy4H170C5y75gVmx8x79/wBe1bPh9gbi7bC42Jn8+2O9c55mQHJ5zjHTH+Nb/hlysk8hA2/u+fTntjvWhXMfQHg1cabAP4WuieB/eOP0rxzxHun1vUZ1VSHu5OPTaxGMD/P4V7H4N+TTLJM5KTOrf99Z/l0rxK6JmvbkgZ3XEhfAwcFjn6D2rM1p7mQ0ZDfxKGO4fh0x/OliUJ0IGcjd1JH9eaVoyhZApBK4wecVKvD7cjBUKFP+e1ZnSOizlQ+ACM5Xvj3rn7oFlZm+Yb+Pp2rokGWBTCfKAMdCfTFcxc7n8xmAGGJ+lEdzGr8JDFukyMdOpH9KuRsUO84OOwOTj6dOlV7ZWEnIGFOfQcjuKsngb8qccDAwcVUjFFtIpGBeMblZOW7AKP6fr+FX47S5Xa2+JUfdtbr26e2PxxWeHSUMsowFGdvB69T04POfb6VcxEYBvTYO7HgKR2x39KiSOqDNOLco371YLhR8vJwOCPSrkUcYXdI+ZeC4yOn0Hftj/wDXXPM0f/LNgu44BUkbiOvHpUtrJGpBznA2jHJIXsP89PwrLlN4yNa9EotNmAYj8hIxlf8AAfhVGygktZftsBdlgG4x4GCPTr0wOmM+lWIys0iF925yAAeQpPGcAe3NKsMtqHitl3LICgOMce5/+t0qErFmw1/9qLB0x5QLuM4CKcbe3fn34/CqklypTawRD8pCMeQO3GP0xVPTbGSaaKByMSuqSLjBVRnOPfHt/hUJRTc3SMS+2QIJcbSFHGQOwJHFMC+NzMfmwQBgqoIHQfy/Sotu75C2fmAbCDGB2wO3PHFVCyhgOBuK4I46DH4YHb0p8c5DOImwyIf4Bwf6ccfSgCw0UnDo+SDwuflwOmOnSqxlO9ujHb/FgcjBI46kZ9qXzSMHn1HH5f54qRWk6RqpDDPyj5iCPvezenbtigCN5ecxnnPBXpx+v5U9HcgKMYzxnIOD2J9aYWO0lkUgc88Njt0pvmxs7tlyNoK49B/nigLDw6BTu+7naWxyP/1d6VmU/K43Nj5f/wBXb2zSLPArKTIrAABgeOnIx9P1FRrPHGTKfmX+JSck9Ocf5wKiwEyYVd+0K8mQc8ZAx0z0/rVhlcwhFOcgbcdD0OD6dqqrJAD+7+WJ+FJXAzjoc/p29+tS5XB+dMnC5Bz/AJ/z+CAcqqS2RgE7VbIfaR2557cdqgVBhkRgoPHPPA6cfpxT1bcVBdXDjb9Mf40s2JTyDgMO/BHAP0x+VVcCoV2jgrhjxtzkgcc1IoHmfMApxx83fvz260pMjEAEnjC9MH8fpSRtGnTAC/exzkH09qkBFEbKWWM7RkEAcZ9PXmm8oobAYctg9QD2p43iJSTw3q+B2oCnI+RT8pH045JOPw960AVg2R5u7eOUcY5HQ9P0FQsqE7Ow+Xjof9n2q0kbBXw3ZeemAOenal8tcKQp29f9oY9qAKgERfzi2TGhLrjbkdh6enSmsDjac5GC+Dggeg9OtXDZvwD95lC428KO/H5VEY9ijdwvqO5Ht+GKDMi2mRmGz5izYGflzj8PlyP84qPbgs0mSzMG4PCke/seP5cVOrcqQrj5l+Zv5e1SBQIsKN5X+8P5+mB6UAQeZuJPG44HT8vw4yPpTwyjJxvKhTj69fy9qsbGYDbImDnnB4A9qVGldiW/1o+Tao7D09Bn+VAFRAEhjWTgRqG2Dg7h+VKZlclQxc8/N0wcDoB2/wAKuxQeYglPU5IJ/vE4/P0qwsECQES5wjY39iB6D2oAxXlZIST27Dv9fTFPV5iI5GyWVfvEc4A9O57VI6FmKpHvjdgODjg9fwH5VE0JgtWl3M0pJDEcKOMjn09e1ABHdx25UpkbM5LHjGOR+dbUVxBKu1HQgAY3ggjP3R71ykTBsqg3+Z97kZGRz71NJFKH35KvuHI+8ueOP6VTiR7U6W4iCBc4GfYkfKPTt2rHkG4eWCDxlTzgc05bnO8oDuLH5d2M+xB4FRkkkc4IOcfyApKIe0KsnIfLfLgrkdu/P41UuUXy8FMORn+7jPXP49K0JCj5mOeMZ9fr6VQuo3wBuJ4Cqc/ezziqWxm2dZZK32O0j3blUdj0+v8AKu20SUpa4ZtpB2xKw6BT147H8q4yxRZLa3CKcKN2E4+b8a9B0yNfs/Q4jPdckgnA24/WulHDNHI+L41h1SVYwAwVHY4/2R0/DFcyHR2I3bXxuVh0GMden8q6LxXtbV3fdlJ0ypXgooGNrLgYOFGBx8uK5EADLc8EEfXnjj2qZGtPYukwL8+1SWxk+p6+mKYgUnHVckce3t0qNTtG0/MP7vdQO/8Aj7U0zSncm35hwSo4C+o4/SskaH//0f0JXGeNoyeOw/Cj25549s//AFhQfVsf156CgdDnop4+o6/pXoHOO9h1HAGO/SngjOe2OB24qMKTwCFHvTyvzYBB5JHGO+OKzAcOFGO52ge3apmIHPTnp+FQg4UMSp+cj6ClU9/QUASdj3x+lKfTOBUeTwfX9Me1PHHIP156ZoAd3IOMnkjt6UgzjbimDgA/3egH+etSBR9R78UASAPhsdQduf4ffjt+FO9cfpzTArbVUgHHH4H2p+1sbiDjGPbjt7UAKoHU8HPpx+lPAHXp1IGOOlN7Z5+XtTx16jBbA9elAD8jjPb5j9aQEDAGD83A6UhJXr25oGSMDp0x1oAeoCfdycev/wCrtU44wD74/CqwA7DB5/z0qRcsAAcj29qAJCO2KeAfXk4H/wBaowBuHHfGKkGcnjkc4rQBTzg/yoBxx6dacRjOf/rfhQF/An06CswDgr8v4e3t/nFOyCPYcf8A6qaBjp93J/OnAMFTPQnsKAAHPfODn34pOV2gsMDOOO5600HBBbsTkfT/AOtTxu5J4+X0556/pQA7d9MdKaANvAJ5xx/Slz1GPr+HpRg7RnjB4zx/KtAExjJJHNIQE4x/gKU8jGMbetNJwBgc8AenNADeAOD04HpRxxnn5v07flS8jnb83p7D0pMbTg4wf0FAEgyFxnHJ6dz3pRjDDPXHHt/9emDA46KB1HpTh09ulZgTFu4/M1Ge2eaQHjAHTgH/AOtSDqSexx7UAOHPI785/wAf5VOScE9AP8/pVcfdK/3un+fpU5+72GB07n6fhQApHY/T6ik4bkjgdVFKAF29MDn6il2nnplsZx/SgBRkcdPTPYGl5PB64xn6dqiJ2ruHA9DwcVOqqZBH7de2aAFB3EHOQ3b0FRFdg27e3f0qTHy5YYJH3cc8UYYAovGf5/8A6qAIuRxnjjqM4+lB67mXk8Yx0FO69uV6duD2pq46Lnk96AGbTxxkNx/9alwOfU8Gn464AA7KOf8AJo9sA9z/AC/SgBAnGDk89ewp2e1NH+QaQbuo4OMCgB24ZBxjb0NICQuC3B9P0pMDtxzyO9HJxjg8DFAC+uf1ph4+7/8AWNGMk++PfFByO3Qg9Mk/SgAwR0XI746YpCyqMSHaP5fSjH90j274pRwp2nAHGKADZxj07Dt+PanY7/hj1peo2/8A1qf/AHWHHHB60AQkHacn6H+VSBfl2kYUnH4dRTtvYdDwB7VOi/xdQMY+poARUz14x+OaXgnYeM4Ax/n9OlPOFznHalC7SDjaOvPbP6fhQBHkbQyjcW4A9h/KmY2lQCDszk+lSnbxx7Y9vb2qMrwc/h6Y9qAGsvUgcbRhcfpmgcsce2B9O1PxjJYjJ6cc5H/1qacemOnAoAjPccDHvR068cA04qM+w9aZngEfNnv05/8A1UAPHXnpTc5yMHPbjBwKNo9MegpevOeeBWZTYwjhmxjge1O47jrgH2oPIK9sc+uaCRk9dpGMY9O1BIwYPK/ljFOGOvp+mPSnZY54APFNxkcc9uO2PSgBCAQVHtn2FBbJPAz/AIUrct+A9jTOxHbnJ/oKAE+97Z4z3qP5cdhxj8qcQDjaf9npyKAWxyODxzQAw92HHGOlMI5H6CpeeAMZB+nFJjGQMnv+FAEWFVyDuGDjIHBxVhArDcQwI4x2BHpUeMtheAcdf88elOif5fm/DA5x2oNCxyAec/0p2MEZ7CmYDd/oacDnBH8XGfpQAwjjAAOTjpioXAOd3y9sVZPcHjPAqMgHBOOmKDMp5GQp3AfXHT8qNp64x6A9as4G4MPy+gxSZVFCjoP09/pQBV+Ybc9jleOBmm8c9uenQ1YYfxfT8B7fypmFC5AHy8gUAMU/KCRt7Yp6nI9foKaMcDG4kZwaF2YOM4P6UAKT/e6D8P8APFCrzt649BjjFHUAfhThjBz19B3oATAB+Ydf89qbsIOPXipcfUHqB3pnTL/jz7UAQFfvdAGBQelU3BA5z1xjHSrEvPH1wo9qqSEYOenX8aAIJSQu0gZBPy4/lVcn6D6f0qUjH3gAfTqaj6Bv7w+6T/nFAEbY5DEDPbvim4G4FT06Ein8g4HGeSDz16D8KcOoxjAPPHagCDBxwOB/nj2+lI2VVt33uOPWn7Bt56hsEegpMADj9fT2oAruc+n09BTVx2x7VNtx7dB+A9KYQcbT0/SgCPBII4GeMCnsctnpnnFNwvPfAGfp6U7HRW/QdR2/KgCu44IOfQD274qkyhCrKpKqCBjoDWgewHt9aruMgg87u3qP6UAUtihgjDA9u3+NNA/i6A9AePb/APVUsisF4Byp4x/d9PamnBPsVH0zQAzHb5T/AD4qF9xRh0+UD9amTGQCcA+3PHamMrA47k4xQBG/DE/dAPT2qu4yCen+NWMDqPp9KgbgbscL/kflQBFuI4JAx0zTVyuQf0/SggY7UoAzjpj+VAFhMKSR14/Gp8LjHIPv0qEEj5f5elTBvlwO3tQA0q/I7HGKG44A9vypuR29c/Soj7euKAGM38RIH+FRfL/hUp2g4OOD0xTeen+1QAzgEjjGOePSgcKeOgwB9aXOON3vj2pOnPp2oAUYBHOcce9PU4w3H5UxR8o759qcCykEY45/yKAF6fNj2prDGOgpwPBUk/jTM49+e1BoRt0xioz0U9AKk/PFN/76JxxQZkZ+U8/X8BUWFXnOAeg+lStwTgbR6H1phJxjb/jQA38aO2Kb36dKO+MUAO4/HpSdOP8APFJ6n14C+lKCevHy8/lWZoO4Gcen5UhAHyg47fSgcjk/hS844xk9qAE6jApe/A47A0Y4PcfrR/nGKAF+7zwF6c0dBz1xSDA6Y4pR0z6frQA4f57DijPy+gHam9z3xnikz1/CgB+aXNMGKdkUAO9gOKXof0pvT3x0+tHbt/hQA4dOBjHWjgAYx9KTJHoO1L0P+AoAk46E9BmlHOPRTmmZx74pexPTIoAcP0zSfX8fpSZXpnmj9cUASdvag4HX/wDVTQRn60vOMe9AEi+/YdadyAAcfyqMZNP4PPGBQAgwOPT0oBGOPyo6A9gKAcMCB7fQ0AO2noM9qkG0Mo4A6c1GuRjH0/ClXIX8e1AE4wflJwCfyo/ibIwD/kU0fyFA4OD0FAEm4d/bHpxSqSO3TDD04qLnPPAzSpjf8p9j6AUAW09B+nQVMGI+Xg/hVZdpwCpGP1FSfN93GF7fSswLC7gg9/6VKKrdPufNz909B+PpUwYEAgnnjB7EdqALWB909ufy7UIf4TwaYnAwOhNLk7gG65znsKAJkwMZ9atLnB2jjuKqAj2AP51MrZOTng9R2oAsKQRxxjoalGM/Xj6Cqy47nHGcDpVgDt+NAEuWwR6cfQVKB/D0x6VAOnH8utO7cjacdMUATr0+tSDAxnPr+VMHHHtzUg4Py857dP8AIoAmTJ645FSoe/Xp09vaohjJ746CpVOB7YHbv6UAW1PO4c/LVqNtowegHH41TRsA89AO2BxVnpjGDkZBHag0LS44xUwzjK9B2681Ah/vdcfhUozjp+HtQBKuNw9untVpRgEenX6+lVgAOFHPp9KmXGflzz1H9KALSg56Y/nUgBXaOPbHSoQSfcdKepHHHU/hQBZV2yPTP5/SpVZcZyKqgNn688fzFTwkD6j2oAtxvxz9f/rVPuXt7fSqannavQ/hV0jAAxjjpQA4cNj6fhThxg+9RqMnf24px/udTQBMpwR/n61Z3cCqWcVMDQBYUnGfep0/SqqfSpg+3GM8UAWRx378VZjYnj/OaooxOTirUf0oAtEgjI4qsx4x6elPzkYWqpPJoAlXt06UNgdKEPGRj0pD0oAiPpUfepcdqjI9ulAEY7UoHalxzkilx2oAkBqNm4/Sl9vypjZoATJ6YppOf84oz+QpCegNADDj057YqBzk9CParDEfTjH5VAy45b+HpQBVzknH8NNGRTyvGCfyppAz6Z4xQAu4Dg8YHbvmmLx8p4x6Uxj/AJ+lNz1P6e1AD5cbMYyTx7ge38qpytvYmpm/2vxqHPtkewxQBGozxtJPtxUwz/EAKZycDBx+VSL0AH/6qAHdsdKfjjg4o9KXHPTkUAJ9/iuB+Lfi/V/AHwz1nxdoBhivNNiaTdcHsq5+Tvu6AYBx1wcYr0JOCK+Jv20PFXxC0H4dalaw6Rp8/ha98uylvJXZbmCeYhEkjUMA338EHjHOOKajcTPyZ8X3E/i/xDqHifU5g99qkrSzzKoWP756KOAM81wd7pzWWorbRzAtcKhEihsegUgdQex/SunlYrcrFEw8uKHytrcjCep46+uBxg4rOE9o9wqrIMIn3S2dufQmudnJUepo/YmubIwk/vFGB0H0zWaLjfd7JirIgZVOBgZ4Of5VJDdXLXdxEZVcRNgMi8j2z7dKdLZESeYibt3OB1BPbFIzINP1S98KJLdadNF5jECSNl3L5PcOp4HUAdfyFesaTqun65awTWUyxTRj94gJK9cFcdgf0FeHa0LoW5EQEvytw3y7dnt1zxjHp0NReCPEkMd4rT+XBNC26LzcCKUkFGU4OV+UnHofWuinsbxlZHtN7Ettp97Cbhwhf90TgAb852nuOmeABivELe0e3SSe6kWTJz8hykmOMj/64/DHTsfEPjJ3l+zWMaqJN2wkh1Cfh7dO1ccsuyyW5DBVGMIeFZiec+1U2ZSZ2FqVhj86JHjTglMZbAwML7etZ2sR2K6eWVzBLIc/NxuyQFGO3tmpfCniOwvNSGmXileWEbrkFto4JHUDHpWB45tJYNZ/s63fbDLtfcQSq5PDHvipJOt8L6VfXmp2lxpnDFOQrBsgfeyMdO3b2r0LUPBct2J5ZXZ7lZQjOPu/LwRjgZHQ89BXJaTrVt4UZ7TR7lrK4AjhnlKBy6jDEpkHHPUV2Vxcal9mDW92bi2UlvJZyCCuQdpI6ZzwOPwqom0TGXw/FokLS3MxcTErGqL/AKqRSVJ+nP5D6Crl9p0HlpdX3llctGzKODxgfhipbst/Y4it4Q0Kx+d5e/5175GAd3rjj0HArG1G9uZtNi1G5tEgtGxC8pYyYUsFL7FwRsPAHUHjoc1RRj65pHmSfamm89GUIq4wR6LkdRk8emfTFeQXDa2tw8NmwKRfPJExAUICBxkDd2/SvpK6+waBbGGecOojaRZZTlugGAMDpkBfXsDivDz4jOpXF5Y5SOWXLxuflIfHX5eoz09MZoMZxSItH1OPTd88NxklgxQDIwRn5U6H024+vQ171p/j7Qrqxt11y7FrdKD5UtlGXhETY2CRQCUw3G3kj8q8Y8N+LdDtrE6LqWj241CF9pm2K/mMTnJJ4zu5yDjnGBWtrGoWk9g7rbm0uWxnYML1GSfwHFAQdkfVOnf2Leacg0HXrZp44wZVhXzA59Sp5B+gBrzPxn4X1O+EF/YW6Rso3SkMFDbOmY+eT/dI4x+XzUuraxpssd7pl+ElQggg5wPQjpXeaf8AGLUjEYtTgSC6QKvmRjCt6knqN2MnqPTHSg1VW+lj2h5NL1K2e01Vo4beaPZL9o+UPv4Krz144xzgdKxPD/w8t9UjuraC6QaPpZWYRh/30mFJ8tSM8fX2/Dk7r4i/2tYPpOoWdvfRFcqW2h4T7YX/AMeBzjjrWV8O9Nutb13U/wDT5LU2+mvOsAOIpycqEPIGAcH1NBTZ6xqdw+mtLaQ2kdrawInybNhPB+Unj5sEcHPavH/E2sXri3vPMdNsy8gfImOMED0H+eawdQl1WJmicXVvErDdbPkbDjJG3OdvtwP0qXwtHbTRyW2oSCCCcgF3Hyjng88dT16DildCPQrPVLHW4JIpbiCR4SjbVYcdtoOcHB4FecbYzJMrL9oRJskKOuP4vqaz9Vn0HwrqGDCk5THlzIxAbf05zt9D7Vk+FNWttX1GW0W4WCaeQFQrbo0C/LgH+JsnntgVAHRgq919pkjYPgEBug7DA7CvQNG1/WrWFI7fE8Uz7hjrvUjauc9mAxj5uAPaub1Gx1nT3ie6iNxbL5Z81QN3zkLt44OT2wDz6V674f8ADcmgQi61lBFOz+Zb23DbW4Vm43INh+Xg9ehGQKCYnOQ6fpU8j3muxjTZEI/d4YEtxgkFc9Qei4A+lar+EoJ9Wj1V7NYnLK4P3DJIw+V9o6kjHA75/CTUdQv7nUre7v41eK3kRFEyrsLSN8uQxwy5xuxyO2MUar4r1m8ZoLj9y8n7rKZ28HII5bBAOBgjI9T1ChPEXhRdQAutZ0+O7KKVjAeTzCGG3/Vq23v/AHePSrGmWUemwxWTQwRxCFc2yIo2h+SCMfLk9un5VPo95PHF/Zl9MFyhSG5EjFwxPygc9RjGAfQVnS+F9TvLZZrkl5oXYhpTxg9stg4PX69MVoB4z4v8Pf2V4iElnaslpMyPuxnZJ149v5fSvLZ1lvNQYnJiklZVJwOgzx7HHTFfVPi4zWnh4y3dzHJPGhjKfeZXfG0/Qc7jnjtXztPoiR3trI5DiUeYNnXj/Pat6LS3OepT7HCQC681kgjYBQDtPAQHpk9sdq9r+GEyaLqyadrLLGJkKxv1Hz8gf40tpJaWds1vpkUY89SzSMMt8vAGR0wOlc5qtzHDvn3tJO4H3/y/AVNeVyacbH0bbQ3kU8M2NzozB8cqwHJ57+1b7m5nmYLF8rnzNpByu4dfSvO/AXi19W8PpFqD5ngka2n2kKf9k8dQR6V7Jp1zEI1ZpQDgKu1ecf8A165Njvpyujk9M1mUyzWj25O528th3PuORxjtiuO13QNW1Jp3iiVcnJEuVBbHJHHtkdjXfrf3csrxQA7t2F9x2qvdxXsW22ny28tz2UkcZoauWcR8OdIeS0a01aTbBubK/wARZeoUe2K9Ok0eJzE6PvlhXax6fK33cjmls7dY1X92vmW/RV+Vd57ADjtiq1k99FdvNN80E6gSk4+XH8OPXpRygZmnnUdNumdlzNDjbzgH29MV1+qrBHZwahDGEjuVZivRVOPmHPQGoZY9JfZJljgjbnoB6cd66XSbnTr22fTdRIJkcHY33RtOFX0B+lSaHzJ4o1fWPtBmW6ksbezyAsMm1ivpuwAeOOBXHQs13qLTBZGknO5jngZ7e46V9L+Nvhtb+JbeRLSVIblWZ4kV+NnGAfQ8fT0r58u9H1jwXqJttSgMbmEiB3x5bYGRhgMH6Z9qhnnVqMr3MySW30/T4oZ0Xe0+HYYOMHjH5Vk6VZNLe6lJIdwjUfKOCSxx+mKS4dMGOUboXO/Ho2O1VjNPoswvyTIjrk+h3DjP0NI5A0ppZLmaNeIX3KQeAg9v8K24JpIdPldIjiFlIz/d+n9ax7qb7PpFvJBgCXJkx65/x7V0drc22o3E00LYeSJA6DqG4zgdMYHWgCkLU3sI1UPtaOUkKeSVAHI9Of5VyN3KpnbY2ImbbI6nOWOR19/biu52ixtokbASN2RmIzjv16fhXnGrIYdNLw5cIxZSq5Ksp4OPT19BWlPcDNuYzeTiGDAjKFAh46dcelWNCGoWU0MTOAgY7kI+VgDn8DjHNUvDZDapAs7FiyEjcOeO35Vq3pdLVpidsgmAZjxheoH0xit5mZt+ItUe52PbbigC9O2OorjZ/tdy6EIcJzux930x7iupS4t7mOaSLHDDkjjIA/WtWLEkD/u/MCYPpzkcVHwgaEd42q2S2kwERR0KZGBisG6liXzLcsF2PkkcdOKkuJEuExF8jDOUOQwPb0rnpLSZCkt3/q3J9jjpWcDQ6/TLtoBDHJLvbzRt/wBpTXsVrIHtdkUnzPntz+FfP2m20V3eFrWR1a3UbcfNkr7V6NpuvBrmBOjOwTY3GGxXHi6dzSLO/tZR9mX7QC0g4bjkenXpXO64Xm3W5cRDjywW7n09635m8ohmGFyCf9nPTB9a8+8SzTwmG5jIuRHNwMcAAe3JrlpwuJMSO1jtLq7mkbEske08DJbtwB3q1pNgtjYy6lP3+UAqeMc+1So8WoWyzr8xbKp/eJ/D0roBYyXsun6XF8qyOqyAeg5Y5q6k7aDOlvIJdJ+GGqqsn7ybSry45/vMhK/lxXDfB9Gbw8ss3AXTrWIYH0Zf0X869G8eTp/wh+tWqrgS2slhD/vyLsTPbGT17Vw3wpBj8OKmGHltHbPxghoBtP5Gs6b/AHMmb0/gPWItzSD0wuQTjnv/APqroYVa2s5ol3KWO7AGdoHQVzcSvHeQswVop5FlHGMA/wCFdKdpiefdvXnIzjdj+leXM1OP8TztDJFJO4RXCoqlgFB7nn2q1BeJd2sjr92PYiDGOSORyF9OuKZrNlDf26QSo0oEnnAEdwMBc9xjIwK5vWNVttB01IhH5UTyiI7PlVVb0AHfHQCoiiZFV+dU8qPq21c5/iNdlGiW8KQ7tzKCTjnbxzXD6fMlx4jl5ysHljpjBruHUSBWYhYT94r8vHet5DidZb3EsemBp8sqFNnTDFiBxjGeO3t2rO1ds6hp8LnaoUyc9AfTNR3uq6fPDtSRUis43mfLfKkaDhmPOQPQZz29sHxDcPqcNk2nyb43gLecn3XVxxj6V01JL2VjZu6Ok/tWKWEy2vAuiBlv7mMgj27Dj+Vczf7fMjeL7mQnqADVXR7RLNlgNw54x5ROFyTwAOnH5mlulaa+NlagIrOpJbHQegII/DpivLUbHO0TxpJa3ryk5ULgevSufW4h+aVwMF/4jjrW2E2rdySOcJkEn1Xjr6V5/JeMQQvCbyVVsHg9GzjpXTThzCO50a6C6pHNhvLVkA2+p4x+PTHHFekXTRTo7YQSllyOMoncZ7+v/wBbFeU6RtjU3DH0wU4zntj27V6VpNs9ta3KTx7QwHyjAwQBtX8iOa1lGyNaauZF/JhiJEHBAXsfyqlblvvJgdMZ6Z9AD0qe5xsPY7uOc4/IVHbjdIXGCm7byO46c+lcYh3yPIuTnn32k9MVk67cyl4dPt8KGkwSfZf5VpeWftI3E5OOmeo/lWFqTK+rC3HRMMT3Ln+WKuIFK6UJYSog5HG4exrf0UCPTDc7STGQw2jr/wDqrEnj86N1xhSQPbIrqNOjUwrbBT5apkEj7o/D0qkgN7TLm5u2KogdpAWxgHGAfmHpnGK5r4kJ9j+CWpbeZDp3XjAUzqa7Hww/2O1lOFLEON2M7APX0z0Fcj8Xvk+CmoyBcCSxiGfrOn6cV6tD4TrXwGbfN9n0jSMcYsolA9tifpWFL8+5165/H6fStvxANttpMYHHkx5GOyov6VjTLtYEc7jn6j/CvLn8TOCXxM7DSYnLL9c/989a7O5hkuNJu5ISP3ELOrHttHOPcLntXDR3CWOm+bKwADAfXkDt7H9KuWGvz61HdQ25VYIkZWKDG9tucd8DnkelSax2MnUXkaKKK2UrC8ZIBHQZGf8Avn+ZrAup9unPCitu3Dr6j3712eo+XHa24iILyxgAE+gHUVw0rI4SM8eU2Dk9c9vfjj6GszM6rwxtisdm0bgUyAeigk/r6V6j4Sk5nCoZDFE7sCO4PyqPr6V5ZoWdrIo2qMoPXH/1vSu98NF1lK/Nsdd20Z3MOeOPp0rpoxtI6aLsVvEbok9wUJJJ3KDyQGPPB68Vi6tGBJEBnIj+Qnpgj8vTpW1rcLJPN5hG/IQdwR/TisTU2w0QbbhEXjpwPb6Y6Vz4j4zOt8RzmphnMeOqnk9hkcVArbbn90B0IA7ACrd0zGTOQB0Htg/yqmHXztr4DEcY+6cdRSRiVbmdTs3g5K7iqnjHb8uO1dfo+6O38xiqFnwM/wAIxwf6VwrjY43kNsBXjI49R/8Aqr0HSrfMEFuCwL4Rj1VcnsOme1dFM2idnqMyPp/2RE8wgfK5xjA6EfWvN7Yl7vZ0Gxuewx6121/cMLqMOPLjCuGXtj0H1rj7ECa6JI4ZAcDpXLiX79hVdzm/Ekp3oBwOp5zgfhWTaHMiKm3bw6sP4SKteINi3YjXORyCpyp/Cs21ykvOV3AsCPp0xWtL4SYnpEOwxwTKBtU4/Hp+RrponX+y2Y5ULkY+p/Qdq5rSkMlmkHKkrjHbdkfy6V1N/tg0dnVQE2qme7sSAc+gFLoa/ZPn+4lLXQwM7ySpB5x90Z+mKhuEUpP8xOxMBQOBg+n6VakG2+PAJiJQ4GMj/wCsBSTrtiPGSwcoMY3euf6VrDZGBq+FAVmkjPzjYCF9P6YFegygiDftxztOOhHHbpXBeFwGYyLj5kA4479AMdsV3t5vFuACfvDJ9PTHNclf4kWc2fnH7vBIJAHcAf0xV+BPnOcEBQfcA9vwqoFMkw3YGdysvp9K1Aqjygnzbhg8Y+764rnMxsJT7dA0yhgzAtxnAA5/DFRXVjZ3l3JBEypDaKoeYfM3y8lW9TtPb0xSSBUuokDqJSdxVT9xTjlv5gVzawarpEfiTW8hlc5SFyGDBVJfHPoRwO3UVhVnYDrr0eZp9xaWkGIjgpLD92THAXIOB7/TpXLXEs+k6dNJqkkEt3bxncZZFVQJNu1GJ2nqQemABx1rGk8T3d3okcNvFHaRXi+XM5UARqfusAApZs5XIHJHpjHn1+1le2kNvpsMctzK5j/ekCXd1Z2c45JHA7jp2FZUISk7mnIdn4bbybySVLSJZreVHigPykhxjhhwDtHrjj6Va1DxDd2WvW1nKGEc7iMhslYzu5IJx/CQVPQew680Nfi0zTPss1xJPNLEqzsy4I2HG9uAQccDjkc+9La+ObbWVfRVtFjlS2MqXDMCWePaCuBg42+uPp3HU4ylK5XKN8QaNY2dwIkEklzLJkSs+A4fpyM9sDH69BWhbTpYafHaIDDL0ZBwBIB057Hbn3rzTSNWudV137S0GLZh/pLc7YpBn7h4x0XH0IHTNdFLa3lyim8SWRY25lWQEBW5J59Bxxx71o6TSFY3Yp0vDK87Jn5Y3JPAVv4g3TP1H6DFZmo3k1pd3FmsSQSRAFY1lKMoI69MHs2OODS6Pq29poLCN7gwqfLUR4WJweGznlgef69qNF0yTXPF93f3zi8sbIwiR0wpdsryqpncseRuBzztHQcLkEVbfUorIebejFkyH5VBbPPygYHHPFS2s6X2oRxsojSRAghjYNzjgcYG9TkjHIPGdtNi0+0n1q/03TLgyaVFPIRkfKUIGNsnJynTqM4z7VheH31NPEG7AeW2XyQjqox1VSgxggZ56YHtwHGNwOo8VtJpWn+a37+5tiiJOMZYE4GcZ5XoQea86kwsTv5aXRvCzOVGSrYzx1HynnGODx2rsPE1vqN3fRyTwxRLceX9pUE+ZK8WctH0GNpHQdTVWx01DN5UMX2VYUT7S7jJjiJyUVvm6/w5ya2joBx/g/RLfUtYmubwsVtJfL5GclW6sRgj2wDgmug06GD+1o7nTI44oBMLOW0HzDfhizKV+XIxgEDoOtSSa/psN5cQmJkV1TZDwjSKeiNzgcAce3PWo/B3/EyvtSmkWGRzdRqsU8gBjQ8rwAVIAOB2Jzxwa3V7XAwPiRaSXt95G2SG3WQKS4Azt9M9jg4PfdgDA58eurlLA/2TErM8zki3WT5UHbAAAXjv6d+K+hvF1teQeJbez1WynWwtFjZGOH+0qMF8sAAf7o/H1qhr/hvwhfQ6hcx2LNf+YnyRZjMFu207vkG1hggbTjaO/FdeHxfJo0B5z4R16TRVhiuvM+x7sB92XkaUYGQegU/TjFaura4Lq50UWls0KzBswoFKtk/e3qd2APm59OcYrzvWQ+jJBojI2DI0bzsmx05z8o5wxAweoHpW5bX+napNbzNKhhsLYxQITtdhwAzkcbsgbsdSOBjNddXDxl+8iB30VisukpG4eSO1lknQ5JLu49cZyD0OBz2Fa+klIlj+yyrcTTHPluuNu7r07D1PFcRqHiq2Xy4tN3BmD7hJkfOAV+XbxnBPTtiun0SXUY9MicSfvWPzsVw5X+EA46D6foK8+dJoA8Yw31lZo7uWeaQo/IClVx/d6YJGemePSuEk1D7G81rDK4UzMxTjq4HIHHQV0/jbWbW7iLSB4pHx8uduSMDPQ4z078YHHWvNt7lzI6qPPyAigDaO2MeldENgNS/tXjgSON2Mkh+Zh0kTnAx+Pap50sPs0cOxMxZTDf3gAC2e57Y9OlSssdvaBpwryxfKuTkBV4JHOcdjVK6Gbd5IV+SReAoyCwHOOwx7/hW6IZ0FswgSOdmjEsLqFVWJ37+PL+uQPoO1clrfjW8/tUyWBYI8KW7JxtcMPuEEHA/u5xnnpyKu2U3mQQNpnmahcMTsSBdzKpGPuA5+TGT8y8d8Crt54Ga58Hre6dNI+sXFwIZYGVY2VkVvMi2jGNpAPsKqHIneQjj9FaOPU444UKu8uCeoG4Yzj0/wAGK9YvEkiied9puiERsL8ignuPccE+leOeH7LUItfs4LhESVD5ZS5ymFjHzA4BIz1yOlfQsUB+yfaLZijx/efljgYA68fdGD29Kzxk+VxGjzq90641i/tIWbI83N03G2OJcMeeeSOBwc4UfXoNQ1aQxv4WgLxRWe1xM7DDQqMBgR91ixxtHBxW5aWMOjWsuseSnk/ZXMMTch2+6cjjO5fTt0HauEutTkuES4mm8y3SFfk4+ViR8ozzwwXrkjjsK54u6LKGv3YRFihAMG3zHmbP3twUFsjb7Y6+1cLZzMtyJZGUxjcqMrBV2g7f04/D0r0FtNN4yx3oRkvdjQxfMoTHLlu4ODweQSOR2rlv7NWykkkaX/AFNx5KxRxF1JG3kbef4uQMfyr0sO0gKOmXD2niPRb2M/NDe2zKrHjiTp+Ar9q5FEl3FJbYcSqJWZeWJlU5UEYwMf/Wr8v/gX8JdL+JmvTap4j1H7BpejyeayrxcTM7kJtGPlRCBvbGFyOMV+klrcrFqCQox+y24VFLYyNg2/eUDt+Ireck9j6XJqbUebofXHgHy5fDSSHBZV25x82wHIGfpX4W/EeGOz+KXjGyAGwazMy5yPkYcV+5fw8lWPw3CgPyTozt65LEbfwr8VPjjamz+OXjSycYKXwlyPR0yuPwrKPwNH0lDc9F+DEiSaXqtsp/557f8Arnsc1+f8oEWp3sZUFRcSLgrwPmI/pivvr4DSC41q7t5ct51shfHGCNwNfCfiMG18UaxG4w0WozcYx/G36Vth92vQ8nN1pFlcbeWZN2cY246e/wBBUyJC+T5Kjb7Dbj6VUFyAcbMcfwjjPpU6SYXZnhmGe3PpmuuJ4iHfu9hPlRn2xjPpTkWHGNqjjJGP4ajDu7EyFQVJ6fyxUodDjc3HX5uo+lKJa2GItvkqY48EHIAGTU8KqoIEUZ6/wDPt+FRAptOA2D0p6oSSQpXoM/UVQ0XUaJiypFF0BzsHX0AI6VKPJdt4hh+6q/cHao4raZmypO1fu5/lV0W6xgAsA38WTnAP/wBasWjZMqGO32EmCH5SMDYMdBzj0NaQ0q0kUv5cR3AEBl4x+HT6dqYj2sRygyTjBPYr901YW/jQtsTA5GB93B9u30qShv8AYtuWwsFucHuvT+lObRLbbzbW4GOAq9T357VEL6dsDK7T0x0Bx3FIb25OCW2+46A9sUWYWRO+iWO5sQRAkblKqeP+A8DHoOnpTDodrkfuYWVyW+bhufcYH4AD2FR/abhijs5BHPf9cdquW87tiIxhskucnHXpg0nctGc2l2sRZZreHP8AdXg5H/1uldX4atNLW/At7YBtm75vlPPas6SEXUhZTsDYXn0HbFavhxfI1pY3b70YGOvXikmRI9A1JGWzvJk4224I447dOn4V5rFLJsGPk6Zx/wDX4r1K6gmm03V9in5LcEnsAg3H9BXk7blhOeNvHFTMeHW4N91v4hnsMYpiBguMYPTrio2JCHcSDxtPb8qdFnILEMPurnpkcVmdZl+Jn/0ZcDcNxx74Hb2rgGhSSQhOQWyM/TpXbeJy5ihG5eM8e+Of5VxA3E7lXnOQR2H/AOqtqXwnFXgrksViGK5xkngA54//AFVpx6Tb7t7o4B4A9OKIWkU9QV6KMY/D8a0opMoVkYqSOfm5x3AqnsOlBFVdJtQqtJHIdvB428U9dLstgJjbPBIzjj27VeWRlKmWQ4HQnrjt7f0qQSMBs3Zz68Cuc6VBFFdHsCuGD5xnhvwx07U5dM01GO0uGxxz+la8e5jztCHG7Iztxx0qy/2cgMYV3nB9Onf2FHMPlRh/2VZlf4sLnO1j07irC6XpO/70uDj5QxK+2eK2Bb24bnClewbj6mk8mHAAYrsz0HUf1qLjsjLGh6UT+8aVMrnIOcCrMeg6I4yl5N8pxgnGfb8astGWVfmGcdT047e9KIz8u7AzzlfujH/1qLhyojPhPTJBtjuyeRj5+B6cAdO3GKf/AMInaI2VvSSOyPnH9Ke1tJJFsTCkkjmmGzeP5nCnHQLkHj1/Ki5Xs0Rnw1ZqB/pcpzgZL4/pUSeGrHbhr6U9cDdgcfhU/kuHx5RAB3EluPy9KesU+OIyM54zx9aLhyIrL4a08AeXfzBQOgOMcemKqnw9CV+S9k256E9KtiNiQNgxgZGD+FRFkUjGSFzlvc9KLhyIpt4bc/6u8OwAN97oagk0SSE/NcSIy/xcn2GMf54rQDqFMeCQfU96YrSDK5Kr90D2/wD1Cr1JsjNGmFCWMshA5Bz0zwP8ilTS8YX7TPk8+nPtV4ySgEKyjaAuMfp7dOKkebLZ3ADPPpkj9entQQZhsWzg3kwx/dJ/SoxYyMoK3soAALZJ+gx9BV4sWIBfOOeAP84prZOCqngA/wCHtn0oAzxp5UgR3jr7cgD1qQ2k3Ki+k28dCe/TIq4TKFUZGc5JOBn3pkhz8hcKVOeT6foRWgFBbPIAivJM/dUde3QD07U/7FNn5b0/zU8YPP6VonHylioIx90cZHHWnIycsIlZV+XK/wAsUAZZtrg/K14wHHyn047dBULR3DD/AI/CGUDKgH/9Vb2bdkOUIGduG78fpUGQwwAo2n5R6fj/ACoFyGaLW+z8t6c4Bxn+VMlt9UABFyzsuCRH1DdgTWjJG3PQ7e2MH8MdvpUbrIP7y46g9x70GPId54d8ZFFFlrXz4+VXZdp/PpXaarpllq9ownDCSJjiQcH/AIF+n5eleCS4BbfkqOmOAD+uPQV23hnxRJZN9kuv3ijbhsjlW9c/h6Y+lBk42My+sJdMma3mwVYsFAUgfLwPbP0qsW8w/u8kbgcjtx3H+Fet3kNjqdsI5DvWT5u3yljxz/hXmmq6Nc6eOm+I5CNj9D/9agpMzcsmZAehG0f0p+5lO0DIPHGPxP0xQ0omQhSN2cnjpngfgBUbgoocciPjH+fpQUS/L1TIAx/vDH8qqXWnxXceW+Q44bjPXv2qznBXp069O35dKeyZAERBII+8Pm//AFe1NEuKZwE8M0EhjkGGjP0yPVaP3iqT5gx0H09q7S8t4r1Qs+PkHlq3Rhjv9K4+a0nsJTHKANvQj0B6irOWdOwwLKx+UjnGT2H1ro/C4zJOAQWUZX1yPX2rmfNZee2c5/z2re8PPJFOcIrK/wDf/wA9K0Mz6Q8LBI9Ot2T7rvv/AB3d6+eluplnlkUA/OxPvyT+HSvoLQh5fh8tgjZASpHHzZPHT/OK+e4QI5GZsZGOe25s8VmdtLcPKL4aTAcjLHdyTkfl7DtTzjsdoyAAOm7/AA/SnBQS3lnDEAg4A+nvUqc7fk6/KcDjgcZHp+VZm4sexyxZs7uBgdh3xXKzoWi+/k5JKn/OK6kIwiJcdtuR8uAfX6e1co+zyipC9Tz15BojuY1fhFQzBiQq5RfT9fSpR9pIAQR/OMc9sU1MBSAMZHO2pggwFjA54AB9apnMohGbnzAUKKDwD29qvRx6o67NqYBHORxkYGBnH5VJbITwykIRkNt3BccAnHT0rTeCORB8mxRzyOiegxjp7VM5nXCBkx2t8m7aig7iATz93+XtUi2uoIc+QqkMAACP6dquJG0b4Py87c542gde1TDBG3/VncfmxnnoAPU1i5G8VYogaso2LCmBgHgfnxjtx9KrMNS25YBWQ5Vgw/lk/pW22SxwehG4xnoBwox/Som4z5gzjDED72COo9T3/CpNGjKVtWjmMgj+cEHscn04pYjqUK7U2Ir8kdenY+3tW1+9RVVsHD+2eMYxipklRzuMfAB7fQfnRzi5TmoprpRxAroQXA6dsfXFWBcX/llkgX+EMcgAgdsen8q6KVImikDbiT8oPHI/If8A1qoJpbJn95koAQQOpx09Cf0qw5TKW8u0JzCVx8zBflJyO3oMdqQ3V6QGaLfuwfvcEDp9DWwbVAFPL4G75vm+U/pVb7P8xPIBxtCjHUDPHan9wcrKDXd6WO6JgpOcbwT2xg/yA/KmPc3rsd8HB+X3x3A/zxWitvIpbCY2LkjuD2/T/wDVUyQFXJbGEXk98kdOP5D/APVPMLl8zI82c7g9sTggk7sfTtg4pFkuGDbbclsZyDyPw7Ct2KJGXEuEYHaAR0A6D8P4fale3t2ZlKFsEDHqe349aObyHyvuYsj3PltEbZuOQSehJ/LHtSrNcps225G0fKd3Q8DtW+sNug+WN/mGzA6jb/h2x/SjDYDLvX5QAcZ4xkfhjrUc/kFn3OeN1cL96EgjHQZA6fhT/tN2eXhdgeOmeP8A69dBCn71to3AEPx2C+/rz9KuNbG0G2LPTbkHJz/do5kaWfc5P7XKTlrduccH/DGKkFxdFizWx54VRxnIz9Tx+QrdjEjSGVsx7gdh7ADrxj/9dW7q5ks4fIt0MYjwAV+nv0z+nai4cpzRvZ8nzrXJUhtr8Yxjj/IqQ3t0cO1rgnpzwDjj8qvq58wGRt3zDO70OOD3wPoKVbuQkCSTcnrt+XdxjqM8DpimSZovJzIsrWrsuRlsY6dMAcf0pj6k0SRvKkqfMwbd3PbH4e1bkV9cwzieCVhj5DnkbV79h+AqxK8WoI0VyAYm6AjBBHX6fSgWvQ5STV4zE0QY/Mc9+4xj8PpT11fciu0e7am3dnnOMZ5rWGj6eJB+5z325OMD7o/Hv+FWVtoxtUosewhlVSNoA9R3x9KNOhHv9THXUWjVVRdobvgjB/xp6alEmC5JUtyWUjI/CnuftBbad564HYdetR4YASMuAz4Cseh4NAD01a3QBSjEuSxOPy/DikfWInVmSMlyQSFBwAO7e/GKZvQsgcfw4P0HOT6YFKwVDsThCN3Iw4HU59cUARvqpzzFn5wxydoBAwDxyeKP7aklCrLAdp4UAccdhx6VYXOFkyMsceuVHA47Z9KkJbKg4DNwAB0Hrgc0AUU1cBzugfLZyOmRjA4qC4uxcW7qqkHjYvUc9fpWi0EUn+sZhtzu2gHO3pjsKbtkRCI1YK2MdOmPXtTRmcj5b7RhT8jYOAccjp9RW+bxIV+8c479uBjPv71rs0hQxurr83BwD7frVJ3Ei7wq8YGGHYcYNbcxk6fLsZbzW0inYjEkE8dc49enWpmltRuwp8xW3cnr7DsOKstHKSGMe05x8vbacfjUsQWP5ZChXOAdvHtx1pkFUXiDzFc5zGGJx0PZce1Up5I5PMkRcptAU9gBWvcq6NtjCsSo6r1P0rKuGBUyEbWBBA9R2FJbGdz0HS4nNjDk8FMAgHbluBg9DjH5V32iKwsQ3zFvl/iHTPTH4dq4uw/0bTYEjyUfGP7ofd2+vSvSdDtBJbqVHzMxXryB/h3rVGE9jyjxbhPEV3GnK7guATgPtG7nAPHpWBgknjeep2jnt0x6gZro/GtwJPFd4+1l+W3Xg4DBUIBOe5x9K5uMtHETtyycqT1wein/AD/9aJbm1PYcAPmA6EDnrgfX0P8ASh4dytDI2wk5JByeP8MfhT4VEnqGB+XJ7j26d+meOlSlsvtYEcDAPp+HT6fpUM0P/9L9CeWwp4PBx3J9RSbujH8j6UvB6jg9vQ+1A+Xg+wyemB2r0DnD5eFHQ8A4x+FHykEAcgZ9en0puBwPu84HfB//AFUo5zlQO44HQdKzAlB+b3x6e1B3EFcE8dfemjGMnt60uPqP4uPQUAPJGwhejcAY5qTpz+mOKYvPQcdzil4x7elAEgX1yacB3+lJx0H6U/j0C/WgBVJ3Zzjjj8qF2hMfNtX5j6j0ApoxtGQCDknt9Kk+XB44yMYoAUbTjb0wOPr/AFpcMPu9ufoaMsfpjHHt6UmVGM9R2Pcen0oAdnPftkcdqUZx9eBURBOB1705VHBHA6c/zoAnBx+H+celOAwoHKqOvT9KaM9Oi9P9qlAXB6fMMDjj8KAH5Gev5+h7U7gA8A80hHf6Z+lLjAyNycjac5HvQBIChwmckdgMVJ8q/wCe1MGemce3fIqQHOcYAXnp09vatAG4K8EgZ5H/ANalG3p6Z+npSbeuMBT/ACpDleccevt0oAQHt02jg9OlAB+uMn0PPenYxj0HHuaQ9Ppjp+nFZgCjnH60q9Bn14zSdD8v8ODj0p3GD6Y5rQB3y9wfamnBwOMAY6Y6U7Jz83XqeOKaehZe38/pQAmT83XqcUmdvI68cUuOCB2/TjpRjnH4D0/yKAGYAVs4x+nHFLgnqcZOc9Ont04pfkDBWI5/n9PQUm0JyQDz1HrWYD+AMZIx1puMAc4p3fb2HalHc4PoTWgCDkbe3SrABPDLz7c1CNmMenIIqZQgOWU5I7VmaDueBngc4/pQw7MMU8YOV6EDP/6qZyeW6evb/wCtQZgcA4YZOOfbApRj8RUeTu9dwAA9CKfErFT0ODwKAJHlLqcjG1unem93Pbj8D3/CmjO3nO0Y7UjHk4A549/cUAOxk/h0xTuBu/QYx0qNeMY5x1747VMoAyeMHGPrQAgHy7eo/lTD91h0PoPSpyDlhgYP6H2+tGPcegB46UARYHtx0pu09T/9ap9vVVBDA5xwKg+X1/DNADcfPlh1OO34UznYc9hjP41JxlscnAx7U3AAITqF4oAbn+9yMjBHHNGRx19R2pcAZ9Pf2pGyMYbA6ADgGgBTnuMYPfg4pcAHGPTvx/hR0PA5PanbOMNgCgB498c8ZPTj+VPTBxIcY2jGPbtUZC4I9cf4VZxnnJxkfXpj8BQAKvlk8YP5/SpFXdtBHTOPak2gbducZwR6emKsINhAIyRx0oAaseGyzBQf8/hTlAXBP49qecYwcHocsOnpjFIck/LjcVCjHf8ADtQBBgBe+MnAPpURH5f0qcsG4j+nz8EY/SomA5wOnPtkUAMPHTAwaQ4AA9OakI7Dt68cClX8fwoAgCndknH+zTQOABx64qwQMjnOfWjbgqDyemPp6UAQbcY9R0HalIwcFenOPSpSoC/p7j2pCOQnHPy49KzAgI7Y5P8ADSBSAvI6/n/+qnjHD44Py/lSdOmO2P8AAUAJj16cDBpMcDAPDEY9Kd8pymeR29MUv3s89WznpigCIjHTnHam9hjgZ4z1qUjIU5xxgDFNI5BPfj/64oAZxznj09c4pm046HjP6U8gADdx0z/sikJGf4eey9aAGHoSP4cHpzTTwW4/D1p5B5U5I9ehx6Uzr+Bxx2oAacY9iOw6e1N/p6cdKce/4Y7U07eQBxgfWgCaPJBB7dP8+1TDrtJHzf0qrH/d/wD1jHapwcAMxX0I9vXFAD+oHGCMfT2obnOe/HtTWOFXJwWOAvf26UdGA9DyR7f4UANYHYV9gef88YpWxuOOOMfhRg5ZWOOOM8Z+lGeu4eny+nb9RQaDDkHcxGdqgDr0qMjjAUA8de309hUvIAHUL6dRTDnGAcdcd6DMi2t09v8AOKaQMfh06VL/AAkhTt+7jtx79qaPQnAz/KgBcEtuPU8e2Kavbpx+HFO4IHO0/wB0jHA9/pQcgAcE9dtACkqU4x8vBB9PaonI/h5PqO/9OKfwMKpHOKYVOMEfhjge1AFdudpIYAHqPbtVdvlBwOvrVrAxg8AjBHpUG3AKjsPpQBT2hQXwBn8qgI4wBgg4wfTtVyUYXAbpnJx07AVAF3EAEZ6Z7YoAjYBSQMZwO3pSEZye3fj19KcuRjYPwxzTlB+bAPIx7UAREFc/JwRyOuMVHwAcEdAOnY+n0qwy4B9COtJIGIGQvHt/KgCm/AGffpUQHpj296mIH/1scVERjd7DJ46UANJ4z/nikBAwPwx/Sg44XnsPz5o570ANOF4HXoAO2P6VFtGDj8MdKnGe4wF6nH54/GmhdygAjjp6DNAFFlIKBf8Ad9ulVtoRBt/h/wA8VfkU7snC4+nGKrOmTwo5I4zgcUAVO2O4PT2NMJCkHuP5CnsFz8rErnv1qPIClRQA1htHzHnPSq5PTnt0qdiQnOM4/lUDjtjp/WgCEj8BjvTlIPTtyMelHH/1qToRx/8Aq9KAJ1PAHr+malLdAen9aqA9mzz1p+Tj09v6UASuRyccdPyppxk49h04xTenr0H+fypM7QAOwoAOcAZ/D2prcDHU9KU9s46YpCSfbjp0oAbkZPGO1Hf9KT8sfSlXFADhgHntRx2+lANHOOKzNBpx/wDWpnBzUvIBxxjnpmo+/H0rQzG4pCPw/wAKcT/9emg/h/hQaETD73vioCef0qyf0qDgZHpQZjfr2o/Cj8sUcflWZoHPQ9umKT5RxxilxxnHftSHuSBjO38aAF469AO1PGF7du1Q9fujpUi8flQAvAyPT8KM7eT+FJ0A9SaOM+ntQA7OOcYb+lJzx0x37U3qeg5/Gk7dcY4x7UAPBp1RdKePbn26UAO6c8+wFGMfL0Io444/AUn5YH6UAO4wOOnNLjrjHSmjsMADvS9eew9KAFyp9BS9DjpTegxgcelL1znr+lAEg9BRxznnHQCk/L8qdx35+lACnOOehGfxoPX0Cjij1XjjqKTHYjp7UAOycYzjHrRwOmePypo9ADind6AHDFPOf/rVGPX17U/9KADgHFN3D5u+fwwKOf8ACgnjJoAcMDqQPQVMBtwOhHNV8qMDtUoOen1oAm7Y/MY/zxTe3Y8cYFN3fL7dOKQtkf0/l+NAEoNOGOfT0qHI44xgd+1PGOec/TtWYFpTlf8APSpGJPHSoASCBkdh+FSenetAJB644xxzxT06dQBnJyKi7VIvB/CgC0Dxuxx0GPSpA3AP6VWQkY4x256AipgcD/PaswJgcHipQQvI/wAioMgHPXPSpR0x1weooAsK4yM9ume1WQfXjHOKpKw6foBVgHPfgCgCwrAj249qkBI/PFQRsv59O1SA57+mKALAIxjpU2TuyvGOKgU+vpUg64PoaALCkk9B/wDWqZGY7gpHSqq8nCjr/SpuCcjHb5aALaZGMfl2q2CMkc/4VRRskjPQc+1WVIzntQaFzPUDHTtUuRnn021TGAOPofxqcfLwBkf55oAtqP7uPT6VMpOfpxVdWXPPpn/61Sg8ZHPYUAWQwC4U8dalHGMDg+lVAxG04GQc/WrAPRe2T+tAEw7Y+gxU6/fAHBxioVyQBj3qVMbweoHO70+tAF+AFiPQVeIHBHSqkZ4U8f59KshuefwoAk4HSkwPSlz7UZoAO4oHTFJ2J9KXFACrx0qdTmqw2/8A1qljPofegC0nr+VWEODVUHgCpN2M9KALm7g8VTGex7VMHwo/zimlFBoAemMUu7IxnvUYOeKcOQcD0oAPp2pnHQU/+lNOaAGcHNHuKXuBmmnmgBPbikOAOn0pT6VGfSgAJx/So93bsDQe2enSmdfy4oATtnv/AC7UFgOvXoPwox2pD93J7dfwoAgPcY4phXrjpUpAySP4j+VRnGSPTgewoApvhCQOmePam4xjPWpWGT9abgjGecY7UAJj8vXsPamMvPPGKlxkeoHbtQVH0HpQBWKbsZzgcjPSpkGB24/KjGc7evT2pQQMAdPpQBJjH407pTR6Hv0o6f1oAkVd+QO44r4J/wCCivjDyvhx4c8D2ciTNc3v2maGNslWhXK74xznGSh/u7q+9ftVpYKLq/nht4sgbpnWNfzbA/CvxM/bAe2j+NN1o1pqQ1KztbVJkeNwQLmUb5Bwx2/Kfu5yOKT2E9j5WguRdTC4I++5AwOCvA/X/PSuauIPN1mSa1hVoQ3lk9D0+bv1A4z6VevJ4rPUbS1t48s+JM5wMdOv5cY59qtaZblWeZwVO8nAHQ9DWBxS3LMWkwae8s1vuVSAuM8e/wCAxwaZ5tqQ11KWIDBQxGU9wB6Vo3ULEMqAjapY89ce3pVCOzYw/ZoJAGGHTjk59jx2oJLOpwPPZrdW8azDoWQ9xwRjH+c1wVzpYsnmdpA9xI6lIxy37w5xhemMHp7D0z6N4T8N3j6tOllPiGygM93GR+7B5259Dj5uOegFdxLoGlabDH9nsnnkd8/aZl+aM5xgA56fXP6VvAtHiH2EWEbT35EU0YXafvgFgSvTOM4x04HtWu/lWttapkRttJMZGcb8fK3TB65Hbp2zW9rujKh22zFd7/6Qm0jJXGMeg7jH+Fc/OH+zLBD8qjn5u/1P1qmibWLdh4Y1QxzXdkIS28yAKTngY+TgA4zg9q77S7qHX9L26lEkd5ZsYZXK5lUIeFKYyMHtjpVXw9NZS+HbctcpDcxyOkeWwRzk5HQduvB/lW0nTL8arL4i+0WJim/0cxxMTlkTap5AHOBnnkdPlOaRpBG2fD1p4guYreKW0juyN8fJBkUcEDoR36Dse4r0KO2sl0uK1t0iglsm+yuW5BI+8oPXAP3fyxzXNaTrOlS6Gv2PT7e5vLeU7Jp1WI7ZOuSASVB6cghfStsD7XYm/wBsdsZUVbq0gYFEKkhJExxtIUEgHgd6pFnNXNna28qi9UBWK/u0JXaRg8+gx09OwFdLd+HLPWLO1zBbwjCH918sboOcFBxkZyP84p6vg/IY9m359339y45qwmoqILaKFTNwEbAwVG4YI/lVAcZ4hs9ElkudKursh7QpugQpnBztGSc8DOduduBnnivF7rT/AAvJosEtsVW6tZC0Tvv82VScbTxg/QdMdua534maJ4w0nxjq/ix7G5i0q4ljlgmEm4BGUJllDHbk9jgj6VmaWr6xC15ZzNNFByBK/R+nvjH+cVoqfu3Mpm1pUdnBqyNPhFkbcxkwCPQZ+tamrtM0xebrHxt6Dp2rDbTGbE180booIwpPHSpr+7aK38yRg7qBjI/AD8qzMDlr22knukWJBDuwHIb5T+OB+Vb9ppkMKgIVJAJ3MOMg5Fdn4P8ADVj4ntbqTUbjExjWS2gjXbvVAd/64967Tw94W8JahJdtbTPAunIvmw3O0AuSAuGyuR8uO2OBgZquYuCPMNMs0hu2ugz8Lg8evQfjj/61dPpWqaha6pc2UVw8dvdQiMqApBLKMg7lPHbjsSOma9IuNCe2g82C4tpk25ZOuAv6c15LcwXFtY3F9Mnys4WMofUdfpg46dsVm1c2TsWtY1e9uJxc6jKZplfZ5mAjMMZBI749SM8+wretdBm8Qxm00UR+W+1Y93GN3X6dOn8hiuauHj1ZtP02yG+4maOCJdu3M8hAH4E/l+VfU0Phiz8GxrojW003llWlkRP+WjKCwGOOmO/TvUlnO6Pa/D74Y+GrBPFNhBqWoPdtb3erw26yqPNJYIxPzFY02jAAA4AruPEHh/4d6Rbxarpmm6NN9qjysqRpGirkEELgEcdBhSSa8h+Jt1o8+jPbSpDaahb8xRx5+aLGTlTgbhheeKpzeNtP1zw9aRTQiCa0ij/eygIhlVFHI3YKEr3H4CgCLxjp+maULS7t/tU+nNOb+eOHCGJVCfc42c5ymeP4ai8U+JNPudRsPGWnxm0ilBgZp5DiZB8qjaTtG3naq44Gfeodf8cat4o8NSWS6MLUyyR2X2qM+aHQfOISxGRyB2AHua57RR4W8a20eg6ikliumwxtbPHKMh14K4wA/Q56HbzwcEBMTtdXt76c295O7XcccIkRVwCXIAX8+ue1cWmopdyXRv0fzIJR5kUv7nar/dIHbH9RzVu08S6nbXUnhi53TmKORDtzlU3Y3Kfmwq9MkKB0J4zVqy8MnXb6aaJChG2KUyfPI2zgEheO3r2HYZoKOTLX+r3y6bCJPJuifLRpCsbMAW+boPmA5/Ic11ui6cmmX0iIt1EyAJNC8o2rlT86tk5IPI+Ye3HFdnFoenC3MUNo0MUhjWOTIO3yyDjJyB0zx39qxfEml31gkQ80LFEwDoq/vvKzyQ2CAVxx2xVoC3a2No0jT3N9JOJcsFmHylWPUgnkjjn9Krz6Fbx3IksIIIAOD3IbqSO2Dxx7VDaWGkajKkSu6ohEUcbcjdJ0yTuIXjt0ptvY6r4VuGOswm4kuWRstJlEjQ7F3OflUkYAyeAAKYGFrV+fsUkFy2JUcpkoMbewBUYOcAivFbuQ4eCFRICxO8dxnj6AV9CazpkjwHV7tV0+3WPyjEp2NsG5lUBl+/jjOBk9McV5nqmkaTbWSX1oZDJcy7CzfLtXqflHqKCOUxtD1BvD985jX9zfCNXAGcFWzu+vP619D+DtVtbu2ureSVS8RC/vF4WPIwxGCCB0/L2rhI/hg11aWUqalGs2Ue4jeMRrBGcHPmFuSvHAX2zXO+K7VvDjahNazBk8+MWkiuG3ADLHIyB6YHTp2qJOw1ofQLxRjyzbyiR1YIJIzu+8eD7Z6flVmRyds1wu/JPX8hXzx4A8ZajY/btQvmE1uIkA3HkMWwevXivZ9G8aSaq9usdoYEa5UDz2UZhxmTaMZ4HQ54zjnHEXNVVibOoTalpunvq5RXtfO+zndhSd2ChXpk9Og6dOhxw+p/EW00y0WOe3ZridtyoMdD0B44I9OayvFvjhbmP+yU+aDT55Ghjb5SZGB3McddqZCnsDivK9SR/EHmXEMTQ+Q8ZByWyCGwfQdO3ApKQOR9D+GfE9prGmPqESsvluRNG3AVlzgg85yBkYyK15NXsNQtba502XzNykSKp5U8cHgfh7YrzaG3Sy0v7HbNDDuj2zFFCFlGNuWAJJTt3xWt4R1WCW1MttbtJLEohuI9vy8nIkwueOOp+npVaFxmdxHcztCpMs2A3lkH2AHB+nGKs3duuq2U2k3jedHk/K3VT6j0x1zRGyRRRzoSQSNqsBhg3H8ulPbzGie7PyRRnnA+8eny+uDwaZR4F4h8LXGnSwiFGuItxVgozwRxx0HFYFxpU4s5dPIC7juXd/Co6/e6YFfRc0LJcLlAxkK7BwMevI9q4zULOS8u5rWbG5m+UtzxjjH0FZumcc6B4ZJEjW1vHzJ/CVP+z0rIh86z1PDK2MrIrJ1x7Y7evtkV6ZfWFlcWCXNmivMNyfI/8ACO20Dvkdgc4rz/UrKW2uUDkvGOEIbGAoyOBjBANZeRyyjymxrcgltbWGIlWmZ2kUcHpgfL2rD0uBokube5bdtC7VPAO4/NzU+kzm/WCOUg3EDMDuP3wvP1Na0m390HXYkzD58fd/wql7pJ59eWS2yo5hComQqj76nOeK27UPc2hNwc2wGzL+vTnvx1qzJYzfbiDIrRF1Jz/s/wCGMVV1tpQXs7dG2KV4AxnI7du1b3Mx1vDBbWbqxLRqDJ5g4Vs+nGK2NP1GVbbawUpOQUj25wF5zWZe/JFbmVP3SESFB7fwmp3ADWd3GSsZAITrhcep55yP6Upao0joWXlRHbZEBIkZdyqgjGOOO1YerXcFxF5Ue1WDD5B0JPfHat0FIp57pmDLKhAA9fT6VyV9ZzRWjXKlUZwSBkAbVPP1qIAdZosdhHp4ksmzOyfvmU5If+5jt0//AFVc0yw8yeBt25kl35T+LnrXIaF4evrndexyG3z1fb82CeAF+uVHQ+3Su9ijOmRIYjhiR14DhQB0IH16D+lZ1lrYqJr6vqsbNJenMyp0VTwCMDI7VIYx4isVWyVotoEj/wB5STtC9vvDOKp3NtGtgJViQ7wsjoemB90YPGMVX0bzdOvEuZXItwASinAAweoGBwPu1x7FHT6LaWNtY/aZMpBASyL0+boQfbpXc+BoV1G4n1mTKrGpjh4PJbgt9AMVweobUtpbGL5Y5nLnHIBI/lXs+mWSaN4Zjt7U7Q1vvZueHYj+Y6CuPEzsvM0gcD8QDJceBdYEQ+aKPz1b18sg9PX+lZnwr1i31j4UaJBaRrHJZXV1HcKBuZ3uJTIWz9MAZJ+UDpXWavAsvhbWUfmNNPmlI7bY8cflXk/7PpM3w3z1k/tGWZvo2cEfhWkP92Zv0Pf57cz20QjA3Rgn6R9Dn8KtmYnSohngjafr/D+XWq8U/koA5+8mz8GpqpJDJHYvkgksPqpI5/DivIGMkmEMqks22NeSeFGAeK5nxLZaXqL2H2q3SZ7N2mA5XPTAYNjcoPY/yJrSvkW7E6yMQp+UAdBgdcf5/wAM23s4IZ442cOsY6tgEY7DAH+fStYCaOS0W2+w6vdtGoSNlGF5yrFunJzXpk1tJNatZIfLZ4xhhnKtkehrlxFF9qeRANrkc47AV22nYZNjD95vVMEeuFz6VU5hE8l1DwLeXEdxcX+p4ADRRqq7iTg5Xg4GccHr7V3ulReRb2ttcx+ULSzhgTk43KnzE4wDkn6Vzlo+uDxRc2Wpmf7DFdMoSQDAUk8LjovIA9cfn6BKiqbgNxtkjGeThSPzNTVqytZAzFtIJHvvMkbCr/q9o6enbt9KvQxSSaoCi5X5WP4DrnpVxI0iCugwCM8+lVUuYjcYj4GwBiD2rnTIOXvppI45m8r5Wcgo+QSGIz8o/AY9K5qRIZFSOEgSBflwflcducY3DqR/LoO4vjFNaSRRgM7H7pHJArl4LaNmRxtUjO0H7vPHGO9dVLYDqPC8WIjHI2JiSVJHAYfdx9DivQLMNDbS2pJDJk5xz8x46+v0ri9N1AabuuWG4hRkDoSPujGPc/SurtpRNpt1dSk7iy5bdkevGMYwP/rVpL4Top7GBdDzG2oPlTIIHIOemM+lQIcT26M4UZJGByVHYcdqnVvk3SKzJ820uPu81WkjMlxaqBgbjuz24zXIDL9/8krB8Bcg7sYxjqPw/lXHL+9vTckfIGzxwcenH+cVp+JZxJplxInSMqAQTnORz+lYVlIdqvISZHQ46bSAefbpVRWhmXknjlRlDMUOQCx6+2B045FdLpKBIvMP3jwo4Yf7P4D+dcbZv5kiso2DnrznB4/PpXQT6xZaZCfOYBsBVGf4yPlBA/zimkwOz0zYUuofSI7/AMPf3rnfjlGYvgTqe/jyrOxAHqWmTH6ZrovD9tHPFcSqu/au9d38OAeAPYjH+Fcn8d3j/wCFKanGDuOy1Vj67ZUxzgdAa9ah8B1r4DM1/H2i0ByB5YJXsMKOnpx6Vk3QkLiVz0ICADGFz0/pWv4igElzaKx+5AMrj7pwO+Bn6VmSON+5+d34jIHX/wCtXmdTg6nYLZJc28YIGAMA5OAD1K47j9K0rbSbfSbLFtGVhEcjOP4nboxJ7tjv/hiue1K+ew022eNS8zEJ8h+ZScEkYB/AY6fTFaejapba1bTrKjwrZ24j2MwyrMdnI6546dsD2qDQyNYgYbb93cbQkcUS9E7H2zjHbn8scvCXMuzIOD8vfA9PxxzXcay6GwaLOGC7zj1GMDPb/wCsK8+gPl892wc+mfSszM66xD7JIkJC4Bx2DD/6wrqYdRutG0q+1rT7b7cbRB/oxYJ5ik/MdxBxt+nPSuWsNqIJSNxZee/PoR6V6V4TljEUqTK0pdPnB4DKcgLjH+fSumkdFKNzhfDWtXGtWsN/qkYBBdtgGDGG7Y/4D+VW9TUgsZSWAUbtp5Uen+e1TWltHa3bfZ1CnDYAHAXOMen/ANaq9yp8yVck7zvx12/j6f0rmq/ETW2OfuH3o+3A5DAenpUOf30Sqo2rubPviow3758nJDZ+q/8A1qkjU7gyYb5uPTb9PWgxKcEcM1+iu2N4J9BgdP5V6VpEEjy2ccCZ2ffIXJWPP3vwGPxrziP91MJiiiTIVQR8oz69vpXq3hSVYrmZmcK3lLl2wvU5wPqf5V0U90jaJHrc6G7e3COI4UZASOpUVyFhmKRSzfeQL06g10OrSR/bLhEZwzkMoPo6gVgKq/a4o9nIB4H51yYj+ITU3ON8RyLHdIoIyqfU8dqrWjkrEVYgvg7Scd81Z8URFbySWLA3kDkenBFU7A7ikTDchAYqO4zW1L4RRPUdAgUwkclIztAHQe9aeuTCTR2ZJGQQhVUAdOnXNJpKNBZvGzfwk7v9484H4VXv5NmjTAFcMgxxnoQD1+tZdDX7J43HzcF5ByVOAOAf/r1LdqTEpHyklhn06Gq1rtLiNvuIDznnr1+v9KnuNvzbRu8s8A8dBXTHY5zV8JjfepGgPl7lXPYg9l9K9D1BNlsE2bSUKKrc4wRzxXnPhpAJSQFlH0wAzEZx06Y4Pau21Cba3lfdLZyWboWPPtjHSuOt8RoZ2FjXKLkcdeDxWpo5RrwAYCjp7n/61UbjAbzAQeApz3qPTJUiuDKeMEbSOlY9DMz7lm1TxNfzqv8Ax5srStn5XSJVA24HGR1A7H2rnfEOrjUL9VtdQS3imgIZIuJZg6jIPXIXB25GV59ePXbaxQvcTQP5aXSj5ivR4/mwcY/D2r5813QNRkuHjvsW97z5Kt0ZWOXIbGzdg5wDkdelcPKnOzKi7E9ysNxpjwrKoWBFG6IZ8uPHy9+MAfWuAgH2W6N2CJgmQkg4fexGDz97A449a6bTLp7WN9LQ+ZFJJKFL4ZF29R6MpPbjHTJqtqmkfb5Et1bM3mCVY8YJjJHHAHYdR0H5V304qKNblTSfDl94kvGMsxihX5ZLhVz9zbhQoAGBkenarUGg+H/DWk301/uur67E1rHOxwEOxmUDHT7o/Gu50oC1006TAweSVz6Yz/d/AdcjpXF+KIkutSgt0TZ5BZHJOQZHCiQ+g27do6frxpT+JIZw91MvhW2NrHh1uNo8yJeWZwW5B42jGF78+9dRPe6h/Ys93PG0aNDGRGBtVfQLycj1AzjnkdK55Ldbm+QuA8VuWh3bgSdvcfw47AdwPcVtX4a4jS1nY/Z2BRoxhcv2BUdh2xx7V1T6AcLp2u6t880M0UFxPOE3D/Vsww3mKFxw2Sec9AO9ey6T4lk0nQ3XUlhvJriRHcIAivj7x4G0kfL2H4Vx09joFzazLJixeC3RbWaJAu2XLYc+uOMg9s966az8O6PL4QE09+bq+8tZXQgKwk+b+9u4yScY57HGMY1XsTIv6ZIL+JL7T4ltmuizTBlIjmZj/ePQgZ6Drx05rBh02HS/EognmS3W4kAmWJ12ptHykswyNx/hwD9OBXYnWlOlwaReoxs1VYQ+NgjLcI20jLA9P7oH4V4m3h/UJLqO6srgmG+nlAZ0DKCnO7c3ZgMD+XSsaaXVknaS20uka/DZ6xG06xusloIsyvJkj5CCcjcRkDPy578Yt+NL2HQmjljciHUGlgaRh5kSFF/dx4A5UZOe1cBp72mnSS2WqTz4E37so3OAQH2YAGGA7Y7cVf8AHWq23ii6tURpLextATFOB5Z8wrg7i3UbTjPTp710qmBzUElu9w32P97EHiwXXnbjbkd+3f3rAutR1F9Wu0Fu9tsURRzxvlhx1G3bncP4R09jmtG41W3t7m18vIDpHhjjaVPZsfdYDOOv4VPqajULi1urZCtvCXG4YB3dByM854/3uBXUlpYD2fWNRv8ARPBllr1z5t48sixrb3agFYnGPmCjAfjoPXGa8du/E1pprafbxTNb6hGUkJuEwzIxIGCehXpyBxjI29Op1PU7jW7LTbaW6l+2WTSTBfl8pNy7WwOOg6D39gK4G/0j+2Nf+y7VaSaNSxbqAhOcccN2HQHHalSpK95Acz4kFxq13LqV3cy3m8CYDyisOfu4VckqQCMc9sg7eBgxNHArqpfys70QrkhjkEdMD/CvSJvBnhqZTb2FyVuGC+TiThpPmBUY6dPpz+fM3Hg6+sB5aJIBGB5rhx8gP3jz3bHXBHp2r0Y1o25QMi6uftDBMuke7c3BO/tgZAOOPpXqPg5zq6nT7q5uBK3yRI4A2qOR6HjHHavNbaznjclJJGjAYCOT5cqMYIPGR+tWL60ubd7eS3bDkDcV3Bo9uOVYEcj86U4pmZ6HrMKzWF1ZTRxwOuURGwA2znBBzjaBxXmU9vmaKaaLMbgCMbiHCgYGduBz2reim3lLe5ke5dRlWfljngcjnn3q/HJ9nu4biBkZoIAoxgbWBwD0ONprGGgHMSJqFzqH9mOXDq5JJ4BUAc7cDPHp1AzXX+IpTZT2UGmkLGdu+ERhsHH+sz22/dwOwqG+vftOowyagjGV9seYtoMgQ8Mc/eO3AJPQflV+axeZbiWGZorpG3ecQGBxjbH24JwVGOc4xRz2A5rTrPxJofjzTL3S4Uk1B5meGLIVZLc583zSpwq8/lk9sV6tc2V2fEc4V1ea4/0t5Y22KJpFIcp03IQAM4z2yD0ztFs7zSYLMz232fVtS3RyTKg84J67lJ4QEFsY9M8caY1m8ilXSNXnMV9FP5ZEcYHmKxARkx8oDjptAHy8iuStPm26AcJ4i0OC21vT9f066Vbn5hMOoCxjl1B7kH5lxxxjPU9nBJHqGAm+ZvLHz5VcdM8DjIz2GPyqXxkimdrWID7EloZIoY8B9wAJJ7ox44wfoO/FW+q/ZdPeCFAFlCths5VOnAAzxk4I6lsnpR8aSfQDptRu4obV7SBmWOyYytNgs2/bg8gcDGeD7VypCpAggEUkMeyY45dWl+64OcZ9Dux2zismeC9mgmisPM2udnm43oGXnaT6MOPpz2xUXhl71LC502SBIInMO6Q4GWLYUqemduFIGcdRjpWsafKtC0zXuWlEclsT5PlH96WGc5+7tI/2e2OOO1Urnwm51ZnuLt3t3Tz3KLlbmTgjgLtAHQg/3e3bWAjmlk0+zDPcWZC5zsjbysL7n6jqMYDDkVPrGvwafatAQsk0q7JWA+6Hz+6jByBxx3AznHatYSsNH0fos+n2/wAAfD8en6UbC9jv7mOWaN8yfbZifm34z5bgj5M8rjHSvpeztLqx06xinG8rAm/1Zhjdk8kf3v0r5r8PaZe6f8JvD2nXYWNr/Wo7+1G9X3wA/Kfkzg44wcYx0FfViSpeWYbJKurhuMbdjfd9Rj349K1pPVo+2wEF7JWPpv4Xv9o0+2gzkRIygfVjivyC/aTsWtP2g/E4Az9pWGZiSBgqu3A+gr9YvhJO8FxDwVR4WjXcRn5e9flv+2JbDTv2jNQCnKtYQ3I4HBmjG4H8hXXDqvI76PxGR8Dr0W3ie4aQnCASlc8AcjA/Cvj7x/D5XjbxEp+Uf2g55HOWLYH619UfC3bba15oPEsLvwOePl+lfMvxNTyfH2tK/J8+Nj6jKKT7davDfxGvI83N/wCHFnIlQnyIyv39Mj6VOpOwM5HI4wMDJ7VD5sRwDyOhz+h//VUoQEKyL3xknGSe1dsTxETQCJuGyfbOOe9ascds3Krj1ANZQhlVcIqKc4IA6++aCojcPImex28UolrYv+coywUZK8A4wMf0qGOYscKwHcdhz/hTByPmT5SOe3B9KlQRkgMWB56Y5/L0pDQpL52q5I9OwxSqm7LDOAgPPAbPtVuOyXpFluN3zHHTtgU9rKYAAqMr0O7p/wDWPaszQg4AGABjOB/ngUcZ5ABwPbH0Aqz5Az2yO3+evFP+zJtOOPQ9cn2/CkaFfjPuD9DSkttGeAvGParRSNpNrKAp/gH+PaoRGFUtxjGMjqM0CsLGyhtrHaSARzyfb6U+GRN43kgknJUc5Xt6VIgC5AQtkcrj7v8AhV6JB5e4bVQ88Ecfj0oGXFDSJzltx/StPw3bznV43R9g5yq4+4hz1PQdvxFYDXO1wYTtHc9vpj3FdF4UlY3DSyDIxtHYAZ/zikkTOR6lHfw22l6tFNgCRSI1Xjlo2+Y+o5H+cV46EO11QjkYyePx6dK7/Vm8zRJ3hzguuSeTx0FcCgKIG/2e/TrxUTNMN1Ksw3LyOfbp+FEMeS3zFSf4T0xTnzgnZj1JPH/1qZahWblt3AGMf55rnOowfExVzEAuMjv6Y6/lXIqEztQjuVx0x6V1XiTf9pjHC7FIyeBwMVyEYABONrZ4x1FdVL4TjrJXLqHG3pt9emPU/hWgFH038eoz2+lZ6EOy43dOMdu1bMQUYABI9OOfT8qp7FUrEgj/AHiQgjeAAp9MVYi8zaMDB6Y9vT2xSrHtYBFU4+6vQ59/TFPWN2+70H8XUfSueR0hHFt6kKCA3oKtqOCd4+UdvTtVXyD5Z8wcEEZ9u2KmWEA7ihbPQ9PlxWZqXN1ofvnt95eh9qVZLTPyOdy4+90wR0J6VUUBQCODwPVdvuO1IVYHyxjn16fpQBZynCgqxIIwevB7jt7VKZNuQdwwOgxWcUYoQgHBwSB8vHemZP3t7e/fHqPagC6L3bkoGOSOuOB/npTDesvYjHJBXP8AL2qvsUHkdePr6fpSMUYZLcccelaGZaF9OcZ6DH3hzz/hTXvpieWKKem0DA/z0quTyuce3bBPbFCssbbiPrjpx6CswFMysqnjuc5wPzp8R+0fuoyokABy2ApUf1/CkWSAOuFTknpz+eewodvMVt6Jj24+mRWgEAbcVb7vONv3WPp24FAQjOccEkD0pS8afNGpDNgY6ZA/lihvJdv4vl4UdGAHTt0oACoI5wxGT6Yz/jTMSHcQeT9319P/ANXFOLJkYXyzgZwBj6j0pv3dx+VscEYwcHgdeDQBGd25Q3y9s9zj/PbpTR1UDof4cYwCKl+XscnHBPPC/wCfb2HFLhgzIMkccDHA79aCWKYYEB8zgY6D73tjPANSYijc/ICSF+bO4E44x68d6jZTtzxsYYB68d8/0xxUW19gwu5h0Ge3t+FBJaBi5AiOFUZzx09B/SnbXwu9AF4yQAAF7qPrVHbN8u5/mxkAfzPTp0pmHGQx6cgH0Hrjig0NBk2/PKMEEeuAO2Pp0qo2WADjgZ7dAfTioxsUqDyNuRkEnn/63aiIoRgEk9OM4x2oAcEbAZE+9xu4wB09eDVU71KlwRtcb89cfQ/1rSTzW6FgAM89MDrjoP5VWlilWQNGwctlgSmBn2HfHarTM2hl1OGiXyE+UDHbcOfYdKzc+VIJMcE4GD/h2qzIQdxkPoOOFA/wqBkIO4xg4ACntWpjKJtaZ4hvrKSGKVm+zk4UKN20H1H1r0YXEF7bHcomjzn5jjB9wK8eKgxmP5gRgn0B9sdq09LvrrSHUCRGgY4IHJwfSpaJsbup6U1nNPNAM2s0jPGVBwikfdOcdOn0rGMkLAFcHGcj09h9K9Bj1CK6CPCwdDyQhySD2x7YrC1HR0bzNQ0whFUZlifjZ64zgYqQOdlOVxgBB0B9ff8ApQuFXYQMZ4HsR+dMGOVYcEc8foKcMZKkY/3f5YoAY2xwMAcHGD2P196SWGG4TyZkztxg4+ZcdhUgKqAccsQR9AOOelIeSF255z+fXH0oFY5a80+S1k8rBaILndjGB/8ArqCB2tijOPundjpjj+ldZNtkiEEg+Vl28N2zWN/Z0Xm7N2FJ25559K0TMJUj3m31OCHweZ1JKGPap2s3J7nAzjHOenGK8ZY+eFlQFByQp5Pt0xVX7TPBF/Zdx89p5jOpOePb6cDjHarayhWB2MTyOB2PbHt/KiUjohCwhAxjOxRyvbv6entUqICvmcEZySO/41MVLuvygJjgD+Ef1+lPwTF2VWAPuawNBvksYn3jojgbhjGecD6Vwxyy7B823kYxXofEcb7vm3Rv0ORnHpXCIN1sgPTsBgcH6VdMxq9BUiDHBX7x7dAcelaEMIkH3OCvOO2O1VPKAVSPlHJ54OAOtX4kKZ2jO8dM4xgcU5ChE1ooiwRoeJB3I5JPHCgVZKiNlyQxJOc9Bn0FURNHMx8rIwAuX4IznoBilSRdpjHCnrnO3A44HpXOztikhZMmPI2BQuMnpx6U7k8xHKJhiFHejAMZPOHwNqkYH1/pStu2khQG+XaBlQCOn/AqRQm5yd6Js8o85GC2foKcrYbYrfNk5UDkkfp09KkWGROQcDBY/T9PyoUyjbgFgBxjgdOev8qAI/LXZlh93jp09Mepx2p7Ixbk5Kjgj6enb8OlNO8qsZB4O7BP3Vzjt1zTt+w5Y4wSoGPugDoAOD2wKAHcNu8scKMAYIAIxtGfXFBiDKEUsMfMvb5h349M/wCcUPnyyzfMrIGDNgYPXjpnrj9KUkDABc7csMdM+v0oASPy02sj4QDdnnDY7YPTFSK2Vw2Pk9vfjH1qPDAHzB33HPvxyOnNI0iIWdx8xOPm7A4/9B9KALgdXfDAHaR3+YE+vQcdKjwOfLCHnB252jj09M1UDphOMbFwpwRnPQ47U4DKFQu7vkcdByPccYrMC0jyFtqFdvKq568VJDG5dPNZGAzjjqRx7ZI4x7VQMnUdEYnGfl6dsdtv6/hUiI00QLHaMHkjjjrwPzoHE1jZsmW3BNgJHPK8ct269B9ajMdqqqZSCARhl4xxnt2qh9mk3KeuQF+Y9Rjj89vH4VNHbkr5jExtltq+uP8AOKCzQha2jLC23Nu5yc4Ofw7fpTApYkrlcDI3Dge9ZrTbZvlLME47knI9TyPwGaj+0Sth9wBO5fZR2H+fSlYDVR48P5pB2P8A3uCCQce+D0zUL3fzI0mAckEKOPlHP1+lZnmcBhhgo4Kj5QfTGPxqZPMWIM0ZB4C8fLtzgnP3Vznt7U0gLKEAKZOAzb2J4VfTn6VDG9vJaEZDyF8Id2cEcgZH9Khkk3plIjjb8+c7A2eeoweQP0p+x5EwSC3+tG0bQAAAMY7ADH9KtKxDViWCe3QOu7bu+aPIO09sHHTn8f5U22ZlZYpEByQNpxkfTsc461XIKFxgFUG8r1OT/T/P0YAgdSe2O3G0jAwfr+lMRrlYjjnoNuM9V9PwpCFt1My+X8vKDdkr7AetYkdqOkak8nJT5dv+ewo8lwq7FHyZxkbc49R0zWYCp5e5jKuQTk9z7Y/karhwgKqD8oJ+cDjnkj/61OZmSROR84wE242gDgcdjx+FRfcVgfvMBnjnJ6n6VoZj43VnwuO2F64x3X8KFIO1gcDheTn9Ki+b5nbaV5UBRg/n1HFGw7QxXjIyen+e1AFpRJneF2hhxkcHHpx1pyDDZjXaE7HuD1H4VCyyCMK7AGM+Zgn9AKcpQ7WTLEgyEA5wD7dPagCbCx7PN+Ub+f8Adz0x6A/pUW0KFZWDlSSNpwcev0FI6hECkZHof7o/x/pUJO0guQwjXbn/AGe35imjMuRGMOvJVc445xkdfzx0qB13kgp2xgH7x6dsc8dKiKiPlmK4/hYYx35x+H0/Sja6JIDg7Y/rjPH07dO9WSxVD7VVT8vynb0K/wCNPCsG3IdvO0EcZXnHHbFNa3BWM7m3jact3bpwaIxGGUcsykgkHnkHrQYjHdgDuJU92Xg8fSqNwFbaCjDlRtXgH6fnVlwcljhQ+fvnG0Y4wOtMRQ01sxYjbLjgdMDcBz9KtENHX6ZIZIwF58naXDklxgY4PoPXqe9ez+FnVrJJcZJXO/HzHgk5+navHLWRJgzKnfHJzj69B9P5V6/4QAjtGiyzBcKwJ+8AMkAjGBjjPHTiuiBzyPEvFZ3eIb+XKhZXTBLcqccfRRnaAO1YxYtLg8bc8A4I49f8a0fEGyfVdRk/dgy3RULGqKqqAFU7VxgY6Dp6VkfOVVnjzuYLgcED3z14HArGa1NYllN+1dgDFecAY2jHp3ob5VZ0GMAtnuT6f/WqMfOroM7TheRnH+H61OskbHeoK/xY69gAOeO34VLNT//T/QYdVycc5HH0FSfwk9fT0zR8wBzx2IFIAD7dvwH/AOqvQOcOOpAPGcHvil+vHYY4xxTOGPy8Z7N+tP5Azjqo9w3Pb2FZgLxjAHAGMU9VxkYIxyVH6UwANkfhx1FScYJ6HAHHI44oAcMDoNo9Kfkg4x1PNR5G7Bxxzg8VIPRvY+5+mKAHfd9sdDnrThwCvPI4BHHH+FRg/J8uMegFP4AAXPU8nigB2evTr+FOHK5AJwMj6imZC9Tz/Sl+UMMEYzg+nH0oAe33+mBnbT8Y424A9KaCF6jAzzij7v4E80AIBgYHbj2qVRtGAAB0H8qiGN27+Xt0qQhfu8qRjjoR9KAJMZ4U8g9AO1SDcVHvUWV4IzjsAewqwowoX8//ANf0oAdiPYuefwwcelOHByPX/IppPzDcRycYqXovyfr1+n0oATJPJ79qUe3B+n5UHaTjP/1s+lHspGegrQBpAX/PalIC8Z5J5z2HtSZ+XJX3H+FOORkYJxjjFACcfwj24HpTeR7ZoOABxj5t2M9hQq/cVugHJ7deP8KAHYILDOM/06Uq4+U47EgH19D7UwHvIMHJ4Hb2qToMYznvQAmdq9ccDinD+8Dz7U326Z7dad0XdjjFADQFAfogxxx3pcYxyBn3x2p+7DnnHamgApyvKfjQaER4GevY+lIwByx6nj2A9h3qRiFAcjg8f5/Kkw27p/8AqoMxMgZ5x9aco6YHIPJpEIAxxn0xT8HnaR7D1rMCQBlH+6v5k9/wp46evzfy6U0DBwvbj8Kfnj5u/P6dvpWgCjgYOPb60cDk42/dP0pD79zx7fSlO3v0P61maDSvUMMbvl9PpS5z0OP932pMJ3U/1pOenbPB7igzHDaegx7d6aPfr7j/ADxSjGD26UEqAMsQvXkZoAeF5O0cjoKn46hc9vTP1FQf3kP3QDkem7n+lTRyMAV6khTkcHjjp70AP2gD5R6fh7fWjoAvYn9PT/61SjHlKTzgcge/+HSgKcAAgFemOetAED4bcmPufd/z7dqjfkgg+n5DofrU7AjBCkZzyP54qFkUYPpgkGgCHKjJY/59qbkbeRwPQ4/CpHUALjnB4poO0EcH1GOlADCRtZum0Lx1HPSjHDfdP4c0/YMH5VUHHI9f/rUZ+YHjPTgelAAF4xwPXPtT1UgjaB2x+PpTcDOVIwuMj29qlVcDOOuMZ447UAOUkcru68jvTxuAPy5HTH170g+WQRjGQcEVIV28n6flQBKqsvUgE4BA7U9cqSRxtwagyA2Tjrj6fSnq2BkY29MGgCX27Kc8UmCQvQbiTnjI9KaCQcjp0+mKcMHII245GKAGZ+8cc5wuT6UZIypOB/nsKlw3RAPl+9x29qjZeQOQSew9KAI2Ptu78dx0/Sk5x0+YY44p2Ny9COwzwc96TcA5ZuM4x+FZgKBgY4zz+FML7UEiAEggADv7VIuSMhMqPwpBtHVc9CKAG8KWABwD/Ptik64Ucj9eKd8w+UncScccU3AOBnAb5QO/FADMLnj6j+VN2EKwIHTjB79qkI7MCPYfLTAozj72Me3yn/CgAIBzghOM9OmetIQAM5HQcZ/zxSngYwSMg7c8/SmvzkD+XrQAmB+OP5U04J9Og5/pSMcqw9B+tM6OenRef50AOGRyD/8ArNM4K8fL6cZy1OToOQPp71Lj5WCgpznI6mgCAq2R0Pbpj6cUwgjAPy+lSsNp3HC5OFyeTim/xHkHPTHHPsKAIeR2wfSoSOCcY6e2KnIwPm4GcY6Goto9sYwPp2oAenAVT8vpTmxgHPcA+uKQcY+UEdgf5UvA4456+p9h9KAEJx8pA/Kk3cKGyTkk+tMZlyVO75gDjvmm7vk+lAEqnHHc52r3GPWpeMDPy8DAPrVbI+bgZ+mPy+lSFwmEA3ZJz9B6UAPOc5Azt5JH+fSmAqR169un+eKYxzleRwMA9f8APaoQcY4yMZx04oAnOM4HfjkdMUh55C5xxx3pgPB7D0+lT/LjryORQAnOSB/dHy+h/wD1UhAx930/AVJ8oGAOcfU/5FJlOevbCnjFAEeOemCp6Y9PSoiBgk4xUzqxyM4BGKi44ZRypyfftx7UAMbvngr2/pVbcFzngcnPerEgCjHqQeetVWznNBoMJ9h9Op5phXHt7d6fgcjnn+npRxx/s0ARAHPXr1GOeKkB9DjHrQT1H6f57U7noRx0oMyIrgDgDnkf56VC4ADAjkDg4zVg+3eq5+Vi33eaAKZGeN2cDgE/nUbgFSexHPrxVnsccBexHrULDKthuAOeOcUAVtox5YPUcg9aOwOPl6dcflSup64wCAOtMHU449hQBL1bjH0HWo34A7HOD64p3LD2GB07UZIXPp29aAIGACkEH6elVmxuwuCcY/DtV0rwR7HiqrYzuwOOeOvFAFI8YGenr3xUJ5U4GD93p6VZKgDB554HpmoSCvAHpQBEVIK8HcMCquPc4yRk1bcANtP5j0qu3Pbhe3tQBXbgDAHUEY64FIVA49z+tPKk/KSNvt/ShiGc469xQA3GMjHFO4xzjGOBjNR4Hbr2FPHYDg5xQA70B4PSmnjORik4/wAP/rUcevXpQAnT5Tj8aT2680vHGeetJ2z2I4P+FAAfurgdOo9QaO/HP+FHYAc4/pR2447n/PpQAuTztGP7vufX8KMjHXoKcGG0cdvX/PWoQT34A4I7AUAOPB2/jik7UA/4U3PGev8AKgAPp0oOAueoHHA70p6gLzjnBFJ046DOcCgBuM9PyqJgfTFWD0APaoW6+3tQBDgfXHNIB+XWn9+ntTOMY7g0AJ70g7d8ZIoz1xge1HBx/Kg0E7epwOOlO74UcDpTOo9DnAp3tjjoccUALkk5B+npz6UDIXcMnsMjnimnOPXjp/hRyTnp8uODWYDs9MDHA4/wo57jpTfz6UmAMYA4xxQA4Edh07U5Tzz6cUzLBcDr+WR7U8Hk98Dj0oAcORSjnpjPQj/Cmg5wcYOeg7UHj5TjIP3aAHn8Rt7Dp9KbwAD0wcDtS8flSHGSv4/SgBenNP8A8KaPXgClHpQA4dh2p2QBwvXt9KQZPTr/ACHancjPSgBO9Lxycd6Oe1IDwRntgUAPx/OgHGaTPX0pSPpQA4cGl7UzOBThx9KAFPQfpTG9sU844ph6dvwoAbmpAemO1R96ePTigBy46E9Kd9Rn2pOOMDpTcjt0oAl96cCOnX1+lQjHpgCnA9ulAFyPB+Xg88f41KvPI9OP89qrK/zc46DoPT+VTqc/jjgCgCXoD9O3H5U/7pbd/AM4+o6Gm/8A6/wHanZ7H16iswJQcHa3bj/9VSL3H4e1RAhdx46Z/wD1VIvykR55I/MUAWFIyMgEkcfjUgG0ds+1V/MAXcpOR6dqnGMgYyWoAlTrgDHYEe1T88jp2z6ioU+9jPf6VJjPt9PagCwpDc8+4FSDIx3xxjoMVCCQSDxxUyjunQDHtQBODUg/rUA6fpUoPPpQBMPy+lSr6jioF9qmHTFAE/y5JbGMdKsKTgZ6ZHtVLOOB144q2rLgp+VAFodjxzn8qkHHrjt6VXVux6Hg08N2PXAHPT6UAW0YA/dyAatKw746dqz1LAHHHpircbEqQrA+i9OfSg0LSEHoOO1WFPAAHfA9KqpjPUZ/wqxHgHOcFcGgC1GONvHv6VOqqc9cY6Dpx0qshUgDGM8flVgcd+w+nFAFlCOAcYxxVoHkH2/KqIJyP09qtJ26c0AWw3pT0YDlv/rVBvP8VKWI+7QBaz8p+vWjGRUUZ3HI6YqYDA7UANb0pUUqP89KBjAOOmfypQcDj2oAnB7dOhqWq/T+9Um6gCwp7H0x+FO5HbgDFQryMjv/ACpwxncRzQBIKOnSm/p7Un6UAP8ASmGlJ44ph6/yoAUUueO1IB7dutIQKAExu44AxUXJ6cDpUvb07fhUTAflzQAxuelM6cYpf4cHtUZJz0/pQBJ6fyph+lM39+9JnigBw9/pimsuee9KOKccCgCmV5oK8elSH8BzRQBFt47jH8u1IRxxxU+0Yxg8fypuOf8A61AFUgjPPTvQBjtxipmAwVHT1qPH8PpQAoHXHb9KDjn0NHr6ilHXjoRQBxHjz4PaD8XIbK313VbrT4bHzXKW+AJVZQPnbcm0KBnIIx2x1r+fvxQkcHiDxPawuLiCHV7u3tZWO+X7PGzLGCR1woA4AHXGO37UftOeAvGetfDrXPGXhjxVN4fj8Mae90baEZF0+1sqzEfu9w4DKc5A+h/EVw726PZp5jSxrMYmPzMx5JLHqx6HNRN6GdR2RjNepJdQxXdupkt4Sy8cB8cEcYB+X8KfZ3MaSC2YksPnZhx9Qe/T061l2dtIZZJriMxNP0B/u9scdB0robdF8vfsCPjbuA5wP6VkcZPdSKyoh3HeWUnHGAc1ms0scaX6g7kJXpwR/wDqrQvULWoI6g4wO2f/ANVRSyJ9kEMgCIAMHvx7UAQWt/rmnSXtvYXv2ZdTURTAKrZiOePmGQMM3QjOa9CtPEU9w0NsziJXjMRmgfdGwQZGVOdpx3yfbFeWNI7CJ5FCyqpHH90dM+9R2O67vNkD+WdhKpk7WPPb649vTmtIspM39R1Z7XULqB5lmXhSWHJAPGBwBjPGOKyraZbtdqJMy7+REm4+uB09c9KwZZr5Jna/hVn83aJB8wGBnGR045GQDjPYV1Ph+/tNMlS21BGSWPLRsWwrbs8EjPr7VfMJnf8A9kabDHBe6fbokUK7bgIMF0IyC6rhW744zkiuc8EXmoWzQ6fdWEdzYxs5ju+ULqXLd85+bJHHTjgU19ZtdOKvoc8olGSykFkYYA2kKCGHXGRxnPavQtIWx1JUvrYKjqENxDE25ULDOF7FWxwRxxjrTNY6EWm6hpui6zd22r28a28n7+zmxkEnqZCeSGBzjoCCAMEitc32kvbM9ovlC5PlwzwZUb2yAMNjDccY9eg5zXuhaQTW+qSwC4t1by5EChn8rgYTsRk57YxVPxHNd3MG+xspfKMQuYTGf3hRAmJI8AZbaw+U9vQg40KJtCuvtVv9nuLf95DK+ZyAvHdT79+O1VGgv2vpNRtEFwUjOYWbYrxuvG09Mg9vbH0Z4Y13T/EFiY5JWF3asfMt3wrHAwfl5HbnuKE1XVrAyww6d9uG5jFGSY2Rh0G5VJ2jGPugCgCr4m106ZYyXt5DHHDLZ/Z5beZg4I5G0cEN36jp78V4/De6bDo9rplm8KxQphQqqF+Zs5OPfk/iao+OotZvbmOTWLCawt2/1S+YJDlMb/u9ByMHAz+Bry/U7hY2eMoSPkROD8vTvjjP86LX0Mqivod9qTXFpePAymRFOU/ug9fxrW8HeB7rxTeLNd5gtZJRgtwMd2A7bcdR9Peuq0f4eC7v9J0lNViuGu4k81/LDG3fAK4wcEdRjj6DIrrvEGlato+qx2Oh3BN9FKtvLbhSBJGV3BsEFVjOctyAuccsMUWM1AhuW8JaDefYfB5/tG5s3kiDBt3lrEv7wAgcfMdo4wcZGeKoaRplpdPObSO7MOo4LxY2FQ/JZf4c5Hftxg806Dwzp1zZ39voog1BJpWF8lvh2WZON0ZJwdhONo98c1zPh3xLdaTd/ZLeUTxoqxkMDuYKThc/eGM4B6D0NBqtDv2n0TQVES6dKy7fKfzW5CY5PUpnAPpjHHHFZGuQQPo15pVjpN3bfKXaKQbuXPybRkkj5QcAY4q5ba/Lda61qQRvKyArIMRkLgrz13en6VR1PxBrmoa5babpyNMxl8lliyNq56+isijPPGRyKDU8XlvbzRbePVVYw3VlKJYSB9yRCGXI4xyvFfWfxO+I3hy18P8Ahzxjba1PFNrsAnewh+eWGRkQyKyqcKiNxknOOOM1weoeFPD9rYavLextd7vnfc2fLYdl6E43Yb6dB28fvdPbUXjm2lLYgwRbmBdPQHABJOPw78VmSjvb/WpfiHC15Z2W+1i/0db6VQkgKrg8HGSxxnB2rVQaTp2i2TW+rbLm6VQXiU5aMngYXPpgj1+lZOlC90K28oPJFhSjFxlHGfmXaflPTHpXdeHfhHLLZyarqJkt42kFxFFDgk8c5J5XpxkcUDOj0HUYJPD1v4alkhiaRXliVlYEOThVfAGEbnkDPHHGK85n8Dakx8yG3klkQ/NJCQ0XyY44A4HJ/r2Hu2iaBo8OpxaadMEMJQNbTSlnDSFejEggZP8AdxyPcV1I0aeym8t4QoCs3ksuV3gZXlcA/p9PQA830PQ7C10r+zbqyS1kHlmZosefdD+HzHC5KqOMZ+UYAxir80sejRPbWkOLzUAtvEqfKoY4RTnjbjcAO2cDgZNdbdRONRbdAsduLXzCP41LLnI6H7wAx6EdqwtKt9LSOLXPEtj50CrJJG0LtGyOpALnDL8qBQF3HryOuSIBLyxmtNNgsWKxyW4+6rdpDk5OAPQVyUt3NCiwXb/aV/1HGGHt9f0re13xDFqwe38O6e9pDbQNNI942+WRlwBkgsoAA+UAnPtXnkM96N5gCMZV3kEcEAnt0/lWgGctvrMl4tv5MbTu3BjQgxgdMFcheg2k12V1q76NNnUhCx2kI6qPPDYCkD+6PXHbFaPg7UlsdRa2ckyXOPNQEBQoBOBnr7jsBXlPjJwbm8ubh1VkmQbwOB5oA4PIGSB+NaAdlbeJvDeoWslr4jYwgj5SpOc5HQhCAe3zdq4TxXY6YrRXEPmWUXn4g3N5oMQ/5abBjAYdMcDA7c1zksaWHz3jLtRd53AHPXjpjPHA79KfaJqnizUYoo28xVTcJZD8qJ1Zt3YDNJoD1LxR4gurTSYJ9LA+wyt9niK/PK7uM5PTaoAwAOpHPbHkviOYtplvaXi7pIkOSOMCXsfTGAcV0mu6bb6feWGn6RcSaiRK+2EFQPmO3aOdobC9duAME8VV8T6eltfwLbT/AGi4updtwQnlxptA/dqpySffP/1smSzF8N2i28dzpdwMs588p1/dE+39044NbGrauPD6WslrvRvKeFXQn5focjGPb73SqulyCx1/7YyL5Tq0bqSBkbTgc8cH0q1rNnavq6Qr89ugwI25G8j09Bxx2rL7RiV/DUQe7kn1TbIbqIozMdzFeCPTGCAfl/oK6O4s7bTW0yz01/MU+Y0pJwXMnXP/AHz+VcpY217cassNoVM4EmxlycLGm7hcY4AP59wKPMjtZtMvTIXYpLPOq/N5e5VUD7xbjI+90/HARodN4jxY6JbtYqRI0qQS46YJAH03Gu7vPD7eEtUkuNAvnmgeBftMHyqWABIY42rkdRgKQOnVgfOdMhu7zT49EIeeSZjOsfVkT5cY4JBUAnHofpXpV2+m6baM2qNJLMFwAudvmcbFLdQBjqGBAHHpQWmVNN8Z2GnkaNOk37w/LGi7iFPOBgdjz6+gr2u5nUQ/Y2jHlrD04/iAz0/PtXyp4d0PUrjx3pc11hAjTTk5ODHEpI29uTjHtyAeBXuX9r3mpDyFcOsbA+YgwMHHAP49MdKtM2gw1GS484LFsAjwFO7lsDoB6H/61S3lr9vkjvo0PnxqRLtXtgbuOMY/+tipZktf7Qji+7wff35Htgmu/tfCb6THd6lezqI1TznjHyllXoDk4AywHvnpwBSbsaKNz46vtB1jR7JYbdjJGXd41jznr8vzcZbHpxwPw6nWfh94qt7jTBNpzE3iRmQH5fLYgBlb+FT0POOK93udTgmeIpaRRRQzhoDsxLG6g/N1IBHpyOPasm7uNU1C3dJdQlEp/fLgjLlecDpjp0HHtxUez6mDoRe58fan4W1S01G8dYmDQTsUXH7xU3c4A7p7dq6TRF1DUJGsrsrIYlzvZvmYN0HAO7b+GK9iuYPPMN1n5xIznHfnn6nHT3rhde0y8sN+qaepUyZIAGDGO/H5gVXKc88Mlsc7rtotrLCigHbsjdRwCMcAfhUN3ZGKyLqd+JNxBGDxxj16fyro/spvtOjupQwk8pcMeEwMZwazPEOm6kI1itgdxh83IO05QDJz/npWRn7ExLW1Lef9pjwGiJ2noTwPwrKS2uILOHzQTFlyZOikg9j+X1rtl1CLUfDccceGuYUJkIXbhyxwOg6cn0xTLvMGmxwmI7AAVVh26g9vzxiqjPyFKnY8qvVmt45RyG/h/wBkH2XjivQLcWt34ctY7pC2FPzjA3NkdD/9asueytru2+zRMokGS2euD6Y4xj3rU0u8jt4Y7e6RRBCuMDkbwevtVTMrGZqu/T7y3W0LB4hvCudwHHTtj0PbHpitBNXi1BOYNjb2CjgqqdevB6+w71n6sXk1D+0oHHyoPlb7oyOemOntinaRpguLlpYsiMx7m5+Vd3TFStrFxXQ7oR3Ez7ZAFEkatGrcgcAZb8ulNXTp0Ejtgg4K4GSzY7da9fsdMt7rSkZYEZ4FCZXgNtUfM2P5Vo6ZY2hdR5SkLwTwCJFPtS9gjs+rnnGl2smozWFhOGSSdl81DwyxgZYcd+MgdQDXtOqY8kJDhUbOEA44AC49sVm2dlDIq3/lRxyLvhznaSOOvbOOM9cVJqrmKyRAy7lVs/N0OOOgrwsZbnsiWrHJeIXaz8H+JJcfIukXZK+pEZAA9OtePfs9NbW/hGaCdsbWtGVQOd0yuufoSP8AAV65rcX2z4ceKldj5yaVc7Nvc9hXgXwPsb/xB4K1COz5x9kjZhgH+P5e3AGOPbgV0Uv4EkNbH0kswkvIbTKF9qv8pz8p4/DpWlr7SQTQ3EIH7xcsuPm3oAR6EblGP6Vy3h+zaz1ZBK5uZDGkZk6BlGAGOST0H/1q6XXf3yTxIQzbgyn0IGBgjvXmWGimsB1GXYg2Kcn/AGfX8MUxLVp5njQcQp0AzuPTNT6FL5mUUqcBUAGMgNyOByKt6XOks93c7NoiIiGAAcE4pDOZKASrEE+4OcHnr/Sugspn8+MjOFkVs9B8v6AfhWU/F+2cZyOh7emOlXoY181Y1XuTjt6/oKDMtzqt7rxnkzsklT5S2PugDAwBwBgD2pl82bq4hA+Rpsbh22//AFqfEGe8Bhzgt8pIwVUdSB6Cshlm+2Ktw5POBgArgknA+n0qZbFSOjmVvs/mhQBkgEcHtWJaQmNpGC5yRjHX/wDVXQzhhaeUuCcjceg9RmsWx3PK0KKMDkk8Ee1ZIhbGXMdkTK3Bk3cHHbtmuZiZjZhhgbHGexXJ6en/ANatrV2kjlYRlT5qghSOx9McfWudaVba2SGUku8hL7Rkqo9u/pXbQ2KR2djpoayubuXiOH5yCcgk8AYHH/6x9K64LIvhXznf95cPnj5SB0x15rilvCqx6en+qkPmSbcHccYHIxwOtd/rUqx6ZY2QOVCAkBcehz+vQVpV0R0wMHCnAPKoCdnQ56dunpVEuTGd55PCc8bRyQMenFW3zHyY8LkKccZz7e1Ut8sVut3tUfNsT3XPc9h3rhJZQ1g40aU9t44I65/pXG2bqRDZ8KWy/wCHbv6V2Ws+bHo/kcZc5GPTjivPoNi3TnJBt9vOfu5/pXXSXuHOdVYfvLhnxhVYHH58VmaholzeGK4ChmaVnZfmVsA9PTIxnpx0rrtBjik8xvlBVgY1U4HOef0rfS2/etv+ZEbKoPlJJ/3f0pm0Y3NzTGay0qdIfmma1Jbb6HgH0+XocenFcF8d/wB18HriLjMy2MfXjLzJkH8q9DgEdpa3rs2Ixbuq8H5mxz+WRXl37QE3m/C102lP39koBx/DLDg8dsZrtpfAdS+Ava4Qtww3bcLtbjk7QAKxPKdpUt13bTk47naP8K1tWYT30zIekhTHbjA/DpVPTWE18TyEiJ+Y/wB4qQBXmo4jtUsUntn25IlQCN0G1g2eePWmWemRaLPebi0w2BCZFBOOMHPTIxWhYzCJ4f7nyttbsOAfyq1qoZZlgZf9ZGvH+1nAP+7xUGpxmqF0t5WchwXw2OPyriWByQmN23A9hXb68UghEKZw0mTnpxxXJRKDPMEK437eeMf/AFqiBgdkoP2aBYwGj8sdsn5+v+Rj0rZt/HOk+Gof7CvIGMt3F5gucDAVT8uB3ZcZ9uOtYcL+dagzFdoPyleMnpzXfWfh7S9T0KU3tnBdP5bIolUHGehB7FexHT0rpoo2paHN+H9Wk1fT3vZUKNK7oPVxk4OecHGO3NZt8XbcyFMbe3Gcd/xrT0qFbG2EcEYiSOLZtGTtYE4GTnsR1rDncfZfNYEBgVGP7x6fliuWr8RNZmChLFnJB7ZHqOlWBG25XBUFdrfgevSoDD5IVDxzyTxxzTxkRygHpwPoPTFBkOjzNL6IQxDfT2/Stq/1dNEtft7ZlZEVduC5DdQfoPfj3qjpUHnSA9Fx5Q/LoPrXU2+nRX63FpdNuEsDW7gDbtyVzyc9ccemK3iaxM+wuXk061uixeW7hZpQ2AWYtwc/TOB2FUoJT/aMe5SrMSrDsNo7VuNGsVtDZ2pzDAqwbehOzjJ7f/WrGsudR8z72w5X8eCf0rkq/ETM5fxDtN/8x43jJ7/dyvTHHNVtHX9+A+eEUcelTazHM2qzOgyFO4NgclhnoPbgd+KgsC6SK/Tdgfl2rel8IRPVbFspJ/Efubf4TjuB2HtTNXwulyqoOSDnH8Oe30/wq1pECG2dnOwfKOOAMVT1pGWwk3oCSeCOnH+R/kVMka/ZPDLNZWunRMABAOBxhen6YNWr6aTGxUwX656jb7fQU47o5SGDK0ZbK4xxknt9arS/Kny9R3HOF9q2WxznYeFYN7rgfKSpyOw9K6fV4SZsKNrhQ2e3H/1qxPCoiLAN8uCuGHXGeRW/q5wPJK4CAgdwQf8A63auSr8RoZbOrHHDL129P/1VJplsJpYt3ypGpaTAy23HYd/ywPyqgS3khW434EfHcfyFalze2mg6XNe3CPJJLmBVjzj517nORjHbB/pyylZWMzgviL4ov4J7PQ7N1trS7aZY5Y3+8wA2liozsbOOO2eK6621Wa/8O29/d2n2WWyCxW25AzyOI9nyHjA4PXkcfjx8lr4Xvrj7XdTG8nGz5Sh5AI+XbnBIBG4cZx2rtL2+gTT/ALUPmEKbdrEr97GNnQEA9D36Vyt66AeBXNjeaXenRJYwQAJm+UhmDdM4PAHQkZ5FWNXk1zTtOhl063eWW5cIXtwXPlr0jRdrc8jnHH1xTlXUPEF+dVu5tksExg2lfvMCrKihduAVUgkn5cjHrXq/hT/icML+2lEEtj8sNmZAPMiwRlc5c+hx0GAODXWp+7c0RyuhaHcafpy32uzBFlXOHXDq4bCr6AnHPqAMjisbxO6Xt9dFLv7Ol1EBLAYN8hDgKNvP3uig9ARmofH+qapqUzSWLzCFAG8rDAg4AwoByBkcZ/GsxWu3hWa6uFllFtGry8fKcZI6fywO5Gauhe/MWjlG1CXRdU+SAQWwjAuBEUJOwH5lB6lQauqZxqFpJ5rRpctA6lgvIlG536fdA7H8hXNajqUum3ltqtqm7ZOFG4DBzxXWafdC8vLi6nRmMTfvE4zHFtyADjPVcYHXI6V6EthmP4vujFqjwzfJbEhArHaoVSQBwA3TkAHGDnpXsFrt/sDSr9vn8hXhKjHzkExrwOpK46Z9O9eEeIpX1rUGub5GgjCqsHUkFl6ndnOMY+vHHbvLPybzSYr3Vr1kNup3hjh3jU4Kr0AycY4zn61jUXuIlmmqy3M8WjwpK8d5ctGRHkAKyneoB6bQfm+XjntWlqNrbWthZaBZTLLcAspE5+eCQY/u91+7gZA9ateGrjUTb6hrNkXS3aJ4IlXH3X4j65wFxn5SORisOK8EGsxajOpRc7j3d3H67ieAMknFcZJ5d4ikhs7iczQl2S48ryUJZeRkdMYwTjpjrWY4lFqHkaMo7ZEX3FT5cc/wjA9AOc13XiiC3sI4tatco9xO2+JgoMaYO0gHgfdxj3rBs107Uit6uRDIWEG443S4AIP8/TJr06fwIDmLuFX8mCJubY/NgfeVhyRnr29ea1dHO2L7NcDDrKPJ2jGBwW4HU844xVO8sdQkjjkSyLxwnCMo6RoBg9c9B0NdT4WggCQS3LNODIoiZgA8brkkbQc46L9a1MyK7tLqzKW+OUwyMr9+5B7jr2XofUVzUWpWdndpfxzcY8vYVO4L3YHuQe2P5YrpPHN1eW91BdSRP5ETSWrOqYaQSgFefTj5eleWsiyrH5zgxqQGC8AAjqPYVtSjeNwOvstSs47WSW7gRPswwY35DA5KYY9OMA/n6V26+RdaJF4huGS8S6gZICwJYclcYPUIQcn0GSa8Omili8xZQhNvtwx+9joFzgHoK34daub/AEK38IbjHHHefaIp2bZ5MZGGQcfMG5IB9fQVTp7DTsIt9DeqXgtfsnlKFklSRt7cnAXPZuc5z29KnVXSBwwJXaCq85Cj1H861nays4xbW21EjZVjTPUqvBbA6EenpipdK0tdVvVgu+NnzcbkI75JHQAZwelU5WQitaWhOWRmZI1B8sjBAbrg5AyuBgZqkZvM/wBU++3i+8rrukJY8KoxnLHj6VqvZ6rdGTTbdDPDbllSXPzvGv8ACR0Y8YP+1xWPYR5u4pHQJBgIw3Z2t15/L6A/SovHoBNegaUPtMUZS6dCygHKRj+LAPfHrxwOOK9A8B6PpusavDDq6+ZFaw/avNjcgOZDtHC++OgOcVytzp8r2sK2ybR5jjzWxuZTkMBx9cc12vge8s/DVqb3UBLHbW8gt5QCPOZTyqohPOXAJAOcdOlcmIfuWQHea7YwjUlZA8XkiSDdF028Y2+jHHPr2HavF9d1O203VRfsjSXlndLC0pcqy24j2bQBgDBbqADXtGtiVBLe6XaS3MEZT94rDy23OCNpx949+4/AEeO6rbW5u5/t1uju8i7mnA8yIMQTx1bHfBx6cVw0GBZ1XSpY9Ogu53y08v73y13R/ZXP3cjJ3ZwT3K8Z4rmGtp5YJYYijiFgFDqAxCY2gHoeAOor0VNj6VEjuyTWwkMTbTgqwG9QO/PQ1zd5ctGsdvAI5Idq5t+GMi45ye23OR2P413UpLYDA0jVphq1tp7uqQpOssbgBFZcYKdh0PJ+oqn4vuW/tq4s7SVHgnA+ZMHMruSeVBAIBx/wEfSubvpoXvorITrlD+/lC/u0XJ5wv91fTvXpLfDfVY7tbOO/truGQLJGMZynHKk+xAyOorpdotNjRhvdRNKNLtoz9ttY41i8lePLAyQCenoSfXucVcjk0+6+zQQW8dxcskhaSQFjn5lA4HHI5OOPWoNe1yx1XUJ9TtYtrtE8IMTFV2JhdxI25HTAHbj6VrTxAPKl061thNfqHkF38qlUKBUVTt3FR3HZvzFRjctH0/o66refBTwrqVqxcWGuSWbucZUqxKcnHyh/6V9a6PdtrmjpdzBFDxgOI8Al0+Qn06Afy+nydcM1n8I/h/ZWTizhu71ZplQfI7DO6Xbnk7u/o2OlfZHwc0fT/Enh6WxuppI4476REeL5HwenY4GSe35VrTVpXPucv/hJeR7L4AjjMdvLGd3lE9skfw/5Ar81P22oyfj0bwxlUu9FtUU44MkZCkfgCK/X228Bw+BdIS6u71WtCAXmCltpYdSOgHuM+tflD+3H4Z1e11/w940jVrnRr1ZbC1vYwQskmQ/zZHyE/dGSCSpOMYz2Q3Z1w913Pn/4dXhTXlRgoQQSN5YHy4ySR9Tkf5FfP3xUgkT4iamWx++KSD3VkXA9uOK9a8Ja1aaVrCzyxTHzAYfkA6twOP0x/wDqrm/i34L1LTJT4ovIGjS7ccO43RK2AASOpwe35cVVH3al/I4M0TlS06HiQ28bAMMo6cVJEAehLA8HjH51EcEuCvUenp0FWEDBRle2Cf6YrqPn1uXVWQAgn5VHQ56dKmDlSxOV4AHb6VTjGB5nzDjA9KtLu3hQ2OuPpig2Ww4n+LYFbGc9f0/zip1QKN68BVGMdTTVjlxxjBHHvU2GO0/3RzgenX8KC4htydyswY+h4+lT+XMwYqc4AZcevSo8Dd93k+3Y/wBBT+Mddp4HXp+Hesy0SFJlweQM8CphKUbLr9zkAYwKhLMo5b72eeoANKuCVVuVPy+2aCyZcMmCcAgEjHc+9SBVdCxzzxgDHSo0ODiU89CPX04/lUmHZTtZjgcjuPTigC6nHzW4Yjp6L9aVbZXz5rAdMH3NVlwoHmEt2Kg4x+FSp5DhlVS2D/H9KzAsH7LAxEY8wjjJ9Rwewwa6bwpsmu2hdSEYqOBx1OPTmuVyhOxCpz0AAH4Cuu8IRL/aCyLlV3DO7r16fQYq0zOZ2OttFaaHcRqo3iVD2+YYOMnHU4/yK8wm+RBtOR3wPvD29vT/APVXo/iCZf7InjAz5kqlenzEdvwH/wBavN5d27r346fjmsahthdmVZvP2l8HIbn+7kDtVi0ALBSpzuBAHQ1GrBmGD9wH73TcP8K2dM1iWzIKwrIFbliB0rI6jgfFcM0F+kc/CPHxux6c8fl1rkYztkX26L+ma7rxhqVzqeqNPMI0OBwMZCFfXjOAAM4rhlAVm+XGf4vT0rspr3TiqfEaMByCG4JH+ela0JGCQ33jt49Pb0rFQ7drc5A5x71qJyoCryOTj73HTih7FUi+GBYo33jjHYZq4jIFXkgrxzgL7iqSscYwo4xnHQ/Q9Kljb5kTjH0rnOsuLt3jDY4B5PboRTztAHBYFcAds+1VY3bdgsBtAwo5GP8A9VXfNjEpZGyAOOvB6VLAiHljGHIxgL3/ACqwiLgfcBBBx908fyozGQQOdvp/+r/9VOXyFA3GMHHfnpUgQtAjEK21geOOAMdqPJUuUITbnhB9P50Dy8MC4cA9unHTHvxQWRk2DHJGQT79PrQA1hsDyMo+XCBd3akMewlWyGA4I9uw4/pTtjuOoY9SXXIx/Pj6dKfsCNksDjBJxhsAdvUVoBW8peRISGOM46U0xR5JVXztwBj7tS7XYMyOMNz0xn2Hem+U/R3wgHQHlcfj/OgCPZgEAZwoBGAf8KXbIAWQAc9+D+HtTmglYna2GC7j6j8eKia2cD7/AM2MYB7dsdsUAM81WyCrEDsMf5/KlACKFUEAENlv8O9Iwk2/vAVU9ceg6N6jPbpSBTnAHAwo9RnvmgBCMKF4A7nGAeOh9cY6f/qpOA4O3GNv156cdvpT9mcouOOACflPv+FRlAqDGH2nk9AAePT/ACKAG7mB55yMYA6enTtT1IkKxhCpzgNkcY7Y44/L2oCuFwoBHQ4OAB0/pxTdrOM7lKt8sfIxg9QenJ9KBNCqU3lQVODj5Tn6cd6aI2PU+xAAOQOf84pFj5I49iByP5f4UySJvNAYkDAPBwAB24x+lAx5iCjfj2x7dPzzTMc5II6Diqp+VQqtkB9wzU6rLgE9mOMAYIPYY9KAH7thVgDuJx83JI9Og4pI2kUsQ+cnG0ZLADpjt9c04RbgxUqFb5R82cc81J5BYAqMhTjOfl4+mMUAWYPMwQCTgfd+v6H6VFdBmXYQ2eMk9iePy+lQAcuV75//AFjsKmYiVjIwDnaqjpg8Y4+ntQBQkhulU5TAd+MjjAGBx9PpVJoJxIWTDnbjAwAOe1bThCpjTf0BC/3CeP8APSoJvIJOf3mxQCpOM+mMfqKaZm6ZnFzGrMUwcZ25457ZpAAQXK/w9PYdzVx7Xau+AA7f4MDlf8+tUWRpFIZsBjk4AHT+lbXMXEu2N7PYy+bZLjPWPPB+h7Gu+sL6DVozJZhhOi/OjAEcYByf5fSvNg5PzKdu08YP3ccZ6cj8Kktry5tLlbuzIeWP/lm+GSQEEHIGOKTsQ4naappsco8yHaZ0O5ow3yuMckD1rnMOrbH5JYdR746V1Ol3trqO0x5jlUhtg+XDL7dPpim3lql/uaNfJf8Ah/2iRjOfWpJuc3tcjHy88g9eRxUMuIh05YDt07cj0FTNFNHnA3bVG4HrTEyowT8v3vQgd+P89KCyAfI4B68jsSPSpDGdoXoR1/Dmp025O0KM8gnuB3/GnxR7kGBhf1ANAFUAGNlC4IAzwACD/wDqqo+If3i5IQYyPvDJ4/L2rRYGIgjauc43c/KDx9OmKZyVKnB3egHQ0GhDbuFIbB5XCnGBux1+h7Ve2gQKvBLNtwfQ+mPQ1nu3k4lQkb/l9x+H931q5BNBIqoR8ozweegzx6UrCTHSBEtpf4m8o7QOeCOf0rhY5Ase7O04xjGR6dvSuzvHVLOd1fcPLYBsYxnoOK42P5VwvAxjjjHb9aqBlU6F1Xk8tAwxgfxc8D1/GpmBO1QcYO7/AGRj09x2pqLhflAGMe4p+14Ru6YbOD79PxFNjphCrFhsUtj1IwPrV6N8Jt4wmd/qPT2xUNskCSn7Qu/GSMdM/Sp87tuwfKxyqj5axNkSR72Zd3ygr14UgntxVlHdTxjjlgcDJ7fljioAMOXlBZsD/dOPSnpgkBeQR17A9s/SpaNUzQSTKlhlgw+Xb97jr0/zgVGMttBbb7Ljgex+gqEfwptYbRwO+336UyOMHHOzOMnPHv7delSUT7CSH56ZGOmB04HtTkKsgJKjsdvI46dfrxioFjwCwBKuAQRzz7A9j3yBS/Z0kKswz5eMemO/T0oAnaZcq5P3e2M8r0P+NIZn3lJGRuqjYNoXHp/nmphCFZVwDz7ZKf0x29KqyRA7o1kVuABnuT/hQAryRbiIic4AXPb6D6dCKqztgb0yF9cYxx7YHTFXhb3BKouA2c+vHbP4dO9QtDJHuL8rkOTgADrxz+GBWYEeecBudpJ29lpu+RAflIU4PHTOB1p+0/0Ix1I7ZwBx29TRtBJOAMAHBOVI6c+n+fSgCJ8szJjHRQnToOw9ux71pRXLKgh/1adMNgt7MPXnqO3FZjltndf7+T3/APrcdB0pAy5G1tyLnb/GWJ69McYoBG8W2EyDLbccdgBx9Oe1RTMpUfMDluAR82PSsn7XcBy5bbjA47Bu5HtSrdHCEMW2Eoc9H9D6jHpQVzFx/nkPzE9OAcYJ6D6CqgYfcxgjOevH5DFOaVmRvNBKomPQkdvbj2ppJA2KxTBwADxgdO1BnzCOCWaSOTccD5fcce1WLSRh+7lwIFTAJPBZs8npwRn6VEdoVdiqr4/LtnHTPp/+qnxK29phh9w4C/qT3A9u1BRLh2Vc5dQMDjAx04X0Ax7cVA7YhA3HaMA9flBx27A/TtTYclyPnDdQ5OQR2z71L5jKNw6Hj5s7uhxjHQUAMYmQbpD90bDg4JHfPr/nipGRRn5iNv3Wx90dsY/xpUWYj5goVfl+Ubjk8nj29KeEeMhGUBuGAP5Ank46f0rQCP7NySrHZhSD0GP0x0+lIkMqyBYiFUfOBkZ/+sOKQMHcMOCeAO+OOCP8eOlSRlwhJwoXGFznIPv/AD/lU8oFQJGdrPydu7dksQT/AIVE6JFHhAFPYnoauoPLOABgjoD6DA9un4VXwFAIY/Q9j3GO/bpVCexT2/LIRnghlYDjPYD8Pyow/lMV4ki28c43H07cVOVY5hJJ3cjAxz6mnAriNUQtjcXJb7o4IwB1xzx1oIIcccKFyRgg9vXj1/l0p3zJhlwApzkDHXjj8/5UMMsVjG5h1Oe59D6fhTwM9fmJOAVHGPTGex/SgBy25Y7HBwFwe49hx+f0NN+ZR8oGQMH1x9Onbp9KVcruKEp0X5umT6Z44xTWby128YGepI4Xjv0x/nsKaJkOVn4fb975WxyR7+lLtEW6NVH+znp/+s47VFJcspKmM7yB0xtOOrD8qh8w795XB4Yr0wBwOO34VSVjBlnOG2/ebG1l7EZxxTZPmGXICL14GCB2HuOlV1+XpyrZ3EcnaeQaZiTHBVCrdCcgHGcelUkQOncFlIKpnDKNnz/lj/8AXUcikFPJbKhsDaMvk9unAAOPapGEjKAx6jHy9PX8P602ybN1HGRlcEFemCf6g/lVpESOvVnSSI/LGd20jIO0njPBr2XQ1g+x+SFCJsYkL8rHjg9e4rxUAHy9yg4yp9M9PyzivcdDIGmyyP0jjXJA5JIx2962ickj531adpr+YhYyvnES7UCkmMbRnbgc4J/HNQcR7pQpJ4I47eo9CO/b9KZMryXMjuVE/ml/9gZHKccZBPbNPKhRlFbI4Xn+Ltx0/wDrVnI6aaI0B2jAxnkjrhe34Yq6Y2XG5PmIwCenA+vGR29qrJbssf7l9hORtPIPHT2xV+c5jwdq5wwC9OP6UkaH/9T9CsAEKSOPvfSkHRR+P50v3cLnB9AM9P6UY46e5/wr0DnGqMZwOv5/QU9evTa2M8+gpeBwTjjOak5AFZgJkH06jHbGD7UoAIyMDP5fWl6H06Dp09voKTPTGd2OmKAAf3hx3HQ04cEAY4wR257U3gEt2/T3pQMEds/5wKAJFyBsBwM/hilDDhjwf7pqIN8mR16flTuhwe3cDigCZM85x3OaVSzKM84wR2GCKi6Z46fypUwOOnT24FAEvGQvb/OKYGU8/wCfSg/xLjBA4/8ArU3P5nsOOKAJTnbwvXOM1YdyDkgjoAev5VVXDdTjHT/CngLwAeBz7UATAgYbjjkZ68cfrUoJG3sT07VXTAO7071MhAwGyfm/LigCcsW6qpGeM8f54qQN8gI/Xpiq/Knk7s8/jTgdpDqQAOtAE+RjGVx9f6UmSQQuM+npSYI5Iwe2RyT/ACozwR2x9K0AGwTxnt17H0pW/iIOD27U0k4xkDHPAoOP4QBn+8BnFACnAP4AKaTH8I4HOAf88U/tjp7elMOcbc4B/Q0AOw2MHjoM46U4Z288Ht24/pURCAsy9G6LnkY65FOHUjPcAe3pQBIRz2yoB9x9BSZ9cEN3/wARSg5HPykfL+VLjgdx6dqADIGdw7YFIMLgKMCk68fyoyevtzjpQAm7723GSOfegjLJjqSBz0z6UhA4XII5zj07UbgwIHTp7cfrQaCqVDkquQpbn/Z9aVeFVf7p6+3akye46dqdz91gMjnjp81BmPxwB2FOztAIqNSDuz0XH4Z9qeoYDOADkdfTtj3/AM4oAccgEdacuB2zjB/KmMB0/L6Cg55OPQL6VmA7PQd+uKbwuAfqTQcc+nSkJAHPQ9qAJOnHTtS/MMBeOP51GM/l+ntTgF64Jzx7Y/woAd7Y6dc0qk7x2zgUcfdHbNKp54HXgY4oAspwOuBjAqVemB+dQJ6Y3f0qz1XJHQ8H0oAaSM56dvxHam442np6H2qTscfy7elM4zhl+UdgeaAICgx2GOvv/npUe3g8cdh/QfSrGOAOhzjnr+NR5GPYZ6d6AIDg4JHt707qQEPpj8MdKlVSrjPbt6dOvao1OMHGGyKADb69P1qYLwcqRkDtj8h7DpTAq7gPTscjP6VNHtAwRjk/Tt09qADkjDc44/P/AD3ppwvHbsKn2fpSBe45P+f88UARf5xT+eSenp6UNG23JXAHYnnFOETKdvXH+cD+WKAFAJ4XryRnoB3p2OMKDlTyT3+lNBDfL1HQYHWpPmAG7oPlx9KADPGD7fl6U0jj645p3Ygcdj+NIfTtnBHfIoABjIJ6Kfu57YpqBkOTnoR/hTiRnBBPpikY8ZGcdj6/hWYDcdAOinoRTf4cfnxyP8KkONxwMcCk2nk8AHnntigBnJGAeTx7c0u0Y2/wnAIPt3p20Btv4ineWcEYJoAbtD7mHGRjP8h7UhXG04HYYHFTyZxsxjaQT/s4x2qu3I57c+1AEDA9Ofp3qJmJyPun6U5iATjjaMn8OmKh5xzwT19wfSgBpXc5U5x0Ttk0qnKgDt0GOntRwQFLAEngH1PSlVic84B44HQj+VAEqhQ2Gwc8cdenenZ+X5uPmAH4dvwpgwoVx/CfTnFOyQERxwp4PufX0oAjOW4bn5sjjpTQSfmA75HTOelLy+dmMjhh346YpACxXH0+lADAOeOvTrTcEdR8n8WMZH/6ql7ZI6c9fTtTSoHHb/GgCHgDk8Ant+n5Uo/hQZ+XB47A9T+FBzjn14qPjaMdCcflQAYIACkLnjpz9D9KjOOSOnpS88455wPr7UmMN6YPWgADY4oySOARzge2PSm8j5jxzz9DSjKkZIz90KOmRQAnGcdMUqgAgZ47g+lNA9eB/nilIAUHtkcD0oAfn5dy+wx61LFsDFcAgkdv89qaM5zu/P8AzilyQAG/UdBQA455GCdvTj06fjS5GCrdO+Op9B9KUc4JDDt+Pb9KcB/CAOnQigA2kkHbgccVD7/LuHp1wP61NjjOOM9c0H5eAMemRmgCo6NhtvGc/mP8T0xVM85yO35VeOTv7Echfr7/ANKqMgXjp9KC0QcEfhRwvSnsuBURBHJ/WggUccdvahFwMccnj0o59QO/Smq3sPxOM0APbjOBzjt0/CqswG0lAOwFTnA+UDGOnoKjbB4OOMfjQBXPKkDb/jQwOTuxjsAOaftGcDHsMdaZwBx+VBoQuo4XoOPwqqeMg9+1aJT5fTAz0qBo9uEzu4zjHWgzKxDdwflxxSN1wCD9O1O29eMY7e1NIyQONrcD2AoAibgMEHbFVnGeOnGRVs929O30qu4XPpnt7e1AFM4JOPy6cdqgOPpUpy2Rjauf8iomyD83UcAfSgCIltuzOB29RUTfMcYwOMfhT3PAJ554FMbjPHA6g0ARADpgc8UY/Q/oKMtnnHAz+FOGMjjr6UAM+UHdnPPT09vpTeQPlHLf56e1SFeGBG4nGB049fem4wRg/dO7jjgUAMz16Z74o6YHSl5HQdecf4UD2GaAExjI4wPzowPp60uOPand8/l7UAR8degpnTn2qQ9h6VEfyxQAg4/T8qbnjAPHSm7j8x9F6e9A4UCgBxIz7ZpckA8H0pn8qOmQTjjtQA49e2cYxRwRgdh0pnvjoBSn8+P8igBd3YdelMPpSZ5x7D8Kbxtz+FADc/pTTnlelLzjH601uvrjvQAmfwyPSjAx06cf/XoyenQDmj9c4oNA9e/p+XSkxxjoCORS+wxyO1N+XjB/CgBfbpj09KPpyM96T/Cl71mA72HpTPXFHf8AwFNbpz+lACKQKcD0IGCDnHY0wf04p3AGc8fpQBKDxjoT+P5VIDt74+nFQJ0xkkCpR/hQA/tj8OKQnr7DkUcD5sc57elAyOBjmgBenHXAH3qcM/WmD2I4p/H4eooAdx0yD/npTu2PagZ4XP4Uv4hvT0oAQ9e3TFHr09Mf1o7+ufypOoJ/D8KAF69D04NKDijAON34Uf8A6vyoAXj/APVR9KQ59ugoNADj70wn3oppPHFAC8+lSDtjoOlMHX8KlFADjTfrTvp6fSjgYwKAGjmncEc8CmjGelTDoMUALk+vXkAcVOpI7YGMjtUWT3bHtj+lSrz17+lAFgNzlxnj/P0pRgrnPy9KYuMdR/dxSo2c4XdnjigCZS3OOAcDnp/+qpckAA4x149aq5KL6EDv/Kpg3O1WGMYJrMCZMjdjv+VWVqohIXA5IqUHv/n6UAWOg3Ae4P0q2Pu89xmqQPPA+gA/lVmM4XA5B9e1AFjBByPTNTDg9x6VXGDjI49qsgHO3GPSgCReuMDPX6VJ7gZA9KjHzDbjOKk6cke30oAkTpxUw9+lVxlQCex/Spec8UAODYO7/PFWEOBtGcD0FVccY7Y7VOvr29utBoWVYlSMbc8fhT16kGoV7EAHj/8AXU6tuA3YXPy0GZOM4+XuauA8/KOD29qqIOM/h+VWOOOw9aDQsrnD7ehHGP5VaR8Scduh/DGKoLwOnPr0GKsjjjJ6dqALqbgAAME8DmrC+q445/8ArVRQgcenFWl24Gcbf5UAWY27KOF5Hv7Vaj5Gc/X2P/6qpx42LtPH+Pb8KsR4/If5/OgCwGx/I+1Te9V++QOfT1qZCCMD1oAtJ8ox0qRm2j36VCDz60devXpigCRcfTil3AY/zxUWT6+1RM5GMHv+lAFxSO3TNOyPwP6Vno3vkdOKmB9DgDtQBfibPy8jFTe1VIXHTFWh02jtQA8dPoaD/WkFH9KAFzTfSgDj2pTigBBjkYo7dKZnp6elAb0FADu+KaR2/Sncnj0pHPAoAqtkD6fkKZjj6flUpGML0z2phGBj36elAEBGOKQZJ4pTgjpQBgUAPXrilPOKaOKdnAx3oAjP/wBakxx/P8Kdjp/ng0Dtx9aADAx+FIxx78U7jPHamHpQBER/kU2pMdPr2pvp9KAIvlpR+g7+g9fpT9nsKmhEYJ81cx9HHT5e/wClAHxF+1b+0X4Ah+FmvfDzRdSN1reoywW5t1ib5lRiGHIGQDnrgZUYz0H5Iw8PHhdoRTGBnP0/D0r7H/bR8a/B/WdY0jwz8NNJt9Ov9LvpZtSvlUmWfen8byDeBuOdp65B6ba+MLe4zcKoKp1Oxjls88fiBnHasKmuhhWelhqvGrvEgy0Bw2QM7azRJ9mcvIyhXbCsxxjvjn2FUdV1JrdiLGJmLbkmbb94Yx/OsXT5/taNaXKFhH84C8Hr057ipSOY7Fbfy52kZuD/AAkdP8+3fpVTVXRLUROcFiBnHeqsOpq4lS5VoiE2jI7dN2fyrO1O8khtUTeNu4bwev4f/W9qYFm+spJrYRBmLhf9Yv3SD2b/AD7Vm+Y8CrewIGktvldQPX5f0q3pl80pOxFWB8AbT/d+mPyqxYzXNvfvMnlmRGC5bHT/ACO1VEC3BqD6jEGl2NNtbaMBZEbBGN2AP/1+1ZSn7bay3VycOhIIOPvY547cY6ela88JlzdQQovIBCt8isO2O3bnpVDXtKuNSgS/sWEKqDHcbT8rKOp4zwG7/wD1qoBkP2h7ALEFd2UqIx976jg8gYP0ptnrN3o0X9p2UslpdWo2zRt918Hoenf/AL5q3os7abdwxMm5XQLkHjeBkgH36A96veLdPS5lhMKx4uI88r8x8v5hnjtnH0FaF2Oo0Dx1pviqObSrWWTS76SLJQqDExcbW2+gI+h7jpWXa+N/Fmk+IV8LPCl0ISqxsyhAsX31OeCyDHT0+76Vwun2z6PdC7thiVFDB8jGB2/z0FemJMLxYdY1L/RhErKrooyI2IwTwc/Mf596aZUdUeRXN/q3h3xEmqymRd0u+eWLAyM/P7DI/wAivqS38QaVqLjTZWb7T9m2wY2qElIChvlOT14BOO2OuPIvEllAksM7iOWCdTG/mDABXAOPTI/+tXlf9qahpWsrcQFmhH7lYZTmNYiNoA+g6HqPxqyObldj6qBgnQw3mkwzTRkHdI2csFKbxn1GRxjjIFc5qOkaV4eW6votPt5laLzFFzHuaLjJUHA+UcY/LNef3F6dXslZr57e9jysSbjsOccdOOg744HFQ6h4u1GSxtNBvYGuF2LaO8fdQy4+XJyQePYAfgGlzLurbUNU1CLXUYNETuaOH5QrEZYEAr8xPJ4qj9p1KHXG+3b4w6DYVz/CMew5Ar1tk07QPCN7pF9sXVYTFPFsBYkb1xlsYDbBg1wE63Jv1nnG53UMgZcIq9sDjcMVmSU/B1pqPhCz1P8AsxnP25tr7A6BRhlyApBzzu9iBx2rt9M8M2erOYdAuJWkS3+0XE7oVEYUYbdx8o4Hc9eCcVQsoTfBbSNngaVgjAYZDj0HUE19CLPoOg/Y/CdokaRShHm4w1wzcRlmwRncflVuORjAIyAea2nhvQrWGKG8xcXceXR0Pll1J+8xJ3bQOC3scYry678T2lx4gOk+GbX7El48ccU+48jdhigxxuX9BivZb/RbmbUZLm1ngFvIu3OPmU45TjrgjB6cV88aq62niCXVteRikGwgqDGCQpChenTgY/HoKAPZPEdpHbX7aJp0klwH+V4w+1MbRklf4sA5x1+XrXn+o28KzSzrm4kGGdDlVIAIYvtxjj6VJY+LpbnSZoNP02OzujBuNxIRO0iHB2rkDDcZ64HUDkY0NE120g+zvdhZRKV86DDZ8rnOCB8pzxkc+vTgLTPSvDfhO41UxeKfE1oLO0jjR7XTB+8aTHC7toTaDnpjgYz056jxB4pt7BomnsIJEwUVPNMQVSBwFK/kwIINef638Wb6z3QeF38y1tEWMedjK5IHVNzHnP3iRxnivO9c+Id3rU0P9qWML4i+Z1/dtxjJGPXA+mBigZ6JJ4pkm8YWt2LyW00dEe2gWby2fDgITIqYARX+YZJ/1YIxmvd7DXkv9Ngv1gkuzKoVrm1IeOVQo+de5OMA5UY6elfJumwR6xC0Dx288cEbMFZShIc7m9uMf3a0dIi1DwlYzWxnlgSXdPEqMWMeOQCMYGT7VUY3A9/1LVYQ93aoUDooKF05IYZPv26/n2ryK9nhubo6fa3VxNp9tvlkilIEe7g4jUAYXIzjHXnmsmbxDqmqaBd3M1/DJKsYCxogUoNwDN93HzfdO35c471W8PWyQRPcXcZvZJJHQN1RgoGwqcAKSeO/fHWtIxsB6BpUWnRW3mQxtuI52g5KH8cZA9KzZLeHzZr6MmWJFC7OmQoyQPpWYs2uWzM8TG1hyuQy53HnC5/StFTG1q6XjxYTc7KWH7vqducgAduaoCP+05oLV9R3xRBNqxxtwoRiRtJBHYY7fdrwe6RNt+F+aGSQMFbnjqv5YFddqWo3OsAStaERIjEFV38DB25GNo6Nz6fnBe+GdZspmzbiRLnZtZfujjjoP8gUAYt0RcWVtbRR+ZDbAHc3Ut9OgHsCe3Ss2TTYrPff7h5IzNCpHAYYzlSMdf6V6DbeES/hvz1BNy8jgoxwE2naeMHP1HbFZeleFRrdzPYzXBhtbYB5dpBY7u4zwenT6UGbiW9HV7/Z4kviInsHWb92MGSMqOp+Y/d9s4HUdajguRb+I2vF/fRu2+23/OFd/bONxI9fx4p2gy2WlT6toktx5ieaLW2DLtZ03OHz15wcZ9McVTgj8rxNZaagd7e3iMgcDG44PB44wMD/AArKYFbxHrt1M4u7mFYGjmmJTO9+3B4/h6flVXw8rarM87ruw3GTgDIHX37V0Ot6K97B57JGS7FQxGMAjjPpj/CpNHbT9HuYNJuY0hMrK5aPhQFPIPHAHXNYmZvR6mnhiya+GmQTTsht4pHBxHk5YY/2l4HzAj3HFefWCNcayzxxCOCebf5Od+AoO3kjgjOO2fTtUur+KJbu+vtCt0Bsrm4ZIJsk5gQ7gwHXOBj0+lX/AA3aWz6kjeakST8RyOQrq0YJJTPcr/hSLTH+FNRu9Km1O4+zvJqFxiK1EbjyWSVsglj8xUHGCDz04616FZWNylwtpqqfaTaQ7rwqSkQBG5OgXpjBQDLdtw3BeGa9in8XzaNqbpElwTC2OI2dPuc9QGA/M1u61GNA1e3Gn3TJazBYJLe2fKOADjcAx9SOecdOOKC4mjLdm5uFa2jEMrhY4YY8LuJGAAO2entXY2sNpo1j9nfYoKnzJxy8knGSemVB+VV7LxUXhq1i0jTZ/EF3H+/bcbff95Yydu4EdGwOMetQGJ7vfcaivkxY8tIsH+EDoGAOOmKtI3grFvw7cwX2rLeTL/ounqspU/xlTg8jvjPHT8K6zVtdvPEFzEoRoLSLMnXhyMbMjpwP4ecVytpo0tvAnlxYCkySADGSMcfQCuq3NcYggXDFcp0xtXv9c0yzI+z3DXG6JG2kfLnGBxx+dEOFiF2UJ4+XK8Lj/HpV6YtJBFMAIm+6wz95+3HameTH9j2yuxHzDjoDj0oA4vUSse0sRsJ3EAY57ew/wFENwJJUlYb0ZGTbxznjH+e1alxbfbLZTwQuD90jP1Pr14qb7BLbWgmRPmfcq8Y2DrgfoKAOB8S2app2nLpoZIopvuk/OiDkjPXGenpxxWlpUtvq1ydJvIt32k7I5sb3hYZI4PBHA4GP1rM1+/QawmixcsU8xlHBDBN2Pyrr9DlktbKW3+zoDM3+uwM4+UlOmeceuPpWUlcx3K114dsvCllIPItJ7qZyDE37xEwOydmPf5QOK4bU7b50uJceWAI3iVcKuecD/d7D2rc8S3TIhhRWLY+bac/LjofasBImvUWFT+7OTls4xjGR9Ow4pk2MEeGZ7i43WnmOjyIR8u3av+zk4+g4H5VDL4cvre4ktZ7aeO4hPMZjJbPbAHXIBII7DsK9zt0sDpMMUaLDNGCftCqN/HROnfjGTx2FdhpSxjUYbppTNPNZjMnBMTEYJj+XEf5d8UDVFHyemiSW9neTalFIjGJQjjbt2tuw2TkZJAGF5A7dq9a0Pw3vi+yWNvt821TKrHv2RoOSw7H5gG69s17D4x8GaRomgaHq/wBu/tVtUuZ4ppGj2IDDtwFXG4fMcHPJ6gYwas6da29nbT2luvl3s84gcADLWxXBB3A4UfNgimilRSMPTtPu7Kxj8MXcD2c3nurFwNy242t937wUHDAjHXgiqGtXen+FpbPToZhdyIzbvKXlmYkrkAkAbcY5Jr0Xxl4hWK3g0u2QSXahQt04USRo3QKy9M//AFzXhGg6HPJ8QG1ERyHTdGL3Es0rYw+GVFA93OAOPlHtzyYqs4q6Kb5T1C4RbaOK3Ck4Tc42/Nvcc59K5nWbsR2bySZYoc5xz0/wrceT7Qs9/wDMN4yT6vj+Vc1eyjyIlk6HcN3q1fOubk7mMjmX1M3/AIU8QFFMUJsHC59cdcADqa8t/Zn3r4X1KHA2G4t5Se20Bhj8+Pwr2K6tIP8AhGdZiVNudPlUD/cHp9K8m+A8SW3w7u7k8BrqI7l67PmBHOOn9a9Oj/AkC2Pf7KGJbsSK3Gc4/wBo9vYD1rK1i7g+1yNGVUBgSoP3ii87Rjn3xUa+ILe3sGYp5ZwUCMMED19Py79q87FnJrVzJPNKyskqKm1gcJkfdwSM9exFcEYXEmdsZItNubJw37q7QIf9nGTG2PTnr0IzjGK2bW7h0+zuLghl80mRCo37j0xjpwDntXI+IpLO3vIFaRkljwImbhWjcDcOSu0DII6Y9Mc11FhbxX+gwSSBH3guqEcY6cenHSicbDTKPnJgTKwdWORgYyPX2Fb0CFcFxsUrznr+GKwkhURfMq/L/COgA/StqC4hwFP8AAx1GP8AE+lZjLcJKNKzEBvKG0+wHT8aomNZbiybO5jIM9CRj/D+VWp5B80MPcDcR1OBwP8A9XaorKMLe2qLjEY3Njscf1pVNiWjX5t/PdSCGcdfQ9sdqouESbZGNvZjgd/6U+eT90UHykEFcdfTk9qr2Z8k7Z8nced3Xp+uKxRC2MTWUjVjIQV29hyCMdcdq5G9YRwiRVALyABux/8ArfSuu1iaPzJicDYhGAfRelce4S8t4p3bAzgJ/MHHoOld1DYpG/Z7o7q1BCkznbnHGwKO2a9Cv4zOYwvz7AsaHPGQB09OnP0rgrGWGK6EkvlM6qIkV84UAfw/XiurMirHGwOE4dFxjAxyM9yelLE9DboEscPnPCD8sbfLnp+BqrP++iEZ+dSeAuPpn6ClkkaWE4J/ellH09vpUKJJ+6t06IvzZH9fSsRnK+J7wxSwv0RDjBHyqT0/EVyKRbTs+7HJlmUdhnt9a6XxTG7r8w5b5hgdPlHSsVgRPDjjGBuX0wAQPeuyn8BhI9G0BURAQQMqqL/u+9dNArG8WEABWKrgdf8AZ+nvXN6UpjfyztUqASfr7eldHZQSyXKyoAdo6npn1HrjHIrA3p7FrVfMW2ubJAdiRkDuSW/z+leW/HtopPh5DBEQsQv7OL3UEqee/GKs+OfEN6kz6fZyMrFeHXr93gDH948VyHxLvrm/8BWc2or5bHVbS3lj/vKD9evHIOCM9K6lpGxpKdtDutZOJZ0UiMq33e/GO1Znh9St0Q3O51PTjAJz+da2qgfbL3cNxLsufbA7UvhyzjB3Fj1XPpw3H51xI5kdvpJiXUA7nG1lwx6BTwc9h7elJrVxDPd3ErttWAxwBfu7UDYX16r81T6PEn2kXFwGVfMyq9OR93PsD/IVha1azSSSPI24z3S5wPlyxIx+HbB4GB2qHsaPYxvEDFrqBMDB3Ng8f5wK52LK5wq5Rjx0BycYrb8SSKt95+RmLJXvhSPSufgcSFWI4J3ADk46fpUwXuGB2KqotcgiNPN29BgcDt7Yr1TSSIfD/wBqYoqoFiQlf42YAE/ViM15og32sMOF5fc5JHQnHFeg5UeGbkoMqtzF5e09g65/Ida66B10zlEWVdOaaXKuzMSCMbT19q5CRmI3tjbCrZY/cBPf8a6ySXGmrFH5USJIR7NzjI6kVzWHEDooBdnx8wyAPy6CuOq/3hzVnqZQfzV5GSn94U9R8jy4IwDj05qncb1iIU4w3JB61oFSloFzgccH+VNEj9MJLQ5IUDDY9+x//VXaWZaaP7OuPnclB/skf1ridOBaLzR1dtoHoAa9W0u2it7bzm4eD/WE/dX0I9sV0UkawOUvObaSSAZUkdP4cVj6apcSSN13BQe35VtTvF9kmkY7Bud8j0A9PwrI0UCbfIyjaxDAZ6ADn864avxMiW5yGseWbojkFSAzZ6A9PWmWQzMoC7jvBBx12/l2qDVy8t44AJJcbvw7Y+lXdOLGZ+Nv+z6EV0U/hGtj1LSzvki3Z8vkkAZXd06VT8XSSRQiOQ4jViHWMce2OnXv2GBU+m7kuISMAFMjj1rM8UDjccHAxgHtjOf0qZGl9LHlbRuhK/L7LnjHtVe8CiJR93HBH9Pxq5IrGToSB904wMY6celMjmEhCZzj0H6D+lbLYwOv8KeZyVA8qTbF07H/ADzW/rLHbkcbVyMjj5eP5VQ8LxtuLsCVwQrY43f/AKutW9abKIvXOB6HArgq/EaGCrHzovK7DfnvzWr4s0WO58MWV8/nsxmOyGNfvhgRz7dOfpVPTrd7m4WFRkgHkD7qDvj2rR1LUlT7G2nXKSWdpv3OfumTjOMDO3aRnb68ZIxXHXdrGaRxN3ZWui2avfosjPF5kVoz/LCnQEtx1bA3H1xXPy3CW9os8zhwyr5SISyrCw45OASD74rS8Zajc/YLgTIpJkYfvPvgOvOOh7ZA6dOSBXF2l3c2tlBbtHuZzsjEnLDeMcc/KCedo9cdqKMLq4G1PBb2UKeRta+nkCxuhVDKXbjeD0x6444Het/wfplla3mq6xPbQ3H2ZVS3mYENHImSPLA6bmyGxjaACBXH3Sw2EAhJea7mZTlht8uQAFMegyD/AN8+gqroOo61pUt1ffaNsdqrmdAg8qQNzhuwyenH0xW3LpYqJ0HiKW01LWr3ULFvMllj3ld/z4f5OUxhPLAHy9RxzWDYaeI45JryQx2seG89Qcuw4GUXLcFh26+3FYlhqNvDqkl/NahEZy0giJLkt0C5ONnI4wCfwrpNUF1M1poqvG1jqKqxeThlkHzD6KePyI44ztDRWNUcFJYWcmstb3Vq0umyOVtzIPm3na2SAR1+7nr0xmk8T3Mmi6zJbW0aNHcYWV5OA6yKcKBxgrxz36eteg6nbeVplnZJGEkmaOKC5PUiMEsxXkqSSeAfQcYry+8DGYfZ4HSGGRTtY4VcjHT0z0/QiumE7qwycw/b7ZEJX7PtXaVYYyP5cfSrttFBrmrJoM0jDeXebaoYrtGz93x3GDjHTJrPsHtc+UgjmLA7dmVB24A3Z5yec8Hj5ulbHhK1sRd3rfYzJekO9pKXbCyx5G35cAnvg/LheTzTmB63pjPp3hCZNJiig8lZLa5Qgny3H3jgH5hgjHbnHtXnmkTWywJdXwW3Fv5nf5WlXGwgdyMHrx7Vp6n8QLK1e30mWJZLyCLdfQ+Z5fzMm044Idlxt47fhXkOv628gMdjBEttuklSIMW2Ix+Xd05AGCe3as6OFnN9iLHUaE6+J7DXRefv5xO0sEWf9VuyNyjoMsf/AB2vNtEmuJp7eC7ZYzDNt8h1CfeJUsDj5iVO0e9dX8Mtc0qy1250+5u4ozdQeQC3/LRs8Ixx1HUH6Cu71vw4bD+y57G0h8y1mkdmVfNQhxjPHIK8c8dsdMDqlF05cgjmtSvJI4ZrdFKOvyxxfcG1AOvYgZPpVPwzcppitMIt3nRAI+/hD23emCB/hWfqN4yzO0SeZGPMEgz0lj6jA/hx/wDqrOSeCIG+hQpHgSBQONw7DPGBVcoGn42vbhPsil1Z5BLkZJ8vcRgY/QZ57dBXNaXp/wDaTTSygNBgxfJjOQQ2fw7/AKVd8SXUWuw2NzYtL56I8sobCgKgA/PI4x2qhpX2qOC6axt2Lvt/ebQFwCcsueM8EDtXRDRAYWs/u7xlUcxt5LLtBO7AxkYyRgnn1rMDeTnY2WUjBx3HrmuqHk+bPeOzCQbdyyL5Y3r0z1xn26e1ckZQ5O9hvOSxJxk/Xj/63atkRYvx37xsM4U42M3XJbncPTnPFd14L1aBNW+zXz3E28qttsG4GVz0cKRuzwF7LgDvXmqkKAX+4Thu/wCnXt7V3XgdJF1a0vWZdyScFRnO0HrjgbT/APqqKv8ADYj0PV7m6sw02rx+WJpki2wMCXKZB3Y6KuB06nt6edaXbqb/AOyBk3bt78tgEHg+xxgDHSvRLxFuJ9qIJhEjK7Bd5RlJyR6qM9T1ql4c8KNc2Vlqeo3Hli5imZYoxyv74HGcdWGCMY+lefGXKBox6dBdWU4nT92Q7rgk4Y5OOMqMgflWWl0dT1W00+eCK6TCKJJFypTA5Jz25PH3TWzf39vBZR2SCQTLhV3L8rjjO5vUgHBHauIGojR7+G1QMUyXkdP+Wag7k8skkEAdQeuKVuY0PXNQ8QGwtrfQjJI1vYyEtCkWC0MhDYJGAdnIHrnrxXmep61aXN/Jp8UNyZbe8LO8vDSW68L3O7koN2c8ZBxmuq/tfR5dStZYLmMyt/o87buTsUBTjjg9Oc/pXI2N3HD4uluL5JJ7XiEIWwYomRkLBRkZUDIHTqOOolUFHYDS1Ga+tLJrbTolvJrmHdErHDKSRnaMEEcggZHbsDjj9ZW40nQbV/P8u8ZGVrYKEk8wZG07cKB0UnAOMYr0y+n0u+0/VdUgKxXGlDZZ7pPKk2IvGEzyC7ArlcnO3jpXzbe3U2qt5+ozFppZTOFK4DHGD1Hy9sD8TXbhaSb16EtFbRZPK1a2O3zHZ9squuCOMANg4K+w6+3b6M1KD+yvD0T2TiG8nnWME5KvGRgoR0RAPQYxxjmvCND0+S41mMQEbkBkZcZX5AT7dAK+s/iB4I1vwD4M0Txzq2pWVzpmuCN7S3sEke6LGNJNjhxsDKGA+UkjrxxXViY7A42PmjxTdRxRQ+aV89XeKRoEwiugA2nHQkEdfyArI8ONZ/aLlpQ+xkIKqc7cdx0z/T8KzdRnNxdzSp5lq00xkkhOQqluPuN0PGMkZGK2fDt3Htu9FRdzTxHY6KCwCZyMd/f6VpTilFCR903GiTN4B+FumQbZ3ETzqqH7wSPceeOVB5Ht6Cvp39nnUdn9oQFgm26ibapDDcwIOGHHHy185pczSeBfhDLC4t5lttRzJjqqINx4H8S/Tr1HWvXPh15ltNdyBDEZJN0WBtGQcjpjn09Kwg/3nzPvMCrU4+h+mPjqF7vwFLH/ANOwbj1AH+FfnN+2HZwXv7NWlz8btN12ynR1PQSB0x+DNz9MV91jxA954eNvIymL7Pgnpwy8Zr4j/adim1P9nHVYY9rvbXVlcAKODHC64A7dCK7odUd0Ox+VNrIEntj/AHHyxH3gVINe2/tBwtc/C2xuxz9neJnPfdIQAT+HNeG2u020bj5fkLdueP8A61fQvxcX7b8Enk29ILGQHsArrg/lxUR3FXp3pyj5HwTFkq/GPlB46cVbQOQGHQ9MdearKhZS2CquqkDjtxVhJE+XIOF/PjjtXefGosxnhccqCTj6fyq1EcHB6P6jPTsBVVckeXwztyff2qwGywcEbRjPAAOeMD6UGyfQtAjcCAecngdB2wOnNSj7oIU9zjv7VWTJ6Y2vwPTpwOPSpwVCoGB/u/l649qDSJKRjrzuHY4pRnGCVx/T2pqhdmMNgH/PHen7dwyDx7dx/T6VLRaH7QGHHToo6j3+gpV+9x7HPAFPJVPm/vemKsRowHI7gDPHb+lSWNVWLAseN3QHr7j2/wA+1WYYIi4C7kVh1X+H2PTpSRw4b5lTbgHHQZPpWigMIVQOSckZzgYoAqNEsP3XzkgMCPTv7VCTsGAFJzxjmrsq7YgFwFb5T/n61VIzjaOVwMDjp0NZgOjbGwgBgDyAPUcV2vhBPMe4MmBnGc+gNcSu7ooGAeB2xjn2rvPB4ba6jld3HHfv7VUTOZf8SEGwj2Y4lI2+vA5HTAHTt7Vw7hT1AXvn+fvXY6+ym0hiCg5lYY6HCgEZ9zXIPs3Ec7fug96yqnTQ2K3OeCNueB/9erMMYEa9OT8uR/nioBnbgBVC8cjgfSrUIPJLYxjAAyB/ntWRucP4iIa9MnBAiB4GMlcdvpXOYzFvwcsxJ9P/ANVdPrbA3My4+cLuBHUAAcVzSIwQAcFj0z/njFdtP4TiqfEaSoQokUcAY49+1XLdW425ZhgD/CqUSZ5X73Q4PHFa0JKrsUBf4eOv+FJ7FUiQICFQjdjpg49ulTBd2VZQABnJ/wA+lIGyhXnPT05p4OSSQCSAR3HHauc6x+0F1Ax0I2qecD/61O+fBGMjHy8evb8MUYDfJ2YA55xn/wCtTgpxtxgj+Ec9Dg4FSwGBc/6vOMbcDorD09qcPoDtX3/Lv1ppGQAy8g45NG5sklmGDjHpu46elSBKplKj90Mj6cg9OT+VSb2LHIU7TzhcjpxnvVTD7cvg7SfY8jk/yqTzpgAM8AZHy4X9OtVECUEjG1gxHHTp6c8Y/wA4puZCwLkZTG3kHnv19fyqv9plDcsjbR/d5x2qMyuCFaNFC4B75J9D/h0qgLZkl++UDFeScgEY9RS9CThSchfXJPXp0qqGZMZ4J5UcbgB7Uof5fKbDYYNheMDHp/SgCddy9uSCMfT+gpBIEQpsViRjA4b9arl45ARjPIIOMrkdsdecUwyBucb8j73bce3GP60AXSMSITGnXHy/T+XtVJFRsx7MKueM4x/9ekEz8ISDg9vy6cYpFlx0QMd3JJxj/wCtQBMVXILAAYJGB29MetNfYegJH5bfr/WkFzE5VTCQrYyM9cdOlMR+SZN5K9+uR2x2BoAdhWPAB4x6cfTtTtjrh1wdv3GPGPf061HlONz/ACYwpGPyx7UuQ4JBzjr/AHWGOB/9agCUjCKoBwzY4xjB64x2yOO1NJAVUyQoJGMbeP8APp+FO3D5OzFSBn07UqIPlLYwcYxwFI9Pb/IoAid4X3BTnaM5I6D0weKrjACY45yCBxgjn8KslGIfK7ichgpxgen+FBEZPGWyuD/n2P8ATHFAEC8LuUEcbuRjHbP6VITnd2BUdfbpg+lSfOzfKFPy4BBziomDY2HnkY/DrjHFACkS5+bbjAZcfkPzoVC5DKAFU+uOvalTHmAg+i4IPHHT6cU0Y2jnbnOQ3bnn2FAD/K+XsG7Y6/mKcYsA/MM8ADP8h70wYVTzsA7exp5+9yxyMZwMHHb8qAALJnAHThiAOB7e1RPGzKP3WRt6DHTsc1LG+GJByCOQe3r/ACpAWZirHg85HHA9P0oMylLbzspCR8DPHsaiDeUQDDjbhc9OQOn0Fafz8FTyfl2jjoO3pTWyo3PgZHrxn0H0NAchRMkoJkjc+ZFhgw4PHXHpjtXUabqsGpyC1bi5TlHHIfHUgdc9z6fSueYbUIVhuHcjA9/xFUsNL87KzMuUyvy8fhirRhKJ213AlyxWRCsoOA4Pr0BHTFYE8LWs5BXoRxjjHtUlpqo5tbtgAgGD0Zs9B+Fb8kSzkQyKWXcCp4DAe34UxHOhs4+7835A0+Jsp5YPzA7VHr/iMUlzaS28zblOzO4e47A1V+U5XgAcjHb0x7UAaDhkYqmCo5I6+2KgKJgry2OBj5Rg9v6VVeV4yPII257e/FPSUhRG4JOeC3OMe/14oAUiNUOwfKw5J/p+FUdpgf7RFu+bOf7mP4jVxmdvmBBA64OOnQCmQkbsIWAGSQefvf56UAUryRf7NkbaPLYgZHXI9q5uHzC+PpyOnHStzVpE+xnjBZ1DAeo9q54ckoRhu232pwManQ0VJzuX5BnLE9ML7fyqSPe+0v8AMoyR3NRRAyKdx6sBwP8AvkH6VaRDDh1X5u2D1Pf8KbNaYLwuVQHjPPAGeKlY7fufMc7gQdv1GKaoOcp8xA64zjvSDeoPXAxnjsf5YrNouLLCy3G4mLnHTAGR+HSp1uJ32uCECkZTgY/CqLnafmGD0HZvb6VZH3UDZLL8u7I6/wD2NSbEwlucqWO8Z2H5cdPYVIrs2AjDYDj+6PTj2qsrsrk/dJUf7n41ZhdQu5ccHJOMjJ9Pp2rMCULOD1KHb8i9yB0HtUo3A/vQRjnAwf5VHnzEwSuGPU9j044xjAqRTwCGXO8ZOf4fzoLEb94QqbiMfko449/yFPdYwAnmx57nqdnQe2ad+8SJpMHDAAHhcH/CpVlwNqkAFdx7g/Qf5GPpWYyJJXix5Y6ccnoO/wCFSyz+djcdo29ByufemNKXJiCgkLg7cAHGO3fsP5U0mUofkUDB2jA4Ax82fTjHTjigCAqquG2jbjjtjHTAHb0/lUUu0kZAYHPQY6dh/Pp7VYMgClyjoNvUrwD+vGfb8KjAttjMob5hyGGAT2Pp0/D2oAjL+mcfKysBj05x/npR5UeQ8ync6k8Y6e+MA49qnCHJbHQjBY8jPpUkSKkm7yhjbg/1/KgDP+47AJkAADpkHjOPWpYgS5BYoEKr82PyHb0qdYo0h8zy1UD+9kf/AK/btTZeQFZQAgye4GeoHT9KAIcw8bfu5IXgnJ6ZwBjjtxyKkXY+4qM7VBwBtBH6dh+lOckj50G0LuwCcHsuT9KsBIicMufl+Ytj5d/demMcdqAKY2qAV3cZOQvp7dqm2KwZZUxhRwTgfy6j2rStwYztaPJONr8BhnqB27Uoy424I2vjB4I456fhz0oAoIkWD/Bu4Hy88euOahVchmAKbW52j+Hj/AVok7DjblVDbun5nH+NRtI4RtpHT5XI3AZ7dO49un6AFUdSw4OPXp8wPf8AKnrlh+8DEfeG4htueuc9sdPpTSV+XbsztHJHfpjPt1qQhMxmQrzxgjnpnHbIz+VUmBVRSwOFC4BXJ4wO2fp7U4DGNvdic4xn6Z6ZH6YqT7wBJ6tt9Np78fSn7y+QzFeAGXGAMdMDtVAQPuUNvBJGACRgDnFRyoYWUMAA2CCv3cjt7GrXBLYPJUKc/wB0DAxQ5YBlQ4xgMGGcehOeP8BQJ7FMqMfN9wgY/LrStHkMVwAV25Jz8vHfsMVM0WcsijccKQBwvrjPamGPzWY7RIdy7R69h7dP5UEFVemY8bUO4cfKB6n6CpgSjschflONxxycZ9hnj9OKkkiw4805OSSO3H+elMMSssqqVjMnQscDjB/+tjHegBnyu25iQxGW7duy989KplDJAflGW69+v8sVphY4OZWiZjy2OcY44qIqgWRFXlukoOcntnpkVUTFoo4XZ5aggv8AdwePf6Uu0n5+q5HfH3e+Kn2BgF4PXPA+8R0FRcbWXPC98A5wOMdMYq0jG43ewcsS2CcAgAqD9O60yOXYWb2HC4wSB9On4VPjYHkdhyMqfYc9OOlRArtXb0xjGMcHnj/ZqzMSJBDwCChbqv3vb8Kisd/29C/JEjcKO/cY7VJtDu2eePlJ45H8PHTFNsRKupx71Kk4xlvbk4pocjsVT7RcoznYmcnbx9cenNew+HTcDQnNyu2SQlvm5AHOPr/hXkOnwLJPCF4jfC5Y+h6Y9OK9h81otGmkO4iCN3IUdESI9vTtW0TllufOzICAcHhn9x8jEfLxjmmNnGV5BO47uoPHA46GnK5CIrDoobD9F3dsYyaYEkjy6/MRjA2+ntisWdPQktzvVwucjv7+38hVyRsRuc8DGDxgHjPtz6VSi2wz852dBz9zHAyKknZvJ4TAztw3Qe/px60Is//V/QjIAz7fjg0o+90zzjj2pGIZjhR0AII9Ogp34KCeuOOPau5s5xQcMSO/Iz2+mKfnB+9nHH4e1NHGM+vTHagkgDG3Hvj9akCQHp7Doen6UA84Az6Adv8ACm49uKUj+98pPfpQAp53KeOOdx4/SjG7BHPTn6U30x37HqfepcAn1H5UAKB2BwO3P9KTIOFHH06UDryB7U3IKdTtAz0wOaAHr7du2aXPUccjgfSmc9Qp/LFLn8vpQA7BCjHyj2peuCB7UgO7oMbcU0e1ADxhTxxUqEH5R34qMDt6/hSoMAheD69qAJg/I6Edxj0pYz69c1Fyozx/+qnKOcgH2oAsp0AAxk8/T61ID8pXcME/T8qYp+X0x69PwqTGBngZoAcOvHRevPy0Y6A89/f2pv8As43AdPenjqeeSBwf89q0AD908c+/anfxcdOO2KQZA9MCncKP5E0AL7eh/Smfw5PQH/61L/kUn8OD07VmAZO7afyNIucjH/AfWlPPzP39aOOeeMfjWgC8+mKdxx/nio+V6UoIPTgd/pQA8cD8aaMKe/FJuPC8rkkcUhbgE8H09RQNC5H5UuTyB/EAM4xgU30/pR16jvQWOzwMHjJx9adn09cD0zUfG1vu447dKeeoPTGCcdM0ASLkrtzx7dD9aVW/iJPHr+XFNyegH1z0NKCuNy9uBxWZmKe4z1HUe3pRnOGHI9fpSdAxAwcdqXofb/PSg0FzyF7KCcD1oXJAxj0z6Gm8gD07+9AH3DnI3AD60GY4HI3YB2Ej+lPB79B27Co+eGOAvOT6YoByM9ienagCbJ5Hbjjvinp8mW/nx19KZx3Oew9/wp52u2X54H1GPSgCxGuCV3EnucYGKnUY9ODnI9O3FVFHyoB/CWHPep8hRu55x+Q+lAE23OP89qZwSfbFPLAgHGM1GQCMdaAGk9uy/wCeKZ057elPY9+vbb/hTW6Y9On+A9qAIGwF2jj0z3xSkZxjoDkdzQV6hecHnv8ASlHJy3GevtQAo5PzfkaniLcAFvoPSoh/tdO1Sq3QjBHsMcUAShSc45AFTBeST7YHc9qYjEFjxnHTpxUyElcDj07YoAXy1XquM9j1oMeAVPGMbTjoe3GOlSrt2ksGAA6nnp/TtTzwcHqO/wDn/wCtQBXMZypYZPXApvlspxjnpj+Qq0PugHIHQ+mfwpvlhjnn3GeaAKgUk5Ax2Gfb0o2AZAxn/P5VadVwdvAHQmmlRg+/fvxQBVIA7kkHnj8P5U0hQmwHAxu+n+RVjGD8uMDsR0z/AE9qiOFXK9Tjjtgf56VmaDGPXAOBzzTT5aDuf5U4k8AnOMde3oaAGPy5HABPb6UAAXqAuPbNSDBwc8Acn2FMJ3Z3HI6GjJAONq8dOpoMwLIq4UdPmUn+X0qJ2655K4OBxkninkkgfMPTAHTHtUZyvHSgCs5YfQH06VE3HPHp+VTPuAI3YHGR9KgY/LnGRwPTGaAAYAAJ5/r7VIoywwOg+Ye2OKiGP4c8enUfh704dT04GMUATDHyjoM/jk008gck5Pf8qcvHzZzg/wAuKXHTNBoRfLztKnPb0xS5Xkn0xx6UpJ529c/oKPx4A5FBmNyTjp0A6fzpeOAcAdl6f5FHTnOPUY7U3IIPQ5wBQA1hj5TgnPbgVATuGc5wf84qznI6YHb/APVTDgnqM8j8vSgCu3U9PmwP/rH2pnyA7O3FSEcAf547VGeCR6n+VBoQkkk5Hft6dqXczDqO3P0oHA9KMcgE4Ht1oMxhORtXjHtniplJOCXyT2xjtTcHk47A4x/nilVMdfvduKAJRwAcYxwOev8A+qnducFcfj6UxVAUdepABNKQSMDPXHHcUAKuDwpx22/0px6dCPfHGR0GaYSckEbR6H+dPzkgHPXp2P8AhQA87gd+COOTSknoQCMZA7//AF6jPy+ox+efT6Ux2aNVXGB1X2P9KACT5F3dcAcf/q64qnkH7x5J57Afl0pzsTkdh+FV3cAFfQjPFBoIzBTyT/u55GKiJUdRnJxQXbrx+HXimr908Bc8cUAOJAU9B6/Smk8DI78Cl6rgdOB+FKw4+Zc/yxQAvQ4HTpn2qM8blztI4pe3OfSnY+9zj60AQfMFz6YwKa+MY7Dr+FS4+Ujn6fT0phwW5I5xQZiMevPT9RUmwO3IAwMehAHvUA5BH3fy/nSknbsGAG/Pn0oNCu5Gxivp3GeagYBQA3O3vjGf/wBVTSHauPVcDFQMSpBxg9AP6UGYxwSuOR6Ad/bFVSxCjIHX9PyqwxIyhPTlc9c1VkySCOxAwMdKAKzL8rdDx1NQvwDnC9sY54qc9CTyMYB/+tUUhAYDBJAHPbigCs3b0HIqBlzzj2yeamIIwuRnHFRnJOB29KAIhjt27etOGOvH+FNLDPTjoQOKF7Dr9KAHYUY/pUZAyDjjHXsMU/2HA7Cmjp9KAGjPc+9OGAfbP4Uw9Oex6DpTidvagBVDdB0U4xQSOe2DikxxgdO4oIxwoxnigBh4P1NQHOORjtT2GARk+n41GVCnafzoACOw+lO9PQCmHO3PT2pCdv09KAF6dc89qacc9uO9GcdOM449KD97154PtQAzj9PxpfTHFICdvXHHak59Me1ADvbnmmnocdu3vSZx07Uhx+HsKAF6nj8sU3j2z0wBig/j+FJk/doAXvjFJ2znhRgDtS89Pak4OBx7j2oATryP06Unp/Sl68+vGD7emKTj1weOooAPYfhSe3FHqMfSj8OazNAyPQ/lRjpx15pPYdKM/TgYFACE4HPQdqMg4x3/AM8UmBg56ClHtgnFAEgB/wAMU7jJPtimDp7Cn5xzjGO3rQA8fype2OmKBzgfp6UdR0Hv68UAO46YxnH6UoPH4fh9aZkheP8A9XtR0PHfsKAJR/s8cU7+HjHrTOcnjAC8f0pRtIzt4z0FAD++effNJ2GB+fpRzz35HT1pOxIPAOKAH+1L6dvam9vTnp3pfp24oAYRzxwfSkBAH49KGPGOPSoifwx/SgBxb3NNJOBtH6dKQn3x/SjsNvFAEg6k5qZTx+lVVxnH+eKlU9x9KALPHQ0v9P09KiBx17cU8H+6OD6UAPz/ACpevtgVFnsf0qQE/d7D+VAEin7vp0qVT2//AFVCpHy9qkGMZ98jjpQBMuQF4xS9sfypgOSq9AfbpS55Jxznj6UAS7h1B/2fwFLGTwP04qLOcKO/QelSDqcdB0/CswJlZh8q847VOrrtLDkHGKrp13Y445OBj3qTB2hmP+7xxj8fbtQBdTJG5eOf8/SrUe3cemMgYqjbnA2cjJHbv/SrQIU7m7cY6fSgC0hAUnp2xUw2hSRnP8hVddoO3vjpirCnAx0/h+lAEoHt0HGKcM9PUYwelNz6n3/z7U4Hpnp7UAS84HfHenA/jx9KhXGf8ipVPHSgCReuD+lTj14+bj6VAuBx61J36du1AFheDwenIqRTxxyB1qsD1IHT8hU4J49v0oAvIcf4elWMn0421UXp2HT/APVUynnr+VBoW48klhwMgAe1WOgxj6fSqcbYxnv/AEq56kHv0oAkUEAAj8qnQ/eHSq2R94Z57+lPXgdx/KgDTjbI3AdMcewqfcOcdQKpRHHT1A/GpwccjHpmgB55QAEggYyOo96sxNlgPXv0FVgSzEBxz/d9KmX5s7v06cUAXxgnH8qdUKMam6DAoAb0/PtUDkY6e2R7VIRjv+FQMTQAoJ5HpU6g5x7Z+lU1cZH+9j6f/WqcEdTxQBdj4HNXl6D9azI24H6fhV1HyKALP0optFADwPSg9OKAKQ857UAN9qUCkx+lO6UAK1QN6YqbNQHrxQAn0FQt196f0qM8dOKAGetN/wAOnSl9KT/D6UALR+naj/PFH6UAJjjvTwPmApP/AK3tSjH5UAAxt+npTWBp/YUYoAYBjHsBTCv5VZPGBj0PpxUR6nFAFdjjtn6VNalAczsiIMlix+XaOuemBio2GG68jBx0zVDXPC+leLPDeoaHrd9/Z1rdQmM3PyKYieRguQuenXHA7UAfjX+2/oPgzQ/2hJLbwbFAtpNpML3ohb5TOSz7mAAUHPYAenavj6Zo5NZa6ikJh8sLhuuR0K464P6c11fjHTbjS/HniHS7nUn1M2Oqzacl83JnitiQrD5m4IA7muans3guvMlTbnAA/hPHb047VjI5arMDXNQu7aVYVUKgBYhu/bscgVkXNyEvY9VDmO2+UfN0Y4B24wP8/Ti/rarPdwSRnzY51Iwe23HT6VlXemC/syk44DYjVvlIUdOnHtx61UEYnV3VpFdiOUk+ZtAcDHIB468cHoK5DUjNN5oGODtyexH4V2GkwbIkh24iiURr9F/nyOKpPahpHuJYyQzd/wCIYwo6DOBxx06ULQDDgkGj2NscB2YMflBIGPX/ACK6SAma3ttQh/fRyAeZtKkxM3f5f7vTH4VTkgjiQwypuTJEeevrj86xUA8Ozy3EELRpMu1kzjrzlSOBjv8A04oA9N0+Gdk3C1jYTHY2enpnaMge9ZE0b6XeXlpPzbzRZjhU+YGXHTd820r7j9Kx7PVx9lj+xSMhfLrjpnt9CP0ro5bu01ewF3cRxW2oKNhw2zzAOh246H8PyoNraHJTJcfZoJC2V3ADGM8YrUTUA93bDUZF2lCA+PXPB9O1ZAQzXI8j5lTBOOg3fyxWPq80kKyJCCSWyPQAelUmZWsdW8fkMBI53oeMY+oIrdsTJPok9mGBiu3G7d1EitkfKOBnb9OK5vTLuK80uITqQNuA6jOwjuQMEbe1b+m3VybSQWafaWBBAVQMkHg+w4/A1RSNDxBBCdOgiaIkyxLIcHH7wABvl7AD2rhJUsn0t0vBmPeRE2BuC9MZx/KtRrnU57tp79SWhyAGOSof1x/KofE9jJaaVIi7XinCMigcn5hkD34H5YoGZOj3dtKkzthRDuXAO7qBgjnocVJaz3enTweIJbIzGObOAdhK7e3HTkflWBpg+yadO7Ps+0OCpbP8Pt6dvwrae4vpPDTQzSrIGJKEnBUZC7cdcdaDM7bRtd0iaW71PzHtrrUp43LnaBF5ZyT05yxyw6HjpVXXLjU7y/lnhdLyCMqiOMBV3AcYB7Zwe38q5izmS48OSSGAReQy2/mA57j2yOo9uapabqU286cvnLOxVgACUJPy7uBwCO5oLTPaPCujPFf2c1+GRJEe58pCCfkGVz2wQRlR6U3xLZfJY6xbfJqdvcebC6N5qqEOVX5y20DjjHau003wXrfhGyl1rXJFuJQTJbnewjTdgc9AN3bANeG6tq9ympyvcM0kfliYJuDKC2dqgjtjnNBqU7nxdfXV3Jau4M5cAycIykEbiAMDJx9P510Umn6V4hs4DqsjRwSGN3PZVPVh+HX2zXFvY6XdalDexQBGIEju2WCMRj7o4447e9dZe3GnR+HUt497OpCdd2/nJwR2wPQYNBmdD4p8Y+GNL0FNP8KwfaQkWz7Vs2jbkdWIDHGMADjn2rmNJtYprNLnaUuZiQkX3gnZs+oyenYD3rmrBF1fWrbTrKJpGmXYiAYAZepweOK9m/4RjxRp0kVpHarCYgSAWT96NvTGQeeBjjHXoKAPHrPSprd7vUWj3LJIFUAEqu04YNhQAADxjPFV49IubzUnitx5m9N8aINxC9x2AAr0RNQNhbzTXa+XcT3RAs2cs0YUlTuBA2gYGeOe2AePQZfAsAtk1HTn+w3NyyMIdg/doo48vnIUnBI7nkccUAeJ+Hjc2U15o+oKoLKCivlTmIng8jgZz9K9QMUl+Ybm8mIurlgiLGcqqgD5WzgdTk8VWXQXi1GP+3TEyLllfADhucc85APY962TaXcO6WZl8yRg6YA529OD09Pyqomg2bQJLeRZ7aNPM8oLKQMsM/ewBx2x7dq8z17VL3w7LNbW8bQWd60cj7oyyxsOT5WGABbAyccdugr0q51WeziSU3YijyUfEYYq23oMgHHGSBg4+ldCdItdd0eS0mfzTEMRptEYOOy9xkfr1rVAUfBosfEMcFtcT/aJGIV4hJj92qjcwVeAcH1wCOO9cf4zs/DFvqkWjaAJ5YICI7maVuYZvmLxE4KuwIHI+XK7feqNrI2juLnRLKSDZKsgmZ842Ejbtz0I4wAPTFaNolxe6bd6oxtgzlm8oJuAKHncDzwD8ue3tTA42C3lTUxYAyCOZmCI3qT8oUd26AemBVt4JdTMN5fX1ygsXKBNjl1kPCfJ/CCuS3TjhfWtTSfEN/aaxAZGiiBk84TsqsYCv90n5RnAH04rY1Lx7p2tzed4igEO596i0g/iOACc5P7xRuOP8KAKHg7U4PtM8V8yGQqjRvLMSxSQ+XtxnG7+Q9BnHscmjfC3wRc/bdQurjUL2aThNknmh1we2DgZ9e1eCeE5NMsdenuJoo3jjnP2aR1+aNiSIySw+VR1yOhxXUa9DqJvrqbUDJGIUQMTgcMOADwAPy61EkBlazZ6BrU7+K9PdrK4urhxaadtUsY4xsWUnOQNmCTjBPAPII4/StUW5827ki2NFCxLDPIQ4IwuO3445HFchdLqEupSWCoyzqCgUsenUD5evHPpxXTaPqdhZWWmQzWkkoxcJMw5kZHymMcdMcjPABrNmdzZ0nW3n8P308xTy7yXZbs42nzgRgYHAXA68Yxn6cysdtKLxLnnVGhYK7Ywu3IJUj/Z4P4gcZzdhtLWwvk08FPscbebEnL7XPVfxH+Fc5q91u1K5ubVtpEYbn5hkKM47Y5HH51NiDrbfRbLfp8KtDFcfZ1VPOkVI3eXCjLEqByff+tdj448CweFZ9Fsobl01SfzJJvlwi4VSFHB9OB+FQ2/g+78SadFdwiOOKO02kSciQ42/J7cH8uBWna27+G9ba1nmk1+f7MixfaDK0lkju3mxwoWY5K8ZVlxx15o5TWMNDz/AF3T00/UtJ1W+I+eIyTRp8xLouPlwQCOQccAetd3pmiS61qUGpX4ZbUE3CoVG1u2OPlU/TJzngYropvA+iazc6TdXF1JHawF90Hy/dZeAGPQlguQcn0wK6+O0beI1cRwZEMcagfuYwMBefvEgDnHalylxhqV9StZtZlt7YTC2skHzP12oMbVx0J4wAcY684xWxFZo+yFm8xo0DBh1O3A59yP1psEMUeFgfG6Qpt/vehrS8pLO2wqss55LZ52jqfYAmqNypdCC3UNLw0kw46HpzUq53Gfbtdh8iAfwZ61UtIXu2e8kZRHDhACeOR/hV63judTu1VSUUYjQge3TigCC1sZr6UMgBwSRnpn29/btW5B4b8zP2iSPPOY16c+tZGs67Fods9ppSZuV27pnAZY1POTjr1wFwM981yb6trKMzy3cj+ZtJmdtwBIIIUZChd3bHFYSmXotz1zTvD0Fi8dxEiOVCsOc8jofXitTU9KXVrX7LIwZjlgRjh+2B0wK8CtfE18ZRHb3E0j4AyB90jv/u/WvXNG199TYsYHVhgA5A7dh/jU2N4Sh2PErvw3b2HimTX7zfNIsYQRkbY92Nu7pwoAGF9R9K2pkf7F5jbR8w9+K9E8S6A2rSrNAxt1CfvFcZXK9Dx0yOO/SuFuIo5okggc7m7Y6jjnHbpW6Zyyp66HOmxt7w7nUOSdjLt6j0/Oq32eJZBGy9G+VCefTH0rojbMJPlB+XdGR0yF/umpBp6XxhaKLDE4DdDt6ZJ+tO6FyGCI3knWNwViBwFHQntmtnw7Le6XeSGzO5pfkMWTgjBxkDOcdq35tJ8i1htIUE0zyMAOSSQOv4ce3pW1cCw+HOhvf3qpca3ckRWlsCMq78AseiqP4vptHJyJbLUTsbDwtqupaLaaTqSoIUu475XH+sjK9U6Arn1BwOM9a868ca4dI8TRvp67oLJUllycc7RjA6cYPHTrxnmut0vxVfXmiyTahJHbXv2cHNtHjLvlCm3tt4OQR1HoRXGRKt/eSC5jU7Iw0u5VLF0+7njt29O1ZVL20HNpqyODPiVW1BtQvH3GRiz7Sv3AOyg4wOvpxXehkh0JY0ID6hI1y64+YRr/AKsH6j5j9eOKxdS0DTtSla2+zbDx50sACfL13YwR+NdDZxyXdwZlGA3yxoOgVeOP88V4mOqW905pbl9LYvYRRSE/PGTz/D3FcTqUixrHK6n92SOO2e/sK7TVroWNzBA2CzqAoPr8oOPpXFaurJEwkYEo43KPTHH0rgpkzKF5cxt4Y1OeQcJZzgAewyf0rzn4Axsfh5JDuUH7YEJfkY25P8scV2Pigi38NX0gC4jtp+B0I2gdPfpXLfBdY7LwJLEjYle9YMT0UoPb0Vga9Wl/AkKOx1aaIsUTGQCSRm53DC/Ln7vYVtwaeQIPOAWJiJCBwVHp6VopCjmQybSsYOVHA/H0rR+ztPZJO5VWkBXnhQvOB6VyDRjaro2majdNf3akhUCRoy4ALYBIwp4IA/wrO0S/jgnfSjCsEVqSVTo3lNz+h5PA65711eshoNMKqVy3Eewf3fb8fpXmqJPfXObsCJrcMkhG7dIDk4ABAxgZOPmyKlWYGhf67pMEbMjK0oOFUZxn+VeZ+JvFV9ZtEbElGjbOM43dj6dO2RgeldxceG5g4YMCU5AT5lGO35dOB09q818QWbNq8EKfMGkQkuMMkZPQ8jgdMenet6EKbepMkesaN4xsvEOoT2djBPHNaxqHYgKmT/snLY+vtXe2axx3p55jj4PAGTxwPp/+quA8JaPFpPnG3j2ie6aRcZ5UNn06fNwMcV3unMpnu5l5VQMAcnJOOP1rkxqipWjsCI5AWLOcc/w+nFJiIRh8fNvBB9j2H5dsVYdpiIkdQm1lb5u2B39M9unT6VBJhmQKePMxxxkVyknL+JiGguVTHRR/wIYweBXK2IaeBUQFijZznjPHb0AHFa3iaYxwyYBYvKMcdSOg4/Kq+hLiMq3BY8/Qk9q76C0Gi9pivfapPOq/JHGAo7DP+B/pXVSb2Cxr1VVX+WM9qytGfZZ3aOrbpJgSCAAyqAEx/ukE9PStbMSsA+QGx25HAwMenHNLE7pGyJLiIx8dWYklMd8dO3HaoZZHtoHnZMiMHgeg9vwrQ1OQbpJApEsbBECjIfI59OmM1yV5cLFbXDN80u3OwD9OKyRByFxe3d1du9wFlV8KqDGQoHUEAfX2q3a4kunjmPyBQMDtjpj/AArP0hxLPJdSbUZQq7RyC3t6cenv6VY0ve0mTnLv5nTge1duysZdT0nR0DJ9oK/MQgA7Ad/8/St62nW3dS2ERjjGN3QcfpWdpy7IfLGeTngnvgY/A1bRR53lqd245H90Hrg+lcv2jrhsUbvwzpV1eXeuxAG6eHKFicIy4UMo4HQV518cLXyNEsbdBuZ9csIl9W3Ln9MAV7NEPL0q9kkxtCKoK85ywA/DPA/GvIPjp+9stMQZAj1qxZvQBFzxXZ0TCRsau3+lXA+6RIxYfgP5Vc0qdoYisR46dO/TmqGsY3tEufmnOeOwwcfhWjpdrJctIiZb1HuOwrhkYnd6WqNGp+9t5P4dB+WKztUf/RwWYbjfxLgDGDzz+P8ASrGijy7l2yMNGp2+vOAB/n2rD1QuYrYtuXOoJHjP8YVuPw9fSpLZx2tSGW7uOg2YQjqOf8O1U9OR0uUjOB/DxxkHoParerQqkr7mx5rnORyPbjvnp2pNOjVrkZULyOOwH+fwoMep18J2sE27lY/cbqv/ANbOa71p1g8PrFj5vnLNjaqv0B+nNcFC7falkxhd4PHHA/yK9G1G3MekfZ84aWMgj+EbSDkn6GumhszqhscHc/uIUttmPmPHHfoD6cVmyMzgD+6cj6dBj6VJPLJcTCZiMOwKgcZBXg/lUVwFRWjYjBIX6elefU+I5ZfEZcyK8DhjwzbifT8qHVzY7s4AXK9B9OtRTtlV2HOOCP6fhUE7kWm0H5j0B/StYCNbSXCQKM5+b5cA85/wr1O23LayKT+7t4xvGMhs8D6+9eY6IoiEckibti5HYAntx2r0O0u3/s5w/JHHH3djYyPf8Pauqg7G9M5zKRW7kkKRIT19ORisfSSjJJsz1PPb61Y1R/ItQ0QBD5CEeh4NV9K/0SwkUgbtv55PNebU1kzKe5xF6xjuGIO35z/h+VXtL3Nc8Db/ABc9CucfpWfc/PMYsdCV5HGOta2lqfNTnmMbR6HPT8q6Y6QGtj0qB/3kR24ULy3+Arm/FFxmVBGMHACgfSui0vbvREbeVTcSOnpXJ+LWWOZHmOEBABH+0OtY9iqnQ4eRivlBR65B/wAagwqyCKLOM85FW9oZHTB24AA74PNUmlMWI1JbjnjsP8K6lsZHqvhuGMQeZuKswI246D2P1qprh2ODjBQnn681f0YpDZw5Jw0bEZ4G4nOPTtWZrAM94vljP3SAeCRjoD0rz6nxGhPbw3j6bKtky2z3AHmTMuWMfBaME8KCPbnHYcjz3VPEVho040y0MTlWEUy4aTag6hT/AHvQngcnFejzW97JZG103YJLhhGd5IWNWHJwOM9hx17dq+d77RoYruWOfTZorre6mSQeTEDzkF2G0EgYHHWuOUU5+8KBr6nr1rr7TS+XJbiHgLEmfKRAQozgbSw6YwAO1czpZeTUn1hyFjQEkEf8tNvKrt5+X+XGKvXli+m6LHDHmO8uGVgfM2nY3IDjhTjn73AJOMUxZYLm4hsNOUTJCULFF+RkXO7djGB1Gehzxjv1wslZA0XbrT7uXbMkgZbhWM7q6qVjGCdm4EN6naMccEZrB/4SKO6gl0JbaSW3kRY2uQArsUPXJyvbv64HbPZ6po8kEbw2SP8A2duMkwcZ2qBnaoJBAHQ4Oe/NeZ6zf/YoktvKCQeWHbn74LEKvHXjqeOR7VtThcdjQsg2q34gaRIyXb90B82cepHzHsMnGOld7a/uo4LtoSIxcrB5Vym14QPvAf8AAdnHTOeM1zPw1v4LXxVZ3Vyy2cLeYgeV0QBinyruzt+bG0DPpiuv8aapd2oF5dyfaRcwskNtcgRtvc/6xVAOdoxx6MCMVFSNpqAC6xbT6w/nRKzSwTC3+QlfIMpz5vcnP5AfSvKfGSS2l62n6er3cExXeWB3ROhwR0GDxnPA/CvZ/DVxY2d9Do9/cCe7GlhorkSBY9xb7hGR90Abcj5hyQK8uvNEubsK1vKY5g8kbq/3ZFXnbnGMhe578Cim+SepUTlvDE0X2lknjiLwg+XuHKsp24wOCcfh9Kd4e8Xv4S1S9822WazaRo8hhJ8qt8pQJty4YksDjuO3D002S2ErukQtyQ/yNuZgDjjGOnHX9Kw7nS9O+1POCqmUgSx7tgYc5GBk4J9Qp4r0koTKOblGo+I9Ud9KtjbTTy7o3IzKN25uo+Xpwfm4/Skay1SwtxYTWc1mYkBnkkTG/jnaAPmA6/QV3mjJGlz5UXmQySAH5mOYfm6qOOCOmR0rSFsmv3sVi4l+zLNGtwT0Vc/xA7eSfcD9a39qoLREtXPHLrwf4t1FXu7SwZFjRJEl+6ZV4KAc/NuPI5+mORXusjXl14fgeW5EWo2UPl5iTBmudvyhlJ9R9Pb06vx9LJp13ZzLPJBGskoeNF2KihV2quR8yjP4A4B4FeQjWZYIpLfzftCbmQSvkElupxk4YHgHI6dOa55V3VSbRJHcwRRQKz5WWSMefFtx+9HXPpnPUemax7+xe3i3X4+yJZ7laNf3hbzMdB9305H8Wcit6KwfUC+3ckspBYnL7Rjk59/T8PSsjxnHcLLaxyb/ACnIIlI3LK4Aw2/r8v8AhxVAR2i2dto6PqCo5uldYI2+9kg5II52/LwexOKfNfRgRaK+bC6jUOgyTAcdeg4/UZB56Zr6Tdabrt/puhXEmyK3WW3uMDiVR9xQw+6CRjjkdj0qrZ6Rr9jd3l3qKyfYLl2jWSUBnBUkQ/KTwEGMdq1TsBv3HhzV720jukmtjbB0JkHzMUfA3bOR1J9x6AUmueFbZbyW58P2yw2VojRsJXZ2mMf/AC0LHhXbPKKAABwK6LQNNh/seeDTM/a79vJlV1xGwGX3Lx1yCoOTgY6YzWhY+ENS8TSPNFbRWEcchjVHkLLI6oCXUYHQe3XvnNYSxFnbYDyRPDTNPbySL5UEro0rKxYoo5zj1HbGfp6eg6do32O4eDS5ZfLgnDR5Xcu088HcRg+/YdBk1n6ayf2Hcavq01xFcQ3j2bRQFVBdT2IwOh5I7Z610nh0Qah4gs9LiuRcS3CNM7xrtUIR+8TA4+UgYOeNxGMgGirUbgTynqusLa6Ho8N1pfMk4R5PJjB+6oyGA6fxHOP4TXHaSkWl6DDq948kto0jC2dDzGq/KqFScbm+YYOeAMY6V6dqejWcenHTLORbW2MW3Ep2lARu3eh7fqK+fLUaiNBtlkjlntmuJREPNCRp8wHCgZ2nu2OB3xxXnUNSSrNfRXcAuZ0eCG2D+asvDhjkrt6ZPb2z2FcyZ/7YaOPT0lUJFJvBwSwC7vUAYHGePbnijxfLJCBY3QKOQ3mkn72OQVjHTBOctwvp67Ok6Ve6TEt1EYQ+4ZbnhV7DsR2z3716MFZGhyN551vfQ3EMDGzjeM+d5edzDg5GB0PGFwO44wa7S8S4t7ia2iiKyKgmkduGIPHTjp+hGMVZvdas9OtItRRJVmFwzRrbp5qhmAGBkbfug4GQOTj0HOHW5NTF0CsiWtw+djtlkcZDqM/MMt82OgNdEE5bIDjZ7hJ76EXT5lSYcykMy7jyPT3HGPXjGMzUU8vyo5ZVJaWQl88KBgLjsAen4itH+z1udREdsMiQ4RAuXYjON38XTrzXsD+B/C5u9Pu7tfK+02zNMr5DSMF2vhRySDhlx6ZB4ArrlVjCyYHj3hSeV9WgikdVimYDIXIYcggHjjpkA+ntX0v43+EniGx+GOifEeK+0+40q5vo9MjSyuHeeCeTOIZk2rGhO3IAdjtI3csoPy9KrW8rW2JfLhkaO1JwpbDDDN0GTkEcAV6l4NtJr7RrnRJoGDq6ywcnKTA4B3Zx8vJP51OJ+BTiWcEkN2upmDWz52S0WWTynUA/KygYJjfA2t0ODgcV0+naIbq3j1WOPyZLYSfvY+QqqSu0A/MOP/11teLnt0k03V9VfzRaefGYt2MgHa5jY8nGFIH3mHTua47UfGKlHgsoY1SW3kjZVGAi4ycAjj14GdwJ61NNynG6Rkpa2Pqmewv4rj4eW3/CQX8Qu9Fmmi2iM/Y/NhUERfKo2t8qkHLLsyDnGPd/h1LrQ1J7TU9Wk1RfNRInltY7YgqpLEbPv59+R+JryrxCgsdZ+Ha7In8vw6FjSUEhZGRAzDHfggZyB1xkV7d8NNGkl1W4v4igIVZWCtlcMCqlc/7X8xx2qIfxEj73Ax/dH2XZXMX9lBW42xpyTheANoJ989K+ffi3aLdfBPxfaDHGlyy4PQNEVH5jIr2a18p9LAnUkZX5Y/4mGOAM/d7fSvKdYQa54L8UaaIzItzpN7brGDyvA59y2B9Mdea70dNJ62Px9050Om2TjcwFuobjBJGV6e1fQvizNz8Cr+JjkppkKgH+Hy5FOPyr5002QHQ4eeYk2/T5iDX03bQpqvwlmt3RWWS1njPOQdgyox2wQKzW50T6n56RfLCrfewOntnAqYZ+XjBz+A9BTLY5RBjGE5P41MF4znjGD6/59K9M+LRLFuVMYwcH2PFXFI2sDgFcYU8gf/WNQLtaEYUAY4JPf0q0nAUlsZPy7ew9PpQaIcTtAP3SeNoHFTjHJTGAQ1Q7zhRg8Ht0B9qkjb5c547fh6fWsyolkFiwyD6r+HpVlUPBz14GOOarxZ3cdB265FSjGOycYz2/zigtGjHH5f71sfKP4upI4GKVZOFwxAznB6HHaqSnBwW7Bsk8gdgPSpFk2kAkbSPwBxWZZcQBT5jMvIwCD8uD6fT0qeIgrlBtDce1ZsbAc4A454z+Q9/SrannkAAdM4XnsKALTxSMvUlkBPA/QY/wpnkyZwF2npgnJPbrU4Y7Mj+E5yONv+fSkLrncx4x/H97H/6+P/1VmBCIsqfTO0Hp+IHtXd+D3MSmPAJzvDY464IB9/b0rho5AZgWYDJAUrwOOOn0x+Ar0HwiFa1QxtzF5iE/8C4/LiriZTKfiUZeA5JbzDJ7YIx69+tcrJ/CP73zA9Mc8ZFdX4nQRTpE/VV6Dp+HrgYGRx27Vy0oKueMBccjj8Kxq7nXR+EiODyCSOnH3fl9vSrULbfm3ZJ5yPuiquM7Tx9B90//AFxU0LfvPmxwdpAH+etZGxw+tgfb7odMxqeCef8A9XSsRIxxnlQOg7Vu6yAZrhwRyu0Vio21Q64GFAHuPwrtp/CckviLsKqxUKCMnOcDr6Vr7BtAXIz64xWUG2fdwen5EVfjm3LluMHoR0+nsRSexUC1vOSQx47Dtj+YqRQCg/i+bPt83pUUcibmAH4A8DsfapzIrIMpgKfXLc8D1/Suc6R+3Kjleuev5Yx/KpREoXjPy89x16Y9KgEiBVAJ/mPbnHFTgo68ktx8oB549cUARlWbDA7Tn0xz6cZ49KY2VEmOD91h2+n4DvU68lSZNo6EYxg9R/WlA+YNyAzckDv/AIfoPSswIfLKbgo+Veuehx6e9N+X7uMYXt1C1KDv3bdrZHQcDPsTSgbz8oJyMNjA/wAK0AourIS53rnac/yH5UrcKDuYn/a/hz09gatMGCkqCOOAegx7fSm/Z3KYPPQ8Dg+maAKrMoJD/ITznGTjpxjH/wBal+XhflO3qCvp3/z+VXPIUHknGc5Q4z/n/CoTbyIgKBSQcH3x/wDW+lAEDOxDHt2GMHHb/PajG4gg8scHHt/9br9KcobJAjOOw6f/AF6k2hQvy8sCOfvcf0x19KAKoSPbwP8AZ9+eB9aCMfw5yCuOgGOCT/8AWqZkymCmNueT056YPcVGVwCM4ychuo546fSgCME+pJ68DAx69PT+VGXB6Efhnr+lOYZ+V+Buxzxn+g/wpeMhnUFvc/5wf6UGYgPDZUZUEkdPwoyo74GBxjpkdM/XjtimoyNuAQlcncw6Z+nYD9KVwAuckAAEY9R+lBoKSsasV3BwOOhxjuPr04pFTIU42jHIPcY/yOKdtC4fp9Rg+/HrUgIAOGPAOD249KAIirbQdoPIB9l9fpxTgW28HlSff6fTj6U44YuzYwwxjqeep9sUclmGMjAYn6Yz+nQYoAR8Ou4dsAgHqB0A6f0pRtIAAwQ3UdMj2/lSfNtwRjB3fj2/DFOG5wm3HXPHy/h+XGKAG5GNu4cOcZ4/X2xT14yr5OUwf9rr3/lThFgFsphedpH6E9PpTzbmIbuSm3I4yaAKm0BRtB+bByfvcDt6VKhU7SeRjlic8elSOuCDgcZ4BwuGHX/61JJEGVOAP4SoHTHtQA0qq7GJGGYDuMA/kP8ACnrEWIEOCWI2joMdKUpKDuYBumA3Zh6D3+lA3gAqrK4xg9OaDMPLlX5Amwg4APX/ADiiQ71YbEX+6OpyKlEk7vlQDtY439f/AK2KVGjjTdtO3/Z569Pz6UAVJcnhsZ+6V7Z6n9ayn28q3G3soPboM+4rbMgLbNpY4J5A3AjjjFZrfMrLxv8A4VAx24AqokNFHfG4VPL/AHhBy+T/AA/0x9a1tN1pVnW2kO9JPl8xjzzwOOwXHXP4YrNRwRxyRnA2/wAVT/aw1qCbeIP93H3AD05Hce1UZHVs6+UJIiPJbjcBzz0NZNxCqumzG3rgfzFV9Iv1tpFsryU+S7YDR9EJ/wA8e1bdxY3Ud2lmqJJ5mTHsHb39Pp6UEylY5xwERiT8q8Z+n+eKibcqOGztbJwcZyP6e1amrabd6TJFb6lHtW7UsuQQN6cMOfTjBrMlgk8oeWd5GRyMtgDv7/zoBMmt12sd/wAwCg4z0B9u1PkXYWeD72OvT6f40kDSk/vgAxXgrx9wcfSpFDeYuGXb/E3Yj0FBRkykSo8UkYIxlw3t0x/OsSe3ltjyDscDa+PlIrpGtdjM2eX49F+gpqbJCIXHyE/Lu4UYH6D8qdyWjnopWiU+U3P06r+P9KvRSZCFjkjqf6fSqskDwHABK54OOh7fge1OjPluBjadvCjrhadwSsXFkV8p1Uc4zx1x0Hp2p5kHTrjII2/Njp0qMEgMWPP936eu2iE43BF68HOAMj0qShdq56ZAb1wx9MmrGVIzj/aVu/oMeppi/u49oUsf4R0I9uxNSvsYkfeG4DAGMeuazNBm0ZGMqGIGzPP/AOrsOmKmjCpwN2E569NvUfhTxw4U8KcnseTg4OOlPSeOHG4DdIevCjPvjA6cfSoNBI1kkYgDezdD/ngLWskAwvmgE5AwP7w/I/8A1qyDIu9lTKFcZUAZz/IL7elaonEnRCuFOcDqPXHGPakVEuPBGpImB+bO3Aypz2z+Ht2pNtsCR9x9p5xgYXjpxjntVZGbaqgIqKQT/DnHH50NIyKSPmbjJzwV6AE9/p6d6zKLETMgUxtwMcIOg6flSjDOx3MoPK78YJPA56AVW85AvUxKDhiOm09cY7k4x6U0SrJhnwpPGTypx3z/AHvwoAmlhjJKFy3lfNg43e20jgVC23GQFHTnqD2Oe2P5VIHbAhwGjPGTnP0A6r6ZqEOcrGQFXPzDdkEHsc9/0oAVUBwSUy3y8enXH8sU0pvHz5G7rjHQdOvB/lUZkRtuxMg8AHGNvt0x7VHHMrO2452uuT6+h/D/ADigCxjdzu37z1xj/vkH/IpvlF85YhRzH0HzY/T8PWm+Ygy0r4RW5Pb8O+M03eEYhmTMeCu0k7eAQePxySOcUAWWigmBGQqsw3c5KlewH+fX0pm5SxkyM988oCRgjp096reWnyj92uQDwCTg+3vx9KdgqNgLbSM5UY6Y+nPAx7UAWY2jHyxjDAbgD6g8cGnM4ICsu3kKxHRvw9/b/Cqkc7j5A2VP8s/gRnpUvnKgV2zu25UDCjHTjjtgcdBQA9NsfMRIUkkOw4z0yP5YqIOuMbSpZ2+bp93px0I5xUE0xD5K5wFUKoPBI5Hp0/yKgLt5bMNxVcEEnpzxgdvTjpQBcbhtr5GBux6Z6ceo9qdtZlJzlQuST0TPU/X09aqRylSD8zgNllPHzHnnvwfz6VGpJVFYSRKMsewAHXnuf/1VaQFoMWlj3/KgOVz64+Ufh/8AW7UpUxKzQj5gSfl6Adv/ANRxVPYsiBXUvjkYHqO30/z6U9RtYhX2c5G77p/wOP6UwLjNGVG5lC9yB6+2KYjhwjZPmfLtUfKMLxVfIHz9ewPftjI9jwKeRd7iiIGXG4nHUHjj+tAEjg7HCZ+VPlxxyT3xUgCyTZJyxYgemAOn4dqpCGa5BXdlQSccDpxgcfSla0lIDMflAAIPcj2FBmWSRGBJyAMIcjjn+R4pN7Kx7EDaw4yAB6dPaozC2MDHB6E5X/6+BTliUgEHtyD3PqPYDigBB8qgogwoIBHZfQj9cVVZnI2ttPzAgADGOeBWhGhZgG+cJ1BwMDHrjtmniO24AUcEHd2z/hTRmZbSI8an5Q0WOFP97rkjHA9s/hThC3KckAbgCeCR/Op2kgmkLrGpVWJUAYxx9Mdu1IvEO87Q8g3YXj8CO3Faoxkik0LK5UtsAxux2yOv9KcqSfeJUAjbj2x0/AflSyEAbiRnAxgYyB/n8KjcAnaWXIA4Izgf/qqjEiLmRAq4MgxjnkfQ+oo0td+os6jdsBG0f3mGM/jTWQr5UeP9a5GV6Aeg9/SrOiJvv3TlQSNvOOh9KaJkdzpkUX2yFNu3ZgNg8nPt9etek6vLJb+EdTMe8LJBNA+0hZPLkG0jGOmSBx29sivO9KAW6Bx8zOB8pyy5/I5/Cu78STIfCMylvLIHl5cgklSCMY6dCemOOcVuc7PB4lQIoA+UBMMOOg4zmll3PjaCG5wwO3B9efyqKNjtRlIfeMbeAQAvy/nVgiJdjDhOR6g5HT/PpWZrzjT8zkNF8v3z2wx45Pr7Us8i/ZpGBJO3G4Dk9/8A69MiCblKnaWYLjkgZHA96kvQViXywRu5LKenpz9OKB85/9b9CdwzwflH5Up54U88Z7Uzd8nBwCB+FKx5Pcjgn0GK7DnJF6qO2Txx0pPQE9h2GOKbkH7+fp2Wn/KqkHqO2KAAHB9qkB52jkdAO1M2477cc+vNKeARndnknp/KgB33s+hxmgY6nuePQYpMDiPbj5Q2acCSeCPrjpQAmSORwRSDqDj8O35UhwPbB/H2pfQdDjp6UAL7nnt9Kd/dA4A/M1H9fwpVPAGR9PagB/0GCcYHajB4FKuAc9AcnJp3t2HagCXC9R+tIT+lAXHB49uhpeQM8D+VADgVx830z/8AWqQrjnsMY9x9PambWDYO0kCpFOOEIIxQBKmR3zn9cVLHnG0ctRGi5AYDH9KQH5Tx7celACH7oPr07dPpTvlAIPA4/D6UnTtn8O9L82cDn+7WgDuKXgEN3HBxSZ70DOOx9RnrQA8ccYwemAOlNGBz1Pv0/Kl4HGcknKgnmjkcnp09hQAwLt+729ffsaU8fdHA9O30oOQcbefX6e3pTTjbnd+OO/p6YoAXqeOtHylSM9cfkKPu8EetGVGDwPb2oAOp+XBHp6UmduO3Ye1BxjJBGCPpRjPy59+etA0LnBOMZ7fhSc4APP8AjQScY/IUnXPXHv2FBY/9M/ypfukYOD6fSm5GBzge/tS5A4HbBFAEnTnjjHHandAvHQ9D9e9R5POBxjp/n+VN4ByvvxQZkwJ64OR0oBGOmMAH6VDx1+gz6U7J5IxjOPaswJRyQOc/pSLkKuRjnqaOVIOMdPY59qbtG1kHoKABj8pIYD/Ht+lKWxkdc9vX6UN8owMAenrTTu3EDoMA4HcUATZC8dPr+f6VJHgjk5xznPNV1A6EDA/PjjpUo7bT0I4FAFkN0A6DjkcipY5Ao9cfoPpVYgk8HGMHpyBUmcYJ56k/Q0AWiT0DDPQZ/lSbl/g/X16YpnGeD0x+vSj+E7D1/THSgCU4xgj2xx1phHDZ42EHOPXinbyv7zGRhcf72OnTvQchj6kDOeoHYYxxigCuyNtyMAngAnkfSlxgDk85GO/HpT+MYwvSm8Z443ce9AAQAW3Hr6U8Y9utRseST+FPU9AB0H60AS+685HTHOPX/CrAkL/KABkAdMHj19MD9aqgEblY4ZdtSJx6Zxn6+v4UGhbyndcAAZ57+w6cVNzv54Y/L+XcfWqCNySM5/qamHHTtj26d/SgzLQI2HPAXAA6dakyVZQCBz19h/npVQyFNvBI6/hUe7HAUcL0OePpQBZLg4BGBnt1/LtScAcY6YGB0qHeGLLJyT/EPQD9KMlR0Cjtt6GgCRuBlvkPbj+nHFMKKu6MHO4hgfUMBj/PSnoflZVIH1HXNSZDk5IAICnHYY9e4BrM0KjEHLE424JGO2ccenam7RkAjaS2Dt6fhU7kH7uCCcdOuB6Hn9aiwdpXOR1/P8B3oAYflHI6Dp7jinbegGcqvIxRtwOvUH8fanHGTkcbQRj1oMyM45zgdD71CwIBHXA4qdvunnbnA/z9ahf5sgKSMYHrigCs3Bx+n0qHbjPbn8KlI7ZxnOM/Smeu7GD0x6CgCPnDcBQfl6c4pwbI46Y+UdcUpGDyMjFNzjA5AA4H0+lADwOhxj/D3qVT3PP0qufT36e1AZtoHX5unr7D8KDQl7kimg8gEjjt/e/2famlgQGxtzwB6cVCxBJOfQD27UEWHu2QQp3L+ozULHGO3p/KkJHUEDnt/hQRlW4BH60CLPzcFgRxxnrxTW/hUYHOf8mns259wJ3fT9KiPoOP5UADAZKjtVVuwHUVbPIAAzjsfyqIrkkgD6HtQBAMdFwfegAg8fl6e4oOOhIP9KOQOn0GKDQcVzken3eaMr1A4HOKcBzgDnH50g+6Pbr+FBmPBPTuBxnvSnb1LcZ5PQj3+gqPvk98AD2pVzjLEEseAPyx9KAAKwwHwD0/D8KlG0KT26f5NNPA6D0/z6Ubscdxzg9Me1AC4wcDj/61Qu2FA65b6VI7FRuBUtgY/wDrfSqcr9lP3u/T9PQUARuyr3zVdjjcOefTpTmbexHoPwpo7Y7igCHgEk8dMZ9qXd264GePSlI6+hP4gj2pxXKsPb8TQAoPf8gfal7YU470gyPm78Y9KOOMccdKADcBknk/nS9sqfTr2xQuR0x+A9KOx47D8u9ADDwxGeMdOtMZuM/5FSMuCefqpHIo7enP5Cg0K45PQHPHP6VEzcf3Sfl/Efyqy4wpOf07dvpVZxtGP6UGZCXXdyuRjvUJAPI9fXkVKcrz0xjj61Cx5x68n2oAgbgcnvjgcVXlyoZH6Yzt9R9ancqobjjFVn6cDG3vjtQBAzDa3v8A99DNRPnr05xg8kYp7t1IPbI9cVB1GB26CgBuOvf+lRtyBg/hjG2pG474PpUZ9duCKAImxgEEZ6e4xTcgHp9MVIQe3QUzBU4xz2FACZz0GAOfxpRnduOM5zx0+lAHUL2pcD19vpQAHbjaBUZ4AyKlduOOv6VB7+/6UALnJ6ZwOlL0puV+7gDApQRjA7cc0AJ/wIAeuOpqMg5zUgI79D2FNIA6djmgCPkdPpUJHHA//XUjY5/OomA57cdKAAZ+h9vSk55288fSkHGcYHHFB9fSgA+n8qQjtj9aX88elM4wR0+b0oAP9n07UdOOn0pOO46fhQOMZ/8AHeaAEz39eKMDr1A4pQNvfOO9J0/zxQA7sR9MZo56HHzDGOmPpQAOAOn9aTjnHGegoATt+Yx2o5xnkZwMfSl75xjtx0pvH3sYUjpQAbfY9cUh9+9OwB9O1J/jWZoM6+lHr09hTseo/Cm56cUALyuP8ik68kdPTtSD2PP06UvA54GPSgBw4xSjBH06U0d/6U/6jNADsnFOHTjv0qMYwBTxjHr69qAH4zx0zSdcH+dA6+nT/wDVTc/Ljt/KgB4xkjO044HbipMgn2wPz9qi7EfTj0qTJ3dQOPwoAeM8cY9qO2D6/wAqbxtI9ad+XAHTvigBfXjqP5Up6ZH44o9f4QVHFO7fh/nFAFZ+PpxUeMEjuKsOvXjPQVAeOBQAfhQPb/8AVSdvTFLj8MY/GgB3A9PYUYxxg8dl6U0MB7CjI9enTFAFgenTuKcMdOn0qDPPPX+lSZx0/lQBMOnT/wDVTv8A6wx7VFnHft2qQen8qAHr2+vSpFxwfTjiogenHTpTvxz9OBQBOnyjOOR0x0p/AABIOB+dRL1AHX0pwGOOmO49qAJExu7AAHoP84qVfr05/wBqq+4DrzkcVYHynJwMhSM9aAJB0OCCBgc9KmQ/KoALbeB9fb2qEcjpgBs+m0+wpxPGcjI9Dj8azAtDBGD0ByD0/wAirSHceDyMcVTj24246dvp6Va98DgAY9MUAW1yy43bh6AYx7mrAzj0xzyMj8aoqfkxjI/Sra/MewHBx29qAJ1Y8kDjPOOwxT+ew57c9xUakKykHO3+XqPp6U7btzxj1FAEn+fypwz06HtUYPp0p2f71AEwPcU8dMYx6VGCOPbt6Yp4HGKAJ1/MVaXI69QPwxVRRwR6fyq0pI74yBx9KALi4xn1Hb1oycgdKYDwPTinqKDQspn9KsqRkL1z7VWU4wM+1PzjqfagC4MYA9enuKkA9vQ9ug9KqK3Hr756/Snq2AB16DPt2oAvhvvOud+MD19/0qZT2+mKphueOgqdGGMEdDQBZVuSPz/wqdDlQO5JwPSqvIP5U9T2+gxQBfjI+993t/jxVkP09uaohuenSpVfdQBKevBz6VXI+o5p74Htx0qIYxz6Y+nvQAbcZx3+7+FO3Ln6cGoc4C7ueM03ecdNuT/OgC+jYzjsMD61aRiBge351mIwwPbIq2jdB7UAaoc1KDzVEPx79TVlGyP1FAEwNOqPNKTQA7NIT6UUmf0oAXjFMNFFAER9KjPB/DFTHGKhfGfbFAEZ6U00maSgBx5wP5UvQn8DzTKXufpQAvXg9u30p3/1qYtSYx/9agA/lTgOvHpRjqPQCnY+vBoATjrgk1ESM+uOlSnkZ6AVAxPpj3oAh7/+zd6+Xf2uvhh8TviJ8NGn+GFxtm01ZWvLUStE00WN/qqYGOpORzj0P1GF968m/aI8Uax4M+A/iXVtD1E6ZcpHs3xqpaTzQV8vJBAz198be9BEkfzv2dxNNCt4WZYbg741zyCBhiT6k53fywONSC782AyysW8v7o9/8DWUGRbK0ssGMpGSzEcbpDk4+h4HtQqySLHFE4Ic7WVcZAH9awZyS3HXWixOYZcuDGC0QLZUdz+PFSWEHm2MKTDOCS49PmyM+1bs9vttwkyKuCMCoLO1/wBHWXIIIIO05HXv7YpEkqQwqQsZJTAYZ6f/AKqyNSTyIYvJO0CQ4J/pWwFClcfdORg1m6mN1vKPl+TJUj+8f8O1AFOfZJePbDEY2nDY4LirdpHYX2ny6XMfs8kjR/MOd6xnoSxxgjoOAKzIpWntVkJ4XA5+779Km+dUDSbXIXdjHO09B/n2rQCo2mS6FcvJprOI0yWPYZGfu/56V3gum1i1Egtoy8acOR99Dydh7MD/AA1xlsstnD9tVmdZBtYHp6H8Bijwv4kSy1l9NllJhvCZI5MZEcrZztHYYH6VoaGbcyPb3N6wQlUTBwNuAQPm6duM/X0xU0em2+p2CNcPG8hGFOcEHkEe2OnTH4VekluY7uS2890XzGUvEcKe5wex6fhxXNWt2+m3CwzR77aN8MGH9zouccDkYPFSwJ9KstW0MyWiO0czSYzgYYH2OcYrdsZNa0u++02UXmw3KlZtmCiNx8ybfX+IAY4/LrddTQodl1KFltLtFPm5ztYjpj+EkdO/0xXJ2N5HYedc23zxDAQE4Kr355+g/CqIRVfxQZtS+yzqFkClVIXKk8cH610b6ve6ho0UKxqLjzNsaqOWCqpzjHGSTkfj3Fc1BpCX+t/aoYmeQqoG0cbmyD932P6V1Mlm1hqbWqyoXhxLKi43J3BK87ee38qCkc9b+F9evp9P2sIrO7dTJNjcEBLAkocEDGceueK7HWtChs7D+zynkwDMaSNyXPXK9Pyx06dsdJErzJ9pvGcxR/Ng+gHXjJ6enPtWZC2jeKZXtpZ7ycW2CLaMDduJ4I6n5cEHv74GKDRw0PIdkEGn2xt1d41udspY7k8xySo2g46bscdsV7zoVjbadolzDopS0m1IA3My/Ox2rt2/N0BzjAx7Vct9D8PtosWnwafOkEm52uDH96QZJkLswAK7eudq+vYY48S6DqEd1Lotx9ra0Xc3ylPn/hUg4PUduvagnkOO8T/ELxGLdfDFzdzyaYyD5ZMF41j6YIUcd8dOelcvey/bFhtoov8AR3RNshUljFjgn3Hpg1D+8vyJr/EtxMxdsjB2HP3vb0Haiz1CfT9UtbVYTJbMfnAUny1xhTxjp1x2AB6UAeg6R4citljc4mknZbby8gsrt04Ax19egweOa9O+GHw4juINSGuQJdXcTr5ds5BZQp7qfusc87uAAK8o0fXv+EJ1N7j7AdQOUdFk4wpA+dBzkrtXHr04FeuQeMbGeT+0LMPb3+wSmdGCCVm243DoMkYZcYoHGNzqPFd3pnhDw7/bXh7T7eCWJzFxAsUsZB24faB6fd9cVyWl+HvGuseFJ/7aleyvp5zLHcGQmSJmEaJ97JAA9DwO4rDvF1DUfG1jqmvXBn09kkjuNNuJTCjEKVUrjKNhjuyx7DrXceI9C17VNIf+wtRubS4uEZkulfYoC9Y92flCrnB6ccFeMBpyHyzfeGvGvhbxNHp/ia6NxePGZzI8gnLxsWADN+HQnPuRXp9l4zWQsmrSTR/ZE37Vw4Yr9xY2ADKfl5ByNo7YBGzpPwwsofDEd1ruoTfaZp4xJPKS/lq5AUOeuQueSQo6eldNpXhC+8JXj6JHp8d9cSrJs1HbmR4CcMoAVwvGM4IU4yc80E2INGuLDxfZ7bRwBBiV/M+8TJ7kcOAPy9uav3aafZylJVR5p1MKRvjy3RF37uQdpG3n0zwM1l6D4Bg8M2QSFrmO4u7ja3nfdXyj8uExj7p+8Bz1PpWRrVpN/aXn+Ib77Vp8QeGE45ilY55VPvYUYyfbp2qIHJzeFrzWPEsesSGzLR/NBbs5W2jRQMtggcnBc4z65449AuMWEy3kcb3Fq5ALxbgpGMH5sYyWHHrj0NchoNlrWr3eQssNrICswB2xI64KpkjG8/L0H4cV6JZIP7MlgLeZFBJ5ZUqApIxwB0x6DHH5VsB5J4ijgvr7ZoEzSWmFI3o6bZl5dSHwxHHpweOcVft/EGj2usnT7Q5Z7RmuBJnaSoGOcZclc56jHTjmu+u9B8N38R1J4fK8xdhVDtjBHyjA4Ge5+lL/AMIvoCQwLFaxyxyRkl5MFduOcYG5SDjof/rAHkty2n380ZtIVhh+cOCQse4rx265XqAMY75GM+/t75tS/s+b/SI3cNvi4CqQNu3t93HfrXt+p+F/Cdr4de5u5ZbQxYlDAgL5ceMDLK2AePc4GMGvnzSfEE82mDTYY1eQyOlrd5+b7OWLYPRjg5x/TuAdDbWcFp5rxXJklC7Zo8ZXBPyjscjGTj8K7HxFaeK7uWA+JPKsre7tRJBbRcSMkOA0kikBlzw20nCjaCueawILG1g0u7WORfOlP7uUkBTtYHliDj0/un0qpq1/4p8RatbeIPEDx6hObNI0MOE2xjkblHIyzZYjuT0wBUsDNgs9Ltb15tRd5bu5BjR0cDasfSTPY4yMngjismW7E13+8Gzr5WOARyD257V0MehXXiuxEj3EFklim64eZtm2M8Bs9McD2x9a4u9tV0q7e2t5hexhQyzL9wjJB2kHpnv9cVnIwqKxzeo31zbXMJAWQSycKRwpGABUaXF3fahqKyKFnmA4OOVIx+gxV69Nu+o28hwIY/n+fGOFOP51o2iWTXjTkZy5QbOCCVGR9P5VRmj3rwdqekQaJe2+t3IRrG1ie3RW2M3kKVCqP7xUAYAzjnr1k0OeCbxLcXM9uFv5GG+7yWigt1QBnTqokCfKp6c8Ed/In1ddGmjlNuTHGp8s52MdowPmwevT6Zr0zTJf7I8LRO0bQajrDC7eNhuCWq7xEMsF5cncMdV4OO+Ckdsdjv49WstZ8TTPpD507TYBGxBKxvKd2CFOBjccD5e2a0s3Jt1iDfOAA4xn5cdfwHFct4Y0ybT9K2TqyfaZvNfd/d42jGARjqQemfwHSRQMJhGi4dmCcH8cg/lVmkSCbzpZLewiTczybQwHXd0PH90dfpXSzWITT3jvZi90+xH5yFGeAOn4n6VHBJDYmaJWLXRwjMvTdjiP2wP8KoRHI+1Xkm1AxY5bAJzwMMeBj9OpoKNez0xbqREtUzCqncVORuXoT0wf6Vb1rWrHw5ZraRyo128eVXqB25A5H4jB+lcnd+LprQG20WJUMxJjbuCANz7eMjH3cjt0rOv/AAzNc6bHcNeLNc+Y++UevQhW9D+vHQVEi46GIkdw8r3N9IHZ2VsK3GRnO/jgdMCsnXI47+OBLORkaLcsarwrOOvA/Cnxw61NGyGMRqqlAD9ehAJwfpVvRLe5ZZRcRLtdg0TjoTypArJxM3qctZG+0/VSyr8yxEsp/i45/AV3trrscTeZayPGip5i5HBfuMf3fasq6uYg8dnbAPP0Y7eAuPu5rPudkl+tkrCKMwDPOFDY6/8A1qvlJ1ieqaJ4/illjN0kcELSbWbb8rA44AHQgYI96s69BZ2upCwslTL/AL3dGfmBbPC9AAD09q81GlAW0VvDIwZQdhUHO9eM44xivVSmn29mmp3Ssz2sQb5SccALz6YAx6Uzc5w2UquEk8xVf5zuxk+oA96oalqiabGVsogDGGjUk4K9z/8AqJ/CusvlvdVNnc2ybJpUZRgDr0xj25qXTtJttOhTxH4lg2wWb/6NbyY33c55+6CQFB5B9PmwFwpAHWWov4R8PJrXiQK2pXa/6FbbQsmOpY8fKCNv0GO5Arytmv8AWdRbVdVPLK3AJDCMcKFA6AZHFamsT3+vavJe6s2LiZuFHKqmMKAM8Afr1NXtIsD9p+0jGzyygGPmzx0+ooAfpFvqMDmCfOUAkhXHLAj+LHOU7enT2GrqDzxbbK0UfarkZbZxgH9Mds8VflvhbQNLBta62+VheqnucY7c+wqaC0wbW+k2+ZIFDgHJCjkn1Ax1z+VTIyKMkH2LSUsd37+8yZm7jbx7fhV+zjWCSOME4RVUjOAF7fp2rIaSTUb59R4wuI0UjgqvT/65q08+N77lcA7lA4Jzx718xiZ89S/QxY7U7CO61xbknK2mMY56jk8dq8+v98qyIBmS4mO36dK6bULt3a3NuxUq+8+uFHf2/SuWsFTVdRk1F3xCjlNnfPY46c84H4D2mC2M2zN8SQTXWg6zC6hFSxkGOOc4GAfTIrzz4Yrf3/gu7/spHaS01S4eYocbA+3aeO21eBkV7D4kglXS9fhmOWa1kAyPVRgAe3T2rzD4BSgeFPEVxEQDcaxcRhM9UUIMfrjHHFenTVqMl6FRPW4IzbaNDsmEplVi7YGSeAf58cdK3J57Oz0fTzOy5mKqFx/COM9v51iTI0dkwi2qQuFAPp1yeg9OlSfYJ9Qu7aOfy/KgiR5Sxxu34GBjp0wa449TVGpfnesLP33HHAAxz2xXHXEYaGYr8xzvKjqV7jPFa+tasliyjyxIJN3ycrjbtGQcEVl2lytzvlC4AYo2QOMZz0rDqZkyH7TmWPoTuB78Dr7Yz0qrJ4ftxdx3W3fLgKvHBx3Pqcnj0qKK5NvBPCoHynavTIGeAR75/CuiRwZ1QYARBGi8df6HnitKYQIobRVt4kJbe53DA4q5aI6RuU2kyOp9FODwMdsGtbUI0tLmGHYAsSI3AGWyO3as2LetoZFY/wCty23IO30HY/8A1qxxXQVQZKMyybSeCRnjoO3/ANanKRlPZeh7Y6UziRd0a7i5wCoxkep9KiJRmO3kAcAfj/nHSsCDzfxVN5sCbTjzL2OAEdY1JzuA7n5cYq7paqzbh02BlHp7H1/xFblzp6tFKkjRkl/MUMBgnscevb2rLhjWOTyE+UlcfT29OK9CjsNF3RQP33zZO8bS349K35ctLGhGWABI9MevtWXpNs32uBEG5FR23EdMZz+taO7ed545z+FTUVyyprT3M9s0VmMuFJUhiCTjAB6Z6D6dq4XWNObT9EVDdSmRhuEYwcZ5YH6Drgjp3r0OX5tqsOqfp3ryvx48raklnGOIV8zAx/Ev8/0ooxu7AN0GErpbkAZ7SY6hTj+VbulRvLcRxLlgSMfT/PFJo6xw6IoHTc+MdwTx/hWvpCguPl2p2/HofzrokZo721byw/bbgZX+GkchVUhTlcH0+nt1qnpz5eaDbg4G4dh6c1cXcw8kjJ+7jr19fw7Vy/aOnoWrmVl0eUNjZ8oA7/exXkvxwORo0edscniOyjdvQCPnjv0/SvXdc0aWw8PxXLELh1eQD5siQqEORwRgnj8hXinxgkkvpvDgjGxZfENsApxguV4P0wDXZbSMRyOq1QD7Sxk7SsFHrwP6V0mgMdwUcHcPpz/9asTVl/06WID7kzf5/KtbRWBVFXkCZSSvuP5VxSMaZ21vCkNjdX04BjSFiBjqpPKkHjn6VxWoTRvbaZiM7ZLsSeyssWOffnPvitG91yzvkNlGSr/aQn7zGz5VOSCRkZHuD6VQ1C22Q6ZH95fPY5+iYH+NQW9jldSZpEWQnIEn5gALkfWl04FblmweFGM/w1Dfzm4ne0QjAXHptII5+hqXTBuVpFAwMLyfvY64oMUdRajeVdSeoA+n0+tdL4nuJTaGxjfaZ1Xccd+MjNcro7q95AnRdwx6d62/FEmLuOPafVycYJAAz+Wc1rHY6Y7GPAos5IHRCq4KZPHA6GoLksULhgQPmOO59Kt3sZlVQrLgg47cegrDZlc/ZovvQn9507evpXM/iOeW5EfmOBz8p+tV22BF7YPG72q3t/u7T29hVW48tEwSOMkFhgD6U4kor3urSabpyzxyKrtJsQHOGbBYYIxjGM88fpXQ6brlvr00FrDORFGAZBGmPLwMkbiMDJ+9jj8KoR6P/amiTAQLOkYaTDryGTAIH+1g8Y6j8qt6Fo+nx6iLjSIYYFChJTt6Buik5wN3H+eK6k1y2NUjoNVkV47csg2v2UdD2H4Vnci12DGckD0p11K8rokeBGjbQP8Aa9R9ar3Enl28zAhdo4OOjV5m8jNnBrJmc4yFkO3nsRXUaZGJDGWHYBiv5GucJy5lbktjt3rrdHz9ljKDkuS2OMe34V1z0RaOwttkd+VQgZ42gYH4YrhfFvlrqAAO5+UAxuHy/wAscYrp9JkZpTcMdrev8PH4fSuR8Ts/21HPI75HJ7/hxWEfiAwmKLGTI3zlQeB0x61k2Syz3RbjbvzjGRxU8srSQZTaA3ynI6Yp+nJsYOynqQoUgcCuvoZnqunhREjZx8u09wCuMcfrVeVTJdKpXOPbH5D/AAq9ZERW8fDfwsMDGSR/hVAgtPv5ySVB3YPoK82e7NCeB2eWDT3RFSSQLnGWyTjPoQR14qDWNAsyLiOcxmDO6EuT/wACZlJ5yV6kfTiksoWN7HIeAjB1H49BjvXP+MftzzxtEHESwlJfMIA2PhvMyOCU6Hof6YS2JTPNPGOpaSmptCI4pIXiRE39YWVfvBf4wOPl4zjiucWy1GxtIdRt5ZbO0kVTtyPMweRgcA7geOvbPXjsNZ8NySW6yxQedcRgtvk2SZHGNu1vy4H0purS3WowLp7QBNoXasH/ACxUFR/q8DAXPAJ+XPTuNYOyKLmmTi90i7nvwSZyIBltp8yMYC84wT19O2eleL+IEZLyKCYli0DMVXgKu75cAnooHGOh4r2Gxsk02G5i1OeQrO6MxU4XKFSuVHKn5QM5UY9MZry/xQ5uopZoVaJ2k3MdnK85XB5CkcDb2PPFdVB+8BV0q1kvrL7ubdQu/p1wOnTkdQf/ANVaNzfanfWy293fz3cNop+yebEhRUwFCoQAxPbnjAHHy1TsbVLKxCTM4thJu2bsGSNtpZcjDBSeM5B24rTvpIrq/a7sY2isIpERMgbUUL8xGOMZOV57D0xW87AaHhu1sRqM0tztuXsoGuI4WG0hj8uC3zbdp5yOQR06VtaXrkuuasIrkRWtlczMCH2svmbDzu+UqQF3ZOAW4xzXDQWsqtJBAisZtwM3aRW9/T6elena34fgtfB2Jph523zPlyMfIEZWHQYP59OhrlqRhe8gLjaXomoabNZ2COsEmxXmMR2mRDgAY4G/hh0wK8n/ALHttJu7uPUGKOdrRkjzGwOjr8uAF5HuOOvFesfDSa6/sJIL2S3mFpdbLXyUInPUuCThTlOVyerdeABieK9KOq2MlrcgNqCSSNuz9xX3ZxgDhgOh/LkU6NXknyjR4xbu91fuzBkVB5ol2YwGxgbcdM9s113h+0e5v7aa9uM29w4gneEgPs7KMnBO4DtWZILgabDN5v8Aoy/u3DJhkZRkAA4z07cCp/DWuQJdhp7ePZK6rE5GACuQDxgj6c4r0Kmwjf8Aixf/ANo69DZwIVmhg/0gA5Ii4ClTgZLBQT6CuIvFtYrWI2sn2n7RuUsMYAIBwy85HHXiuy1F1k+IMf2qJ0DwQShMFtu0HeCfQNj86xdQWRNV+1W0Y3OgiB6LmIYAycbiwXHtgVlTjyxSA4/zJbe5k/e+dFKqq+5hyOh289PYc8D0q/qMvnacIJwTFZuGiO7nK9Mjrx2GfbpV+SztWubU2ZJ81AJkK8AgcEdPfkfd7VV1KfRrrw+89soiv0uvKgkIIOVGR6D7wyAQRxitUBzWmabealcSfYRG00ETT3MG1kMkYYKegIzzkDsa7bSYxJp2peHNdieO7SJXRfMzI5c4BB+6e27rweAOgqfDyw1SfWCkKGefU4ntjKTsMW5Sd2B2X5fw/T2TxL4TsLS20+7uU8y/tofIiDHA8wH/AFpHOMnO3nA47is61VKXKBzO2XSrSKxk2TPaLAtt5fABjHzE+me/r1robEyalpn9nrG8Pk3f2u5nABMYY9EwMMTk4XH6CvP9Riuri/a3KCQM6YdG3bOMDd6cDPHb2xU8muzWWinR9OA3TRss0yMV3EEgLj+p5+nWuWUJSegGDPeaTNBqdhDah9On1BpYWVyZImxtWQNlj1/mR92tj4eWVra6xcys8gurqPZG8oBbahLPleoGBnsB3zXnF8i6NbxxxowDIYgQowSvOR/+rsB2rpdD8UT6Gw1LCyFAnyj+6qn7ucZD9+3HXiuydJuFkB7D4jvI30q6vdR2tZ28bqMknzpyo2DGAD16c8jGK8E0HxpqMIg0rV7BbXTU3SxyRZeSJ16YI4cDPzAjOOR0r0i88daf4g0k2a2ElvdGRQ8KbXhcYBGScY/oK8Sv7a5tY0sH2CMxhlb5gBlupxyMcjuOn0owmH5U1NAeiX6x317Fc30YMtxCFV5VG0xbeVGPlHGPXHp6vWwFxawaTHIsUgLPEikOzLnlsA8RjHJ9BwDxVDwteSz3kFvqPzR2XMewZA+Xtnt047dKo+Kru90++0/UrM+XLGzKBwGWPJYKB2U5wPqOo6aKFnygbfjK5uLOCDSYkVLRng8xwgwwXBUblA2jIBGB2HAxivP/AOz7uS8lKrMhzvZzgIy7QBtI7gEACvYPEHiLR7rTNR0u0SNnuYIkS6T+IIFBz9OduOAccbuTk6VZ+cC9ugkAjVZcneEyeuGHI7HA9KqnWcFawHD2GkT/AGuC5dF8qS4SNDyGXd9w4wOCeh9jXfa3q2kahc6XCyS4tJRBK7EjeHTCkFT1yp3Acf009St5Ps0dw77ms5D5e4ABWXorcYXK8enTr0rhTcj+0Evekd4zyiPH3JYugwepHpWXM6nvMCp4h0K7vtUt47dIm2syblXbH22hscAs/Yc4png3Vn0q1k+3NDBcQS+TF8xKxlMZymecjIGemMDqa9BurmWCJNR0SI3EsrEmGVwhgOMAFAeD/wCy/nXiWvaHpmm2KiP7U000ny7wBEsgxujL9A53cNyD06gV003zL2bGhPEPiAzWl1pEdvDcxTSmRpSuJIpef3qnt8uVAPTPXHFcXaRyOS87OxWGUfN/EArDPbsK1pAApuiCNrbmKt5gX8v8iqNtmV52aRm2I4B7EkcgAcA4yK9OmlGNoomO5+kmsXFv/angYXzAhvC8MkLKm4xyny95Y+m1QOQQK7T4ZXd4vxGispbhjBPp1z5qYUbwANucAZIwPwHrXO32mQ/29oNyJZRPpvhy1khOcLvnj+bjsCOMeprX8KEWPxV02243S6dc+Y4wSRJwpyP9oEc84ry6TtUPv8HC1JH3NpMSrZxmUkbIlb8eP54NeXaVGr3+v6YeAwvbZIx1AYZXHrtAwD9K9b06MGziniVTJJCW+cnG/bx9B247V5roNxB/wmup6MzlJZLoAIUJId0JJ3DjABYY7kDHv6SNqe5+JWnHyoJbcgAwTyRtj1Dnj6V9SeCW3/DmaFvu7rnH+5nt9R047V8z6jYSWeva/acbodUnhwOuFYn6V9CfD+6F14Ru4duIba4fKrz+5dc4z64JH4UnG2pvW+I+BrdtoB+9sPT6nv7Vo7RvfAGMAZ7Z/wD1VSCfvnUY+V8DHTHPFW41BAPpwV+leifGE64WJeq5xgd6to+S2054xjoMe3piqyoQo5OODu78en0qRSefY8j/AD2oNBwyB23EgDt0qeFsfKgOR/n8qhYbeD0256dPp6cVIPkQ9FUkDj/PpWZUS6ORg8c84/SpVJULngDrjngVT53Ep/CcY7YH86nSRdwEgXp07AGgtEm4KMnO5Rjjp/nHtUhcDg8DrjGCPSoefMMbLtHGcHt6flVhd527T6kdx7VmWKjbQGUEYO7OOPmFC8LHxlc5APAGenI9uaRyMkpkHsONu0cdqeCmSowuDn5eSfT/AAoAvpKWGFIw742gccdB24/CpTLjI3c7uvXj/PT9KjjwcDA+YA5HXt1+n5U0FMdBkYCgigCZdsjHceOjBfWvR/BqG2tWcDdubdjpgg/4V5nGxycDk8Edht4r0/w3L5eiJuAD+a2SFz8o4JpRMpmV4hkL3MSMQRt3HbwFB5AHtwK5ZWUud3TB4PQntx29q6PxGq/bY+Q67ADjrwOuPfNc6DGz+WIwq9c85/WsKm52UvhG+mPl424FWR9zdHwo7VE4YsVyMD9P04qRADlGI+cgYX+ZFZmpwmqE+bPhRwRn2P8A+qsqNWxuXIVR+HtV++YN9oYEcvxjrz0rPXZhWPJ6EHpx6Y4rtp/CckviLKochCM5HIHbH0qzCQygglSM8D/Paok2ptCcYAIxz1HtVmHau5XUrjjr1Pek9ioFlAzr8xzzg4OMkcfhx6VY3EHbnAC46Ddjtj3AxVcHI2svYAds+g9h6VJv+XpknBbH3cDt+nFc5qSDHQc/KOvbHfHTj2pQyYUckDG4424z39x/Kmb8gbUBJHOPfoOn0xSiVid3B9AOmen4/wAqCkycMygAZPzccZxj8cVKpEhw5xgnr6D6dOlVFm2fMRkHkr246fSn+c7r7gY4PcfzoK5iYmPPzErtIOD6du1LkCPAbkHsOn/1vaohOQCpxwOvr/IUea/WTjjoF9OnHrQK6J2VV7jYQBu6E+v/AOrpTMYDHJXPTHXjjn6CmCQLkZXpnH1/DrR9okCqw6ehAP06f/qoGSujqcRtgZZQBjGP/wBVEgcxhBzgDnpyOPp2qAzumN+B8oPzDP4j+VSSMzL97Ef3u3p/9agBoZsDy/8Ad+g9scUuGTbtPl456ZAI7Y7VGdjAH72Rn5emRxxTHGN3Pzj5j9O9AEofku3GRnI6fQVEGIx6sfunpj/634UgJ7MB9T0+gpvmYA4yh/kf8fwoAOEPGA3/AI7n/D1FKN4U5AXaPy+n9BUe0BiyY4GMN0x/9akRiigBRwMYPI9cgdqAJ8En5c4xnt909PpSxYVixJ3YxkYwuB2Heq5JYfP1UZwPTPSl3MCB9zbyeMgelBmWNqhm/i4BP+NNDLnI4IHQDp6enaoRP843YKjAJHp6D2708SfISD93Lcjg/wCetAEmWbGVA4wxUdPbn6UwFQA3Jx+P/wCqnMUKgM4Rs5yD/F3+n14FPj4fk7R2B6nPrQWhqlz8r5Y5AyB0z/IUYXbvzj5gowMnP+z07VK7lAMoCFBO09cfWkyiuDGuCBx+PpQMDswxXj2I/PIqUsu7IyFUZXB4P4f0qPdyrLyRwCMcE0vJ5IxtwRnA/P39MVmAjEOu1jgnoP8ADoOnFIpjD5BPy/dB+7x+eKXK5BB2jBB3dR/hQCudwb6elaATQ4VyZsZGMs317D2HHankqAdu1wD8oU9s56+1VsYIGep4OBxn/IqMhOQmCw4UDjr0OelZgW2kCHdjIbng/L27dqikGxffewAHpxx6c/1piBiyoSVI554xntj/AD0prlyioRyOc9MH0x3rQzK+51kVo/l2A/8A1/rTSGQgkk8+wyv9akba3J46Y79qhYoQF9PfpiqiTIb5YK7W6D5s9OMY+tQNCkn3sfKeM9cHH6VZ65DZG5evvTAsRQdD/vA5z2OKtOxiU5BiVI2z88g5x8uc4xXqVrHJP4ggQMuRyCh6Kgz/ACrzCfiSCMngyouT6j2+vt0r2PQohJ4kaRxwtocY/AfyrWJzVnsc38RY5zc6TC7FwkUrHj5ssRwfT7vH0rkonLOYD2Az6123xB+a90p337mikUkccAjHP41wRlxOQkffkdgOn8uKGXR+EvvArKrlTj9OfTp+VRIjkbCmDkEc8cf56DpTI7qPqABjkZ6Z9P8A9VTMeAxAIA6cYHvzWJtAR4wu/IGThlYDJ59PSq8kDFHUKW4+YgYxj0zWiQ33wp2lBtPt3pPJMwfy2GFXJHsB7fypXRtKNzHlGcrL9wDODjB9Bj2rJms9rk2oLIcfJ/dbvz2rojblwh+Vdy8ccZ7Cqvl3EK/Ohzu4BOOnU0XRmkc4kgCZOSeBkjjHce1TMVbIB7Z6856cYq5PBGUM0YXpz2YbRWczMq/Pg7eo6Y+lMkvK5kRpDjbtwqjnGOAMVdgAkUkHb6jOO2O3qKzo5lBRiu7jjtwO1aEZjG1GPOPvDp0zkeoxWZoWfKPRQQedvoO3X6flTfsqB0kJICkFeMg8cen5U9SC3ljlmweCMEenXn6elEbsPvEYGcALuIyeue2Kg0GR23lt8u1s/d4xwxzkntj+VaMUY8s7m27W55GCT0Jx0GPwFU92G65ZuAOmfT07VIZArswVTnvx3HTI54FIqJcNtHI/LbEHLDHBYjB+U8/QfyqBFCoVAG18K3BVl7Ee3T1x9KZJKmFV2Ix3btt6YH6frThLDuDBhs9uRz+lZlDt8OWkO5lUj5s5x2246Ac/SmtGuz5o0Lcg8fkB2piOpIlBVeV5HAY+npTNwKYCgc846be2PTGKAGlTkpGpO35sLwvPTA/TFBbaMKcjABXA4U9McflSndtPfgAL0PsPbGPypWduOQMDuuST7+n+zQAz5UKIuQAwByMAEf4VFgSKXA3Jk5UHB49fQCpskH0C4yF5A+g/zxSMsbEs3ylWXK5wu1uQeOTj8hQBExCAsoBB9MnO3kZ7ZFDRRLtWMIoAy2B1J9u+B09KJJV3lO4x/uhumKdnjC7icjPGBnv9OP5U0gJOJJBvORgDI4JOOcfhx04pgmWRP3iYYccMRn8PTH6/ShvkwCflwdpHAGeOw7+3Sm7uccEJgjaOPy9PbNPlAc6leobkDIHH4VApG77wfy1zn/d7Z9Ki4kUuerDPPQ57dh+X5Uf60ljuH8O3gMMDp600rCbsTZYDDEnbzjovPr06dh+lKQeG6BsDnAHHb/Cog2CNvtnvjH+f/rUikkdRy3A47evT8hTFzDmPI3KM52gnqee9TwyeXwx55CjH3TnkAVExByMDDHBx0AH8qRTtP+zjt3x7dqCSVe2zlM4JwDtx6e5o+8uWAZRkkDjnp+VNXBIHX6f55/8ArU5jkKQOBwOmPTA+tAE27DPuUsNuTu646hRj3oEm0Ak5KAM4xxuYdqhRvM37gwHbb+ePyBz9KWBsOrB87vlDKOnoDn6cfSgBGIMbRsNw+8Spx9OlSJeTjCNIDnHX7xOMdO1CooRY2xtJI+meeoGBngVGgj3JvP8As8ccjp09P8KAJI7uZlDqqHa2CMBWI+nHtikEbq4bo7N94+nrj1P5YpP3ZyhjJyvcAv1xxj07+1S8HdsJ2YxuHcL9emBQAqM8pYbBkDPs3YfhUZw8Zh6lhgEdMd8Cnf65tgBVdo2gHHHoB6ccVZjfBYKpYdAQOhAGQx7U0ZmcI2wQFJ44HTIwB9Py4o8ifY6iM74huwOeM4H4D16VoCd85KEjg8DggdQBWnpetNpdy1w0X2lZE8sIMAEfj+eMdKszOcG6VgEQgbThCMD0PzdAR939KhaPdsdiFD4YdMDHUgV0OoavIyv9jjSNGzmIYYcnknGM5OST68dK5yUsocLjAAbGMfX6VaZg0MQZA28M7MD9e+PrVvw5a79TDKyBlQybkUSBgByPb3x6gVWniVgFxtIx8oHPP09PatXwmudQvIowdrIFULx0Oc98GritTOZ2ulCV7lPOYqSwkLAcr2A7Y/LFbfiyQxeHL5XfA2heR8xLfK3THQGs7RlWW8cAfL5aLz644H5VP4ylij0RQ4bLyAsB0KcIfp8xUYxWxkeRyoxmPONhBGQB09PypwO0MzfxEkpnHI7+3t/OnyKAvmOM5JHJ6Z4Pv0FK5+Vk4AOQpPGfXn6en+FZgETM2NuCeqs2B9Pai/XcrHaMAZABGRTFLIw2AfKcEY4HHr3FFzJHtTaN7qM4x6DgZH9KAP/X/QfJHPIPfPP8qABwoxxyvpmjjgdARx9Pak5I+ntkenb2rsOcd8+Mdx6j/P8AhUo6jpjgcD9Kb078Dpj19KMDBGO4Yemf8/hQA4AfnjFKo6dD2/yKTBz6HOf/ANVOx36E9T0/DHt0oADtJIb73QccUdBg9uD6fh9KdtDYUZAVvoMUhAxkgfnn/OKAG/NwOOT/ACpMHheB6U7BAOBn6dfSmlWxgKM5HboKAEyBtA4GOnrjrTgBwML9SOv/AOqgZ7/Lg/UfTFSL06gYOOn9KAFUcE4BJ/l6VIMjk9fQUKDgc8+g4FSLx04xQAp67eynFOB43dwf0pnOAB2pynJ47/rQBIB35zzUo6bsAHPXGOnSoxnG3IB/wqUD+fQcigCUD+I5/wDrUnr14o9z2o7r+n09aADn7wH0FKMDnngc54FJxk5PP+FLxxuPy96AF4HH+eKTtjHv+VHUM/0Ax3xSZ7denI4xQA4kLgcKp9eM0nXJBUgHsOlHXBxwOMemKaT6+mBWgCEHnpkHp7/4UHJGOCCMHtRz0UDjAH0oPRW+9k/SgBfmJyaByeOgxTRz68HPNOJBH45XFBoO+VeMEbR+hphI9cfSnN6f3v4f7tBKgAhBhQBx14oMxM5x6d8DpSgZHTOPpQ2RkegFR88DG0igCQZIzwDkig56HtTRz9Opp3c/pQAA9RgDjA9qYp4IJ9APXijjlvT9fpTuMZx0xz0x+XpWYD1PbnPY9uPakHHGM4GfX8qQYzgEKR+VGQFPHoAPSgB4IyeT+POBT1xycdB1/wDrUx8he5B+XgcinAH+6T9OT+IoAXkAjj5eR+Pak2rnnP4dqUq2SCMdvp+VHZj0+XIH0oAcOnoScfT8qkDDjaSM96bgeWjpjlui+3XPtUmOQqgc/pirewAvykEA9ew9ulWB8oXqOSAT1x7VAp6HBPUcf56VNENoZcbwccfyqAJQAR+WPXIpewIwAcc9hTlwHYk/6tvbkj2pQPk4HAz+PFACYXd3+U9Mc4H9KBxn1x05z9PfFLxjPYdPpjp+VLwASOmO3Yf/AFqAGgBck9OnSl2YVVYdefwx0pQTww9cen4Yo4G3tt4xj1oAjI4PBJOB9BS44Cnj+g70oGcD1OPyFKMjn1Ufe9vegBSflHtkf5/Ck3dshegNPx8wCj5umfT/AOtUf4D2yOoFADQMY55H8un5cVMrAYHqeOPT+lRFX246cY/lQT8y59s0AWA4OAy9Pu+tAZj2yw6/T2qDPr+FO4IwOO5z/d9qDQsZ42nnPt0/p+VSfLnJ4HvyfoPSoAwOOcA9Bj/IoDZHbHtWYFosVX+6B0BNKHzwB/CCAegPfn3FQLhe3HcU7OVxggAkkAdu2R+lADySMl9ue5/hx04+nf61H8v3jxjqfpwO1SchwxXJBIA6kcfzx29qPl/Hpn09f8KAIhgOoyCc9f8ACkUPtJ2gjO0YPpS7cZK46gDPbI4OaX5OBngkD0yR3FBmQyYQSZONy4HHeo5ejDhTgcHrx6VLJwSB3wc9yPT2qswzgZGeDjHP4e1ADD8mEyARg4Pp2qIjPOTj07VIefTBGB9KTHJ46jH/AOoUARkY+790dOc8DpTR8xwoHOAfWnHO7tgkZHsPSmEDnjBA6HqMUAMHfIPUj8v6Uoz8vbByAOKUBRt+XnqP/wBXrQfT+fBoAZkbf9wggdjimPnduYH+X0px6Yxnpx7dqTHbOB784oAbgKRgHngeuKco+YMxUeqnpgU4j2OenHtTwpXGRggflQAmAARyOOc9fw9PpSSDcFO7GWHbov8ASpFQL+ef8+9OK5U4+lBoVD/dOeTznrjHFPBLKG4G4getKdqnjHHX+lDZPTAHDLgYoMyMcfMArYJBGOce1Mxhfbt/hTs5wCQMc9MH6Umfm64/TH+FBoGf4vfgf4UvUYxx6CkB7cZ5zj07EU4f3jndgdOlBmJgZyB27UmMcHnjb61Ifvf5H6U3kcdQOeKDQMjIJHHTn/61N3n2yvP+famA4/ixn8OlNJJJP04oAa568DoTiqr8EoOOMgY61YI2gjgBvzqLGeVPUY9TQBX27vTrzQMZIGcDA9alPOF+U4PYYNKFwDx9OOPyoMyPGOPQ+nYUpBC54G35vwNS4PQ8AdcU0D5tuMEkdaDQh+VfYgdKcAB7YFAC/wAQyen5UoPdh0/lQAuMc9v88UgAB44px2gY9+KQnoGHA6UANxnC9MUeucHPp2o+UfNyO2KUYH3f5dKDMhKgDOOB26dfpVX+H5Tu5wPSrL/dwxGAenpn6VAzcbcDrgY4oNCA8LwOnb0+pqsQ3OCBzk561ZfkY45HI7iq8gOMnHHAz14rMzKkrEA/qDziqzsVI/2OePXGPy9atsMA8dBkAVWdSqk+ny8dv/rVoBUZQGCr8w7H+mKUHMYZsLg4B28/QelPUYOOBz246elP2g49vyFAFaQhVUD5WBBxVXbghMDrnOOtXpCV7gjHOaphePfrQA3AzjGKYQOmOvb0qXgZ5pp64GOnagBmAB06DNIcADkfN6dKXI79/bpimZOMheP0oAafTNRtt3bsZOBRxs3Djp1pCwzt6UAN9euKeGIwPSo+nH4AUAkdRjHb/CgCX3PtTGz0Udf8ijPU+mMCo2xncR+H8qAFPoOvTHpVc/8A6+4qcnp7enaoiOvbPagBuOT69OelNPAGcZH5D2o9OelMoAM84z70ZOPx6Uueh/SkGMY55/zigBOh6e/NL7AYpOmT29B7UY4/LNADT0B6EdFpePSkz374H6UvPSgB2CPpjpSYPTNLgYPvRjt27elACY49ulHvz2Ao49MdqOw4x2oAMHt603A5446AU491/wA4o6cdCemOpHagCMgfd4H4UcfpwO1OIOBjA7YpBwccHt9KAExxj1peT04PTik6DO3pxil44B7fgaDQdnncvtjNJwMDrzwD1o5+9xngelHA4GBzj8KAF9/U807H+fSm47dQDz24pwPYVmA4ZPbGPWl7cfpTVz/9ajOetBmOHGO1KB9Kb06YFPxig0HZ49qd/wDqpp4+v8qVfp/9agB4I6+2CPakOdozjr0pecbR2ORTT60ARMQOe3p2pORjI7f5xQ3Qr2xScbs9tuPp9KAF46fypGIyOwpxJx/hTSSOBj6e1ADO5/ugZp43Y9Pb0FM4xgDPpSYUcEdsCgCYEdAevHT0qXPXAGe3FVxnHyjoPWpcjt+FAE4PI9PSnD0H4VCPTHv9Kfnjr+FAEo6fX/OKX09vSmr0HtTulAEnHNOGPyqLjH0p/H4CgCZck7cDIHbtnvUylQAcEkHHr8tV17ZBI/T/ACKlDfLjOO/y+npQBL8p6HLdh6U4Ak/KPvY4A7f0pg6kgDGaeudpA4GO1AFiNcEAY4+YY6cVcBH3/XuPeqecKxHHXjpx9KsAjaNvzY7Y6D0rMC2nGCB07f0qWMYbGM4FQLnkZA6AfWrCHoOw4oAtAhRx9fYUoOByPYmok2upweDxipcHA70AKCCNxzxx/hTwcDkjjj6/So/w6HH+FGSRj3z9MelAFkcZ6dBU6EEAdPXFUlbHTrgVYDHgMKALanHGcVMpHUDnA6VVHvU3HIHXtQBbU9e3t6VOGHHQen+e1UgevTjt/hVgNx7dqDQtAg9BnsanGeQv6dqpJyQp4AFP3HacAg9MUGZZ4KbPyFSghgNp44/SoMk4/p6VMCcDOPQACg0LKkH3x/KrA7H/ADiqq9TgH3x0qb1H0FAFjtxxTg209cdx9aaGGMY68H6dqPwxnoKALPmcfLjn+dOSQ7j+XFVTjHII9f8A630o6jIGPTFAF/dlV7cHIoPPIqBD0PA6ArUxx1X6fQUAIc7snngYz0FR46hj2OD0/Cng45PPb2zSHAAXjjpQAq8kcYOKtxtkD3wPxxVDOOM9v64FWFOOccnA/DvQBpRkgYXn0qzHxwv4Cs+JscD8hVuLg8dKAL3tTveoQ3pzTgcAkdqAH9Mc0n0oxjgc0nU+vtQA4Y9uB0/lSEg+lJgCm8f4UAITjNV2JH49hUjsOlQFsk8UAOJ49sdKTgAe1N5ooAdSdx/s9KZ3xTvwoAeP7vA9qk9uOKjHAzwe35VJ09qAHAc0/AqMZ/3fal9KAEf/AOvULd/yqZ6gfsO1AESLubZXwj+314/XT/hTaeEtFvIJX1a9WG7jicGRXXJjUj+78pz249RivvNNmf3rbFyoz0wSQAP6AV+Rn/BQnQ9A0n4mada6RJulaGfV9QWHdvjkZEAzkkbuN3G37/OKDOZ+dUdxqDO8E6BYYcZGFyxyBgY46j/J4qzpgT7S8kb7yWyVAxtJBHfjHGB9KbfG4g022js4S0l04Z9rDJB5Iz2yQuMfStPS7HyoGYZWTcHbt16D9awOQ1jJJKrQS5j8tsKx5znp144FZm8W13DFEdoJ+cLwoPfH1HStZrh1jAkZcs4VM4rBu5C94FjQDoo44Yjof8+lIRsASxgKWxvIPXpWBq2p29vHLGAsjAgN149eldG6LiJpflCcexB/wrznVbW4jMsbodr8FsfKVB9ulaQAsaFqMN0ksI/v7Cp7cZB/HNdfdabPI6xRxjzRFmRB3wRjHbj+teZ6Paol7NKFbY+FCgYwV/x4H4fhXq3nfabVbtWCTLIsQD9GYDkcdzz6VoBTtL2PRG8q9tjJA2GYbcNHuxgHv2x+Fcvf2ttc6u91Yw4SLDRk5yNw56+h/liukXULPVLCJNRiNvdM4AcDsMdjyQemCeo9KVtPtJVmEV0ZJtux0xs3IcH5T0U4HfP4UAc5bhpbFow/3uFb0xxx2rm/IuU1BoriNnWZc7ByPl6DHtXW2ltDbQRQzMY7lWOVC5GP5YqfEbzwtxJJEeGxz83rt/u96AOXZ3uVEKS/uv443Hzbh0wPpW7Z26JiNiDs+UcY4HQe9SrYRvM22Pe8rknHHP8AQV3mjeF5EiW/lgS42uQY1bJz6AUDsc5pjanYz+ZBc7Y+mxkGMHjkd8en4dOKl8PRpaeNZzqY3S3fm3Ewbnem1yAB6bh6DpXV+KJYtE0WS7sbLc8mAN7FX+fhcDBPHXGOcYPFclPpN7qTwappqOLuHTgySD5l+5ypJwBnkdsc8dqCuSx0Pj3Wx4VgtdLsrOV3vIvNa4biOHJwq+m4gcnpjAxmm+BvHF5pVhNJpWg6fdmZvPuEJYyMOoC/TngcDpgV5/qV1e+L7mxsfsc0Vyp8l7Uci4kbCjjg43D5eOtejS2Pw5+D01jo3iib7Z4qvSJZIbaRhb2G4r5cchGNzkY3ccD26hqdff8AjnWtf0m50+90Oe0sJY0PnJKNihiMAPsCkk8YznH0rw+PbpU4WFTbm6Y7S5+UuDg+3t6elej+INUbxh4dMNtKIDcXIl8uLKqvkkqoAym9cHPb5gD2riNcn0l7OK0YzwiOYSLMQH2Oo+4MY7A4/P2oAx547y2W4LQMDxsU4zkdSO31rEge51JZ5YPLF0iCNo923d79v/11vavevd2O+G4ZTEQ8e/G5sdOOOa5+yu9Phl8u6cr9pQZZFBXd6g9cnv70GB6B4b8URrDY6LrECyqo8mCbb88THGA3qoIGD6Yqxrt9fLDJo8MMBhYvGr8blfnJUeo6dDj61wmlWGrPcTWiRfabeRfNUR/MU8vn6gHPA9ePStzVlN6ftFjKR8q5iQZkjfocUCMxbzxFNphsNcvJZZrKSOS0e4X5sL8uM/3eBj8ua9P8FePrrQb6OO4QT6bOMXMJxgA8b4g2djDuvQgdq8q02Kf7WLPX2lurSX5UeT5ShP3XRvYdV6Vr6jZyWb/YbGbYgACSSkH936ZA+nGKCoysejfEv4mX3imZ9MsT9m01Idhl8th5so+bv16Yyfl9K1JfFep6m2k6jFqM0L6MkV9cW8Cf66FcKwDKV+6oYLuzt38Y5rxaDVbnRblDb2qalahtlyjplWQYyU56lSQOuOnSu/0S60q0+INreeE3M3h26VLW581cRpG3VtrjcE+qjkFemDQXGVz3LWLrU72BL3TPs+o2FzEtzA+5t8m7Aw/oycKw7Y5x0HiDx6tcajJDK0js7ufLhGQs4BReQS2NuQAvOcVnalqWr6J4n1dfBV82nw2c+z7JIgmjYKMO4Ug5AYfJgA4wD1r17wN8UtF8T288Wv6YsWsD93cCziyLmHG1HwcHcmAM5zjGM4qoysWUdN87RPKsJm2oHDOHxncq8cevTp7VoR3dxDpKyxET2lxvkSWPn5gcdsEFcdOmRit7SdDsvEtpIdSuo7e7d1jWNSG8xMehxjP93ORjPer0HgfUNJ1CTS9LukeNlDCMr+5bjOTkkDnHIrTmA+f01WWG48u5nK+VINzS/Ku1c4JXpx2+teiz6lfJDby2tu+5h5cpRSdqYGAOwxkc+1dfeeBNG8RW9lf3qKjyAKhVtmXHDIeM444FXzcy6BK9jNbeY4zLFLGBhrfAyfUHis+YDxDxm3ifXvD15ocFjNcC42xxSbHO1VYMckAjcQBj/wCtXB6B4NvoGP8Aaki2t5DIP3C9cuCAM9AcDpj8uK+vYI9K1WSe30q6WSMRK/lbSgLZIxkqvpjHb8OPOvFlikENrq8f7uaSQxlmTO7b/eHqMYz1FHMBxfhvStLmuLvR9SuGBhi/cQO6qXYtn92eDxtAwDk57YNZEsxn1mSx0B2gSJTCnmDIO3ljg8gtjg9eB9KgS2s757r7c7W9yJPMWQdV9hk8HGMZJGOgzzXQado0+oWMV3a3huYYt+d7fvBglAvUMvGT0AxjHtQHPWcjgQaVJYf2pEHaKS3eNDtdgCrB8fJjjLHgDI7VZbwXY2Phi9uhPLLeSSpbKmBtQN988dV28KQevrWXZ3kaahfx6beXKzxMwkaNm/eoMFdxIUqcbs5BI/vDpW1ol/rV34duY2siYhcq32k8dSEx05Occ570gPI5bd7O4+zXo4jkwAOTu/8AidtWNN8z51tuWjnEueBkjgD9Kl1jzJtWclgSpGAw+bJGD/KpvAca6td3UaAbTKFTnYA3bp3qH8JgviPYrLwZo2s2enaxqMnnSW9z+/tcf6yJBnkju/yj02nj7tegXdqdWulkCoryMvzf880wMKq9ABgcCpoIxa2ixIF2jO7b/G/erULLCnmRMDJg4z147fhWZ1odfQzW1wsKbGAwPUkHGKhguftF4LCzYB41O+RcHZx29h0J6dhUZaRx53LSuQ6+2ztVm1ja0tZrW3RVe4dpZH3FmYtjgk9uMUAVLiS002MPK/7oc7ycb2678fhxXC32sajqMu2NT5Usbfu+nyg5GfUgDgVtX0PnXH79PlUkhMfIQPb0x/IV5V401OfR9RiGkSRNiIE7sOqlh12jjJ46gcYwKCZSse1afc6Ro97FqN8jlgqnB6IiJhht4yfUHsMcCtye/SzvJPtkpZdQBkES/OVT+AjPoAFBPsfr8qWXxKngkkj8Ust5JcOU3Iv+rWP++oAweTnjkdRXtmlaZrGseHX19br7U/li2sI4tvlpHBt+UsBy3Toee/UYpxa3CMrnb2upafqCzWNlL5d0IHm8ksN4QkByVHPBP51yRvfstm0GDEPlZc/XJHH1HvXMaXbWK+IDqEd1NpuozqryQygLgBfmXHynBAz6Yrpr+xaWVZojuWQ+YsZx1UcsNv8ACMgVJRQmWHPn2/zh2C856jp/LFZ5l/4SIXNuiCEQt5RkONgx9OvpWqIo1HmqdnO5/UIO47Cs6SS2mMWm6WRGtwxLHjJA7nHSgDZ/tLT7W3+yRMXit4wiAfeIUcHoAenNbmnXyya7YajcKz21jGLto8nLOByQOmQQuRwOvIrkdWtNOisVuYmEiRSrF8hztUdc+/PPSuh8DRS61qtxBbgQW6RIpkf+CI53HAGTITjA6CgaPp7VI9C0vRRrd2xE0wAijTBQEFcoo6YPJPXH6H591XxFPqt6l7crhraORbaEZCQbzj5Qc8jHfPp2GOp8TRnW5rfMw+zWse2KEMVO18KDjjGNtcpd6UdIt7jUMuWIIG4kKCepGM/MOwNRFG06mwlp5TBpcb5wmFyOSxOP0qPM0IhtRhGyQZB1RTjP49uOgHFZvh21azhl1C4ZpDuRdzNjoBk+mACK7zT9EW3B3upvJWwCc7UCnB6++T+QokSpDrHTUuP39qiiKCYgs3BxgcY+XGM1FrGqBrA2FuR58mOVTAC+o49ua25vKsNLf7K/mF38tDxktIe3b7o69OK4CFXnvJWkOWhbb9W6YHtXDja3s6fKupMmTNMLayK4+XIRcf3P8ms5rmKTKYOD8u7OAQOBx25q1NzbYODk8Y9Pp9e1cuWzJ1BG47uMD2rwYGBda7ZGEcaH95HgN6DPv2I4p/hm0hg1eztWG5Wcb1fkMME5x6ZHeqMlwCZICChi29OV5xim6BNu8Vx6lK3lW2ndAP42Klcceh559K7aH8wHR62BdXupwSPklGUgeuRXz/8Asz7LvwlqFw38Opyzf8Dk/wDrLXs+rXLJa6teov3bS5nG7jHlITg4747euK8U/ZZVh4K1RCpYG7if0JDq5/TFdtP+FMD6Dkjd45nIKjJYD2PatnVJ9unaaqfLsjDsMAKScduAPWsiRXaExOMZfGP0GT049ulN1WTfJbW331QFXUdAyAYx0PtjpivMA4/W/E9id9okAlnC7m3/ACqMeiDk8DjpgUuhjy9NDY3tKGOP4TlqjvdHga8e52sJrhcBA2UVUAz279cdM9vTSiheztUhjGVX/IoAoXG2Ly7gtuEZO7jOfQf0Fdx4dt2mv4HwGUOGUAfln2rjfId0kjZgGbhMcDK9K7fwOrTXMLgEBegY8YXoB6ehp0wgWte2tqsyuT+7TCoBzgDj+p/Kq8AI00SYCiUlxzwBnpzU+ruf7RuWJYlUIJ44JPHI9sD8KtNbiKztolGP3QyB0Xdz0/z0FYVtxzMFvkf5MjYAo5/z1ojj/egOCCQDjtz0H40+RcSHI4CjGDxTt2Zgwb/VMowR7cViZGRq6NHMEwBzwRg8Y6H0/KsE5FxKQoBiXAPQ+gJPrjoP0rpTF5s7E42jc+CeAV4x9OnOKpW8am3Z5FA8wl2I9e1dEHoVEi0WeS0tmAG5yCGJPIU+lWHZI0UnAHbPeqUQEb5HBOCT7DpVmcvKAVUtzwe1aTKJodzTozfxH5QegrhfHsEXnR3G0ASttZxyw2AY6cYz/nFehRDayDAxGCfbPYfhXnD30Ou3d/dyAH7OfJUgjhG+XIH8vyp0o3YEUE/2TTEY5Ruu1eOMc/lXRaNJ5lm0gbcUOEz1OfbtWFe25lgWNPmJUEDsAB0/xre0BNsHk8fKuCO+7POPXHatJk3OpsXX7QkZfI2DPHG1Rnn1qSSbYzyJ82NxYjn5fX8Kv2MHlQS3EoT58RxozAAlj6njjGRT40kuGMVunmMdpCbQc7SOo+gz3ojA6OU2dYdh8NrW6lY/aXdYyhAHyLPuQHA67Rx9a8A+Imz7Z4UVtxT/AISO25bPTZ6eh6fhX0T40y2jKksm9BcQlPl24yR6cYA/nXzf8RnCal4UgZf+Y+ZM5/55J90j8f0rWfxxJn0O0v52Z7nd1eTr74FdfpieXpTSQKFmJBDMMjGRx+NcJeIUkeGTOCzfqOPyr1DSoUXSo0KhWdMnB/ukfyrmqEQPL4YUS7g+zyO++bLrnB4bI5yB+ZrtdSuy0+lxYGHMsxK8AbYx29Mt+ldfc6bHF4as7kBQwu3kml2jG3LL07s2QPp7CvPr/d9r06TgKnnpwSeSv/1hSHKNjmLgA3b/ADAc4JAqa1cLGUGAMAD0Hvj3qlM+HJY7fmwePatPSkMjPjGcAYPTHpQZI63QrYvcW6sdq5DcAAFj2wOxxVrXyJdQaIIwhjIdSeVBcDcB7AjAHTg4pLCEGcQg7QWwcDPA9K5q18PaxpOpXsv2xpopJcHzDmSZABtG7BGATjpx0HBNBujcgj/cPCAuGJ2Mw52nr9K5C2gXTncRl2YqeX5B/Lt6V3RJkt5JVxuxxnpj/P8AKuNeB1m82bcOAq7uVOOnXp/9asOpmT4+UbRjKDkdRVC7KGFgPmH8vpVvJU8Nl+hHcD8Kz9RJ3GED5FUHjv8AU1VPchHV6TJJFou2PIWYyIy4yH+Xr+eK6jTrO303SnaNCvnjYSTuyi5xhsAevHUDtWNpw/0bajH1J6r0610d2L+S1ja3R4oFDBUQjA+b7x4PHvjFdsNjdHGyoEAZvvbcZ9ax9Xwtk2AFG0ZPQ1tXbp5giiZAgY4IHX0ArH159lsIm+XdgZHavKi/3hmcnC6SJv4w3fHfv+BrrNLISAAYbO7pxwOgWuNt8ZxuYbOBkADHrXa6aN6Oz8fINp7YHXFb1GZnQ2WE3f7P+rK/w15/4uuGgRHOPMJGwt7nkL7/AC4PoDXdROIhGAPvH/Oa5DXtrSCOTDIVwof7uex6dRxxjqBWNL4rgcras3lb5VwRwpLcuBwK0dOQtKXwTIhDc9/bHbioZLcYAQAZAx6AkdBWho0ebkOSqErwT2YcceldU5aAejLu+zwMpJBxtPGMEf4/5FQNuClQMYXBI65HT6CpklQnDfJ8nHocHt6D2qGZtigAY3H8xXnGhE8iRSRMc7YsFto6f571dXT9P1V4rG6V5wXzEhJVRkHqMZ2jqfzGKzpUYLJKuCC3XttA56fl6VTjlYFChBaP5xjOR6Y9B044pAcLf3Vzb67baA+FCXAVbpQF320YI28AdE7ZPNbUNjbyE3kKHcvmbWc4Yc8Fs9eeD7/SulmtbDUI1mmtwJYQN793X1GOhHYjFYg8gLcWM6ZHzdM8c/w8/lUSQHm2taHrN9LHd6c8kjiFpZo94+XaMBkPQZBPAPI+tZVraI8CXExaG0njEinIVkJbb86EEbT7DGP09ubw1awILy2kZVltmA8xdm4ZO8EHPY+wo1DQNGudNlF6v2NWYfvIuGwFCgDAYMDjgY9hg01ID5017StQt9T+zJmGKFnZUYbEI2/Iqhvk7Yz0U9OKqQh7aJ1wBKVy0IHHlrw278j0/Lnj0bWLq3QLoF9dJLp9vGQkyKcvjhT6dMdOPQ1wdppt/eXxWxYWxtULPNvypUdV+6PbJ6flXRF6AXNL0q+uyGtoESDJOQ/y+ap28Er3zkA8EdOoro9b8UaZe6E+mW92XntFAlXcfJuBJtXy4nXHmBOoznnnHpR0uyubsT2N1fPcWYlJWHcoEq8bVHpnofbpg5rlLqS20qXbJGIWQkrhNmyMsTtGF9cr09+aoDtvBeqrHNH4ftIAI5rmOQXAIynydW7HBHA4613GrtELiHyV+0SbAWOcuoZsAkdcjp/hXhMGpiaAiKLL3CoC78BOP4R/Fx0I79fSu/gj0/RtEd4F3zmaPM6MVdoxjdtxyRsLbhnblefu1lUV3cDnNf0cfZLo3Mj3LWLqir0TGduzgAbxgcnoBxXmPiOyuNK1yG1nkeZdySwGLK55+ZWHrtP3vQV9CC80q/sTbQHfEsTTp5q7TKxzuzlQWbORx0xxXmVwovVk1OJftN1JvY7mBCRrhflXsxHAx2HNdmHnIDkZtS1vW9Tt5ru4zcQI8SSLtiLKcg8gY3Y68AV1k99G1vpcN8AWhWUzqB8pL/u06Zxj1HFUfDS20l6yGFZ3nYSRMgDtEQQAdx6AkcqMCpPEMLDTldds/DxzYHzb85wBx8vTHGK6QLNteaV5Mmn+d5rpDIsjFwkTxjgYbH8PGVByOeeK4yw0ya3sJL4uJ4UY/Iq8rKBgN35YFR3yOahh0+88siG2Ih+YM0gDBUxkduOnHH/1p4rlo4TDuyDhj82SWTgE9uh/zigD3j4M6Zq+lajc+IPLEdnqSm2Du6ZVVYcKmc8MO/AFZfj3QLvUdY1jW5xcxPa26yTRrt2yyAYQKp/gwvIHTmvRfDMC2mj6WYoha3Fp++d5GDMUk+9nHBb9AFH0PlfiXXJ77XHmtC1naeYyw7GwshXHUY4X04wO3t5am5VgPOnvLK+8Ky2uoTY1OZvNYgbdhBCjOAArDPp0znjpQ0XRoEJkuAcOjLC7c4/vMw7HBwOSAenHTZksmubpNItwkctw7/Pt4j8wbsA5zg9e2a6zUru30LSojEkL33kGKQY3eYikLCu7j+Ec46nt0r0ua1gPNdQcXUqRRSIUjO1OA2SMHdyBz/Ssmd7dYvKQgssn3BknBPO0e4qTUZbpJJI3jC3w/f8Alx8hT646YUHjpgVXniFrPKISJJigm3ZGADw23H6V1IzNr+z9TsbOPU7i38iKVxGHWUEqDnccD7v3e+Rn04rNaRpbRiQGkCIDnDcDI6DI9s8V1Fupi0XyTO2yJhNIs3zJukwCMn7oJ68H17Vw9lGtw3nQoYw+9WC8EgBSMdhx29qAOg0s3unpcXtsoikG0gMmQPXaQR1zjg9OvaotZN5d2a3uovG0qt5EbyxhS3mDcNu0jBTDexHvU98XiX7KXYooDZXnaAvO7vzjiuU1CZpTHHKf3EYOxt2cZ9fQnFVGNwCHUpbKM2VuVkRXA3n5eWA4Uc9MYre0PxTcaLfTXgQNHPEsbRnBIMZyCjH7vXB7HuOK4rA+bHzN/CqnnGajnIMIaP7vZenP+etb+wi48rA+lNFv9G8b2qs8f2eSE79v8bbeDuyeQB05rzS6v7Kx1q50i4hP2GZjLa3m1v3TuNwKhxyoYdxz0ORxXB6Zreo6Kl3BAsateRFVcnb5T4271x9ORx/Q9O+vWur6aG1VHkvEi8obDtjBH8YxhiTwcE9OwrljgnF3jsFizp/izULJ5Jb/AMm9chZQoYI7rCoHykk4BCEDA7se9c5ql+2q3IuleZdOuGE0VpI4YIxHt6Nn271yz5jvXuGbeJQVIPBXjHB9gBV+C5BhjRiw4AAPJx3wfYcV1eytZgE9owkSOI7lkGSTgfL6dsf/AKqdplhbJdLZ3VwbO3kYB5dnmbVPc4I5HoO1Wd0MjqUO9mCgoPrgYPX8K9i8N+Cbm3s7zVZYN95abfPlHzwWqSfKq8HBYgj8+OKs6qFFydkfS8es38PiseU6+VBoNgr+bHwMBUG3HTO7np1PZTXpXgLwNq99rd544+Wz0uxt2toJSOLifaVKxgHB+9x6ngVe+CXwm1rx/bHx54hL6H4RmWGC3kuJAs2orbbkAhUHcY2Yld3R+Soava/il4i+G/gIaPD42uf7Gu9QtFsvC/hqzid79n8wD7TOFQ+RDvZQWfG8g43FDk+qvm5mfTUsxUIqjDc9E8F+bqWgQp5jTBYAvm8FAyAYGMbuPfr0rzXSJ9vxGhvGKqzyx/f6j5MZAH97bgV6P4BaW3sLmEq0RPluivyAW3Zxj1249sV5bLexWmvSebgl5UXOdoB4GenGM8fTFOHU9eB+VHxHsRpXxP8AF2mfd2azI3uN43n/ANCr1D4ShW0+8gIA+eI/7GNrAY/A1xvxys5rP47eLInIzLdR3YB64ljAbHt0rqPhDKdt/GhJJjB2n7pBXauffg0pHSfF2poYdav4l+RftcgXHRRk/wBKh6FSSOMAY6nirvi+JrLxXq9s3BjvJM4PuazBPGzDDbV2gdf84r1D4yfxMsxqygEp95jyT/hViPGWBwPoPu/TFVF5wOT8ox7bfpUwcLz6dm46/Sgksxl+OM45x3wD2HapgGPQe3Izjv1quhXcxJAAx82cD2FWVCKuE3HHtjGemPWszUdxu5B+YbfQCnsRJ0wdvbHSmMquTjK5xk9KQ7mbJzksCWwMKO1BoWlySSy9eSDznHY1MuAG3FeE4yeuP6VAI3b5l3cDK9Sv/wCv86dsG5gwODwDjA/pWYE4HCoSenUD/PT1+tTJ+7ZWVRtzjI4P5dKXasgBTBwBjb7fh+narESrxK+VU88j/wCtjB/Tig0LKoB8hUrzuGOo/OoGbdnj5sZwM4C1KDngn5cAn1G3/wCvUY5TDKcE8Dd0FAEkTp83mkcL8oA/zxXoujMo0u3JUlHL55xt+c8ZHp0/CvNG2mJlVlPy/Uce3HP6fhXpHhyRW0WzkddsbeY21h6Oeg/LHtQZTMfX7fyr5RsVA4yvP3gcgn257cdKxU+QnywCehyOp/z9K2vE8sb6iiKB80Qb8f6VgZjztfJ4zgc/yrmnudtL4Sc/NypHzdRjofarEWPuLj7vHb5qqfKWVcbSR34qwm0GP5dqjoOwqUaHnN+u6a5dhlWbjtnFV4yASrdDgj3/AKdKnvGUPPJ9352wW67c/wCHtVQbTuTqByAP8fp7V1o5KnxGgegDcnIxjpgelTKxwxUnDcj/AOtUQfgYBPGR6Y9BUqBdo2jpwMerdgKCywPusowcDIHfJpflTBAHbPbgVBxtA2nA9en0qbG4ZCDkdegGO9ZmgZGQDtOD97GeR0FGRkqTkZ4OMY9PpTcjAU4KgAgfSjJA2k5GM49Pf/CgBzE7eTjOO3ekwMbj93OCD/jSICCA2Nw7HtTwNuAcgdOT+XFABsHPoucdvwo6fh09qb/Eo4znrj+dJhs7fXH4e9ADuPY5PPpx/hSfKc4JAI7cDHpimjaO+QvGcYI/Cl/uk4BX9AKAHbtg+bLHbww/kfUCj5F/1eSRwcdfwHQUfMp+bAP3eOgpcSryMKMY4/qOmaAHlXJ43k9+mM+1L829lyylhzkce/8AkU4xFjjse/GFz7dqbjlScsccc8ce1RYYKGZSYwqgeozz/SkUjdn2+YdR+FLgMqjptJK44G08c0c85YLt4OP7uKLARkoMBwVUkkbTj9KZkA49BhcDt7Yp8hwFGdq/eww3c+1MbONxHIzn8v6D0pByjsKeD91eWPQ9OPxoAkyX7E4A9h7cdqFGcMCQuAuT/eI7dOKUKSWwfvcY9hQHKHLZOOf7p67f7uOnFLsZeDkDsF6c/wCelNGBg8ZAG36Dt+HWlwR8quAACQCcd85xQWBjBOVkPoeO2B+gqYEYUcHPzEDI7/14pEG7jjkZVuRyPXuaUEkBd2Vbg7uvH0oAPL6kdRjjPXP5Uu7A+UnpgDGB/wDqpoJKtjA789MfT/CpfMG4nkFVBO0gqQOMgelADCdqhm289AOuOnT0/pTg2SCGHyngkfl1qWORS6EYPU5HG0e4PTPH9OKCzgKc/NnAIGePx/T8qAIy+GTncG6ADHHpUoZfuFhheOnYfzpSPk6/NgLhegB9u1KMYyoC4AAB4x04P6fnWYEOSuDu7HHYY7elR+YrY2csvB28fjUyHLKyYbOMqvYdse1ROmVUbvlPG7sAO1AEZlCfKCGVcY455/pURuB3QZx3+7kVKYvmyTkDtn14HTtUT25Cs0Y+bA+QHHQda0IbIBcPgfKBu9egH+elSB3YopxtPoMdKgaCXG8jjkkMeee1RoMBQThs5x6+34VojJkvmlWI6DPHt/8AXqF5JCu5R/EMD1PanMzJwqj8fQd/pVZ5icIPk46n+laGZNBcBr20XG0pMp29+oA/T+le4+HQj6vNwSY7VhuyNzDjnmvELAyNfW1uGXLyBQOgBBwB+npXunheNYTqcjAb44NwKjC45xgdOaDkqHFeP3A1bTzz+7sjJj/efArjHVxNhjjJAwBgD9K6nx1J5XiCIMD8lpHwTgBW7YxXO7HMURhJbcVO4dB+B9KJmlCHulJupaNNwXgrgdumPapnyqqofI4OAd2T6en4U2eI7vnQZyc46+2D0FVxuG8xsvy8smeCF/rWZvY3Le482IH0GGQrjIHXmpCoYmNWLrGBgcAD64HPtWTG7bwSQM/KPLPHHNbm8lS4XA6jPsO3t6VlI3gUpCse5fUZ2njnvnv9BUaJ5yts6beeOMd+vp6VcModlUom0njjLD9O+KDAY2LRsPmPzDHcdqg1KD23lyPIp+XbuOR/F1x7VkXNmJQ02Shxkhlyc/56V0zJ50Tx/cyoIzyD6/Q561SkGWXbw54Uhup9Of8AIohIysccQ0Z2r83GWAGOO3Hr6VfiuXf7oUFuQT0wOPwHpU15auzDI2sucSYwGJ7A+1ZcqtHJlht2Zxt/i9eR7cV0GOsTejdg3mYJ3nccYBHHH1zU+VZAgyC+B0xz6A/zrn0n3dBkMQVJ4OR/n8K19plCkt3GAckZbg/lWTgawdyyzDOQB+75/wC+ePpz2FC4Y/NJ5W4DGTgZ7j/69MeN1UKi7nQYABx937vB60nAOIyMAbx0zgjnH0NQacpZdtgyyYIfgk4+bsaj43ZRQG7fwjHf8qhC4QLnYPp/IccCpCNpBA+UDj2B9hSsg5h4APzAfLkYOdu38B/OkDL0I7nBXqO/Tjp61EQAQWGAThv9rPtUqYUHjaB8x47dMduKLIOYlDFigPYY69Sf6Umdgz6dWLevX8qkjjGcEH0Zug6fpxS/Z2YJ5jLhM5Cgk47cCmUMOem4iMDaP/r8DbikHRdpwMhuB2/h/H0FSCFmQsSBgAHPf61GY2I+b93yBkdOOn0oAazuT0Cg56HA/H8PaoiPlf5QwUchvf09Ksi3lUlVC/7Xtx79RTFimyrHnAYAHoQMZOfSmKyIcqPk8v5c4PGV29cf4UwAR/7Khsb+uMjg4HQY4pW3qMN8uzHTluQPypnzoyM/Hyjbg56//WoCyE8skLuVcAgeu1f8j8BTMuvy+nzMPVfb8vbinhFCcDnPGe+eMce30pVJOEQEfoMnp9OP0pEEIPVXHVeBjnB5A+lSn5z8v3iBlu3PcD24p6ZIYAFTuMY2/MCcHv6Ck8vZHuyFHQDqAOP/AK1ACNI6kmLB3YByDwPSkwrExg+xxj/OKVpAsReE7WDAEE5LD0+opsj7kbyh8xIUrxz+XYUAOGIzluD/AAqBkkCnLIiHKjB4DehU9cD1qFnLHbkHrj0/CnDrjpt46/09qBEqM6s8UjbiP+A/iMe3GKNyPyOCQzJjnGOAD27VEPuAFcegx1/p1p/mDJVvnyOCp7d+adhcxZjCqyK3C84Ld8//AF6YCPL5XORnB6b/AFHo1J5pG0PgfNn12jHf296Udg8hU85J7cdcdx7Uih6uytHwvycdBkgdTx+eOKX7sfVTzwvcoegINRRGPhmRd4UZZjt/L+dIhOSzcMchguBj0/8ArdKAF3qGErsflPy8dB6f0rS/dsuPNCDaC3qfp/nvVCHdlgADkAc/MvP9BUby7w42r8oyM9cjrtHbP9KDGRcdh8wz5n8K7eACOB+JHOOlV35GHHHQHHp1PsPpSdHPT5RtBJwMn2/p6UmXjbBzt42k9zjpntj6dK0MRjB8hB8qZ64wMe3t9apAgh8/KQefTaB0I/z0xV9I2kAY5UA4Oeen8vp+FROlvzHuOd3zZyvHuKCZFcY4WPIPGWHBwOw/wrT8PcXM0gAyByegAP8Ah6dqpnygquHjUR9BjKt04yB1H6VP4cAY3LkbmkccAkA8ZOPrmtomMz0vRJ8tKY8HcEKhQFxjg8duKZ43ITQ0VZAFkkUBQvzbc8Hnr9e9TaJvi+ZtpDx/dIIQ55JPGDx/X0qLxsp/s61EkyhItygkHOWQbAWC4yCCcZHb1FbR0Mzy5/nk3lc/N1xzhfT0xSKcR73IwHO38e3FK6l4ldOC6Dbj5lx3HHcVHt8z5kKhF+8OgB9O3NTcBVU8nbuCkdeMH16ciobsKhUuSSijJ6j+nHpVqNSjID/By46gfQ/0qjqAaMK5ICMRg49fXpwPai4H/9D9CCd2Tnp3/hPsPcClHy4xyDx9aTPAJ+UdcY/UU5Rxz1z2rsOck2j8hj6ikyq8Zp2T6jjj6UAsOP0xxQAckHyz16UvB5UfKOPpS88Ej24pAMHjvgZ/pQADb67R2zTvuqd38Iz/AJ9KM4xnsaTC9cnP9KABkJ+Qjpzg0Yzgf5FC4Y9DhuMLySR60uBnLZ7YHvQBHgr1xnICr6VKPkQj+Jcf5FBGRjgfxHA9Kec5xnJH4fpQA7p05BHpTgBweTimgbcZPXgUoB29BQA8Lj7+4DufeplRVAVW6DPA5qJAcr2x/L3qdPuluF98fyFAD0h6MhyucYPH8v6VKRhduB6g9/0pQoY/MQSOAAcD6CpFyenAPGQOnH6UAQMjcjAxxzkdBS+yqBnjA4qQqDt2qeeOAB0/lUYAXK8jYe/QUAH4cUcAc9un0o6rjq1HXIyPy6CgBfTPPcU3JzgnHpjilOM4AOOxpOmcMOPbj2oAQdMt0ppLD5scD5h9KTPXBoAKnHcc84x/n0rQB36ehFH4ADtik/ziloAOSQv0/CnDBG7PGSOnSjI+gAxTcHgYxQA/rj6c0zcOFLZ/DoKflQNx4/pSZ2+34VmaCY7jv7elJ7nPA/TtxTuvU4zTQD9M+vr7VoZi4ycDjPT696UZPA9aXovB/hpP+Aj6UAAG7nOB/Kl2A8Yxu759KUqM4H5fX9KkA5BUYVcY/H6VmA3GSqtj05pQDhWwAAefbFA+UDaMYOP/ANVG0BSVzigBygDp37/yFLjBAIwQfyzSsCCBuHuf88UmD3x1wfw6e1aAHUHPHHB9aUA5yfQDFA4yxHf/AOtSgYODx6e1ZgIoK8fUin4wDvxtPT2PakBx2xzjnjipEGF6gZ5+g7HirewEgA24A4NTj+EHGcZ+UYAP8qiXcMbsAnt71ZHXaPTp7VAEnTJHGMfL64o42krx345x2pfQ568Acfz7Upx69ey/59KAGsOSR6AH0I9KToQcjrjp0x/9eg8nLjOOxHFJ0GMce/Tnt7UAC46Y5B6UowOh6f55oOVBwBjOPTP0ox2x2xj+VAAFwmzgc5OOnPvTiMDaOnIIPPTpim+wA5G38RQNpA9gPr7UAPGM4yAM/qKjPQcZBJOe4PtTxnORnggHPGKbgbckYIz+f+FAEZbPA+n50wg5bcMEL696mAx24HrTSgxtx06+v+cdqAIwVXCk8L+BO72qaPjGceg49OlRkDO588jNOGCMD8sc/SswJVzwG49j19qkI2DtTQA2dq49j19qOmB07VoaDmwFB/hXIApBjr02np9aY+QpHTFB4YgZyAv8qzMyVSNxI647+h//AFVMCCV6dvbpVVWxwehxn6Cpt3Bb5RnIGfT/ACKABfXsfzpMDGFGAeOPSkY7QN2VJIAHQ4prnAP6n0xQAsgyWcHnYuffHH8qgYfwltq9s/0x0pzHGTgjtjHSoySCMYPHBxyMUANdflJxtJxtz1FMZdoBPAzjn3p644zgH9RTWwMr5eARjBoAiKjB4/Dpilwfujk9gPajk9P17UmQBjI9/YUAM6HJwfb17CojwhPtxU7HAIxzgH/634VE2D8vUDjH/wBagCJhtbHcDH0pAMcduD/n6U9uS2T/AI1Hxg/QDA9+woAlUnsTwOtSLkn5QWqPnI3Z6VJ1684HSg0JY8n5QAeuRinbDgDHTH5f/Wo2gZHbp+f+FP44HoMZ+lBmVm24Jx/+qqzEdO/oP5VbkXOcccfhVN8nnAFADS38I9N35/h/hUdB96bt3UFRJVJOAeuT2xxViLHLN0UcZ/kKgVSF7/U8+nHtV0rjgfLu4I659s9vwoJK+3p2zSYB5/SpiPTjP+fyqIqRx2x0oAgYduD6YquRjK8/L1FTSH5Gx27d6jLbxnP8IAFADcADb+IHXHFIevJ6/rUnBxjPTt04puOD3xgigCIqPyGAR6U7aB178YznOKeMe3QdPSkO0fd46Hntn0oAacFSp4x/n+nT/CoWb68evP8A+qpN3ZfTrxULHGfu49/5UFRG5xnsBztoLBfpTCPQYHt0pqsB0Abvn0oKJcc4xinDGDxikUfxE5zRx0//AFUAIP8AOakFNo6c8fhQBEwznPQ4x9KrSZHPc9vYelW2zjtgnFVZNwPOcdh9KDMhc8fN0/Piq7EBWJ6dRnip8dD78/SoGBCttHNAEB6nPYflULR5UAA/e/KrZXPQZ+UVGeBzwQBQBQVe3Ujg/wCz+FKcZ246dD61aOApXv1z61A+PXGe2KAKcgG09sdeOtQMrJjcMHGMe1XGX5vL24xgfMKrO24ngE+v0/lQBAevT8KYVyOlP4U4B6dqbwDg/wD1sUARsMDGPoKrttxzwR0qw2ADg+wqA9+eAM0ARk9M89tophPb8BSk8Z9egqMkknNADuTkAfn7U7JI+nBqMbche3TFOGBx2Jz7cUAPHbPT8qTGP6UvHAHSpNuOo+lAFc+1RnPY/mKsH2+lVz7E+lAEbcc4xTTjnHQcUrHBPoDj0pucgUAO/wBnoKDj34pvU8D2pGHHA49u9ABx/wDW/rSDHTp60pPJ9OlJQAueh7Advek4BJPpgUvbsPb2pOfTA6UAO7YxR/sjnuaTjp6AUHGQD26UAL/sjnbRz2/EU3vjjP8AOj24FAC5HPPTjaB2FKOOfpTT6dMgY/8ArUD0GO1AAemAMc9KbyeDk8dDx0peMDrgdPTikznDDpQAdjjjnoPSlzjnOB0pOvXjJo9ePwoNA9Bx2pQf7o45AFJ1A59ulHf0H+HpQAfLg7gQAOPTj1/lUvTgdajxk4pwAH8qhgHHrzTvTr+VNH4cfhTvx/pSMx49T2/zinCm9adx9MH+VBoOGPw/Kgc8YP1/lTeM9vcUgb8KAJcjr+A+tB7buv6cVHn5R9elKcDrzigBh9c9KB3PTHGKTn7v6UezcUAJnqeaOnHt0pSOhPbimY6Z4J/SgBcHoewpBxgY+YcijA5OM46e9NyeuMcd6AHDHUHHT2qXocMPrUA54PSpT3PrjHtigCXkAA/XipPXHOcdKi74x+XYU7+Hg/e4x6UATDHA9OuacM4zjoeKiBxu5+lSjGQPzoAX/wCt7fpS/LzSfT0p2Txj29qAHryT645qwO5zzjsKrgZGOuOMD+dWP4Qxz/jQA8ZA6ccY+v8ASplPTB6HHvUQCqwBXk/kDUqnPDHBI547igCRcHaCCQBn8atR/wARPT+tVU7LnBY8DOOvtUobjgD8faswLSdefTj61YQ89+D+VVh1C5HHpTw3THp+FAF9X+g56DipvlAO/oO47VTJOcdge1WImAPPIPAAHSgCc5Awe1RnHKrnp17UuTzjj2peDy2fw9qADPXaAPepYz2zxn8qh9f8KkGBj04oAvITjjp7VJjHHpVVCf1/l6VYDZBI+lAFgZ6HHSpMkf0z/wDWqLA/TgelSjjt+uaAJMjtz0/yP8KlyOFzyen+f6VADxnOSBxx0NOXbjZjP8+KDQvp1Gcg9DU4GTznH+FUozjgfSrYIJz3/wAKALSgemBxnHtU64Jz+IFV0PT+vSrG4nP9OKAJgMcHg9ef0prlsY4oz6fr/KmAE/5/lQA/OB6jtUoBO4IeaYmCVHc/pipANmaAJuMDAAAwPxp23sP0po5CrjHQn2p5BPA9OgoAa3H5UwkAjjt+dB46jt+VQ+mO3P0oAl+6ORyDlSev+eKn3bTk5weSf5Z/LtVfORilzkj/AGu3b/P0oA04jgVOhP5e1U46tdF6UAXAanBHtzVNO3bgVZUkDPoB+NAEox/CPx9aUEYqEn9B09KXd2HSgB/UdDimMfTt2pcj1xTCR0HegCFyP06VDkcZqQ9vbioc0APzTt3f0qDeRu55HbgU4N1HsKAJPY9DSAjv60bu+OgpMnAHagCXp7U7PGKhFOBoAm3Z/TpTs4GAMfWq27PFPBx+FADzTCKk/rSAdqAPJ/jL4O8c+NfBc+ieArlLe+nDId3JYMuBgFSvB9eB+o/By9udYstY1s+Or28uNf0m7m0eVnmNxta0Zk2q7lyUGBgeoPriv6SU1KLQra41i6YRwWdvLM5x0VFzxx2xX8zvjrUp9W1vxBrUYFzJeanPcs6chxI/zSfj60GdR2RlWEfz/ZVx8mWjLYYYPQD8KjhmlW6uIpsO5OE29l4wB9BU9jKTdRXEg2qIeWx8u70/D0qmkUiSxiQqTMzOWTtjmsDjK+ppIdYijbcIiuV5wNw+9+FVrIMmLqQbvJn2KSwxJu4OP90c56H8K1Lho7tElkyFTOB9RjGRVK1j2RQ5jAG8nrnpgfypAakrISBKcx7stt/z/KuotfDtvqFsbqPPkD5iysDwRxgfnx16etcoLpduYhtycYI/D9a1ob/U/Dls81lOTASQYZB8m7gbQPf2x0q4mkdDjrqxhtJDKzlwkhXhdudvTA7Zp2jXkV5A0qBcZMRH909e/tjGKv3lwNTM7TkZb528vHGfbtiqWlRf2J5628SOt1skxLz8y9cfhTAllDWYVtguPu5VlydpH8OD2/wqTULW5s2i2bfPdchup8rHv/EOh46cDirE9nI8fn6YUDMNzR45Hrgd8HI+lQ3pmuEOWErxDbleNu4Djj3Haq5gICyMkYb7qn73ff3FXE03bloA5B4YN+o7cVQk02eZo2tiz/Muc8kZ9fr+XauzEVtpsQk1iMmIDkIfmRtpPTjIwP8A61NMDuPD3w7t/wCz49S1BxcXEyefBZo2xsKCVDMSOw6V0UkN1Y28lzPEkC87UjwRF67ugByOtc5a+J9a07xLZabp9xb6kF4LPtH2eLG0KWHAfGdq9SOvBrktd0cy3wZ7yeIO2x5C7si7Au0bARj5h3OBTNI6Gv4hgN9I1sU857hRujnyI0bA77Rz2GOPxrKtbW70uwFm12kL8/uyeVc9ADx93+6OK7JJpJB9juo2eWUbLgfcVugyoPIDD2G0jJxiuJvnY6wdEt4BJ9lh81g5AZAcHaW45HQYB9qANrwZr6afJcxXlsh1q3mjWK4wEdoHO0gHaQmAM5HXd3rnviXo/hvxFeHV9N0/7JcWMUgkYsRl3xg/7Weu4YyR6dbA8MX17fNqj3htZ1wVgjX5lBBJ64HQA4I568DGeU1HXr65jkTU4HjuIf3U7rjLxj7olQAfP7jbmgDmtB1XUbZTY/ZRdRxkFjnBHOPl7Z49K7O6stL1O4TfbSWcyqSRnfjA68fezgdjXGaFd3dgYtTs03ID8/G5D0yuexx+IFeyWgtb7S4dShAI+aRouqrg44PByMZ9vQdKAPB7+A3cSeVhWSQFC3VR6ew4rPW3M+svBJ8qIqsh252kenTiut1i50bW2ZtM8xSrEbdnVfXjGACKwtEik1G5ubCX5Z4gBGQuSVHt6VoYFtr/AFHS9TSbTm2KHTIT7/y89D61PPeQSNOMgSyNnCgA7z0yo4ApJRb6bd2q3TM3mPgkHb04z26VSuLYza9sVsugUgdFZMctx1b2oEWUkvpHe2lkWQKh5Y7cKRz+HTiul1gxPptpB1Mka5kUEklMg/KMZ4PPoO1cpe2L2TPcg4Zm+UeoYdKLzUbhY7VWhjeyA+4uSR+fXFS0At3e3FnarJpsksLQncFONhVeoINakWuP4g8i7iieO6iDpJsIw6nGATxlcj8O/aqkltaXkSSRtldvypnIB9Dx0rmoIZbK5WWyne3JA3Iv3W2n+JRgGiMbgdzpi6hG4tZYZMs3AHvj5R6j6VW0Lwj4sa51zVNPg2/2f5YUhvLkMiNysf8AtLnOB6Y9Kx7jWTDdQXOmI+yBd0nzEASZ4KjsRXqXhX4mquq2r3yqJoh+8Q4KSqcDevpIPbAI447TYqJPaeJ713/s7xZpF1Z3+wHzlTyn+7lZFVijbuemSDxXq2m+L9c03wfLcveNczwbGmjyolXfj5ScZTaf0rjL+1XxtO1xZXyT6hHuktoQNjYTACNv+YNsB9s9GI68L4vj1awuTLKHtmJ4KDhwuSpI6My/d6dqaZuon1D4bvbK50SGDTmjuTdoxeK5AjZZzzjYBkjaBzk9O3Sk0+CZtUEN2USK0UedHIdwR+dhjPPLeg9K+cPCvjmWBryLUIT50nkSK4dYjvi4IjOAAxXBxkdOK9f0HxPZ3Ulxd3Tw3cu5LmKZwVfaSVKsoHyHABHAHOcd6Q+U29Ns7mGe7vJl/crqM0cD7fvW7E7SrdCueuDVDxPYXepzWkYPm2SuoYo20OxC5G7jkYyPetuPT9VurKO4jiNyhujMqqV/1bdD7c9R61nahr8EekDTtQj+zP8AbFV448AmPgqVzgn05oKPI9V8O/8AE2ub9pFSCBebVF+7Gi7V9QH4+bOT6YG2kEGofY7SfSytpYup8xxP5e8dNkmByCRg8c9OK7DxIbXThd+S7TNe4SLIY73b/d6bMnj73p3rjtSuZdAmhsjBHtKC6k2H5eTtxtx+PboatMnlPM01a4tZ7248qFZ2fy9wj4QKWGFGenAGPQDg4rVi1XUR4a0/Sz5uIHkuGkGVXJJCDjptU8A49qhm0tUup75oLiSO3uPPkmAwoV/ukMxPfn/6w47LSNX1fXLqHTNcghXTr5ZIzcFDC8caDcDGMlOh4LIfrjqyTzu7sGvLT7VDETMWJJHQdOp/lXqPw28JW+lWZ1WaI7921FzkyzkYztx0j6/73tWZ5Fv4ZlvZLuRrvTorlGgwQWKAHcAFPJHAwMAse3brvD/xE0jUkaG3tLmyt7MggTw8MMHATBOOR/Ec/rUsI0zsbmRYQmQRkEKPX1J9j/Sq8xcJswNzhiT0CoOuPx4FaD/YrqxivNrESI7r/sxqcHOOT7YFczov9o+Irhnu7f7JYT7THNIAhZV/5Zhe477hxwO5xWTVjVqxJNry6bGr3KYlaIhI+mMfxfyrjz4m1DUJIrDTGiWdhgAso3k+7fLx/wDWr0fU/DMd5ehbmPzREnJYbcEqQTj2HY8cdRU0Pgnw9aNCYdKhkuYwZ1ll3GRimOozztOAAehpCPLvElv4qji/suCAgqvzSsfl+fnbx8q4PTJx2HpWZ/wq3xIjRXU3kY2fNCXLHOO5AGMflX0DFfabPFPFqMcUdzI6MWLfLLtwO4wCMDuOa4PVbW1uY554WuIZfMMo8s4kIHQdxjn/AA6UCaPn67+BHjjU7mczPBBHcXBcMMkfMeQoGML/AJ7V6z4Pi8ZaHDaeBLNYZNHs5NxumXndnkjcf4eAqhStPjuPipbX8v8AZsH26PARA6qQAeuw5VuO+3IH4VtHS/Hd5aX63mnpp90YDLbTZUKJh1x1bd15OAKqTuZpWORtra78Q+LJLu7BgRxiF5oSgOwbQNpwQWXPQ8H1rT1CC0utb0q1ur66sI7d2lDRAbpHIVVUHOFYepGNpI712Hhvwnr+m6OdU8T3v2q4mYSRwgmSTyMgjfIMfKx+ZcDjr1q34r8JWV4qyicxyW27DgFm+ZduwsCvynPP4VJqcG2sWhm1OGD95AreTbtgB3RANrNwo+bv0+gqnpmmma533ySxbtqRbQdrZyAqkeg+neur0200vTJJzG/kQBsRCVt5RxgNydw68nr+VaZ1K11TW7fU9RuhiOJY4usYKrkyMQB756AHPHSgDyzUzJC7WvmmGFcDZzjsMkL7Ywcf0r0SDwwqb5V3xwIQicnLn/Zx9PUVhf8ACTW3iDxLbS+IhLHAcwafE0TBS54VmI+ZzyBnlVzzjiul8U+MLrRfsekqEkW5TK7U+VVwFHCgA88DjI9aAKup61pXh77FAoG24RxkYIjPctzj1/yKoprN1riDURPJPJI77LVDuTd9zMeOx254HP0GK4PUNGvNUtY0ilU4O3HVRu6Fjk9+MjNemeDbG30zR5JQDvhH2eAtj5S4O/AHHzZIFQpkqRqa1Hd/2PbaRYFhcBvs+0ry5fBJ7YCnj/61d/iKxtJC27yYwkQzy21AMg9ewGewrzjxRqdx4btob2SJXmjfzXEhOMEYKjaQcj274qPw94rbxxawXl1ANPgtbp1jh3ZExxksq4yNrceg/OpqTUVdmi2Om1C9by3vsvCFwscZ4+baV4ByOFPUY6/nm2oUQBQMHaMhgBVm/SK8kDLu2IqgA5GSevA6VVvZVgAXaATIfu9hgdsdhXzeJq+0mZSn0M241DEgXqcYjHQ+h/XmqcjiNMtx6gj0qV/LjJkbO5OVGOAP880iIJmXAO1/mwf0/Ws0rGRFuwR82N5BJ7nHv6e1O8PRuuBMP3U5eaQ4xkduuO/SuT8Wf2lvs5NLjkeVNxUIuVHA+92A9D+FHh+91zUttzffuGglCSRqu3Kr8y5/vKOm3IwefauynG0DQ0/GrvD4I8RSxllaLSLx1I6BkXcvtnI49q4P9naKG18PajHENkX+humT2ZJSPy3dPoK7zx3iP4f+J2cYDaPdnPb7uMfX0FeVfs3O7eGtRtz8z/6M2R2BRiQf6V10v4MvkXA+kwsSxK8rHEfzDb/e7c+tY1yPtCebuIKqq4P8R71eunitbdGc8eW0h6LuAPTnjjsTx9Kz9KZ5bBZGyfOkkOenyg4H5ivLmiSNYFgjnupiWOzy41zjr6ZHt+lQs5dUMvygfdHcn0zWkyzblQEfvTtHHp6/hWDcPKt6YZcHA3jH93sMe36e9ZoyIU837c0vJ2/56V6DoDnRteit0BK3EQ3NngP95duDx8qsOfX6VxVmN18q/wCzjpXceV9v0aecMkEtq0flOcAZB4XPp/StqZpTKl7Opu5mViMybeO2MDtW9LtW43chY0JAPsK5KwY3ss08i7SXUlVI64x2roZV2WrBTnC5BJ4+XH/6q56vxBMzFG5lwAN5AG7p/wDXqtHxK8fJAbDNjkGrlqBI8eRtVSWPtn7o/wAarnP2iYxAfNhlXOOvHP19azMznpnmeWRV6ZB/D0+lSiQNblFO4oenoPb2FQjndIowVGCfp/So9O5jlHUt8xPt2ArqjsXEsPGROg4xsznsamgG/jd8o54rPmmSArIzAYUAA+la1iA9vHPkclsA9D7fhUjMHxHfSWmj3aQDFwuxdvU4cqOMfxc8YrzLweS1hcoQoPmJFvZeflJBzzjKjHH0rt/G2ow6Vo08zriWVlPbgZwMA9efToPwrifA9u6aY1zvWXz5ncp6c8n0yxA9CQBXfRglTbM5s62clXggGV8hRtYdD03dPWuu0WCJIXeUK/mFdmeoX04rj7BZJrsmVfkZsKW9Rxj8K7qDyre0drc9iAv+0MYrGRpA7Tw5Payx3emzxeZvCsuRlVX+LJHPTp74ptvGk7vJblgJHjKMvG3BwGHGR7cZ6Vy2j67awPcX9qwYeUI0Q8NuJB6eo7VL4Junm1i+F0DMjK06o3I3K3r2+9j8KulLobpnV+LJAdItIVO7/SoUP1Ucn9K+dfiGN3irwnCFBDavOw9QFRea9z8U3vn20D7SEN2mMYHAHXj6V4d8Qif+Eo8GOo+9qF7kD3RM/pTk/wB4RM6lkzdh+xY/Ln24Jr0CznhtreNnOFbkL3JHb8q8+tstK3mdVXoecEDpXRcLDBMcswyVUjjPv+Fc9QzgdfNcSvp8ViWBRcyhX5AODj9K5C+XNojeYGZSfLUd2/wwOalskf8AeTN+87sc9/T8qy/EF4IYUtsBXmjbbJu/1cS4+7jJ5z19qEU3c46O9MqTfao3QlgQPvcDgYGOg4H+cV1OiahZKTIGV8oeD8ozjjrWBCjNbOsfyrKNvPOQOP1/lXTWsSTrGZwrFlPVBjjvVT6GSOp0i+sRc+dNcIFQqQcYHfIPYe3rVjUdl1f+ZHIpC4KbDuBB6/Q+lcbp+k65NLsi0rTdQypIhimNsRjoXZxj24pnhOz8UQzX83iGaKKO+2i1s7YpKsAt+MB+p/d7V5xznipa91s26HZW7mQyoFDFRkZHGP6VxsuDPKOCPmI7YP8ASurN2tta5dvJ6KNw4diK5gs3Q5GTg7eox/SuWmzAht1kIDk5aTHQdMcdKqSl7mdlDBsMNgx/dGOlaagB9pz9zArG3lRIGBOcHI7Ada1h8Q0egaQzSxtbs6ZBAJAC8DORxXoWowtHpSXYdTGQrAbeFjzjr26jAI4rhPDyJbxqzFS8jAhQO/8ADn07dq67xLvhtIbBPuqFeZuwKnPbjrngc/lXYv4bNuh5rs/4mShxhVbIHXr0/CuY8VuwkJ3AY+Tb3PHG09668vm882PnsD7j/PSuQ1+ORvulWJfCjHByP/Ha8mkrzMTndKmNxJtkG0nBHPHTgYrurNWSDBGBkMMGuI021jtvs7/dblW9ev3sV28f3TCpwcEDP6jFdFQRpxB2k85+mMDH49a5nXIhMYYhxn5Acfyrr2jEKskZzwNzAccjiuU1M7Z1AUZiGQB7kVjT3AwLoA4LkY4Vcen0q1pTBioXDYbkYGBj271XuioBfO0AnHrj29Pwq3osa/aYznkHABAx+J7fhXVLYD0VoQI0dlwzsVfPKnAx+ByOB2qjI6M52/wcYHbjtj0/yK0nf9yEj+RduAU7Y4OP8axlfcSuc+xHX68dsV5xoTTOvfGCij0H44qooBTn5l24Cg9AKtbsbieAcde2B0qhcSiO1L4C7gQD7en0pASRMWsmkQkbT7cgcdvQVkMENwIx2boO64GOf881p2rMLUxy/MDnhffGelOjhKMHyeRtJHp9OvFBmQeJ7i5j0zbGwT7XKEjlOS25R0Ix0IA6/lXL6HdPeWkyy+YIoYkRhggDaRsfHuAD+FavinVLOSK30LznM0kqMrhTwc45bjPH+fTiLeTXIz/aWkwCSMq0Dqu1GdEbHzZztbbtHbBPHpUxjc0Len6fZrbz2dxaC4naTb5u0bgin5FxgjGP90YAHOBiLxLDe2djukgVUmYK8gxtLLwijnI+UEcjuMVm6DcWNlrqWGrteQfaZAnlgAhJJf8AVliuTjOOQMA4zjpXQ+JNN1B75NPupZ2t4XjmEvBZXjGT93b/AMAzu9s9q20A4vQ9QZbmWzRQYJgIA6j7kjn5W24bPb29Kl13TYbJhCZIrzWHQXFykqK/lD7iyNIMpF5Y5AP8OPao9aNpaakkcEUUslyCAI23D5cHjGMYPJzgAD0rt/DGg29h4Mn8R60Y5G1aU2zu3zMd7bdy8A527uO2MdMVblygcP8A2RILWbVLmaKWXYBC8QyAO3lgAhVPTr7d666yh8rTotSktmR4olBcsN0BfKlwpHzEnt1HfisWHTjp2rRaXDb3F2Hui5wCEGI+vCkYIPI4OBg9K7fXNe0/Q9Htp9MuIpbmHG51YyFtoG5HHBx/DkfMAgGRjjNybA821u3js74JPePBcqEa0cqEt414UQqo6ALx7gZ7YrjblpoIJX04BZULCXYA/O7DbVbPyH/dxzx0rcOqXGu+H44dQRft1jMbmORVxmN2IICjBXapyoyD8oNcXqmlajpNtPf2jbWyWEmeGT0wc5BBPUfTpXoUItLUDR02wm3rb2bFJEmdZJWAAw/ZiO31r0HxdYabDaWFzeoFu5QytHsxHPsyGc4X5mPy9wOOnauB0S8utQ06UaZGJAOJ4RuPl7SMlfx3Y6/SvXZZ11Tw9BpmpncsMaR291AokZfLwAPu9NoIzx0OQDWOInKLVgPNXuLmOznZhyyyxFCOHXYPmIA6gEDoM+1eXWVt50kLNxDEfs7P1P4Y4xg9a9muvDWp3nhmW4ti3kG7MM3QTAbhuCj/AGcA44zn8KwtESx/tO/truxSdXHlCGX935Uf8TKMHkAHOMd8EDNbQrprQD3jxFp76foFrYyTvHIkflTbY1ZmIwjLz9zAxz+FeP8Ai3S7PR9CuNScSiW0nTyBIT5ezcse4YAB5YHH6cZroNY8VmxsbawEovbmJQqzPgsYwfkH1Cr+HeuL8d3mrHTLuXUnQ2r3cNxbWkagNv4Td5nO3aowc5UsSOMiuSlG1QDjtOv7u3cTRBXZLhXR4cGQOxxtjUgA8fLj07cV3WpEabqc0N6sl211af6NnBeGcbsjBIxjAAI9AACM45Xw+lpd+IIJ4cTbXjfJI48sqMkDGPX610GnCK41DVbnXU828tmZXnRdsaPGVOIt2R6HA5DMRwrZr0JdAOK0uK3ee4naeG4huliVdgJKBB90DsMuoxwRwMVh3C224yrhcKykIwYvnGC56cEGrGr3ulafpcFppce3U5JJGuZsbVAhPChc8Dkc8fkSBiWMovp3URiD7oKdeDwP0rsRmdjb6tZy6V/ZkkIS4Vs8AFQo/hDH0/LrXEabJcWXnm4CvG4kmQxglgrnnfwB8uMjHQ10gW2jnHlyqJVcHGOd4HI/HofarE8S5kiDovmW4wykbQG53c4zuHQjPagDHi1CC7WS4PyJFFtcFdpkDhew4G3HQfy6c1eSg3Spt+RsDj5FI9cc+g+lWhKklwLe2LARofObJ27RxznhcflVS+m+yXQtmABYjLt1xjHGB7gfhXVRQEHl+SUYgBjkgdj7Y9qzJZWRHBGNzdG4yD9K01V0U7xwv3P7oJ7fhWfd+TcKqM6om7lf73YH/PpXTAaMOO9nkQBoyMA7f7rY7D/Gt+LUDJZ/aIcxybtjxe4HX+maxbq3jXYrfucD5MHpUYIVmdW3YAGc7Tg10aGyRZUhy6Of3bHaBjOD6A1rW0FzMyW1qfOlUBVGMfKOB7djyav+GvDniHXvNt/D9hcXzgiSaSOPEMAbp50h+SPOD1I6V9o/CT4ITavLY2FpaSXQvpUQNEvmT3kzHASMYB8rPAwPm7DkVyVpKJ0UMNKZxPw4+CSX97bandXc89qbcGUsoWMTHA2x4AzknA6sxxgCv0p1n4K+GfhH8JP+Ei+IsQSS6VH03wjbRN59/I5A3XbJulRDkdBlSOQ5xGfoPwh8OdB+BH9mWz6VF4m+J7qH07SYiJLHQ1PCyTMMo11gg78bY+AuBh5fz4/ai/a3sPD8OpeC/h/qsXi/x/qf7vWfE6HzrHR9pGYNN3ZV25IEqkRqORuZh5d4ag5vnlsdrnFL2VH7z3P49ftR6X+zz4d0uy1S2sNf+Ll3psP2PQYlH9neG4pFBje5QYBnK42RDGFUMSsfl+d+RXhfxP4j8V/GbSPHfjvUptY1zU9bt5bu5mbc0in5fl24VVj+VVQbVAwqgAV5jZ6YYpS9188rbpGlJ3SljwcnJ45rtvB+IvFuhTDcsUWowZJxheRzx+Nds1obYekoa9T96fC4+z3+qo2D84yPoOfyFeWXdon/AAkjpE+GbaQyjkbww6+i46e/GK7Hw5qpt7u5nIVkmRS3ZshOOe49sVwN9qCHxUuxxuZfl2888/hXlLdn08HdH5y/tGp5Px21vAA8y1spe2SDFtqL4UTCC9uxkBvLXj0GSRx7enXFbn7T9skXxo8xRxLodod4HUKrdR68Dt+Fcl8M3ZNUmhBHzRsqDqV28/pVs6uQ+cviRZpb+OtcSbG5rlXP+yWUMf1NcatranoGHOOc8jj+lejfGO0Fv8QtRjxuMxWX6q0S4z9DmuAAc9c8KuBkYIwOR9OK7oHx2Ip/vZLzHx2NkVLbn2+me1TpplqrAtIzfe6nimqQkWEGRVtS+1VBAX+6QK0J5EJFp9sqMFYkt0BPA/yO9OXTICny3Mwx054zUm0nqqg9mB/p9O1SbsFVyc9OB0+o+lZlJEa6Tu4F3MAD06ClXSB3vZFLdeM8L0/zzVwlgF44QcjA7+n+RUjbmOE+T8u/+elZmxWGhEhWa+PQNtKEce5B49qjbSZgpC3jOo6hh8p/Xn8qulvQAEY4P9R2/L8Ka7A8KAAOntQTYqLY3aYEd5wOxUED9c/lTvs2ojAbUeQeQYxtGatCQ91B7f1+lJsOOB+83YHpx/PpzVRJK8drdlwGv8pn58Rhfl9j2/LFQrFqQBYXWQTyHjGB9PT6DFXWXfnODuIz6f4fyzSeWVGHHzd/T9BVAQyvqiAn7TbsoAGPL2j349q9k8OLI2jLDOyvJGoYBBgH6j1NePMN3OVx23AEcduP617ToSNc6XaSgoUCMybRtCmNguDUyEzndajEuoyy9tirwfQdvxrHBK7sqDuXoBj8K3taaM3smOAV6e/sPesB8LKEUfNhRxx1/wAK4qu53U/hQYPCA8+nYe2f0q5CVSYSbcgDHtj2+lVQQDk9B09ql3FExux3x257VmjY8r1RzIWaMZzJ37ewqgrX2DsHsD347Venw0UeR338dualhVh/FtyM474x27V3o86pC8zPSTUz8wDY+gGP84qyr6qdpMe7ng8fStdFJOfm9Afpxg8dM1oRQeUGQ8HHYDBB/D1o5xQo+ZzhGplhEYmyc4AqUPqZIf7OTg55PqMdPSunEeB5YJKksCDxxjpTkhOzfnH07Adse1Z85r7FdzmFudSTbvtenH3c5p39oXY+Z7YjnuMAegrrkB4XcwHGcniroJXjdnAwflGD6Y4qPbI09l2ZwyX1wSzi3baSThemT+FOXUrv7gt2BGe3P8hXZsGfABwfVhjA6dsVB9nlZl3HaF4HAP8A9c0/bIfsmccdWYD54CAe/Tj8qa2qsSN0BIxlQP6e3pXdQW4bYjhdoPOQDyeuB6H+lTf2fbOmGjBHTj26Y+tHtkL2Uu5wA1fccG2y3Bxu/PNPbUwc7rdl7nP6cfSuzu7C3WFjFAAzPnd3GeuPQYrGdI0LK6ggNn3OelPnUg9m0Yg1OJf+WLBdvPqDThqtsOgcYPGD7Y9OK1GRAnmFQyn5j0xn0/Cqot4tnzbAc4yM/d96ZJWGqxrtyrrgcDjpjim/2wgAAjIHByeCuO35VdFtb8IMbQvFPMEGeY1fGDn6DFBPvFM6uj7t/wAuehPcY6e1MOsRgneB2OB0NaAsbY4KxA7iH+g9qFsrdH/1UfUNg8DA9qA94opqtq5zjBIwxH+eKYb5FVpByVHy9uvp+FbC2Vmdv7vBTBJOM/p2pF07T+UZQwz6cdO1ZmmpnvqEA7EDjn8PT2pTfWhwRKBg/KMEf4VqJZWUvyhAw6Dbwfz4xSf2bZMnMWOCPSgNTO+2Q7c7wVbI/wAcj27ULfWmdwcL6HjkDqD7e3arw0qxlyUiUN75IAx6LjPP6VYGg2E74cHe3zB+zeuT2oKV+hQjvbYkKkm49hjDZ7Y9M/lUy3dj5ePOT72cEYx2zxU7eH9MLm3jV5M/MDH/AA/X2qRfC+nSASjzQvT5cED0zxReI1zdimZrf5tsyZ4P/wBb/wCtQJIWO4OGGcDbjAz6fSrP/CNacSSkkpwfvKABz6ZHAFNbwzp4PF3IucbV44z7/wCAqbxHr2GCeJWXI3cnLAjPTAxUySW6q0ayqv8Atnj8P8CKgPhqxOBHdsuR1bjH4cUtx4c02KCMQ3UrzlsFdoCAev0p6D17E5ZBliwwRgfMACR0/wA4o82DaVdj8uPl3AE49KzY/DqkHE42gY3Mowf930x096aPD0ueZtrDK4DdzwOe1ToGvY2hj+NgF+YlSAMk8dASeetMkYS7QuOewX06YrIPhxwMG4/BRk//AFhx9Kk/sO+UfurvOcdCf1o0CzNEIHkBA2jHP8OKj8ojG4kY6rjmsv8AsXUmypuNwHOzPNM/snUfuC4K9s5PT8K00M2jQaPKD5huBw2eOlR7CzA5+YnHbIA9Ko/2TqBTHngn0yf8KrSabfDO6Vdw7ZP8hWisYs0ngjRuQV/HnH0FOMEDqcKWXv6HHfH4cVmCz1aNN0cgOO3T8t1I9vqxUg3Ccc4x+owKq5nzeRq6UmzW7QDOI/mxj06Z/LH4V7VobYj1LZhg6xLwMcZPp0rw3Qkvf7btYLhg25WJyPujGePpXt2hMEsrqGRTmKSIEAY4PtTgc9bY4Hxk/m+K54OMLbwRrnpxWYijASRv4ckd8Y7Vf8VkHxjebhy6xgH3C54qouWJI+TI4Pt0NYVTto/CU9kcTbW2gDk5ySePXFV/IKYZQx3ndg9Rj9K0H+Y9OGUZ7nnrj0qNQuPQKCCO3p09KiLNmjDubmGyQTTJuyzLsX5cDGKt6TLPJMirKTGw4Tj8+g9ucCsTX123TRn7yIOCOmR2/CqGmapLp7cRiQcYycBcdx7npXRy3icTrONXlPQWQAYddrj7u09+lSjMTDduxxkE8r/k1PZPb6haLKNhbIZ0B3ABhxyP85onhMTklAVbgY6hcVy8h3KcWZbSvuIQMEAORtyeT09sY46dKcs3Kbw25STtABOMdO1PCxF9gO8bdjMOyn/P0qkyy2bK/wAuFbCktk4HXtx/Sp5REdwTKMMwYnhTjoP0x9B0rKurQn+6jY5JPb09sfWr7OGRSRyXHydTgdOO1SsiyEKyk84HAwfyFaKVhWOSbbExRt4YDA9vcelXhM3kKG3HIx9PfjpV64gHJfMm75QOgxngVl3EDWsmNp9n+vpW3MmZzVtjZiuAcA5ycKQRkb8djVgyRfuxtUjkBV6sfT6CuWF1MqKqYO0AqRwMj+dSJqRUhim5d2ducY9sVPITGt0Z0azwkjY3A6gjIHfHakAG1toz0AOMcVjDV5ORsVQeMADr9fal/tN2Kg7sf+O5FL2ZftEbPzZYNjGOfbtxU8MuwCO2By3AL/4fT0rA/tE4A2HAJABHT/JqaPU8FjJuPGOO2fSjkQe0R0AkTaQnzHkntkfTj8KspsULyV2nHHHy/wCFc2NTtQo3F/l+6E/r9af/AGjZJgAysBjJ6fpx0qPZmntEb7qqZAZioOOeew4+lNICxgk4AO1cH+Q9RWMuqWvDL5u484/h9f8A62KedRtz/GzHIZt3BPGOBR7MPaIvm4Z8K8bOuR827gAemPb8Kd5p4Z4933QcDoo6Ee/6VnHULfByzLgZxj9OKgbU4QwCZbgAkfdUEYI/+tR7MnnRpNIwk3MSNxyB1VQR6jqPbtURLH50+bkAgdwOOPp2FUjqMSnKDiP7u3Gcew7VGt9Dt3N8pUll8vqP89KPZhzo0hhWOxeh2kZ6gdP/AK1KAiR7s5yR2J2+/wCNUPticryuMEEtgc9j7/09qX7Xbgl0fgLjpjjpnijlFzIlzGfmxjaTyevPp61I+FQAYyvXjJ/WqpmgZeGxtxtx34xnOOMjilLwjCFwuB9QGI/ken4Vpyj5g6ggMU4wwz05+nGaRsMdy/PjgAdMYx17fyNNeaM7mV134yo/oOOabv2/KDyjcLgZI9z0/wAKVjPmJcZHzOACML/Fw3bFNERCKhz8zBV3cnGOvrx+VNR4mO1XIYnK4A2qF4A/pxUoxtYBBg4UqDuPHOPw9qLGfMCq2eVYqcAhjgfl34piPKwZCC2WP3eAO34ilMsHVmIDcA5+77qPbocChJoTlnwu1cH39fw7UWL5iVUibau4fIPT0/i98+lTq38TL1GFGQc9s5PNVRcQt87EDpjng9uMc/4fhUvnwgck5Vfk7+1LkKUyy4LEEhV4B57D2+gp4UEYUMcDe2O6+lZ5uIWAVSEB4OAcjtVsQysqIZht3bmCEcDpmlyi50SiaN3MZQrt2ngYHT3x9KYhBJLnauRnI9OP04HH5U7aW3bW2tk4J/2eACeg/lU62suF8sF885HzKCAcgY/z+FLlJuVtuFC4zuyATxjb2oQFSyKvzYBK54/KrX2GbYX2SY7hzxk9fzJJ6VWjaGJ+mQdvJYjr0wO2KozGtK7YIYpxxjp6npjqf51G6mQeYJc7mw2BwMdFHbjtTWcbi3DnJ3ADH3ePT/I6U5CCqMGUOc7+3Tj6cD/OKCZFSUxMGkBwMEY45J7dOBW74XjDxzTMqsAwVDs42d/w7Z6e1ZrKPL3IAUHEjABSGx9O1aPhSZY7Tynyv3gSWwu7PA49Ouf0raJjM9E0VJJDIF5S3bZg9eO35dPWq/xBktn0vTUEiLi4LbeC+AhCswHbJxnoMir2hk21q+7ksW5GMf5FYnjx/lsY14XpJgA5RQMLyOAd1bIzPMBhS7uq5bO7Bwc/3R2xn6Vaj8v7LGWUbTkHPb/69RSckYHzsoC5wOv86nwSu4f3R06HHXHpilygIimXcAcHnjjhf68VQvuSA+AdmxTn9enAq6riMuCE5+V9voevPA4rN1HYiqz7cbNoZRyfT9KOUD//0f0JGF49KcD6U3pwe1O+6K7DnHgEA8H/ABx6Uo4xk4/pTMYzxTyAP4T0/wD1UAKuFycknhcD27VJjGM8e3FJkc8jp2HalHA5A6+nSgBBwMHAz2pdrdM5I4wPT2pRx+A9MChQu3t6c0AIAoHfg9M9/pS9FH45pxzwfXj6YpQCPlB5oAbtx1GP5GlA7cjpilCnGfy/Cl/hwBn0oABtX/gPQelLx0OOaTDDgD/9VAU9QMf5/pQBKu0FWbkNnjsMVMhXjg+vPFRA7cA44qRAQMDpyD9aALIyo4+8OeKduYAH+7yPSo++M4OB1p3IBPoOKAHFUXIxjAzj6+gpnG0g8Ae3apCCCfVQPxPsKY21GJTpnnP+cUAMG0cbsZ9OeO49KTcQAeuf0A/wFJ0GQDjHHoR2xTe20NjPXvxWgDuvsT+OB2o7cdc8f1o6nOaOcfMOBx9KAHZXcRnH+FGGI7DPHsMdMUpGCcgAn9KaUU5BGfr2HrigBOG5Rht7H6dvanheoB6EDP8A+ql5J3vyABx056Dik25Hqe23n/IoABgkE8bcCk525HannChuOuMenFHTnrt5xQAmDuyOx+tJnjg8Dr9KUDb7k/hSdsDt2oAG4yrBQThcdBQBxuB6jj0pRhTuPzMO3XPH8qAOnYjg49KjUAX3XjPGKVQSSAvv/wDqoxxz/Caco429vUdaNQEBXHXH4U/nHHYD2zQBgcHGTjpTSeOnXj61ZoO/gG05Xmj0GD39qOeyH8KO+OgrMBf7xx2BP8PsKdjGBjGeMHjGKQZP0PUU4YBJPrgY7e9aGYo/iwM468c49qXBGVBAIH4UhA2nd0ydo77aeOOMZOB1xn26VmAEYwNhG336j/8AXT12ZUD+XUdqTA4AAOP5jtUi9MD1C/n6UAPTbtK4Vk+Untn6VYU7epwVGFGM8f8A6qrphjgYz/hVyDADN0A6DP54+lACqNuF4BI9MA+g9KQ8Lnp/CBjqR1/D0pmMg5OFJxj1z2+lOG2MHdnC4xn174A6UAJ2LKM84Hb/AD7UwZbHPXofr7UEcf3ifl/Dt7elIf4mPVwAO23tn60AJjAX5cfODgei9OO1TfLwR7nHQjPTpxUefVsFeD9D3oyGACA4HHP+fwoAcu30x0wf/wBdKu/kNxx0yP6cAfX8KZUi+oGB9OtACj5uAenQU4D5h274+lCjnHA5/EU0beCccfyFABxtHB68c9fr9KRhjdx0waVeTnp/n9DQB8qjPIPPbP8A9agCPG3heQBxn/PT6U7AyTwMD+XpTsYHbJ6Ee1OxgHt26Yx/9ag0EHXsNuPvdaTBxyOD78Y/z3pTzgkA/X8qMBOMDHaswEx83PH15pjYx0+bg8CpAMnP4f5FM9cjHHr/AEoAGAwcng9B6ZpRtx1zzz+FMJH3RwcZyfanbssxA/KgzJfmbI6E/L9B2phZGDZ7AdO7dOvYe1IMbWLD5dvbk/5FRE87eAe3HA+n9aAFOF7HHOc89O3+FRlgNwGfTOKRmGflbOCCcUzOOGX5vQnt7+9AEgYZ298dMdKacZxj3x7Cot/Yc46807O7nOAP7vUUALx0PGTgg9aj4x0z6/SngjGQCBUZwFxnqMe9ACZwWwcZAz+FNPPPT696CSMqCOn+c03IOQOuBx/hQAhxkjcAT2P3uKTjABIwWzjvx6U7oMgcAH6/h9Kbxxx94Dr1oAUHghWA99vHH9KsZCkE9B096gPJyflx0wMYH+NPjY/wkjjkH270AW1GP3Z55P5dqG/drvAzx6etRDgdBjp+VSu+RhfYdKDQhcqWx+Hv09Kps34f7OMVadiEOOOOlUpDyRjt2NBmRsck/gB60gyeEH0+v9KdnCkEcenf86Z3U9gc4FAzQg4yoPPX061OTwD+H5VVtzjgDnn/AOt+VWMZBUdR81AhmfT1pkmMlhwvT0xxU+zkeoH5Go8fKxH92g0KTsUJPA/CoHH97jODVyRDnn07CqpGVKgcfTgUGY0n8zS9f88A+1Jx2wDjpSZAHP44H6UATDBz0A46j86iOfmbrx0/lTwR/D8px+lI/Pb26YoArsRtbgYHOMd6qsSOn6Yq0wHQbc+9V3G7IFAEPcEcA9ulP6Z9uBxTeMEDk/ToBT+2M9uRQA7OKUH+7Tc8cdB7Y4oyfbPPGOOaAH54z/PvjtTM8+g/zxTh0CgbcflQOfQYoAQ+nX2qFwTzx7ZqwOuKiZAP4eff2oAqbSo546cfSoAMYHr2/wDrVZbgDC4qJgACOAPXvigCs+QCWH3eOOKiz/BUj4xwp2dR/SozjHbqQT6elAEZ49KjIxj+WaeWJznpjI4/KoCoJ8wqen/66AGSjoxP3sfgP89qrsCPl44/X3qdyBwQOMdKiYEdR7YoAgZT/DjBqBugGPTAqyycttIIXvULAcDHGMigCBgahKkcY46VMQB1FRFcjk0AV2zjvUf1zxUrDHtjjNMx2bnH8qAGrzwuB298VIfl7HgdKjf5TnAweBjt7UcYIXI9D70AP3EA8ckd/SpMjIHY9KgzkHH4inrjp0B6e1ACtxn3HH4VWbd24qycdPbNVH4ycDAHABoAZxzx+FIOMGjpxSduOR0oAf0G0UnbAXt1+lIQcEgDPT0o47ZwOTQA09MY6009fXt6U706AetN9OgoAXgcngDrR3x/kigccjjjFHYf5/zxQAvT5R+vX8KOnSjrwO3r1/CjqKDQKP59fwo+vb86P/1e+KDMTOOemBn6+3tR9O3P09BTT7fpQPYdvxrM0H/MvGT1/MUYx8p/hPHpjtSdB06L+dLz9xcjb6+n4UGYnY4z+NO78+nFHTPQfSl59uPStDQb/u8/Sm8fTFSEfkv8qTvzgelABjnHQHt/9ak9PT1pPQY+hpfUc49AP84rMzH4wMEcHoR/hUnTvgDoKiAw2FBIxxmnDA6UGgvt+FO7Hj/9dJjtjp0o9O3p9aAF/pxTx/TgUwdPTFOGB+HIoAYe3H+fSgfnSsuevGeaXaMjaDzQAAqOTgdKafl69SP09qXC59RnpTCSeemO3egBMjA9OKM+vVeeP0pMY/8AretL3Pv6egoAaR8pz6UpGOg780gx/n2pckY/X29qAAYp4qIVIKAJAT1/T6U/k8DpjFQhQGz16f5+lSjCYycnge/vQBMMdP5U8HoSM+1RexGCKdnv09KAJh247UDp/KmD0J/H0pRyM8ewoAkHHUYxUy8HrxjB9Oah+7x7c+v/AOunDgBOpP5YPQ0AWE7hfXnv/nFSq3QnnGDjp+FVg2MdvbpUwGAB/d6dvwrMCyD0+6vXJxzjt+lPB49MYAx8wx6fSq684Pr1x0qZTlQOB6npyT/hQBYDnv8AUfhU4I7jsCB/Sq6ZxjjH6VYTORxzQBZUABR/wIVZqoPTt6VYTBbA9D7D/wDXQBIvHy+3SpFfDcgdduD0qJSMcEccc1Iu04A+6Dj2oAmAP5fgKevYAZAqPg/gQOnYVMo5z/LoKAJFwnBBwo/nU6kA7T6ZqLoCA3X+lSRk7gQBQBY5HJ6U/oPpUKjp7dBUmcZ5x/8AWoK6Egz1xnpinZGCKg57AA/yFSj/AGTwOnFA+pYQ8D1GOasIcNxn/Cq6HgHHGMVYXJYA8UDL0IOfYYxVod+AKqx+3tU4Yngj/wCtQBIDjkdMbRTuOjdAKjyT+A4pwwP+AjmgCRB0HrU0fHfpxx/KmAYxjjAH8qeOfm6gkDj+VAE5AHHp/n9Kd0GAPr70xckAZyoGcY5+lOx8wz+FAEbjJ657f5+lQFqnPAH6YFRHB5zzjj8aAFJ46Z6fSnpjvioG4HX8unFWIeh46f16UAXIz04q4j/hVBAADg5xVmMkYxQBaX61KCQOKrrx+FSqaAJMkkj2pw6dO1Q5GacvHGOKAJwVPTnimtg/hSjgdKQlv/rUAV3OOarOSV4/OrbKpU/w49e1UmHHv7dsUARj5B/nFIkhyw64pASRzxSYHpQBb3DYAeOlLzjb04qFckfSng560ASDtS/pTBx2p39KAAe1SL2xUft604HjIoAnBpR2FQ7qdnn60AeUfG7xLqehfDvxBKulve6f/ZNy11cZ2pAFTK5OOuRgYz6cdR/PtHDBqWjCG3crcSRKZQBjknI7DOB6evtX7iftn+MLnwl8BtRtoVONZlSwlZRnELY3ge5HToOPSvw7vJfsAkNpzPCCO4XGCUHyjOF4FSyJ7ENraPaRiKUM64Acc53LjdgduPp2rotVtNFt9Otb1NRiM88at5CKQc9GO7JA2nuQM89cVzvgbWdTvL69t9cCvHIka7tqxt8uTn6KeM5/lW9q40m91SW7Fu0MgVFVy/7v5BtGEGBwoH5dqk5jk7wNp2izzDB3MF6cbi2w+mD3B/2aLORbi0RzGTuUbdwwcHB/A/StG9hWa0aFWEsXD7QMpnj8+O1VrVIrlglr8yY2+ir/ACzz0xQBAhjkmS0A2svzbiMqm319hU+pz3cGnS3E+JPKBDbhtG3OB7dTgV2kHg0C2ubi6uS00y+URAwAh9Cx9AQBj09K5x7efTQba/AmAT5uAV8sdMjnPH+cU7AczaNFMomRT5soG5eCD0PHSrCuqGJZBljxwRx0/Kti0tIZnaWzjMagduCPp2FSz6GJ7gyrAyAKGZuR1/IUgKu6C2hIlw4ZsjjlRjnP5VV0TR7jW7kQQTeSknEjbckADP3R04HGKYbd0863YkDO0A8MCORn0HSuh0C8jtrmKNpF3KoxwWIZTwMY+bbngfkMCmgO6tdGsNFtJXyVDKqtI5+aXB+X5egH6/WuM1W6Tzd0LY3SELnBO09vxpniXV5ZfErw+c3+j20LCBW2q+Rney9Cx4zn29q47UTc37wzQcbXXjHDfn2XOBwMH8qsDt/A+niPU9TuZdzyeTutmPHlzEkEkAbM4IwSO3HJrS1PVL21t3uoNsc4OCnTHy4XOeec8eg9qwLDX4tCsr9LhGM2oQ/ZoWi5KFs5Y+w9BzkYAxyINVt5Le3t4NQPmT3iZmRm+YKnG7kZGeAp4GBjHFBaMLwdrs+sa1/wi8/m28ixPLBOXVo1EeMoybQehA4YDgcV2Ev9naZfPPFK51K5RRMrEtukQhiM9fmI27STxxVTw/8ADSbUnj1m61L+yba6jLQi2Badlxt4Ix944OO4/KvRPDvgrw/awQWN1fO1zC5MEkhALKAcDsAB029f4c8AAGXbC+1S31yOx1rSlDr+/gaz/ebQowyu2Puk8jI9hxipbrw4msG+1yGxVrh1MUoJypjO04256jaozgVvTR69oWpJGLTdPq+YoJ8eczRwfdztzjKlT2BAyTxXrNlb+NbrSZUm0mx6B3uAPmbaPkI+f+EenA6Y9Q0gj41vrSTSLRLjw/arJFDK7tAvyvHuOWC49COnYcDisq38W6dNNLZ38v2O2uY2Maj93kOTzuGQGx1HQ5xzX0B4s8D63aSy3OpaXHHHfZVjBKSu7sxXop/rXzz4x8D6jYWsMk6gPcmRZI2+9C6nAJb7vzc8D+tBEkQ6/pNvGw8R2Oq/arVApMSMrSRR5x0GPl5xyM1wN/NNpOqpqmmkIkpBVlyVcdfmycZzjINVrS2uLG7ntL2IYkAR8ddqjCkH09K0LaMrEbWVfPs9hKZ6jH9fStDnZqS3LagcXSCXHzru+Yjjpz1FVJbh21qF41MBUqqxjAAB6nHAAOOntUMF0kmrSW0KBAsYITPK4B4Hrz+n5VtiWyj328/mNdSqP3e3IAJz1HHAxgdjj8ARQ8S39pZIxkkBDEE+gJwM59P5V6Tpnw5tbXw2dQ1bzJ5bhftEVvCAAqDHJzj5sEcdvQnp5Rq+h6derI0U8+SgXy2HyHjH4fhWrpOvaxZQQ2VxKBDbRmAcfNgtkEnPUdvYUAKvkaXc/wAMVvOMkyDH1HpkCqksFveq89jIjurbT2z/AF4p+r2ct1ZSNDP5mWLIXGB2BI9/auO0S6fSr54pAqxy4U56E+3bNFMDpPM3QxqqeTcBirBh8v8AhXM39rLdq1sjr9pV98e07SDXqV1Z2s1gkloy79+Wj6n6D6VwGp6fdSXsQjVXBAckcf5xShMzOy0LVtRsoLHUWJ8+3bdHI65IkTkdMd+DXrmqeMofHegwrZ27Wd7ZTGV7MEOhCqV3ocBujHK4/pXj/wBqjhSM3J8uE/dYjhefbpWNeyXmma7Ff2btG0EeX2nj1HtyKhx6mkJNHutt4T8Ja1e6hB4hv30ie3t08mNSqvLM+QjAMDuVWx90DrywrO1mbxd4YtrHUJ3h1GQo8El0U2FomJPlsuQG4UbSNvQ5znNUdE1zR/GEa22pXLWOrabDJLDcyMA8qg8ANkblwfunk/jXU+E/E2hvbzaNrzBoLQyXFpPIMAITtMe1hu2fxqB8w+lB0qQfD/xX4yCHRtOcXVtqM2wKwxJb5Jy2MAbFDAMefwxiuku/B/jW913/AIn8ltYWTsJVTzRLcu0fQhFJAGTwOy4AHFUbTxFaLbyQ+F7F5zcHZ50JOwg8bWLhcAZ9cevfGj4Z8Safd6PbaXd6nHYa9DqM5dLkSLugGf4igQ4AHBYcdSOBQUmd9qttpeqWkmjXFrNG0e1hLaKN4fA+YK/rjuc4965vVfCek6jY7DFdNbRqB50hKyHee4VNo684HsOcVcvfFFppF+tlfbPs14CyzRYRwF+cE9/mXGD0Pr2FHxXrGoX3gi8TQZoJnuNyO4HlzBDhVBYY2gZ56+gOBQM1bXw/4fLp4bltVki06xMojkbmSOIj76Agl8kdQRxwRXlWreKfDh8SaNoelwQtZlxHcSQ7/LEhOEjVgOQWGCVO3n1HGD4J8SXvhPTz4g8RWzapayyjTriMzbJtqsTHsPOQmSShxuG3nGa6jxE/wev/ABLp+r6e96t9LLCI7e2tzHAkgPy71OBnJAIy3agD1IR6r4f8mxazjs4bu4AWMRgDc+AM7fl5AA4+YYFZPimB9Ps5b2SO0E8TgCSKDawMnQFuwCnpxxjJ9elbxLoHiCCBLmSeWe0PnxPj+MKMqoyfxxt7VwlzI+pTQvYqXjkm8zyZmOzBOVLDkfj2oAu6BF9m0i3fUJftFxqsxijUc7YAp3EDAGc7QcnGNvvVLxFFY3urw2N65NyFJ39BGgO7Az05HQdj1qlI9naT3uk2ySWsMGLpEB3kMq4JzyQWBA69OlUfBGmajLDa3evW4NxIMSs7LwjMSAdvGSCMDqAPToAdDPqB1G6J8zEsgzszj5P4R9BjNWNFuZbLUoHuxOEij8uPygSqoerBRnPTt+HbHPausEHip/mb7NFaRwqI8j5uMkeg7cDmmwa/unazvoWtre1AjDg5VsdM47/TP0FAHpVrrnhXWpbk69ajRriFR9kWVsrO20cySbOGGABnbwSO1Q+I9HXSBZ6ofKmZ0O6Pq7KyfMWHAxgkL19AK5zw7a2WpS6jFJtu3MafZ4uoIYHaTnsuBkYyDiq2j3/iNDDd+K1tRF8zJboPnRV4ZTjLAgHA+Zj+NAG7aW39pxoYr2W2fJzFG2NuMHYACOAOlakk91ptsNP1mUXNxLxGYxzsA2nfnk5BOT949CTyal8R+HPD2qRm8i19LGZtpjilUFdmB867eSSev/6q87XQ7/R4Y7NNSj1GZpSQ0ZztU8/3iwz07UAdlH4gMAFmoEpgzFsH3mUjC/MOw6Y7DAHTFVRrOgWGm7/EF4luYGYBN2A3IyDjqQeMdK811Ka5s4p7fUQ3kSKQWAG/Htzjn3rLu7aBtJlup45NQMkghX7cvmeU7r8pB27lGSoPY447ZAOu1m+8HPo95qrpcvOGKpEpfZLIfuAoWK7c4yOCDnHQV5zrOrW3iG1063s3EN/G3+lAjZIEXOMBRj5fQdM/lztrJPBZ3bXLSSLDJFC6sflxEzBSMn5RwAAfTFLo9rI2qXV4meihV6cP68HpjGKxqMzmzV0y6mu4J7S6jjnezuS2CDn/AGW4PHHpjtXdXePEGmnSZIyUifzIsDZiQZAIYBcAKT17Hp2ryG6gvfDfh/Ubu3BleWaMArwwPJBPPC8YHqcDHSvY9Msp4NMsrTUF8ycQJJcZ6g4DDn+lY81iYnLaHDqWlWrR3Tb4A4S1XABOSTk9+mAPm+gr3zw7p0P9lQtt2qHEuB3kBBA7dBgYFcV4c0JbkTarLAFibK2wfhBu4LemMcDt+GK9eulXTtOW5ddyw7GYqvVjwO2B9PenSXVlpHlPje2hmuk89GldlkG0nGI3Xk9P5VmWduujaLb2VnGsBlDLGi8BFUgsef7xya3Jre2une51KUefHulZYyc7EGSrfkKzbUtqN6t1InHGweiKSMY7egrzcZVvoI2XUw/udx2xqCNo+6SPWsi8JlX5jubOAOOCe/tWjI5a58/GF2/d6bhismKQI8k+zGVKqpP9K8wzG30aiFlXoQFyDzhaOieaQFJGAD26YGe1ZF/PeHZBbBTvwrjGNq9/xrXm8sRpGNoLvnHp0AFNAU5ZYVfy2fY6jn/P6VY0O2VmvLqXcEDbEGeM55PTH9K4rWrHUn1q51GwlwvCIo7/AC9Rx2/PjAHceg6FbG10xj7gZbPzHg7j65I+vFauVkaHHfEYlPhz4m6FU0uUH2LMgX8zXlX7NuHuPEVscLEltp7bT2Yb1U16v8T12fC3xczgAix2kp0yZU2/rXlX7Oqi21DxbEyjctjp7jPYqXGPwr0KP+7yND6S1RlkRmcf62Dyxn7oDADHFU9PAOnIqAL5QKKAeNqnHT61fvZPItUCBNxiBPGck/d6+g5qtYJBLCJnAJAPEfC47dPevLkZzGhpIX8+QEeXGSh7e5Fc7HAwlL3AUSNwB6KPeuqupUJVVUZVB1PXOMD2rGZ/Ofe/b5eAMY9qziZkmjJ/p+eDgc/qO/tW++t6Va6Lf6T9tijvWdcI2B5kZCkIB689ueODmsXSE/4mUigD7oHFcZ4j8C6xdeKrLxEEQab8oaY4OXUEBdvUNx06EY5ropR6msEd/oDiB7i38uRSzIY0dSo2H39Q3HPY8V0l5GVgK4JwTjHYelcvZTqNTtJZX+R1MOT1HRhk/wCy2K3dSuN0TRr3b1wK56/xXQSRmW7cFAo2r+X0FQ+cxS5mI5CAL7bOmBT95TYq4GAAc+g7cVEQwimw2NqfkO/4VJkYkyuuns6Eg+2ORTtJG+0bGFbkZ7YrP1ASyWWIBgt8pXIzhcdB7jrWpoo++jrt4xj8fw+lbLYtbGbFaGSeVpv9YMAdxz2GO1bMLtFGltjiJQuA3H51JAFMxGcMoOE6ewBqIgruXb3+YH/61SM8k+JFi140NxGAuzO/PTkYCk9ePb9Kn8HxrBpTrEQ7Qg4ZQcLuY5HIwcdMjIr0W7sbe+tJA6AtjPPTPp9K4e0t5LZ10+BDt80E8c5X1HQDivQp1Pc5CJI0klNpJKYxvO5cA89epyPyrobd5JbaW3n7nzAMcBSMAA1xl3cw2kg/h2yshXHVscD0rpIf3dgJpRsbblifboP17VlKJUTotA8PyX81ro9oRvuCd7YHHB6Z9BX0MPB+keHPDrLZQEXcmF812x0YHB7Yx04715d4DnhttaE91iNPs7jDHb82B8uQODivatWgt9S0VklYTJ5WdobpkcEZ9cdxVUI9T0cNSTV2fNfiO6SW/t7OAABboMY16DjoTjHPtxXl3j2Jl8XeDIc523d2/HoY1r0HW9PFjqSpEGx9pR2z1XK8j8OB+FcF40jNz8QPClpbIN6fbJHwMYjWNe/4HgflU/bPPnK7N21I+0MEyGJQFTk5wO3TtXd3cttbIkDHaB/Dg9+nQGuF0cb7oOiko2COM9RXa/Yre6LzuBIdw+fpt9McVjUCBBbeTeT7o/uxLgge47Vx3i9hFqNh8oybaQY9APu8V1Wj27Wkzxs2T9zHbg8ZrnPEVp9r8WWFq53C3smnnVeoHbFKHxAZKhoIYoh8xRhnHYY5x+FdZAoJjjUYCnH5+nvXNTFTMGAzt6EdCOn8q6WyJE8Y6AMDx0x9KqQQO2tICk6JGEkbBIBGfvDBA/CufeKCK+eGAl4YT8rH9cdO9dEkgjtGl34OGCkjHTjPHtXKxCRV/ecumcA9CCfxqJ7WKYk675kOeFG5U7Edzisq5ZpJzK33AuFGOMCtSZ2G+d8bk4ViRgJ6AVh/M6nOc+p6CuWG5iaEeSyc4yB9MVhqhkuJFHBxwOBz/ntW1CdxVAPu8HHPA/lWTa7pbyQxj/loBj8f0reA0eiaXFiW2ijPzSvGrZGOMjP5V1njGWJI4bWOQzFtzGPnC7cZy2foMY65Peub0xR51rtdS6PgkZwmznHTqe3FWNVkF0wnXGGD43cc45/WuyLSos26HLQSCHLyf389sHH+e1cprU/7vyjjLMcHs2f1rooVwBjsfl9Se49PyrmNUB8y3Q5Ay5x3wK8qh8RiZdqgjkQbTnjvxXcW2AB69eRXGQfvZMLgsOpHQCuwgV3+6MqMANnAFbVNhI2ZJG8glsZMfccZ/wA/0rhL9t2ok91CMvuP6dK7l1by94Gd3y/j7/p6V55qblL9v4SD8mAeR3GenasqO4Fe8kj8sbO3T5QOp5HtWzop3XPVcLgKPWubuWjjjLZzGoDfVvTNdR4bjkYi4bHmONyjgcjp+FdM/hA7YsdyoANwh4PT5j1PHqazNmAHCDaF79T9Kt4dVztwfLA/Pk1TZgDGVQEn+ntXnGgximUZW3KQf0Hf0rPvZFjslXcMhCBj1PbFXkOP3a4wu49uvX9KzbyMvBbl12Bvlfpjk8Hp3/SgC9aqVEbZyTHzj6cY9amQHzVIUliN3JAPvimWjb03FtqozL1/UVDKWUqWUEYYADgcH9KDMwtU0lNQvhLeOyJAhaJVIHz5xtfjlW9sHr0xWB4xe607SI4ba4NpFcbW8kIXGM72HsMkE5DEDgHtXbXG2RxvO7PqOnTgYxirmtWdnd6Iy3KIxjhZW3HHVcLj8h+FAHjmmWcEB0zWb8C5toryLdfOQ/yKdpG1vmAXBUDqcehFeteL1MtnJfWiujTFZnmi+5JGFBUhSeMHHT19K5rxDo0FvaWGrW7SWllIwgvLVCxiM67gkihhjOFzu7bdvJ4F+HTr/WvC9pa213sljmcAR7lXbGMFSehyBkcYP4YqZvZlpnFyiG5uUuI4Y4khjJLRrlWGBu6DHpzjgjBzWnqFhqc+jQyW8gjgilzD8+VWKRcMqjOF3HbwAOfepV0HUbcxxXYhW28wwSvCdwKyhSNo4JAGOnQGr2o2jXWlDRbTIEWxDL1DMhXb0Hy5BA3Y/lRKVxnP6ZDcWEogeQLcTRsFJ5ETDBUkZyMHrgH8q4QQyQqEunlxbPIhVnwjFiXU8A8ndzx6Y5rpNTvZrG6MFwkrzxQx+WM92Xkk8ZyDglfT2rOMTNaS3juJZlEbqgzkbj0xnoueB2GKunHqBx/9sW8CNJbs3mJK1vgN8z4HJwwHAyG9MnGKr6jfz3elG1vUiZ4QNsixlX8thnYAgyVB5rdeztQ73oiQNKd6OV52+hPQD+lYH2hLiTcFGIGwp6YGMYGBxgj/AAFd0ZAS2N9o2jy6BdaYGtbaSVvttyjFY2+Q7lZcgs5I+UFe2FAr0W8fz54bXSpSd6/aow3zhrccB41AJJbnhSDt5Ht5hPZ6bfTxaVexs0M1ygWN2KDJ78DdjBIyOxrvfEl5bPpELaVmcacDCXHysqfwkcKAHClSAOh21lXjzAd3B5J8LXlhITHaS75IpgCPnIHB3NnjGc9/5+X2umXtlPb6/ebVtnt/s8Tn5ijKWKuAvcDI56E9DXa+CppdK0W3/te4IjlP2oHGcqxOACMgEEH5epPaugsZbLUYbgWhjEEcp3R7PLPyYJ8vLcjHqPauKMlBuIHMaR4bs76/e6a5ttzwtNl1URIwCrgkMRtxz1464qn8S2u9asS2iRtALaUQB9oALlMuqqf4GwuCcdelS6LeaNf6bf8A9qSOl5eMWhaNOEUfdA+o4PqOvIGMTxDezanrEEV6fLhjZRCluf3CeX0cD+9jIH90Dit6SlzXaA8y067WCW1vtRjNvJAwkii2hB+6BOwHHKsApGfTitzwR4ik8Sa3d6TeQoLeaCS8n24ZflOxc5UZPTv9a5fxFoeqxNf3UrYs2laSEomY/vLHgEZxtYhM/wCOKzNM03WFvJU0OOQCVFW4GwosSE5HP3TkjgY9O/NetTUXuBzF9e3dzd39gIPszLccyEEFPNJbkDgbwqgZx6Vu6bpawQG9u7gQBFfYoK+fJLHjITOQTjGcZGcYyK1rE6lHqUWmaXArvARJemYqZA6tuKnOMEEEDAz3yOKi8X6RqUNxaaVfRxSWjxm9ZoUxh2Y7ow/PALAfTHHStlvYzJNNt7VYLzUL2EwuFa1iVnwp+UZAOM8jA3de3NYFxJLqb29qGb91brDGOgZUO0Ej1/pUF3u01pLSN1kido4YnI28MN6q2B83GB6dOBmsfT7+eyuobt1LeTvVUGOTJlQAfY/yrfk0uB2unaX5du90Y2aDY6vgDdxkbcfewewX1Fc6vh7WZtSk/tS2S3JtpbiKPO0sc8KeuScZOOmMcCu6tJLfUPstrIvloih07l3ON27tnP8AnFVbrVo7i4P2ZHMtnIYmGD8oJB+ZcfdOOoI6d+tQptPQDz7UbW8jkWGaN0KqBgc9PXBxz0znHFZir53yyYwF3Db83BOO3p7cV6NbaF/wkmqTf2cjSyxxrLGpYZKltrHB4AyeM8EjGPTzxmttPZ7N9qvC3kMySBlJXO/aRkYBHY47DgV2QldAULyPfN5mC5AwoxwFHf24611PgnwRqHjDU5LSwkSOKCIS3FzL8sEUf8P3csxY4ACjknsASO6+FfgNPGPiCI31rOdEjyt7cwyBCW2EpGrfdySRkDnaffNfon8FPgaPEmrp4P8ABmlBBABcXks7EQ2KNkLLdynlnwPkQd+i5HDdS6sj08LhuZc8tEcx8FfgHdeIdQ07wD4dt7m+F5H9qmiGEWcp96a5/wCeduuQGz/sryWCt+mXhnw9onwbgk0/wQ9pf+JLeFk1PxXeBItP0e3RCZPsYceWuIyd0jHaqAknacUy81fwH8G/h5qUOkapFofhq3iSXxR4wuwRNehflEEAAZ2jJJSKGMMZGOFDEtv/ABD/AGlv2tNV+NrTfD34fx3Hhz4c2r73ti6rd6qVYHzrwoWDnIDCLc0aYA+YqGN4fDX96aOpyc/3dPSJ6l+0x+2KdbTV/hZ8DLqVtJv2ZfEniwlhea0WyJIomOHjs2PBHDzjIO1GdX+C9PsSj7Q7KMnhsZY8Zzj/AD7moLGzt44VSFnUKWI3P1x6DoM+2K6NIvlYBm6Y9evTgfTFdzfLojppUYwWg14txUqenT0+nrV6zjaPVNOb+FJlLDvjcgI9hxT4IQiuJiGGAflwCfWnwFhdwEDad4GDz8pI7/hWdzoUD9lLKQ/Yot5wTaxk+hwuM/WuMkJg1yIyJ8x79uucfmcV1uhf8gHQ78nCz6bG6g/3yB+Ywa5HWw4121cHjcZMr0G4j8q4OrPZo/CfFH7VCN/wtXTZQGAm0CI7ccjaMYrgPhyzL4kij2n5oZQBxgkKTx6Dj8hXq/7WEKr458O3ZU/vdKdR1HTsD/noK8g+HkqR+LrE4Zid46Y+VkYdPT/61KqdTOC/aFsRD48inCf6+yVd3QuYuM9PTj3GDXiikAnIHQduhxX0F+0ZGIvE+nZAO21lQDoNqqu2vA8RnPln5CPu9cenPpXZh/4aPmserV5WHxbgg7+g/wDr1ZXqfUDHPYeh7VVzt2k9OpBOOnvjFTo4AA7AdOvXp2rY4y2u84PYc8c/h9KshXXyzkZc9Pb8MVTBXgN14wenPoe1XYhvKkdF75x7VmbRFCEdQ3P+fWpQSp2qwAAChl//AFdPpSBh2JYLwGHt298VE0jbVbaNw/DHrxWZQqrhFCdQMFe/0/Cn+vcDjjjnv/8ArqsSWOAQD6D26/gKuwLvljjHzMzr5YzncTwoHcmgAjQMecHkZC9PT/61MZ1wCowxGcjjk8Vpalp2raWcXEAt2PWOVdvTPGPwPHXiq9lE2oR5d4Yuud3BJGB2/wA+1aGRmtz9w8HAbPfAxTQxG1SN2AAuPQf5+lTSx+S2wlGCcBk5Ufy/lUJJUDBHTgjg/wCFAxzn5MHOAvzE4AFe3aJHcjSrf7Oq4CAY/iwx7Dv1rxCRR5UnOCqcenOK998M3LfYrMMvzSDjA5Cnb14HTkcf/WqGLqcbrGWvXdUI6DHpn/D2rHZvnYAYPc/59a6HW8DVZQV5z34yRx0rAlIZlAAXOBk8f5xXJV3PQpbEa7wQuQwbn/8AXU0h/cuxX5duw/Q8dPQVGAoYEHKg9fbvTpsfZ5AwI/dngdT2/lWSLlseY3UaxujFSoI6E9920/41OuAcAdcLzkcj/wCtio71UiuEQYUE5+nb8+9SR4WJfm4Y5PP5f412xOH7RpIQcRhuGIXgVfiIK46c7skDB9MfTFZccg8vI3K6kjOcDP4e1aURQ/LEPlbhcc49P5VnI3p9CYJlW+bdjgjHXFShRgZw+PTjgf56VGgyjBFwMEc44J9varsZXZkfKcHjrhR/LOazkaoYqY2r2Ygbe2P/AK1TKcL3HYelIx28YyQABj36UwyBVGAPX+mKk0LDDBAJ2/X/AB/pUZwqkorDafrgfj0/CmiQsNyr1xxnOO3+fSpCuWYjkent2/A1mBXZWHzZwU545x7D26VMhkVsFuMbiegGe+Pc9qZsZRnPHQnv6/gKkDDHXPsOMbe309qACVZShO0qUGc+zcDAFZzEs3GQyjt1z05q+wZAXizgDjPTt2+lRGPD7uFL9c8/L3PFEAmYbxs+3nEjtyF/zzj2qPZsyMk5yFH+71z3zzn8a6uwi0iO48++jd1QEpt4XPAHA/vfUYx37Z088Egjit4REFPIC4PH4cfUV0qRzOBk4C5YEsAeSKkOM85wxG7jgZ/pSkglieBnp2H8s/Sl2vhcYySMADsP89Ksgf5cnBJAAJ4KjsMfl6UfZ28vazYyOrdvbPSngMCV49gB0P8AntQNoKnAwF+bA6HH5H6VmaChFzv+/jaFyeB6Ej3+lWWiwSZI+Sc7c88+h9PbpTQhZSeQOB6k9j+Xbj8qFjQdc7ge53DrjA780ARMjIVeLcN5BwO2f8PpUsbhCQ7AZOPmHf1OfT8qF3qygHd838JwB7eufb+tSBfnK5G7LYx2AHHueOn+FBURySnO0nB6crj6DHX+lTorFgd3BPYc8f54qiHPygfKWPOBg/n161OtwcfvAScHPy+nbjnjp+FZlEn9oyWCSBUAM2G3s38HTAAHbFMsdVknuNkbZXAU+XyN3bj6D6Vs2V0kSp5SoSh3Lux2+vBHt0rc1XxCt/p0FuNItbGUOpaeCNUdgvToBtJPUilYXNY5iZ0tdsbDL9lHGMj8s9KV12DZjdt6Dqef8+1VIFBEs7N+7y2c/eLdMHpyc9aV7xML5K5AQHOfTtUGoskmHbYN23n356/4Uvmqkg2AEhQQW6c+38vSoMvuO4DBXop5+bp9KTYFAymMAZHU/wAuKANAuN2NvzYAx647U7arKcDYDjAxgYHb0rPPmp06e3UelCTzBiIyMkcDtz9elAGl5LZHTIBOCvWozCR0wuzjKnIp+xyMyMGJwP7v1pdjEquNwHGM8UAVDtT7wxt4OBkHP19v0quWRC3bpgdhUzNtYge5bI/zwfak3MSFZ1Pb0K/hTAgYOWyiHIGQvY+3sapSfP8AvF5Uj9B0HbGMdO9W5AN+1t2BwckYC8A8VTKyli2AvbC/d46EA8Djj2rVGLRFnOMg9BjJxz649Kimcr97opx6fTPtVpDnlscDt3I/nVadi0mCNuMBuM4I6H347VsY2LmgRtL4jQIRujieQc4G7GPpXrWjPN5EixqAXlDlj6DA6/hXlnhVjL4glQgNm2ZML/h+FeqacrWdjIWQcvtXJxyK0gcFbc878REv4rufKbcI9mBjoxSqUfLuM5VcAcDANT6yP+J/qBGQoxkHsu0baqBlX5uV+Ufdx0rCt8R6GG/hoeq/IGwSvOc8DA6U+IMA4YblVgpAHI49OuBjio0LMDkAjPbhRnsamVnEqbsr8wTgYznp/L/CskjZHE+If32qSEnqqcD2GKxlH7sEcc4x/n2rW1hv+Jnclh32YPpgCqEajIZRjnHtXbD4Tyqusy/pV7NpbvMVbYyEA5Hy+5U9a9Ftr631C2jubZclgFYYx/n2rzJAmwBgSd3zZ/Qcdalsru6024861O5DjeueCO/41jJHRB2PQ7uxVTvtVwFT50/kVHHFZMvmZMSKDkDbu5H0/wABWnp+oW19B5kZYlsjD8bQO3vj1q7caabhEns4ys8Zyc9DjsPb0qGjbmOSjgGQmMfwNxzz7UANEPlJUDhRjjnj6Z+la0kbOSGBBU/N6g/hxVTzIVcKwL8bl7Dk4+X1rM0IXj3AM3zYAJ4wFB/hHpUctv5kLLnOxS3T+E/4VcMK7sEtkAEhugH1HahSuxj90jjkdR9OxxQByN7ptxaFnZMwtwDk4XPtVIYYmRR93G3t9P8APFd80EEkckc6LIpGMHruIwCPQjtWDe6PLbD7XaD9xgAjHfGOlaxmuphOl1Rnx+WML5akHHQdfx/rVn7HC3HJK8n0/D29aziVVcHjgZywwB14qeGXYNrZA+6DjgVo12MovuXY7O1lYKx2nHBXpwO/9KsRaaMFsH5hz0ZR2yT2+lQRyEOvyk84JAyMntx7flVyBx5bq6byGJU+intxxWMjdJdBk1nbRbRErk5O0g4U47f54qq9ssg+Zcle+4DA+mD+VaEuJWAZcADkZwCB0x/kVXIAboPm7dsdsf17Uwsiv5cSKQELFQcH2H9KZ5UIAIAOzk88keh7Yqcr83zgLuIJ6fkB/SnMUOM8MM4P16cD09KAsiEQWwwQhJxtwDwc8c/0qQWdkNuYieOhc8j1J7c+lHkLydwjA6jqPw7fpUyQFoipbcS2QqnGQ3QcfT8BQNRG/YLdixTIY4YleOvt/hVZbWzI+bjI2nngfj/Mdq0hbyLG4LYyDFkZxwcc/wCeOlRG3ZVDZwR9zByMAZ49uff0o5x+xKf2e3KhnDFVAG5vlyAOD9Dx/wDXpn2KDI+ZUVgB94k8dQM9PSrLwO6MdwVBg8dyfTHFNMHLPjJAG7PAPt2HPb/Gi9x+zsRJawMOc4YldwHb/wDXj6VtaJ4Qn1mWaFJljWCLzG3/AChzyBhvr+neqcWQMsGZD2x09ye3t/Kti0vWtLmM4yxKqWwOnbC5x/hSuLkRyUli1tN5Y2fIw4yUV1PHRsHt0Iol8xiFIPc4K/h+WO2OlaF0UFy8xxulcgp1+YHpx3/SqwkV9wViMoTxycHrgkdu1NMylTsVYUPmq0excj7yjC+nTrV2SK/SbAIYhQ0eAAMdPoMVCyeXiHapz0J6EYx2x0HSniQoAUODGQMbcZA4ye/HpVXMrWK5trmL5ZQUPBxn5R6Yx7Uj7mG9uRjb+IHtwB/jU8tx5zh1YsQ2dxGBVdWGXBcBcY4AKt+nXGKoY1UXgY3eo7DP4djSoExkEHDEZ9vcdh9aeDlVI+Vh2HBwPw9Oxp+1Q6EdJH/DP4UANEYXftJG3JIHQD09s09UCnIwsiEHjoT2GOnI5pGVhGd2AQ3OPm/z0qyIUKjduG7J46fX8OlArDQzqAwdhwNpU4z27VOstxGGWOR1TgEc7VOeAPcH05peqIEKrtAwT+QPv3qwuyNlljZpUz82RxuHcelAyuZJxE5/eOGwNmeNwxz7elUTEyjDZYnkAnsPUdOlayNgCHJ4JwuR/MdKilw6ohYYx1z0PoMD8OazDkM8goqqDypJ+U5BGPy6cU0L9yRwXCkEdSwzyPbkc1fIC4IPJO32GO1RSJuDfeDHcG5HX0rQmRV2v5SxLIV5y0ajHA7c8/hXReGyLZVc87iMnptCk7VA75ya5i5QZdQcbMFTgj5lHQcd+tdXpEEkmnWsivjjC4UhlKnPHrz+eaqJlPY9F0Yq8SI2CWlbcMDjB/8A1Cud8bE+ZbRyjEpLuyg5/wBWOORjsK6TQnR4oF2hCJyGRegyf4R2/pXJeK7gPqKDZl7Z5hnOc+Z26DGB+f4VsZHHb+PnZQMc98j0HHFP6AD7pLYXaOMHqMCo1ixjBXDclVHRRwBgcU9k2vhCchuWPOCeM9AoxWYEccYGxgVjCEnkjAbGAP8APas2/wAR3GY02qgCOX42j8s/5xWmOSqx9eg+Xnjj6j071mXUnl3TTKWR0xww3D6EYxgDtyCKqIH/0v0J+XGDjn1/z0p64z2OPxwf8KYN2CBjae5GMU5cjHGQBwa7DnH8lcnHGKkHQA8fX/PFRjbtIPT/AD+VPOF69wOnPFADxntjoAABQo7cZ9/89qUjr2xSDGOo56HHFADwCRnoRzj6dKMgqDxjnj+lLj15x7Y6dKcM49sZ6evoaAG4OeQcDjHYCnAE84+lO2jpt9sDjFOC56MB1z7AUARsOCpGCcYP0pfQouBR0yQeO5xSjI49fSgBvJUKen+f5UowCMc9Q30FJs4z0x0xUvAxtHFACbhkg59AMdv/AK1OXhs8Eeg7UYIHPHbjtTgcdeO1AE4bkjIHT86kGOhGM1DhwuF53D26ilB2kg/LnAOe/wDhQBMWAyV6jgCo8dc88Bfr+FO3NtwuAR7UxjGeDzzzjj8aAD+Jm65Oc/yGfakxSg8cgEDLdf8ADrSYXquR9acQEwPw/Slxjn04pcE8f3umOnFLxwnTtz/KkA0dSR82aOOFJwPbqffHYVIVPOBnHTB7j2FOwT90cAYHbGOv+FAEI4BwAD057D2FO6nb0z6UEZA+ZYwfzxSgMQf4sAewwe1AB8uCC2OOhGcelOwuOnejOM46Y4GMmk427RjsOaAE6jb78D6dqBnhQOc/gMf0p3qeDRgFhwCO+KABe+3Cj5eB79fyowOTjPQbRyeKk5yd33T6f57VGcDsRjp+P9KADB9CDwPpincEEjvRjZ/wH06UhAQZLhQOeecZ/pQA7njtzn24/wA4pig8rwvoc+vYU44KqcgjJ5/ClAXKrgbePagB4BUMVPTt0HpTVwQSPmY8KPT/AOtUjBTzHgAnBB/wpCVJPGR0OOOKDQTjt25waVR07Uo+ZsHk4HP1/TigfwsBkZwO3T0rQzHDI+Yjr0pfmwRnJ9emM1GMKu7lsnBxx/n0pcA/KVzzj6Z6VmBIN3yuoJ5GfXj2qYfKq56ru5xj68fShewPUkZz6dqUBwdqr8wHQ/yoATBVvkAUfn1/+tyMVIrANzxg/wAqZ04ABHXA9fangF156Hg8ckUAS7uMg8nP1XNOzjGMqON3Hb1qvnPZQMdfYfpTySQ68fMMA9OaAH5xlm4I5x7duntS9QBgfMe1IXz86jAxgL74wBSYGMetAC8ludwZc9PQf40ZZuDgkDPy9/8APpTVHysMcNgfQU8DIbgD0wvQ0AO4XDZAUHp3zT+nXBI6+uKFHI5GAR259uvajGQyvxu4Prgc9PXFACnaCSuD2/SkHdVPXtTtzYycc0AHPTOf5DpigBrfKM9MkY/CnfKAeP8A6/0oGc9eRyPXnilBOAFGcnA9qAF7nOMcdeMYpRjr6YHucenpShvmPb046/hTgp9/wOPSgBg4IyM4AwP89PenAEJzw2T/AJAFKNoPAJx+H5elSDAJHRvX2rM0I2XIIxjoccfrUDdM5B9lHAHb3/SpyCqHDfe4PsP5VXYBNoXjPGen8uOPpWgEWMD5AAenNNbjkg+hx/hTien1wPU0wKMg44zj3rMCTJ6Hk4FIcbeM9ORxnHtUZbAO3jI4z1qXj7x4DKv+RQZkTLknHBBz/kVBlsk46gA+uPSrRByQQR2z6CoSMH8vp+FAEOPbtg+tA/Dmj8yeppOOwyCOP/rUAKSSSWGATwKR9wGRxjrj0HpTCeeWxk4APoPWlPAJxgjnP0oAYfQj8O//AOqk9zz2/wD1U8jjj079eaiJ9OnTH0oAU8HHp2NAOG5wPrzTVOW78npSdvXBoAco+8qcds9xU6DaucAZwvTrjvVMDndkggcfWrSHcArYyR3/AJUAT8AEjr0zTWBDFQM8Z+mfpS89DjHYAY/Go3I9hnr2/lQaETSHAHXgd8ZNROARnJAzyvel+gyPp1ph6YwC3oO1BmQsegz14we1IdrZVcjoPrj+VKylUx/tYA96Ufe549BQMux/dBz17emKsocqp7K+Rnpn/wCtVReF9Rz09aco25XqO3qKBFg/KNo7djTC3bsMdqazKOT/AHe/tVWSYk4GMUAWdxBAJwfuj6VTkbdj5SVB/p2p3mvjg9sfQVHnvyPT/wCtQAwgD5ckn3GKQHB6hR054IpTyDn680m7O7BzgY45NAEmcIF6A5z+FRs3oMAevTIqMsMYHHHHekLkEN6ACgBx4TKfjg1Vbae3B/CnNt5Q8549qZtx8uepwB1oAMjO3pninZOcDGRwMim5GOeM8jvS5IB56cn3oAMr6/hSZP4Y6U4HHTGP8abz37/pQAf/AKh6UnfPGPbvR1G0Um4E8c4/CgCUdMY//VTCBjPTFPX6cj+VMc57cflQBUOPm4x75qFs+3AH4/hU0i4B+nT0qFh83HIwPu9PpmgCAgY+n+fyqA8dfz+lTHkAnABHA61XkJwo/unGMdqAG/8A66jPHPHPy+1P6cDpUcoPlkE7BgHPv6UARk45/hA/z9Kjz/EOPYj8vpRnqQcjGMj9BUZ7rkYx0z2FADXwBhcgdAD3qswz04PAqdiVz9Mc8EelQN0x27jr/nFAELc856Y5pox17cfSnHuMjn88D2pvffwuf4T6j2oAj24OOP8A61QHII7HP6VZPYYwO2ahYd+nrn2/rQBDkcEDBoCj16dKeF5JOAOvTtUgUgDnryPpQBByCf6U5ewAp+BggUEAdsA+lADS2M4PT2qqx9vy9qst9fSq5GM8/SgCEnt0z0xTfl6dO/FKMLzjApBkDtuFACZHU/gKXp36/lSdMj14pCSMjse1ACYJGNufp3o4xz8ufwxSY/8ArUoxjGPz/wAKAF7lRkc4pRg8jHPOR6+nNRsCQccZ9OlOyON44KjgcfgPagB/OcuMZ/KkGD97/Co+B0BBPbPAp/GODx270Ggp6Y/P3ApvJzx7Yp3OAB1649qZ8uOGwvYdM4oMx3p0GOvbBpvAyP0PrTuCcY+vam846gZ9KzAceMDOO2falB3DJ/L0+lNPocgHgUfTGRWhoSDsORil4HNNHbA4NA6c/gPSgB2AeP8AJpP88UvU/wCFJ0wD34oAVcjB46fnRx3PAGOKF6bSOOnt9KQ+nA56DtWYDvYelH+cUcZ+lA7j0ORWgDuB+GPzpfb09KTt0GaX1xxiswHDpn9KcO35U0e3THal/rxQA49+P8ml6Y6Z9P8ACk9OvA/LFHQ5x09aAGkY+UcYqE9OBjvxUp4yB9aiOOFHU96ADkdfzoyONo9s+lHTPP8A9bFHt07igBM9Dxx/npTTwcDnjr/9ao859Ac9Kd6UAPHUegPJqRR8+e2ePSmYx+PSpAOox/n+lACj145qZTxnHTmo+OB04pwPUY7UAP8AoOlLkjPqB2qPjp0/pS8D8BjNAE3QYx06Uvy/p2qMU8E8D25A/pQBMcdgMYxigZ7flTRj+H6UHjoOcfSgCwM7gPlOBjpmnjbjGO33f89qhVhnsf0/T0qRX+UHO36VmBYQ8lhnAH0696lBHPPzD/P5VUDDq3zY7H0qyrN3XqBx7+lAFpWUevA6YqaPgbcgkcGqitj5l5OcDPFTxtgYXHJ6Y7UAXRyP8/8A6v8A61SN8wwQOnBqsp7YGPTpU49KALCEdOOn+fyqcbtwxwFHbj2qtFj7o5x1xxgdBU4ztJ24x/OgCyobJ4Jz6VMAVOB/9eoRw386k9eDyOxoAlB4yRjHFOTgAEjPPTjiouM57f4U/Ix60AWhnjHU/lUmeg7Cq6nsD2596nHA9F6UFdBAM/j39qmTnnH9OlRbeffpmpQT+X6YoH1JYz+FWU4Oc8DqMVVB5GfrVlNvBHOBQMvod3Gfr71Mv/oNVV4NTqVAGBjAoAm6VIrZ+7xjmq+aeD2FAFtDu6jrxUq47/5xVdSAeBjH86sJg8DjtQBIB0H4e1PHB5PHQU0AjqcfQUpG3/63pQA08DHfHFVjgfTpU5OSc459O1QttA9MflmgBnvj8qtpjacddvP4VT+meKmQ44B9j9KALwBJ25XjnAp6DB9fpxUKf3W7+lTjAwB3/pQBZXHr2qQcDntVUMBUgPFAFj61IvA6VXB5qYe9AEnHRR07f59qQnApwGBg8Ef5/lTSd4wOMUAMI49qgcZJ9z0/z0qds8fhURC5Pr9KAKu3kkf5FRjB5/Kp5OQeKqrwuM0AWYgOfepAM8D8qjjJwB1xUuKADGOnalx2pfSjHagBP0xRnrnvQf0pv6UALU6nYkszAbYYy5ycA7QT17dOvaoKhv8AQLHxPpV54f1QuLXUIjBJ5RCuAccqSCMj6UAflj+2v+1B4G8Z+EbH4caFa3DT/bY7ieSTEZgIO0xkcq5IXgqfc4GBXwdY3Msl1ej5d+7hOwB+7jjoR97oBxjrx69+1h8ArT4QfHSTQ7HUftlq1mup2kbncYlkbHkuSBl0IBGP4SteRQW3mJFLKSvHzKMf0rGozOZc0dYv7WfzULzBcxwKPlkbpycYULn/APVjnVu7TU9Ruo92nJGkDmUFMkHpnIGeuB2z6Vh6Jc3unaqEhRJIZX8ksw5RpWHzD0OPlHavU9VuW0PxJPaWMTNDtiMXcMPLBI79/rWlIwZzz+GUE0E90sUalQvkrhe4yxx/47WNfyi01RkKxWsAVVQonzH5cMTgfe4x0+6O9dnq2oWFve24n8snZtlQ4byiAMDK4yc5z9Olcd4wPlXjrAqlI4o14HGEX5ivbIzz6VrZCOFuLlo7yWaxupyJAMszYJA4zwB04/yKiubq7u7VFuOTbgomFwSD1JHJzjHPAqjbQyxsbeVgVnGFZeef8Ks+H1trfWobfU5jbWhZknfHAwM4z0AyAB168DjFQBPOTJGpJPyFFCfwsDgkH9fw4rTi8WXzWp02ba5P7tnYfOAOdp9cdKTUIrOGW4msG327s5tnAJPl8hc5APTHbr9Kq6bZWfnm5vx+9VQq7D8rk8ZJ9eP89KhqwGDfSSubdkdh94ZXOC2eB+VWEIuthtY9k+wLwOd/Tpxn0rotSe1KxW5jESPkll9hwOnJPqam0+6S0uH1B9sYtApLZGY88Dt8x7YNJAGu6V/wj+rLcXsi3txcwR+Y6YLhYFx90HsPQngA9qz4R5rp/ZsUjqTle+Bj9K1hdP4gu/sullUV0RS5G+TagwMbhj+L2OMYroZrBPCelSWse8zSxECYgKGkGNi/LwAPT860A5a40q/ubKRI4QbqFw4Ef30BIyRjr26A49O46M+ENQ1e2AufNaUxbVDxGMrnrx7HJA5xXn+h65rVjdTvam4lkfaJBEpLZX0UZAA6ZxjAFfQHhq+l1O0t7pNRu5J5QQ1uxVdhXP3lAHBx1xnpQXFGZc30kro1rbBfLjEEQZMeWqjj5cdcnivO7aWxhVrfX5B5t1KcuULiPeBgHIyBwPbp6GvStKuNWuNRt9OvExOsuGdsNhcEsMevTYR3rlr2G61HxDdaPqH7y0z/AK5EHyJj5vLxycngZ7DIBoGT+HtCn1lja6Xrdl9jsArxCW4aLYz8Myc/KcICzKfbGRXsfhu18X+FmluIdU+12hwyxQ3n2hdwz/z1xxz1+b6VwWgabofhCxmj04PqbTz+dLM0YV0XaNoXjcQAOAODnIIr121ufDsunWNu81rJu/dpGBtLHAJz3BGfz96DaKMO/wDGfxAuNXhi0+FL7Tbu13SQ3MSsFYbgNoj2yZ6YI9ecYrh3sPEGuq/h3XvDssbM+5WxJHG6NwSHf5QRx/d+np7FJ4dlkmHlPHYJbs2yeOdkc7uqdSQOny8AEccGuY8UJcaVZ+a+r3LxrufDTcjHGN/Ldug49qCj5B8YeAL/AMI38qeU5iQ7S7EEhSeOnGO2Rx09q88hheG52RyADKkoemDX0l4k1pPE1hcw3Bd5JIDBDJMcMHJGCxHB9PwFfOeqWE9hfPa3sL+aFyM8r7Ee1WjkqqzMu9XytQS4tsJJGdoK8ZU/hXUoZ/Pa6dkYlAUHcFfXisWG2a9eCYpubqxU4BUc10WpTW9tZma0RfMOCoHZj60zIdFdPcZuB97glBjPTHHtVT/Xh/MfKSYGePlYdqydHmeG3l+1zf6RuA9iD2+n0rUntdkbyWzg9GxnofUUAdBqVurWqxWgwsCLlByOOoFeY6vbEfv0UBg33u+a9Cto7pYDtXEhi659OmB71l3VrFO2bhOR1I4/AjpRD3QmW7dWa2iKgAsm588Z/wD1VJOu/Mjp0+XPQEde1T2cWIRE4CIox9FNaS26ebJC7/MThRjOO4NZgc1rkkdlpyb9zeexjXC8cYzz71Fpg+3WcUj5yFZPfnAH1rodTgWXRo9OYF8XAkBZecDr/u9qpadHBZho3+WH5ywxxy3H5e1AGDegWCG52bZYlzzgjnjbj+77VPbReI7ywuPEeiwS3sGnkPOqxllEfQhuwBHGe2a6gaVP4xiNhEY4JIkleR5DtSNAOGZuyD9OOg6fQHhTXx4A8B/2Vp0Us2l3qrFqV7/y0iaLCMYWRiu3j7rKdy4IxQaxjY72/HhzWbe28S+F9SSbRru2R4pLNQojCDo8e0OpUk7lYKwx0rmIfD2g3vnX1rbobovH57XX+pI5/eKvAAcrz/KvIdN0nXYvEkkPw9MkN7MXeN1IW1liAJPndgF6Dv2x0rsfD/iy/uIr7wz4vkS11OzuRBMts67CCRggjJ+T7vB6dfYN0dBr3g7SNVhkito41UBosQkiMu6D50AyBtfnbyOPoRwVt4Q1KDTbm3XUTNM5XymXI5jJxlm4wwx8ueD04rqbW6uzaz2lnJ9pW1cSifbzsHAQtnp1zxiuggia5t5ZWgZrO9QAmMcxOo7D+6Rz6dBmgDwi3v5p7LUNCv8AT4roWxVD5iLFLFLLwfvKzAq3TBU471z8viPWoprixhuhbJLs8vkEDZwy8AlSw9ug6c17Rq+gQanIIb67kdLBswMo42D19dpyFPbPpXivjG0/snUjeLaPHZXc/kxSuMCTA6rwMY9MccCgDs5LbV47y7kRDZLNbny1gJRC5A5HAB4GDgdK0fhz4w01g+neIJEguYIh9mmDshkI3KwyCAWAPcjI6d65yXxG82lRJcfdDeSk6DcygAfNz90547Z5x0rn9X0rStU0gX2mL5xiTEyIPOSOQAEgkDg5OPfr05oA9w1nWLK2aTV4HWB49vy53CQAdBgFucZPP6ZNcFdeOY7zTbpWea3inhaUFSGaIRnO1emQPT5R3xXnGgCe1uUtLCyacXefs+1AwjfryOEUDGM8Y9fX0/w/8HfFutzRyanYjSbDJ3l8JJg5BHl5O3cfu4oA1PCuhXWrw+bpmoNqX2hoi11NJh16gIoZweVPC8Ed8cV2Fl4OsJd0WpecL1ldFtVdfs+Y1wGPSRSQeOm3k9OndaN4c0Xw7LpvhnRLAWsyOz/apVz8gXcWODuY/L8q5H5Vdns7nT764McUk00mYHZs+WVZ+q9sMe/A9BzQB5ZbxzeFZ11DS/MFw8EnmQvj5s4wyEghQOvTjGOM5qtb6l/bUcboy299JfBZDJ0j3/8ALWQ8LGpPU+3oOPQte06z8smOJy0J3b15UZAO3PcYxg+leUXWmarYxm5htTcXLRyCaKJlDpnPPH3uOPLByQce1AHY+MvBnhjSDf3Nj4rsJJru3b/RPtCySxOoVjtIfkD8z0Fc5pa3Vxo8MHh5zdXVlAHyi7jMqEAgKeu7PTPXj0zj6LB4W8Yac+i63Zw22pQxl1mSJY5zKnXawI6e/B7jIxWLY/8ACQeCtSWax1JdY0MR7Dc2ZH7qGPkoRkYdeMeo4z2AB3aeKLi8hEeoac0OY0bcvymMtx90rwOOhJPNc74i1W8m0PULa2gkkglVowzOAUPGGAxkj07cda72w1+0uoj4gSRJ9JjYRyDGZbYyOvDJ0Yj+vHv5l4yK/wBuy+HbO5aOydQ/lxYjjSMqGAdPXG3OeQSPbAS3Y4zRbu5i8IRwzFSpuWklZlAKKpBHPVuR8o4IPtXRWLxLpcl5cMFG0yKY8DHPyq3GCenHFRLr3hyDSTaarJ5cADwMFG4rnHZef0GD2qzJZY020uVK/Z5crg5UEnle3BI7YFc89zJluG2ubtIRhttwqu+0H/gKtjjg++fpXRW8mqXWovaPE1vbwuDdzjqytxtjBXqenXoO1V/Bdtda3FB5rJHvYxnblfkTgkDpk9691ez8PJZ2UsrYLERAluQy/dHH3R6H04FZNDiQ28NudI+5LBFIAm1zhlVhyAAPwHqP14vTdC1TQNFuLS81W5v3nfJjdmeKKMH5Blh97P3un0qbUtS1TUNWnsTtMAk2CKPnCR+/XGQP8KzZbq5eK4jnkYRk52nt+Pb7oGKmrVUI6mi2M/UJ4hMtvBGodeZunLYA6/3Qe1aOmbI7eQq+XICqoP8AD7DsB2rmoMTT7+AHcAg9SDxXTWSGC9GAinyypA6flXg1puTMiabbtRlOS3yr0GAo/wAisp0ABz8uDxnnitm8gkWNFxiT+EA8BWxmuXvi3nJyqoOpHr/kVAi3sToQRk55/p6f4VR1VF+0WcSj5WkHXuMf4VrqgNq913LLGgHGTxn9KRtNae6juJZAVThVI6HB7UASz25jtolSMo75THG7jkZP0rdjVktktsYMadOnJPHPrVNg9xLBGhACBnJ/2sYp13dGAuuc7IwxwcruI/lUIDi/iVEzfDXxBYDAe4tlGOmfnUjGenTH5V5N8CIpI/E/igNG0atp8W0HgkGRtoweRuxj9K9V8Vf6Z4W1SCRt8htllU47q6t+mK8x+FBH/CTX2NxNxpsbPz3Wbg/SvZoa0JI3jsfQl0N1ixBK7osA452genb2rMtJXtrIpDyyJuTI/EcelTXc6x6XGQxJbauDxhRzz7ccVHZaikUO6RlQPkqrDqvt6cDivLkRMzTdXFzI7SoEThgFXac56fTH8hipYnUNkHKA5GOn/wCoVRmSRZopS2EjJJ6cZHTg9j0p2nF5/lc7AqmQsMALg9AOBz+QqTM6HS1ELiV1+cuZGzx8q9vxrqdeVTo9nbFcMJpGOeBjHc9uorjhIihJVcAMcg9Mc+mPwqtpfildek1C1gR0jsPKiJY/e35BCg4PJB/DiuinszaJqTQZsoZFJLo5dFReirw3/fXWllYSW7SvICQR0PQYxgjp+VasGyPynG0gR/MTzxwccdfasCEBp2X5V2OQRtwOeeOwHpXHUJLLbY7USF8ybP3eOx9KiYH+x5n7lGb/AHccYprx+aWCkBeg9CO5qWZ/+JTJbjLbTjpgcYJoA5lBuhw3Xbwa19Fcb3OTt2rj6DrxWSDstiyEZHIz/LFaOl5CSOGA7DP+12rQC3ADHcb2X5RuBC+v+RTJf9WRyGXG4egHAqVvlG7HfjsAKailll6KAPrz/kUAVbkCC0LKPnlHb+6MdqwLWHGoXEm3kIpY/wCfauklZXh8tSM4/LHpXMacyW2mX18QcFQBgEnOcf59K1psDys6XJd3u5WIgWXG0D5Vxxx6Cu+leSbFrb/OsfDscfNtxgfQVU02A2GnS3s+Arscccvk8Z9zVSe98nS3EQ8pmyR/v5HHsRXWveMz0/QdSS2vbG6uQzpFKS6jjKsrLkfw8fyFfSWkyx3WmySvIXMOUcMAhTHKA9u/bj0r4h8KX9z9tDvIGaBV8on5uB29xwDjHtX194GhntNJeaKR7j7WXdFfpGy9fpjHFVH3HY7MPN7I8U150OpQSk7t0ynb2Iwe/wCleaa6ZE+J/hpef+Pe9b8GQrj88V6DqIJ1CxTphjnP8ITI5/PFefeJ8N8UPC+Cf+PK9fjuMMOn4Vh9s5ZHT6Mrtd7Q2QMZZeFyOP6e2a7e5eFJhbs3GA23OFI4I5GME1x+jqi5VCRj7+RgYI4rrNP06yuZyL4ARMhCr0Gegye3ouMc4rCpuXDYm0qaL97KnzfNtdPlYtt9+Bj3FcVG0h8T3t1d4DXFsEbthU2gdMcEDt611lvLJsMcShfNJXAAAAPsK5zWVWHW5/LwV+zQL0/ujHWs4SuxHOxpuY4GF/hxwPbjtXY24BCYGdqDAHBrl4x5mpupGBx06YrttPjJlGRgYyv93gc/StmECPxRPqa2FvZ6KjvNOwibywDtQocnnjg49PqK5zQEvbTUDZ3pUsSYvLOAN2OGwOM8134kJs5HjUFjnk9h36YwMVzTEoYZyMuXzv6sfU59gKynsUy1qKxpEqkoCxxhR2X0rm2LJzxnpx0A+nat7VVMbKWK4yOfQf0rDljOzjCgLznocdMVzw2MS3I5itfO3bVxklB26Dn/ADiszSJjcTS7JAoiPyns7dgc9/pzTtRk8nSmDZGVx0/hHt71leC2leZzcDlMOozhSTgHjsexreMdLgenWcYjlgjXacsWk5x8x6fgM1e1O7hj/dkgZGOScLnrgdgeKpWw3XMYOFIUOoPBbHQGqeosv2+ZVwxfqR6jqPoMVUpfu7GjfukEJC5jHIJOPT3/ACFeZ+INSePUo4OQrqHViSdv8OcDkZAr0mPywSSwVXH16V5lraINQWU9QE4/ug8dvSsMPG8jM39KaIxrvVdx7lcjHrgdBj9e1dhDbOiqx6x4I7Z9OmOBXC6YxHCYRF+7649vf0r0aNvtEUW4YyBuXg8j39unFRXunYSJEGyARZ7ZwBtFecakmb8sCRtU++B+NegSO0t04zgJET64wSOM1wFyzvcuGIPQccL1IANa4dDMqWOGTIkxjHToCeO1dpoSBLZW2lSeEQfeAAx/j+Vcgxb5m+XJ4GenHv8ASus05pEs8R5TIU/iR2/z9K0rfCNG4CEACBoxkd8qxPv0qOXqoGeeBirUJCxLEMrnk59f/wBfNVX4yBxt+7xzkV5xZGvDxsEBAznHYD3rOvQyWy4ByDxntnp/ntVk/wCtRwMHHXHU/Sq166hQQGGXGRwRnqMCgDT0ePfFFF91iGzjr+nXpVS7zuBQhiG2Y6Y5/DHStfQlUBEBAmi3bDnPB9QOlY+rJHHJtb55GBL4PAOM8fjQZkyL8u1gF2rnjsf8aivj9p0mZMnfsYr3pN2UjC9cBDjsSOlSJIDavIcHbkbOgC/4UAU9U1O01Xwzb2MEYhkttpKsf+Wqn/WDHDBgTlSAVyetTeHobm48L3zLErKJ/N2tktJu+Vx24VQGUjpznAFchjKMVYCPYuABkLjjlsDpjmuytRLD4V077FzIbmXcW/1YCofnbpwF5HfsKmqkoaFRIHuooInhDKLVEklTkYjwfmJPX3Pp7V5toE5S7ijy8kG1vNjwcjYSqMf047e+BWjqFtJZWf8Ap6EmQsUkBBj+bAKk4+6w9Rg4461HN9p0/SxcbSHuE3K0RHyjqDhj/FwABgfjUxj7pRzeqi6lvy9w0jRibyM5525bGM/N8hYgADGOB0qyDBDax27jcxAE7IQpRWzwx9Dj2AH1FYWoXZaJCzF2dS0e8n5ZD1bjpg+2Paqsk4kZrV1EWMC5GfvKvQ4689fWumGwE17NvSa3u2liZUJ3x/dxjIznuMfjWNaaNiOLUbw7LO42hugJYocYzk4JGQatRaVPdai8XmGKDDTRlMEuoIXlQfu9x2PPeux1GQSaOfM3SKkwbew2A8j5QT09eePT0GrdgOHTS9uoRanMPOAhIjUrtRgp3YXAzuIzjj+tdHr0Fzf2dvLIhSJeI02cwYGMP/wH8/boMGS8huCmUdViO7ZEdqKenAx3/wAjrXSwSWNxi5njEECQpFIB91iF+6M8/mT90Hr0kDtodHg1bSbbTbV+YrQqY1fYJCrfezjHXk1X8ZX9potvbWNoqLAjCKXYgOxQF/dj+Hk9c5PT8ec8AasvivVL6K4ja1jtwqwKrHPI+ZsY2heMgDrzk9K67UX0vTNS1Cz10IouVdoHb94rwyDb8oB6kgHGO/WuBwkp3YHiPiq8m07yrG3zatPM9xaTxtmJ4TkMrNnAK7l9eMevPm15PcRYMt6VaUMFAZkHPbjgcfrxXRw2QWzLht32TzInJbKHOcezZ29uCemRS+LYksILS3udMElxdWySGcrhI2GQU2AcHbjac5xjgV7tC3IgO18BXdhceGbG31q58ueykcCNlB81X+6WboW7gZ4GMjmuku7+0iJ3SPZpJt8mVWCo7IrFV3AEY69CQcce2L8GbCy8SW3ibwZqFkEMSJqEMhPMTKfLZRjgYG3AHuO1cx4v1CEJbW2pMwuLGAHTxENq7jj5nPP3ABjp371zcnNVstAOI1+z1VI4tRSBvPuTMLoqnlsHcjhs44IPHBHHrith7241vw/d6dqEMYaMxiNlOSXAOW47k8jHv6VXtrq7uLaa6mxLBeIq4kbASQDls7cKQeMAehAxxVbRJ3jLWSLl5DhmDgtlW5HHOOPxr0rE8pU1vZc31lKFDiFGiETD+6CCfQ/Lgc9K5G4WPzoULbBHAOR/fzgCux1vU/s17FYOIy6hiz8hlO3Iyw6jHbArkba0+1TxCI5Dp5eSPuyYPsRzg4+ldsPhJO50PUI4reKHyfNuWkyj9ANuAfTJA46Y6elVNWhjs7mWEJ5TzoZLts8Nk8EH8wegGOldhpGhTxzrD9kk+0RDcpjAZAp4wz5PAHGfl9e9bzfBPxDe+F9E8Vve2zwa5bzXFpFIHz5dvLs3OQehJyQAfQ1zxlHnsaxpN6I+c2klNzFJHIoWAMmUkaMlT/ut/wCOgYr0f4R/8If/AMLH0UfEKOP+wLW7H2qEBtpTBCHapHyxvtLAdRnqMiqV/wCCdSTUBpdvHaytJeCx32v3Fk5f7vGFTGPm2nGO1bMvw01eXw9qurvc2Nqml2v2popWYvcoFbOzbx0AABH3iB8vBrr0tY66WHknex+rj/Di/wDFXiGy8O/CrSDqF4kMlw1tpkQSKyszhTMQfLjC/dCjdubkKCTivpHxP4z+Gf7N3whE/im8GlaNJkvDBzqGvXqgF0QfekDEjcchFUgZAKqfzT/Y9/a48U/ArxLa6T4gspr7wprxishOVRruOK3J2bGGWdIi5+ViAUJ24I2n9Cf21f2P9L/a+8J2/wAYPhBqIl8Z6XYiMWMkrG21C2hywhEbELBOrE/wgE8N61rhoRUveNsVifejBq0T8Vf2gf2mPHX7THiK3/tSMaN4R0mVn0rw/aufIiH3TLK42me5ZflaUgbQcIqgkV4pBEqw+UGjXHJCj5QfpgDGfTgcVQks9Q8P6ndeHNfs5NN1TT5fs09ncxlJYpYzyjI2CG65zgHitqHLyBWXa6KCwPHH+e/T0r0XbZHoUoxt7pdtYfLULtU/3ewx7d/6Cr2WPX7owPl9B9PSo7WMiRFIGTnYuc7f8cVbEb84jJz1XHFc7OobGNu4MONoA2jj2qUbVCsg24UuPb6H0x2qQRGNdrKQG7Nz+X+eKTAmkCLyCOgX+ED+lIEfsn4ct7S4+GfhHV2kAzpEYz0XgrgY9eT0544rgtVyNQjmJy7lsf7OzHWvQfhhDYXn7Pfg7V5kWaWO0ZAQT+7Xew27cY/h647YrjtXijS5hu412/MynI5weQfbiuJHq09kfLv7YNqgl8IXy8KWntsY5AAjb+Yr5q8Hy48V6eyll8yZUJyOmTgY/Kvqr9rrMnhrwpcLwI9QnEpwPlLwx4/EEk18keG28jxHp7KSHF0ijkbRk4Bx6hjmlVOzoO/aHSSS60e+faA4uY1HYoAuWGDzyTXzpbnj5+FHvnH0xX0l+0JHGmn6VcKuxhdz7cdF3LHkdP8AZGBXznH5OHTkKCSCRhePT611UfgR83mH8dj1+ZRk5G4Zqwp2AHpxgHHGPpVZHQ7ewI4J6f8AAsdKtJKqYyPm4PB7V0HETq6cKn8PJq0rbSP8crz6fjVESEEfJklSeeoI/kKthtuGx7847fSszaJOrgnGzkZJzn/P5VFk8Atjdz/TjtTWk3JnuTgDPH/6hS7HbOV3dsn1rMoZ8vG7BX8fTjj15rV0GP7R4gsEwqjz0HzME64Hfj2H5VmEBGPHsT2//XUcQPmB2CMwJYZ6HI2+2PYUAfYniqeHXrqL+2rSO5XTItsX2QZfy3A3KCdxwD0DdBnkZ+bn4fAPg42xv7jQ9Y2XDfIC2DnjOAuCoOeM4yOnpXg2k+IdW0mPbY3TxLEMBDhuPTJH5cV1Mnj7x08kQh1u48pRvXIQKoxj7m0Aj6g1XMc31aRnv4Se51CW3EbWEW8j/SByqr/C3cEcZFc9r+iSaFcJbvLDN5qs6tET0G3PB6cEY7YOB0460ePdUubGe01AJPdO2UkCjDDIJDADJGOhz1AyOMV5xM8k87SygM8j5J/oPammXFNaMRiV8xsheijHfsR/SvetGjVrG1uEz5mA2P4cA4I9P8+1eBMDtccKeBg9ufb6V7/YSzW0lvEU+REQ5IwMY4Ix370pDOS1djPqUm3GV4Yj1/8A1VjXHl70jUY5z8w4AH06VrakQl/cPE3mKWJz93P/AOyaxn3gqrHquMHvzg/SuKruehS2G/dU9iTkfTpj2qWRD5JPXcACB97moO2MY2Kcfh/SmXbypb7hySmeOMY/w7Vmi5bHn+qFg4GRgr97cOQev8qhhIBPy8dSFP0qTVSu/bjhQxAPqfT24qKJQisgycAAAV2xOH7RpIApGxQuRnlSOBWjGT8qHpyQoPUjtxWdb71VWILDB6nOPbmtCIMSEKqvbpzzis5G8OhZGSiqRnAAY9QPoetSCTAyCPlx0HGfwo2YGGYFQPT045xRsBj/ALoJ4PTBHT8KxNEbIsrI6c13cXLLOVJSNSDg9BWeGBALkITyD7elRiCBQ8jDOT97pjtwBSxiHa/zlMjnAz3xigY4o3QjjPzc44Hr/TinKYdx272A9Dxn/Ixn8qkZcneyZOMbh047/wCfSmD5tjKzA5IHQdunT/PpU8kuxd0JvT5kfehPb09OgqUDcHDcAgYAHGAOMU4GbKjbkscDBBPToPY4p265jYmT5AeBjpkcYWn7OXYBijP7wfx7eT0X/PSmZYbFiPIbb7HPPPoKk3sCFznoTn06U0mZuR1DHGPT+nFFpdhicSZjBVlwcKOME+g/z6VWkjj3ZDFMDA74GO5PSrzWly+V2gj1Hy/TI/z/AEoFrcZx8m4j+Ig59f0qo37ESRhuoUk7sAYx/kcVGcc/NgMRjpwDWhLGmMKwOR64XPriqLLIhYMPkB24Pt1/CtzIMOCMghGOM55BHb9PxqTMbcMxQ5J/vDt1A7fypq/cDLtyBjaTgben4j/DFWYS8fyKQRyRtxg7eB078fypWEAiYHexyV52/wAPBxnj2/zxUq7PKyqk4JwDzgDg59QeKmJ4wvyfLtVf89P/ANVNdWIO3BA+baffjb7Dj6VNikhdgdNvYYwwGeRjp3H4VW8sgkgPvHJ4Bzn0/wA9qlJn6Dy/nGQN3JPb69uKrXEyJK4I25/hJHTvn/PTj2pFJDxnaUVdw/vKMg/T6Uu6TGIzt5Iwev1qq0/mjacEjj1J+gFPXeflAL/oBj1rMZLG5WRSDgj5QRzn8+vP0q79ruyfLC7R0zuyfxqqisWUNgFs9cduwwPWlAiwG5GeOOxH6Y/pQBFJF5g5YnLDAxySeDipEUALtjOFPAUjG7/DNL8pBCHdgHjaR17U4bHQtncqjjtz7igaQ5V2tsA+Y9QOx/8ArdqUttK8bl5Gf9o/0+tG/bt24X1Vjg+nX3qlub7n3R/dByOf0OKBkwZkVBuKFhj5eRx3/wD1U0HKk7eVA3c43ev5VXLMqttcovtwCen5U/ccjdgfKNpA45/+vQBZM1wMMjEDaSFOD0qeN52UJvDZG7Pcj0qkgcsxbG7oCB6dOasD5H28qQOAvXB7AUAXg0zYBZSqj7/cY/zim7QqH7mRggjofz9qr9drHB/h+v1Ap/mKVGBuwxBLfd9B26c1mUP25wPLTK4++c9fp2pDbROCXMYwRkbumfbt/Ko5AgGXwchc4HBH1HrTFiZiOFiZBuyowMdBQA8wxiLa4bkluOuO1Z0zRCR+CMgD931C/StBoFJPDEcZx1z2/Cs+ZWRQgDscgjHOB9RW0WYyRr+C4k/4SC6K52+Up5HPNenqzNcWsMmSZG/ABegrzHwdv/tK7k2nLxfLx90j1r1PS0E+qWCY2/ucknoc+ldcNjzq3xHkepENrmqSHnE+MjvxUIPyqhC8Dt9P5026k3Xl9cjaSLlxjGN204/KnhACijlt3TOOMfyriq/Ed1Be4hd4Ul2HHQgjj/IqwhUTJ7npngBe+O1QqSxZC2cKp2jhuf6inBot6ebgK7Hknovt/L9KhGhwmpFn1KZWwPnB4HBz0z9KgRcvs4B6Db93imyyCW7MrfNu+bKj06ZpYl2tlNyqRuIHb0Fdq0iea/iLBWOLC53eue1R8MNrNhN2Mex96smMK2xVyf4ieyn0qS8wI9qAA4ABbrge9SWVrcTwN51nlSvcc5HpXqOhaol1AWlCRMThlLBcPjHHqD6V5dCXlRg3qBwOP/1VqWLPvcoq8MByoYDucg+4/GgqJ6he6ZDcwmSMmCZTjhfkkz6evsa4/ULNgFSaMCQKNvGGXHTHt7Cui0PXYL1PslwVS63ERoASZAvfCr8oUevQewrau7WC/t9rtGSHwrp0PHfH0/ColoWnY4KPdsBKhcKGy3P6fTj2FDooDSbTl+o649COgqW8t7uwDI4O3OAMZQjPrxj8KkWZAnkFM845Ow4A44xwMf4VhI2TIdu9sIOeDxjJ+np+FW0Kldkq7QRgjv6ZJxx9KjwVUfeVW4XA9O3PPbjp7e0bbXQySH7o3Ar259CBz2/yKk0Wxzmr6TLEWurb94hznKjA9wf6Vz4PzlgMkfeAwAf/ANVelboZVYmQSKAM9h+n5VzF/pDM/wBotEOHQLj5VG49vbNaU6tznqUuxjowZUBbyjluBkZx6Voxs4jUptYtwFx8pC96x0DIVWfKkZVT1x2+mPpVy3kjHyElgx6lfb0Hr1FbSCnoaJYBF2rkAEZXnOfeoI5ELxkMCQdpGMMAewHoKmEfyEgEMuTx2I7Af0FR/eX51XaGBXYPmOOvHPA/CpGIBsB29vYdvU1N8yIi9icY6Hpniq+DvAK4U/KATgjvn3z6ipI2bDoMEeh7Z/w9qALKJFtaPrIVxjJypPtjsOR+VW4hKjjAK9jJ3/PpzVT5WHUdM5z+GMnv7d6sxMJOVxg8Ak9s46elTc1iicZAkUlUyh3Y+UDPTgetNABJXGcDA3Dg+nP0/ClkdPLHy4kUYH8RwvGceo/L6UuxnYlCMD5k9NpGOnb/AD0qSyHYp+U7tqt94eoHQfU1BmQh0yY24GOnP1+lWSkkcmw5GVCAjnHHamhFjDMWCjdk/wBPc59KAF43ttUguMEY5O0cZA/pT0ZCfLG0ICCrA8D8fUdsVXbO4IAGU4GUHTI46VKpfeFc4TAA+v8AnNZgTtFbH5Ds8sjOORz07D8qzbm2tR8oOdrHjocjoO34cVdaXBDAnAJIfb19M/l3FVdu/AX5XKnOeOOMAYq0zMguGjlPyofk6FjjAUDgccflVGYxZbYGZTg5HU/hxV820vmMqABTg5Xjk+h44pEguDkuoTbjtncT3xVpmM4GdtRhtGCOMKATzj+f+FK2cKAighsYcdcetaEkUWNvygH5iBxkEcVEoGzymG7AIyRwB25PtWxnylfCqwyoCk8qBxux+gpMADaBhhwPUg9OPrUu1kMZxnoPbHT8KU7VG0k9OVA+6D1+ooDlFEkysmwKck9QOO3bgc0oKvxKzKGOP9nOc4wPX1pPlRBlck/KCADyvTH5UNhFBwzIeRgdR9fXgcUFD42yzsQoGAT7jONv5CnksylgNrKduOzDp9TimbzIOVG3JzkfxduPpipTIynj8OODjp9KAGNvGCCQyAYzjkHgY9xwMUh3g/PgBcHkYI9QDj9KlCbV3MD8jb9uOnY//q9Kk8l3U5V23gghR1PbH938R0HSswKDMyxkqyptxhSMjH+I749KSQl2YE7g/wB1gABt9voPX0qxKqxbQFDx5Ee7IwMjt7471E6Kke0rhFGDx0xVJmbRUv23W6nj5sEZ74/T0ru7NGh0xFP8MQcEHGfXj6fyrz+4k3zDIyGXALfdz7dv0r0O0kA02JODIqGPgfeA7YHHtWsTnmdlob4S3bJw0nzDg9R2x+H9K4Xxc0EWpSDHI2O+08/vPU+wXpjpXf6SEX7NG+AFJOO4AGRntXl2skNfTn5dvJz33fzx6VqZmYWGQnY89eMj0pwX93tDY2tuUlTk8fr7VG0qhcuvIwqHcSD+XWpvlDoPvbumwYwQP84rMCD5/uZ4PGX7AcHH8vyrKueSXTGM4OP7o9j0+n5Vq7xvO7OXOfQc9ePwrIuVKQJI6eWGZtvrkjjj0OO1VED/0/0HAyW7egPIqQZwAvyjpTRn/P8AningYHzfSuw5x4444PTAp/K5OPb61GpBwOmc5pyk9QenFAEn4bfanD2po9u9O69s57UASqMrk9u1OA5yCO3X2qMPgbVAznjAxxT+p6cHpQAo55GO34Yp/wApIHXNJz3wAc7R7Cjp1HT7uOx/woADx06Zx/kUY/L9PypR+GMfjS4z044oAYAcDAyDxTznAOQOenXgUKoBPoB0/lS/dB4OD8poAaDwTkevAwc/SnABfQ59ff8AlSsWOdx6N0+vpUfzNyeexx04oAmI9Vxntn+VO5XAPHGT6YNQ9A3HRTipN6qMDGOPwFAEm44Jz0//AFUAlSACAM4C4pCuScDOfxFO2YOD0GOmOaAEIZcHqc9h29BT9vOAQ3HT+VNG0AgNtI5A9zS4XjjBB9aAFBUnCnP/ANb0oxjHGPSjOct39Rxj8B2owMcfh7fSgBUBU4OAuPzpApxhuO/NOGFODwMZx60A5xuHHue39KAJGXI5+XPt6d6Q4bn+XApTjGSfrRwMZ6Drj0FABtIUN0/2vb+tIAxA3Z5P/wBb2xQz4TBxhep7DPpShVL4HO7bz9P5UANwMAnp1/A8U/blhngfzx0pB09NpI/LilZNuOflzz7YoAjHLZH8OPwoxkEJ+XpSkHJLccDoOw7UuMZz8vH059qAF7/lT04JOCDjOaTA5xxxj86ftAXYO2P0oAbgCQ45zyO3Lf0IoLDIIIIJ4z16d/pTlAfkfeJxj/Z4H9aVUzkgr9ccf/qoNBo6Ng5wgb/62O9HOPunBA9sVLnPXoRgnHb0/KmnnJI56f8A6h24oMyNQTkD7o4/H09s08ZJOe3T1/8ArYpRnceOFwOPfrUWBjHocDP+e1AAc9GGMn6fnQRn2JUKB24PWj+8xGM4/wA+1OC7goQfMTz3H/1sUAT5Xl1+XHzEfTilUAfKOgXB78H/AAqNcdABn0qTgEE8d/Tmg0FC5C/7PfvjFOA4wMKTjimcEDnPJ9uBThtwAgwc8enFBmPXrg/Xj0Ht7UhPBznjnHt9PalA69DgcDHGf5cUYIAxwMD9f0+lABnk7sYGGU9Bg+1LuAXJAOBkds03nO3+Fc4/wpRwOgH07AUAS4IOB7fhTj/ewCeuPpTAAp7YH05ozgZztx/L0oAm7nnI6fnSgdOvpj6UK3rwMUnQckEenf8ACgBQMkBeMDPPenopJPcjHvkU3hhgcA4+v+FTR7RwMnnp6YoAaF+bPHHX/PFJtGOnPr3qfAYN154JP90egpCu0N7gA/5/SgCM8DJ/l/kVLs2koe3fp/nFAAGc4+XsfTipQAp42569M9aDQbjhfbsPWnKq7tgyDjI49RTtp5zgY5J6cdsUg6Z+bg4x6AetAEZ6dvTg9TULRsxCr/8Aq9TVw7hgbgT2xyBioWC/KMZw+fp/9agDPzyGA61GcdCcEHjPH5VYkHB9umOB9arlgqZHzgdQeMVmAYPDYK54zn0qTD/3fQe1R8fMRjp+VGVz05xx7etBmTjvnGD2Hr0qKQZJBH+R0pUyue/pjrgVG7AngdePYUAV+QOOOMjtTSMD5Rnjg/0p5wQw68fkaa2eP6elADSQqnB5oK5HTIp4GCRgCl+8eGxjsOmKAK7cnPUnA9OlRng4Hb86sYz3H1x19sU1lwu8Y4NAFXqW9Mce3tilHCYwBxj8KCuCMkf0pOce7ZoATDHG0dP5VOnLcfhVZmzwvA6Cr9tHnJIPHHSg0JWxtG3uMkVAecZ4BIH+NWmKhcg4xioGx0x06fSgzINmCc9uwqEhQhBOe4xVsjn5880wjgjAx09OlAFNlII67eOPTFRjjkL9B7f0qy64yXB9PXp/KmjaDz/dz/gKAJ4vlbjoeo/wqTPYcc+n8qRV6emAcVJQBWl3KWx0/wAaqYOPlGTVx1+npVPG4cjPYfhQBJkZPOMdutJu+TsfwpvPAbj+EA+lJ/3z6daAGFhjIB46/wCFQH6DpUjE7d2faoCcdegoAcCGdQMLwPz9KMtnoc9MVGG5B7DPy9M0KcKM8Y/HFAClsHHYU1vYcdcf1pWyOO5PHtRhueOcYP0FAASeMjA7H/CkIcqd38QwKOQTxt6/jQAFGQD2xzQAH9ABTjjrx7Y700c/4dsUv6/SgBTUeP8A64/z1qT/AAox/L/P0oNBM8ZHT2pj7s5xkelOJ+U/0qE/cz90e9AEb7sVXfIQAcc1MzAccVDIQeBgADPv9KDMgbOAfun0xUBz2/XmpDzz69un4VGeuMY9hQAwjtUEqDBx1Iqzu4wfpURUnOOlBoVWACbAd23PHt6VAV9eOlTSZZfUE/lTCmOQO1BmRMMAtkYHXPUVAQOQPY1Myc5KdMf5/KoJB/E3IyOB1oAYwAB6DAqJgpKgdDzx0qQ/KOnQ9KjOANuewoAaMdPXse1BGPyx+FHGCB65p3XjH9KAEAI6Z46YFBI6/wD1qQtycdaj3557Dt05FADmx8pA2/0qM4wc8Zb+X+e1K7E5HGQMnPWmZydw5BAPP8JFADWyxxgYHSoGJI5xjP6VI4bBUggdKhYgZ68DnFACMqjLA46Y9Prim4xjP6f56elL/n/IppIGBwABj8BQAmF5Uemfoab2xtxjH+eKeR97nH9KjzjkcgDAX3/woAU/dJ9KU8E44yAKaMcd/wClLuOAT16Y70AL8pz6Y6dKbyMbfTAwKcQBnGPxpv4HjpQAnv0A/wA4xSdv14pR1BHbpTeduO/+FADu/p/SkzxxwPypO49O+e1J29O4xQA7A4wAf5Cjjp6+3ApvXgD/APVS8+gxQA7uO3t2pw6f0pucc546f/Wp4744P9KADHYemQRQO3ftg0nB4zx7dOKdx1/SszQd196P5jvQvYdfXFHOPYDFACY44HpR7jv2o9Rnvxj0pecYHpQAcYI7Hvj2pfpwAOPwpM+n+celHb8qAFPIAHp0pT0yPTGKbtO32pT97j0oAXjoB26e9Pzxx/Fx7VGeg474pRznPXHI9KAH8k/lS8e9NXjPvx6ce1NJb7vpQA92wNvfP6VX3HHB/Klcc4z0/pUWfl/HoKAHkjPOff8AwpRgcen5fhUeeTjt0A6U8Hp9aAGkHOB2FKM49v8APFNI68njuKXA9D06etAEwHp9PSpF61CCPy5zU6lQ2BQA4DHp1pccY/8A1UZA4PGPT0o4xjrQAcenTil9ePw9qQcfN/Kl9+vv/hQA76gYH6//AKqkHuccY6VXGMgHn0qVT0H+TQBLnt0/z0pR0zioxn15PpSjH3RjI5wKAJx6Dt0xTu3H6dKiDY5HPb6fSnbs9e3FAE3PUYHt2xUq/KcenOPwqqD8ueuPb+VTKTkAnHHWgC8AQAcY7+2anQ4HA4A/CqkeTjA6jj8OKlRgcA8549qANFRjA7VOMA1Uj4GzuKspj8KzAmyO/QdsVMpKnaRwPwquvTb2xxU2c9TkGgC0mCfqKlB+8cY+vQVXT05yPuj2qdRjC9cDn3NAEijn6dqk6dOO3PpTPbP9CKd1I44GOlADhuKlcdcdKt9SPpVTpzUoK5z/AHR2oNCz6eg5p2en/fP4VEMbaePvfSgSRIB+GOfarcAwCP5VSB3Ljp2/CrMTbB/n8KBlxMZFWSeKpKeeKtKc/lQBKGWnjjpVf2qUUAWA2fyqwuCc+/SqantntVhcYz70AWw+B8oFHXpxhflFV+ByPXtS7uuOf6UASjqNozzyPamNnaCeKZnj0pPvfif5UALzT1IzTM7eDUi9elAFmM7ffAqXOcY44qJCe2OKeCR1oAdn2qwp/AVX2n0xUikjjtQBaFTIRjFU1IqwpGOlAFnOV/xpCct/QVDmnZ7DjigCQjmozwafn/8AVUXU0AQuBnHryMdqqMADkd6utjGfSoWXPPSgBg4/CraEfT0qnj6VYU4HX2oAl/lTCevqP0pQe/8AKmnsB8ooAZ6Ed+1KB2HakHc4xTscYoAcK1rNWVkkHRSG9B8vqe1ZNcv45+IPg/4deHbrVPGE0n2WW2lTyYUZ3kUocgAcdPUj0o62A/Ez9rHxlN4u/aI1+4+3LcpaA2imA7opImXchBX5cYCHvg4ryKE+XCmAHdUAAU8E+v0rNiubbVvEGr69DFtTVL+aWNHxvWJW+XOMjvzjj3NWZCGYhT8uDwOOnQfSuae5hIwtTvDYmWUAmQdQf5fT0r0zwij69p9j50ixtAjExqu7LKcAcEMmV569a8e1PE8gX7sbLt5GASOgz2GefSn+HdX/ALEnSWMOznBJ3ZX15XvW1LQxPoefTb3XIWFhZQsyNyQQmzscZO1gcYPIrzHU9TmutvyFkydpYCNiR12kg9M8H8qu+JNfth9h1jw5N5l9O/72JCNmI1BYSL/DnoD37cc1wniO+tdUu0ntoWhKAfu1+6CRnoOBzWrYyZp4bqWa5s9sMRO1Y+NykcfQZ9BTI7I3MQkZ9u/JJABGV4/XH5VQt7f9yqquVZuV6H8KWPML/KxVEbkfxKOxHsPSs5AS3Nx5Csu11DEDcnQBOARxzj6VvraSR2puJbdoQo3MXXoOBkEjI6jNc9py3MviYlFmFnbhZIxz5bFCucdBkE/KOnFd94h1iV9Ll0+dg8UzCR0ZsMMcgZ4A6Dp6D3qQOLddYjtDd6TCt9l8kKCdmVztUZyAF5HoPwri7CJNW1dTqLSQxs5aZ4lyyRgZYKOnHFeuSa1fQaFDpz2EdnaFFkjktwR5innk9Dye/IIGRmuJgnNvc/arFgrR/O0ZHbAJyMc8j+XAFAHpty0ul6aw8KwJaNdxRTm4cb3Kjlc54Hy8dwM+1cXHd+KpkezlknuTndJCQMOx4yDz8vPBHXj2x3UevT3NkNQ0q3juYuk9qTxBgcLuwCw75C4Hp0FSeDvEOmXupXLF18uBPLijKeWUZ87uDxxgeuOnFaAcZonh3x1YyzXEFj9nE5C7ZvlEh7DLbcfWvWdO+F3ibW/s8sJ/su9Xa+1GDFWTHz7sbs8Dp+vNeoXYsNW8Lz2aQI8KmPy23DzVbIUEfh24rD0mfW9Aj2XFw5i8oxoFIWYAdww5Awfw7ccUHTCFkZPiO21nQNa+zzwQ3k9uUl87DbFGMj07c81574g1BLq8E8EIimVR80b7SQfrke/PpXq39j3et30enWrzzPOcOGYGXHT5iflxx+QrRuPhHDZXQeW42scYibGB6YagLHkL6CkmkpexajP5EA/dsyhXi8z+EgAF/fGKzYZE0u7TTdTvHs7qUA5lXcrYOAUftg9ztHavqCJ9A1DR7Pw9pdzpsl3aMwkWNlLvhuB2DAjrjPsRjm7qejeHNU0ny9U0u1luox+5WdE3xsf44yQc+/f6VHMPlPN/Cd5daho12l5qX2iEHoApkLZ9CflAUY7jB+mOQ8Y6JqV8ktxboXCkHZevt+UY5wuBwfz7+lenRaF4E0CaW+XTpLmSMqJULFYYtvPmDGMnO0bemD1OK4bXdVk1O5e2itJEl8ySKNZ5N5RW6Z7dPXPtnFUmUeF31hqMcz2l5sC7C6c4Az2+XPA7Vk+JLJrvSI2LohiCoMfe5A746entXsN7a6ItmW1eLd/Z0bh3HyrID2zjPUgCvIfE3hLUNZVI/DbSfZlTJhf5tuc9cdhgge1WjGaOD8Py2KXptPNKSspUHb8mV67T2reiW2vPKsbpQw81iW6kKOmfrWXpeh3WnZXULTmByrMc7lA68e9bUcC28paEqg+8RIDj2FUYuJzw0bzZZRaIW8qQ748/yqOyVDesknyFRtAbjlf8K7SJDd6hbSGJ45Q6yHYN/mIvVSBxgjuegrG1XTVs9akuYieSDh12tHkfdwew7UC5S0kF0kB1AR+YkewBif8AawvHpnioZVFzJPM8e3e25tvI4A7+tMTUXS1WytGbyZ2AfaAWbYdwALdADzx3rQjbMEpyPLLkbM469Rmo5hkSukVr9pOHRcDA6gdiazIdTE0rvprMScgsVAOa0vJ/cS220RiTDD2A7GqNjBa2JkiHPnksfVPTikBeLq8Jkfecr+/x8pyBjvVe0gkvWa1YosjJ9xxt6dPqMCtSOHfCVn3LCcH5up29RjtyOKo+VqWuX8Vjolt9ouGAEaAfMCB0J9PWgD0f4cTwWF1N/aemvf2d5H9hwBnNwHVoy3zL+7AB3Y+7xXrOp+A77U9LvdCsr6ys9PvIzKHeTFqU7FHwdwAVcgEKBgA9a05LS5027ttJ04CK203TkLMdpkkfADZ2jDEEjgY9+wr57j8Ra1qGna54M02TzGW6uE0+3aXEcKGRmKwKSByc8dhk0Gh61r0fi/wXp3hbRY4YL77fE1vM1ucrdeWFEPzMiYO3n72M9eOK8R8V6XHpniH/AISHT7hGeRPJu7K5KpcrKoCscADgnuuAcYB4zXp/hfx/rOpaVL/bmnGHXLOPi4ki/c+TggMgbJV/lOANykdxilu9c8FzNZa1MLV7xP3krXKEmT/ffbt/8foKucPrOq654T8Ps+kh7WPUWQNDOi7ish+SSLA3DgY+Y8g8r901q6f8S7zT9D0q3ubdY5rRZW+1KAi3aSBceYF++RtX5j1IGV4rX8QX/hXx/q8EljdefMkLAwNlWEjDYMAgKcjpyRz1HSuJ8VaFevp1vpduy390zZjjt49scZK4VEKAb8glQenT1oDmPRm1691Lw5Bqlz5KveA+bJCuCjdvl7dsiq1zoeveJ9C/4Ru3sk1G2nL+VdCRAlq8fV2YZ4I4xkelZHgTwxrWjzSN4utn03Tbm3YPFvVZfNjG4hYdxYHjrgcAcjgj2m38a/8AEtt4PDmhLFFawgeXNKpUIf4yAUyxxwTjp6HACjwmT4GeKLm0bT9Q1e0srPd52UzJIGA57BMY4xuroPD3wZTwfBNfjWp7qW7RmeEw7ISEyVBznbjPcZ5IFdzP4q1aSTZtiCyPxEB8o54AAONo6jjdWE/iv+zb+K2v47q1t9pM0nkHavU9eCRxyQM/WgD0fSJbK2hj0w7LG2hiR1hhQbWkLAkl2Hr0zyfXIrC0PVZ4ZtQmskM4mJ8tv4dwJw4GPvAd+MfjVK8uftGjNe2zef8Aa9nlsmSVRGxxkK33hn7oqtEHgsbe5juZPKVfmjXKcHpgegoAx9c/4STWEls40kkZI2YM+F2n65XtyOc4x2xXotxqsVrpca6WW8pIIoIxMP4EXAyR8rP244HToABxttqcM1rcIHl8yZiDKPlAVsDnGPywPQdhWbrPiSCx0+JdIi+0GHcoZ933uAcAY6cccAUAdJqmr6lp8TWq7SqRAttUDD4xg8dcY5+lc9NpPibUdNt7zR44knDspilXBZNoKN8y4OCT/smsnUPE1raOsiWhjtJ4SZnkVtu4YyVXnAHXo2V5FZ5+Jk0KW01hZs9rjMiLz+74HA9uuM//AFgDd1TRdG1jy/8AW2+uSsBM4jMbRbBgBjtCNjjocjjjjjw/VLV/B8Ei2F2ZIZGKPabcKAODu9QR93Ix+texah4/8MxL/wAJLH51ySxle3jwCiIgDHHTP+R0rxDxB4yt/FMLXT2a2Ss2V/vMrDsB26e1BlNnY+AvGGk+F21SxvbJL+31ZUMsRK741UEFgDywZSOAOvpjNcZdW19ZRmWNvs73s3zBWyBuz04HyjP4YrlvDsU8niG4u0UsY0iVB2+YdOO3+fp6XpX2651yQMrvFaEHDHOzjbgHoBjsDnge4rObM1K51F94K0xPCg0eVY3vGm80IjDIkI43EDgBODxj06c6BgWDSGsZwlw9lC8ioicFxx3HvwOwrnNLeW/1yTDCOHT4yGQfxBuMMO/rj15r0TSNMvmlur24gjXTYFSRHb/lsQAduAT07nA7CuZyLjG5j+FLm68J+F5Nf1JAGuriM26M2AAxztXsu4An/dFc9JdXnjXVb7UY0ubC1jXCQq3zs5HThcE59v8AEey+INLg1uOzkuJQfLfz4VXAUBcbjxkEHsRjjHNZGnWMFndLb+b8twS28AZ8zsB1BBxwP8lmnKY/hm5h0aSOG7NxI6QKrOihm3HnByfu9P8AHFGoTJI/7reqNlXU/wAJ9OnarF2kNjt+wyGQH72RyeeDyP6VjfvCdjFicfp7fhXi1qjk9SW7I0bCESTrJt3KnTA610IVY7zeqYwQcEdR07dPSsrT5YLWPMh3HaVIX9a041G5GQ/IxyN38s1yzAuPd+bOZzmNIUCiMY+bHHX06VyckDNNsAJDZye3PYfSuggH2qadc4CKAir0Occn2Bx9OKbDbqbqPZjCNn5/4ieMfX0qeYTRH8iTR2obYkQGTnAU9c0NMkzSGEhVViHHbeM5I/SrcsEbRPEq/Ny2M8EH1/lWJay+RZK042x7vl7ZHfA/CkiC5Zu3ngRttbbubjgf56VQvZWbexwAcKVH/wBap7R44pj552sARg84X04rMvZ1wu7Kx79yjGAacdwH/Yv7Qtry2PWa2khB9C44/AGvHfhBLu1bUWIUEaPEykckYm2+g79vavZ7a4+zxShVydrAHpjdyP5V4Z8LSbTxfLbdEfQpshTzmO5Uj8wT+Vexhv4b9DeGx79cDzbSG3j+ZGXH0bg/hUSb7tflUHyvlDHjg1pSxxwWUUkhI3JvQ+3H9KmtoMaHLcOCXlfccdMA15ciDn5iHXbuBUcYxjmktseYIlGN5wcegqBW+UgggA+narFhl71pG+X5eAvoKolo2LeMzMEKgKOF3dAAOfxyKmOmQ2l6Z7OJYo7gmWbb/E2OuOwJ7dOlM09WM/By0pHTg5btWxrtsbW8gtfM8z5RuOAMrx0rZL93c1WxPahWiKyLlWXA47E9Paucvofss4fgiVdrHP8AF/Ca3Vdoo2C/u9mGx1A7VjaykfkC38z54WDD2/8A1VwkEOCHZVAK4Az9f8KZdbfsTxgFQzcD2H6VODGbKOZ+NwIyvr64qG6ceVEv3xn73SmiEYc6xrbBG6Bh+GOK0LEH7NKG4+7jt+VZt9JmEvxgNggdfSr+mviFY84zkKCOH9Oass0SMIz4wxwnzdMUMqI7AYwUAwehPrTxtIUfOAvH49hTWKb1yPu5JB6en6UAQ3ZWLT51+Rdwwpxkg/TvXLRyCPT4LLISLk553Nknp2+orotTXZb/ACYG3lu+PbPSuHvrW+e1H2l/v/Oi453DHtjp/nmtKYmaGrTJHpjZBZ/lEY6kN0H1rza8vtk8NnCTPKiElBwMj/OPy9K9AEwuLDH8UY+bb2PbNeN3Ilh1CeNxhW2rszjdjIXaeuAOOOma7KJB6hoQjaGGcD964PykdGA+bB7Y9PTFfTXgTWJoNDWyliYNLulgc/Lhvw7Envwc+lfPXhmK1s7my06clvPHIzwDgsOPf+ler+FdUmvtdmiuEMb2kR3x5PlksCPlHTb/AFqp7nTSdtTm9ZiKa1ZQbg+15lyOM4B7enpXm2uFpfinogj/ANWukXIkGP4NzH+eP5dK9M1R5Z/EVqJMbkaXIGP7g9z34wCcV5nfIkvxV0wbSduiXW3HqWI5/DisF8RlN3Z33h9PNuHY4HAQHHRR2H4dP8iuutwF0edyF/1kQBb0TLHJPoBx/KuX0Z4oPMZnWJPkAY87fy/KuyuZI7HwpDfOwBu7kpHCw/1hUHgH24P4fWuaWrKirI5uxJKALnK5Bx2PvXPaxcL/AGtujGX8pcE/5x+FdWIzpyPHI4aRuT9fT0riZj59yzMpGyLr9D2rLD9SSjHlNWgVPQbz/Su7s9yXCuFCgg4I6H8K4aw2m7WWNTtPPX+Ku4jAWRDjbsXJH1raYQOtsbaT7GURQfNDJjGevbjpx/niuR1i3EdxBYAktGFDnGOPY+3uO1U/D3jC9Rwt3AoeaZHRCCpPCgqhIxxnPXjNb9/ZwIrXCNumJ5APY5xnAxwMDsKmp8JbOauh5sis2Mq3bocdKy2xvWTBI53Z5Htir8jAgoTkZzx61EynYqn0z83AwOmK5kYGdqStc2wQMCV4ORg/n3pPD1qIpP3eAccseBt/u/lVi6Ijt23MASOpHpS+Gwk9w6bTs+7k9yO4HbiuuHwMDutNVXuEfgQ24JkLn5fYjv8Ahj6VlaiBJcvNCNyFs7scDHpTbu48nLxuBuHl7QMcDnGD26CnxrbpbGSRSqglsHrg9Djj8KynK0TRq0Sr/FlcfdPyrj9a841h/tF8xV+UBTjH8PGK9BhZixYn5VG4ZHOP84rz642mQsXHLsQrjBGWpYX4jnL+ieYud33VPy5P869D0uVYkiVyAZCQq9cE9uK83somV84DMDuPOBXa6ayyzQIpAA4IJ5z14NRid0VHY1pITbtKzY+b5dx/u9a8vdib2RmfMTSHgdOeAPw9a9TveCygDAGWX3A/zxXkoY/aWBCmRs5IH8PrTwpRZZN9r5m3BzuIH3WA7D0NdbpakWqhQeSmc+v07VydqQY3Ufcb5Rzk/h7V1+lRZREmfuuD2x2B+lVW+EaNWVnhVgp2byAD0AxVja7jcFzuwM44GfT2HSi4tkzHG4LBnzljycdRj+X1psjrDAOqIp49cDviuIspCMTXjQjH+rDfL04/wpt0gQkqPlbsfbtU2lqwnk5OFLjbwDtbv/8AWo1aMG1k2KeF4xjv7etAC6TIGkaYhVVXx8vbA9KqXyAb/NAG2TzMDuCMY49eKsaOgigmll4V9gQfQDP5YqG7fc3VffI54/SgzE2MuVzgqAM+g9sU4YktphGApaPqeuelI7FU3DHC/eb+mKbhvIABK9m980AYdhZNfzy7OYIVQz5wvlomccZ+6o5PYZrrLKQjSpBEIzaFXktgW2sjRkr8wA6k8ccAVh6cZBp97Cirm5Ty/NXOcBhvTIBO0r19ce1Za6fbS25s3HzZYozN/BzyG4wF688e1RNXNTKudVNwEv55D9m5jEEZxliuCMDtnOCewHtWlo+s6NpmgXukavbNLc3xX7LNsV0RY8+Wp3HKqCcZA6E9KozaNp2in+0NQujcR7MGNYtiuUI25579vXH1rQsbAxRLqmpoGCx/u0jChVj44CgEDI5I7dvZaCODj8OXFik19dpHLLEQCkgPlqcAkbicAkEY/vDGa5pdLu1u5byyhk2yFJSkZBjKqvKg9eM4GPyrptT8UX2tW8WfKMEzndAqAsVzhS7Dad2T8o6AfTFWNVvU0nTTZQQeTNGMxfP99WGCBwfmyQe3HTHSuiAHGTarBY2sFvHHMikvEx24dWLdODgnPHTPHUVca21XULO1sx8liQhLh9hV07NkZznnHGcD8MTU7KaxXz57Y3eAGeXftIxxwFO7Hqf0rZ0m++13hsYyQ2FXYXLgOOkg3Z2kEAce1b2A5x7+xxjTIdxPm2/lK3PONspBHTg55GMgUurLPHZTrNID5ZikEeBskk/uY4+96Y6Vdu5YtMdrwRmOS7SUR71DL5sLEHLjAI3dR9D6Csayt7jxDKYbiSGOS0jV9hLERtuAJHYbuCfSkkBa8DeZ/ar3ELTRXUkbbR91AygOQuT/ABY6Hpiu11+9nOo2MF9avbxxwJF5uApCuQGckjsM8j9ORXFaG39haklzqsczxLO6yzRN5chToAAOxxzjHHANewX+oaVeW0Gq2l3HeXOoBIlE8ixSwRRZzhMbsN0bgDPr0rGa1A8ZstTsrrUdSS7VVsLA+XFDOuXnkc/6wnA6BT26HHFOtLu61ZYrtnYmzjVThQZXIO3f6ngDdnn8Dy/WImuvEl1YynyktZlEbsoRAjY257ktng44JPYVta950NzAqkeYwiMb25P75GHcLzgbThugA5rpjMDrvBFz4fs4b+F45fO1W4GZYdy7ItvOSu0DcxdvlHUn2z4x4o0S7/tJr+WEpbwhY5GlT5WKDO0gdeRgjjI4rvdClstSn0/TtObZczwhzuiKtCYiN+3O0EDJB6humazPDl9c+JPFGr2mrKkYe2LnD/u38oqieXnG07hu9gTTjLllcDzrVb9PssIjKrHsHyrwq7gRnPrxjntwOtczC81jAyuGjm2+ahyFwM7SAc989K9Z1/w0sdzFczWwhtbhljmiAMcZYfe6/NxzjBHOPavMfEWm2VksUdo3nMBmNc7zHHjpID93fzt9K9LD1Yy3AwbTyrmbzvlw7KpTK/KO5PQdq9O8LaRYGxuGujE0kNzDHE29ozDtYlWLAAbn5IIzgAnjiuA8KAzjWZDFujSzzu24BnRhsUZ9eccdqtafpV9PfzXc26O0jVIXKsNu9QiuueCVOMA4x+VdVRJrlQkrH0Nprf2cNRMaMsdmWMyhtxaNk3EAsCdzAAk9q+hviPcadoPw7+EqLEYLaPwN9oZYVyqy3skL7TjHU5PTJNfJXw4ttc8QzazoaugCRybuMxRbm2eUv3cEKMjuMdK9L+IXxAutf0HS9CvoYNLsPDemW9n+8YmaWKEKkZHHOSo4H6ZxXm0Fy1jqws1Fu55Lp1/t8Vf2qkbbTc3F2JB8rZlXGB1AByBjBzjC4PNd547lW08H6rDIUy8f2cAdvMVSSO4Hp+FfP2rfEWxu473TbDTT9n5jgfzUB2Z69MHpx97Hau9l+Iun+JPDUmjXVrLHqdyLe3twyKY2eJuWLjhcoOh9OM849g7oYiETqbazt1tdJTy9sMcFjkuT+63uHcDGBknHHB2jgV+g37K/7UOu+Ctd/wCEW8Rz5ZXlSznLfLfQwO0eyTsZl2/Ky8sMBuma+Ab67FlKumssixtbW+JhBvVniGMIuORxk+hHSubfxLoJhtrFrm8sWsRILdjE29ZpX3gjbls5x17ADjNRzoc/Y1ocjZ+2P7Yf7HHgz9r7wbH8YfhHNa6f49ggJyCFj1JYx/qLjHKyDorEZHf5a/nmvrHXvDOsah4V8SWE1jrOkTmG5sLhPLmidOGQ5/hA5G3gjpkV+vv7Mf7b2neELRU8V6kkN/p7JDeRAErq1svCTRRjkXMQ+UgDcy44PUfWP7WX7JHw/wD21vh7a/GX4OXVnB4yFn5thfwEeRqcIB/0a5ZO4OQrY3Rt2xuU+hRqXRxYeu6EvZt3ifzu281uv7tomz/dI5H5ZGM8VtQzArk5RhjcNx7/AE9faud1LT/EHhPxDqHhLxfYTaPrmlTPbXlnMPLaKUDpgdQwAIKkqwwykgg1o2brIdqfumGwjPIIYcdOOcdqqSPdhJNXRtJ5RwFMi8jHPT0q7bfM+1TITjCBeuemP84rJRJJZP3e5gMBgeCK0Y9ySgyqQqjBXHAGCCOKg6D9kP2a4I9W/Zl01rlnK+RPEoTg5inY55HUn8K5TUN0llJNN8iR3PGR6k5H4A/4Ctv9jmZr/wDZh8t5MLFd6jGjDqo81iMfQcgViXf+m6b/AGdHw7YkyfbtXHbVno0/hR87/tVosnw30yeNf+PfU1OCeoaJf54xj9K+ONLi/wCJtA0cY3JMpU9wyNuGPbj/AAr7X/aUs93wgllH/Lrqdgxx0IYLz+eBXxBpdzH9tikG3AbJ9j6/l+VRUOtPQ2fj9m78OaTODgJfSDBB5DRrz+GK+Z4f4x/d/L8etfWXxp0mY/Dq31HbiOC6XPOdrPx+WDgf/qr5Nhh+aUeo/wA9K6sM7wR8/mi/f/JFhNgAIK4yAPT/ABqYREnhl49Rg/0qEKWzwDxjpxxx2xS/wjljlRgfT6cV0nnmkEiGW34BHzjucDt/KrivZqPkRnKkYwM8dQPp2rNgPJaRV3DofYcE1fR8EALlR3HsKzmaxJsxfeEYzzgD7vHWmyAv8uB83f1/zimfaOR8vzfl+OPamiR94wuN+MegWsyyNtq8sQfbtQjiL5n+Zm6EdDxx9BQ0flY7kH/gC/409I2IMjAbT+n4UAbkFhH5NvNK2GkOPL28qV4/I8Ee2Kn+xoyfugWbHG7v/kfpWTbFYB5qY/eHjb3Xp+FbEcjjqN/ZQD8vHY9scdamRoCaTOux4ioJwuWYckkAAH3PT8qlbwxeXAChkUl+STtCgd8/TiudmeWTd5rfKB91QFAwfrU0V9dLE0EczCNl2+pIz298cf5GCImhb+0fTriSGbFx5e1gYuc5PI6V7pC7/Z7MesQ3/kOPSvJ7hBBDFEeWwDuA24Dt04r120jKm2iBESxxLxt67QBjHbpTMpKx51eOTeTSDALSfeXooHAwB7VQcg4RB6rjvj1q7chmuJAWDfvGJYcL17A9sVTAUTb3G9WCk49uhI9DXHPc7aWwMACQT3AA+n8v/wBVVL5/9EfYdrqMLjv6cZq5IyeaQh4cqB9fT/PtVHUcLBJk7SnY9sU4Fy2OAvixn5+8NvTkY6VNEsaABhwM5579P0qK72FztG3IYDHPIoGHKgjbkAEfTnFdSOGW5sZ2YeJc/j7YqaN8c5OcjJHcn0/pWbEsku5l4PfPOParaDb8h/hxz/s+wrPsbI1gd4ViAHIPPY7aaYLkj9y+/nGRjao68+lQQxyPH84Y/XkDnqP8OlWY3bbsQgJgE9/z/r/hUmnMSTIIICGdXLZG0cZPt6Cvq79k74PeFfi7r19Y+KbR5bK2tvtUjq4WQojlWCjkLnBwcHlfQ18mXAiSBsYJwSNg4zxjn0+lfor+wOscd14ovUGDHpscI+rSH+bZH41UNDmxM2o6Hvc/7D3wBaUfZLXVbMpjd/pn3t2Fx8q44I6AL+VY9x+wj8IZsCx1fXbTJOxXlR144+6AD+eK+pYpsoAGySqHGOTgDH4D8q1gTuG0fMT6HvXSpeR5LnJdT4pn/YE8DyfLaeL9Qg3cjfAjoR2GATWHd/sA2cXzWHjXGz7v2ixDqfxXBH/fNffcQmBxsZNvbB/HkcGns8pB2qQOi7Rx+VPn8h+1l3PzhuP2A9VjK+R4z0142J+VrOSLn3bLH9KxJf2CfHKj/QPEukuegBDY/EnafyFfpm1teHLMpC8YIBAqP7PeL8oiLbRw2wkD8qLrsNYmr3Pyzuf2D/jQGEcGr6HcHAyqysrcenHH4isyb9hb4+QoTCmi3HAP/H9tkGPYrz2r9ZjLeIVjO/p0xhT+H/1qvQec/wDCQCnQjC/h09ulFl2K+t1e5+Ot9+xJ+0ZE2YdI0+fjkwXsZ4HYk4A/Ouavf2NP2lLInf4SacFc/uLqKXH5Hiv2633ERyuQOFyB0Hrnrila4lWMfOXVM568nsaLIPbz7n4I3n7L/wAfbDLXXgjUcKT/AKsK2PzK4P4VhzfBP4xWJEtz4L1xAo2n/RmGB71/QA9/fozFpWVsbQoY4H+J+lMGqakHOy4Y5wMZHJ/DH6UaDWImfz1XHw++IdgQLvw1qUYxj5rZyMfgMZ/WsuTw74jgHmSaHcRpwC7QSKM8ccjiv6JZdZu94jaeMkjqQHH05rhJvEUTahf6fHdWh1G2Vm8v7Mr2+1cZ6q2WOeQOjcewiVkaRxckfgM1lqMK/wDINZfXfGx6nPpVWb7Uv+vs0/2MDoR685/Ov6HlstKubeBtZ0LTJ5ZEx5YtYhGCOpxg5z+nbHNVrjwH8L71le78G6E7qOP9GRZB7fKPT3oUUX9dkfzxJ9ob5UXHT5c/06imK8UEheVSuB+TH3r+gy7+D3wS1GEx3fgzSij/ACuqw7cD3wRXITfswfs93L718IwQ47RSsAPoP8afJHsP66z8IY57M/L5jNz1yMU+O6hfdti3sT0HQjpX7Wal+xZ+z7qc0109pf2zzLtHkziPyz2ZVC7SR23Bh6ivlr9qH9lr4U/B/wCFEvjjwpf6i2ppdwQ29vcOgEqyH5ySo4KLzwB6cdKj2CtoXDF3PgTfcScrHtyOy5/X6UiLccr/AAj2GCxP+fyqMTyTQb2lbDdNpxhc9ce1JF55Ejgjag/D/OK5D0ohPGxLzLIjJwAucHaOMfTtVN0eEMGGflC8jjHtWjLbpIoYL8rYOBwSP8O1UfszoxByCTgBugHSgRU4I2E4VeCD2x/OrWGZfVGwRjjkdvpn0pHspFxiMHkH/Ppx0AqTygv3QQFHUkYx2xigCVMBNrbjtHAHH8vSpEIVQGH7zr05Hv7VCBCWKI7EryT34H8vSlCW+GKys2RxngZ9SfQelAEyls7OQy/MOxBHqfSnkYDHyyMDJB6e3tiq5a3U+U0rgn5SDzj8enSnCS3wQGzwBlj8uc/4dKlopMnJOArYx/F3/L2HakGN23snzZ+tR+fCSF2t07e35celNEgLlmXAzg56+wxUlE6btzMDtYADLdAOvSodgZeCrbiNxzgkjn5fYdqlaY7sY5BIye27pUYUqrb1xuTqDwMdvSriZyNTwaN0+oFsn5Rkeme1eqaVIiKtwQN0EZQ554IyD0/SvNfCMe6a73dCu49s5+n5CvSodqQZK4BgO7jAruhseZW3PB4+QxOcM7vkD+8T+Q7VoOqqIiv9zaCBwOPX+lVYmcRKuBhA3Xr3/TFX5/M8mLbhyeVx34x071xVfiPRp7IrxnaRg78fM2RyM+n86bLL5I35BRAH6cen4f54p/IVxhoxjb9TjoB2/SopjhCNwKkfvAP4QvQ49PyrNFM8+fJcsByfmP06DGKsRqDIMbsL8n/AhyKh+be7EL1wMdP0qxbomEDcgqW/4F7Zru6HmfaLjqd5IyDgL8o6euP71Xp4hNEIhgDOcqOAMdqqkhRiTgMoACHo3t6VYtHOMOMIq8ZPI+lSbleK1PzHIeNuvbj1H4DpV6KJreHyhnDHhm4IOPT/APUKYLiIOWi4A+bPbj/63/6q1bSzM2LjcI8nJwNxx6Dt1HtSbsWoGPOxVlkTcJoyfucFWXqenQ8YrsvCviRHP9nXMwRmkBSRwcPzk9Bxkcduo4rHu9MQI7xsxMjYX0Yf09c1yk1u4mdTExAI+YHnGO1Te42j2edIZY3hddscrEHtt3H0/L2rmdVsprIhvvp1jIxghcfeB5z7Dj+VZ2leJAII9O1hX2KwKTMVUEjIxJ7YP4da6mdBbDM0TS27YPB4Ddj9alom/KczDM0bMzqU3HPzDIBPbsQfpTXlgyxU53DoOSCOmK19U0a+tUW/s1+0QT4YqoLPHx0IPYDjjPPpWGxCKHLcSseGGNvbB7VnymsZCxsVwQFIf5WJBC/j/nirfAwOGRkyS3KgD34qqrJG/mk4+bGcc/04FWmGE3bDu9RkdeOPr+lQamPf2C3kSSQFVcEgehH/ANeubXzYT5LqyOOcE7cY6Y9s13AjRgYyAFTlVzjn0OP8iqd3pyXwZ5VCtkY/rtPoP1q6cu5m12MCO6gZl8wnYfXjH4D0NWwFSTyerddvUA+x7VlPHcWr5bgpwPlxkf4VNb3UkZYNgBuOR0+v19a1MyxhMBTgtu2Ag88Hp+NKsoHI/hOMEYwoPTPuKVW4yx2gqANq/KGFJIrupcdxwDxwPQdqALKSueDGMjlvQem0d6sKeFDfLt+fC9yfbsAKzoxzgNuTHPPX0x+HFXYXww2oNwGRk8AGszaJbGAY8/KD8uG55Xt7DPpimsiv5srEhARgZwTt68DsO2KmjOVBRQrEYBP3QT6f3TTjGOJJIAGjBBZTjGByc/8A1qzKIt0BCqAwVQdikbSP901XOxB84w23JBUngdx29qn/AHZRGaLah+7zk+230pu9VOPK3MRnrn8/WgBhn2Y2qOo79eB8vtj0pJJwyHy85jwT0wd3t9BT98LDmPaWJIUnPzHH86USyqMxInIACnlfQj9KAEkTKqxwm47vlOMAY4x0+lIkshO5Aoxlvm6Lgjg+h+lSSyM8cfkwiMseh/hx0OOn0pryy/cYHGDyR6AYPHp9KAEWabC5UNjjCt0xnt/DjHFII97sSCpGSDxj05+mO1OOShkXnbhiVGC2ccn6DpVfMh/dsw4+bnjr3/Adq0MxJQgyQxVSu714HFUJG+64EnzYVT2X3NaNyBKAGP73u3bOOn0xWcwYBWQCTBwT2Vv7tVEzkCkEncW74x0I9CeozinDa6/dMmMN+f69qaEJBHU5GCOVPbb+dOHAIOcdDjgrjpjHrWjIQshRCfLR9oA4PB9c5HT8KVeE+T5lYb+B0b+i02P5cHIz91BjK49P8acoQ8SNhejbcgjtx7VIh7btv7wED+HPGcf3vYdqVmBkRwDnk49QenHQCmjaHDJ8/fAy236Z5+nNAHyoWx94e449PagC3EzSEQH5h5bcg4yf7vpVlhNGwkGAT8hBO0tkflx/SqsTRtGXdiqbzgDpnjH5VpIiCIgpllwyDscfT2/Kg0MyVvlIyBxjjjJPdv7vrVO4RvvKV+YAZf6AHpwB2rWmaPjftGNxcYDZ9+Ogz+PtWJIGjkOMtGOmR074b/PIpoiWxnTYUkMxVcjOOnvxnr6V6fMGQRxDaDwQV5HsRjOQR+leZRhZLpUkO0N1xwMrXpbDekLB2HmfLluWwO+OuB/hW8TiqHYad5f2qMMMhl2EqMgFh345/wA8V5VqjvJPJMV25wWJAwqhSBxjp716zawxeV58ILMY2xtO4Ejgfjx0HFeTazJGmoXMcYVVEgXaQcYwMZ5zj860MzPjEgVMfu9vzFSvHtgjuOPap4dz4kHRckDHAJ/zzjiqbJsCqin92oHHzc+2efrjip4cxtlcxn7wZ26Z6fL056VmBcRkyvEZDHkkDJJ64+gx/SudvIvLXCxlRv8AkUtu+vouc+n6V0QjYDAYFAjFFQY+cDp9D+P8q5m65WNmXKhf90Z6H/6w/SqQH//U/QpeCfyqTavG3/Go1PAA9e4zT/mxu6fX2rsOcXkdx9Mcinen6Cl6HGORx0pOO/H9KAFGBgkdP6+lPGB2bg4zTF7YHbjd098U4HgEdx29ulAEoxkY4qQEYGKhBPbnpx7ing+h9OaAJRkdiSTyfYUH7uaTd8ueQevHGPwpwIOBjBzgnpwaAAsAM5wvr9P8KYCCMcfl09z6e1TZYckLtHbjqOlIW55IwP0oAHx8yN0A/lSYGQmf8+1OX+7g84DD+6opWPGGHQgr2xigCPv8xGaeq5yvHHp3zTuN20Dqc+g/AUvljgbTx39KAI14wF6U/dwODtGARjHSlOCrAY6D9KcFIZ8gYyv5UAPUL0APPQDrTzyG2H8CKRcjl+T0B6Ee35VJ8uBj7vI/woAjJCnkYPqe+KMA8L+Xb8PpThuwNnQHmmErtO7rkY46f/WoAU7W5PHb8KUZLDptz+ApMBeM4OOfx6fSl4Ib1AHbA+lACkM+EUcnp6ZpxXv27duaD2yOnp6etL0yOo46f560ASZPVsDNNUY+YdF5/wA/SkyCB7889s0jEfgTg49KAHAOFwwwM55x0P8AKgkDk9sYI6Y/+tTV28lCQg7nn8BT+CCqqOuMDjr3oATDJt7A/dIII4pgGAQmMAnj3peBh0GCD6cce1OKg/17c0AGFwwHP/16FyTjGCOv0pu7DHPy+lB+UkkncO3T8KAJFxgnqCvHrmpzzhmOOfmx/hUSfIRnnrnHanDjK9do7UADLkMuOAp49PSlXjHAGMKPak4O7PHA49B60mduA2MDBb2Wg0FG3PA5z9QPwpADjB5x3p24nqvGcDscdqTtjOAO3rQZjCUA3ZAye9IR0UgbR6VJzkDIHocfN9KayoUYDkbTj0zQBGB8w38EdQ3apAPXPpgcDmlILZ91GM+opRjIA74Az3/+tQA5V6c9DjjgfhUn8PGAMZ/L0qNOhI6A49OncU/OfmPTbmgB+3fnGMgZPPP/AOqlOOD3GOnoKhyFIx1JC9O1WCMEkYwGIHrx/SgA5IwtHzbeAMdMd/pR3znjp+VHPUdcduvPegBOODyR2/CnL6/hTFXJAzjPT/Pal2jpkdPlxyc0ALgn3zx/tf8A6qTfjaV+8eB7Y746Uvyt+7Xnoc+nt9celA6cZxn/ADj8KDQl3d8DJP8AnNOB6cdO3p+dV/fA471Mo9uM8en4GgzJeGGGOCe4H5VOmDjaMgkDHrVQfdGBxnmrKsVUjHB49OnSgCY4/H0PBz9KccFv4W+VQCex/wAai3dPdvxH0qXIJOeCVCggdMUAS4ZQQRtAOPUkUmDj5R04GO9JxjGTkdzwTTxzt24z2xx+FBoPCncQeCcKeOOO1NyxB+ZTu+UA8U4dRxwP5/8A1qZglVzg7eMd8UADbeNpBTgZ6Y9vxqLGQGAH07/lUrcrycccg+lMZT0HHTp2oAoz/wASDggbuB0FU2wM8YJAXIHar03zFiDw2Fx7CqeCvGeOg/w4qWgI2OQAV4wAfU470oPbjA52nv71EQNvuWwKcpORjp0Ofb0qTMkzxwcHJx+NRtg/dOflHA46UmQc84FBPGHOcj+EcYoAbkFj/L3poAPGcD/PSkJ7Yx0OT6UKxGCec+vHFAE/Tj/PNPMe3B24GeAP89KamOvH49KmQY2/Qf8A6loAYyHBHHYg1CUwMqo9Dn+dXyo+7jn39Kj2A8dvbtigDNIIXnvkCojG33guewxWhsC7c/T359qjWIA9g3Uc9RQBAqOoOVxgDYDg8n3HpVtN6kErx2qYRquQOo59/wAqaVxzgHke/wCFAEbZAAwOP61HtxkYyeOM9PapDjp+OB2z2phXC+g6/U+1AEeM9eATgdhx7U0g9QfwqQdsHkE44zz9aYQO/OKDQi6HAHuKaAMq2FYf3c81MBkEH/I9qaMgbu549sUGYpZGOxSRGox05pn3Rjrt/wAin4A79PagrwccE9PXP8qDQhcAg+h7Dgn6VVHfjH07Yq244IIIx2H+eKg2Edflyce2fagzEGAMceozz+FQvwcY6c8f57VMOFIPHPOarSHscZz9PpigCLgf0yMfyqLoAvA9j1qUnqMcelQkHaQy9W4z7dMUAR564OTn0/KnDAzxx0o2+o447YpyjjAOPT0wKAHACl+RCBjpxS9CfQUvbkHmg0IiNqlfy+lHHTkYBIH+fSnEjrn5e2KYcjgc9PwoMxc859KbleT0Gew7UcZx6c0oJG44+96/4UAO9ulNI7nIA7UmeMDmkyP4cDHXJoAU5GMjbj+tV5BhR1wD65HtkVK2M7QMH3/p3qF+Cc8Db9CSKAImOMlcHGaiPY/d7DNOZg454wo6Dk00/wASE46YHc0AMYZXpuHTAqLZ8yrkgfTpUz4GB0BGTj1FKSMBc4P+f6UAU2XII9CcD2qAkEAjuRjntVqVSowOp9qrNwTxxtGKAI2O054AGPyqE55AJJ56dP8APpSSMQMMOfYZpDlOGAG3rQA1lX5uD1xUTKc/keKnK8bAd3YemKYygnAGwgYx0B96AKbjHJ4qJs554/2farjKF4Xofyquw5HrwKAIDnnHpn0phPK+uM1Lg/dx/wAB9KiPTpQBGTxx0J60m7tjgD+VOxjkdKTGOvFACEnAX8fqaYRg/wAvrSnAOOAaiJ2qcDBzj6CgAZtg2AcZyF6CqwbL5Hy9enQ0/PIC5Hb6U0kEjHQCgBevGePTvR9D+GOaODxnnHSjpwT29aAIz06deAKM9T+GKcex7dR9Kj989OKAAcYIOQe1L0BB4700DnnjH6ZpRyM9CT29KAFwvoMdBSdhn0H0o6Y78flij1xz2A+lACH6YxRwOvbnmk5/+sKOByO3t2oATHYAA4o/Lnpj2pcdFIbk9u1HrwQOM0ABHHIz9OKMdOw9BSYAx39x0ox1FADh1/p70vOOTn/PSm/7Oce9GR1XH5ZoAkBwAfyApentTOecDt+lOHt0P6VmaDvQdDTvbpkdO1R/p/SnDp6CgBe3TtRjg+wo6gD8KM8ZzyKAHd8Ug6Y/yMUdsdqUnv6UALgZ59PSjGeMYx/nik4DfSneuRxjgUANPT2HT1FGQP8ACmkkjn8aDQBIMj06YpG9MdRTA3Xnr6UN04oAYefwqPnGOv6U/njpjt60ADHPb8qAGYPTGNoxinDIPH+RQOePX9PpTcgD2NADjjp2/lQOn6D/ABo6ZHYdqOO/b+VADhnC+mf0qVCclR/KowB36j+tSA8jcaAJQeoUdRtFKQeOvTtTVHbHv7VIB8uB2HagAx0PTPYdh2zSf0p46dOuPyoIxggdOv8ASgCP26g+lPGfx6DFR8dOo68cU9eVx65+lAEvAGMe9Lwf8KjB/wA4/Slzx0oAk+bG09umOgo/njHFR8A8+mKdnjAPT0HNAEoHGDxgdPWp1xnnqP5VX+7lcH29aeGbntz2oAuKVG3OMKc/hU689e/NUzk5Ppj24qzEzIyn5RkY98e1AF2I4z9CBgY6fyqyrDAyP/r+1U074HoPpirCHpggemBWYF1eODwM4qVTt6EVVV+gP61KWIxjJ5zxQBaU7QDk46e496nHTGeRUBJyTjnjH0qdDg7uvagCwDnBHJ49uafjHb9agDZ4G78alz+WOT9KAH05abTloAnToy464/Cn57egIJqJcY7+9Oz8ue3TFBoTg+9SqwGeO1QZUZ7FQKmBHbsuaALeck9iMdPbpj2qwDk5x6/hn0qivBXkA4H0I9KsIcn8D+XYUAWs+lO6ECogecY49B1qUYxjvQBKeeOABU6ngHIx1qrzk45B/pUg4AwMUAWsdDS8YNRJwD8w4qXP93pigBc7T25pMj8qN36c01sev5UAIcEgdulSpnPXtUHXr6VMo9emKALakDp24I71L/DxyM4quuMZHbipkx06UASZHen9Dye9M4BG7kfrS9Dg9e3rQBOGHSpQR+XpUAY9h+PpTxnoO/v0oAnGfWnf54qHI9qcCB3/AC6UASinVGP6U7tQA1uRUWPapuuPQcUzA/8A1UARbQMUcD2x2pxx/SogRnv70ATZ/Wm8U0Y+nrTqAFpf6UoppoAO9eQ/tOavoOg/s8+MrjWER5Lyz+xWob/nrKQRjIOOQvpzj8PYoVLOMDd/hXwH+3jrHi3RfhWukanqumXWl6xrUMKW9uuLu28shiXbgLhBhl2nqM/w4TA/KOwilgnigU4MduqE55HA4HNGpBw4hXjyl3fK3Jz1P+Na4iJldkb7pCg4w21QODx69KpzxPJcu+MDZgepP+fSuVnIzlNjreR+Z8rbRnd71YvHtli22yLFNExVz7dBx+tdC+nxSbTITJ/Sq8smj3tmTaxCG4tCBJK/+sb/AID0I6c44rWDuIyYFl8seVEJd4BYqcA9utZ91ZiZzEkTJJwXf644wOMVsabNChlcDIGVRR/FjP4GoN8GQmf3kYIPsewP/wBatgIxCG2wqMeX03cAY4/KrAtPtF4gifex4bH909h17dKbF/rY8ruZjgZ4Azx/niremaRqCS3d+21pkOREWAypzjPYA44z6VMgJZb8aVdRaYRtEWJGU56t8ygnA4JOABx+PAuwWcutJJcTCIoXC7UB3svGG/H0wvSs/RNW0DzdU1jxPApuFhhjgi5P3AcuvDfMqgY456d66nQdSvfGerTXWhWhewhtRA2SIx/FsLZx0GRx/DjnjFSB0Nxa614b0FILWaK40tF/fL8pl2sM9ewXgAfgM5ryrW4bSC0a806LaZSC5bsD1UdcDH4Cu88JWtxrFkZrSCGGNLkQicgKSvUFvl5IzgHOc8cCtj/hCdPjnmGskH+JIkk2Q5O7oTwCR/CRngYODigDzbw9otsLO31O9nWF5jj93N87jHGV4wuO1c7ouLC6xqkvlNNL5j7uVcDIJx6+9eh+MdPttQvbdrAx29xHDGqeSMJ5Y5BA/iJYfXFeT6jpkr3zRXhDKMEyMedxA/h6YP5VoB9VGO4s7eOzM+xICshwxYZIyntwD26En15qzXurXQkMMv71sxqiuwZZB6ZJxn06fkMcf4P1KZIotMivDM9oFzFMMgx54DHJHHT6cV6ndjz7d3NqN8yDf9m4x02vuXrjgr24oN4vQ86u7PxFqGG1OaW1SM5MiFopSB6kEBj79ce3T1HVvEfiC/0Sy0i+uzLNHbFJXxiRySRlwv8AEUC15rr2qXem2LrcO9z5QU4mHDHcvGeo46Vr6Tcw63AzQtt1GFB5kG/DrnIU56Y4x7DjqKC7lE6RDokkmuyvDujTqVwT0xyvGeAAMfoM11//AAnGrXtobuLa9tLG0a+ezK0bDghj1Pvjr229sXyYr3SrdNVjktrhLr92EO7cABncOg5zxx9DXA3vimxs47ua1snuJo/9Gt/lCRRgNyxHP3DhV9Rx0pWDmO70e4k1S4in1TUJLkWrfubdjsX5eAVCjHXHTBx1JHFdlrGm2+o2wv7Vci3kaOQLlXxH93HHbqMj/Cub0KOTTdOsrq6eG5kRVaUIBhFflQM916Zrcht2vblZIbgQRtJtlUnayBzwcEHdxnA/UdmUcd4r8PnxNpIk0u68lmmQvAjb1mPQBwpARmJHHTOKkslk8NeGLrVLhJ3a6fyZVZPKeJ1ypQg85yQfcZ4FeqWnhKSxZIreZROsifvvLKoy5P3hk4O3HPTI9MGvmj42a/r1jrdv4eu2ELRDerruCRjOCQeSGb17DoKERPY5iyvY2vIrZEwDK0k0Wfuo2cKTjn5ce9eh6rbWkWlefpjxSwkhcsgKqgGTgcc15Rpr27vaS6VPtlkIRmkUDOB16d+eldPr1/cR3X2LTWTYIBBLCxG3aTlWGOhB5OecUGRnvAbW9gNkyxy/vH3I2cKoAI2+nPSszW9fbUIUguYI0kQf6yM8spH4+2Ow6VhW99fxapgRxyywoIlJY4OF9QdvOeR6+4rEv1l+3xtcZEg+6o5HP/6+K0JlKxetpIhJ9lVmJQmT8unsK6Gz2vCxZQpH3lPJbvXMpPHBqjRjB3Abh0YNjgYrpLOWKaGSSN9uzA9xj0NZzJNG8laSzit2lKFwCU25+XsMntiuUbS7251X7bHHIlvathux4A4A6857YwK6qa0uY9Li1ZyGkeT9yuCQBGTu64X046nr9NPTZIbk3EMcjLNsyUkYEDGDgew/QYFAGHqF39gtBPKp/wBXtWNuSykj5fbJ/p+HsvwK1LR7LwTqWqybI9RuLxkBnXISBOQFbb3bqM4zgYryzVom1C3OoWuJFkHybeCNvBGO3Q/Wu48D6hd2OiCK3URpaOfOQgNvMzliwyM8EkkA4oKid9qGqzwR2euafPKCud7Ockx5wQRyMDqPavNPE17Ouu2twdPW0EQDLJAg/es5/wBW+3apdWAA4JU5OORXtH9k3WvQtawIkhj/AIiQNgYck9wMegJx2rKtfCei6HdPpaXP9o3Dx7mt2kMaRwIRkyAHqd2FB49qCjyqXWPEN1qYXRIBcJNtU22xCoYDaRkHd1Gc/dw3NekHwLbRac9prNrHbtsKrDC/2mTA5JLk99o+XGMjB4rf1HT0vri0hsGitrCNGJiRVjbjhgEOCcZ+8Bt6UviDw5dPCl1ZS3ciRRBT+/3Nlj0OOR+BxQaHKQeDPD/hdhqmiWVpLNPFuSa+keTCBclQnyqBjIJzjH5VxumfFBZPHn2S8EVlpxVB51uu91CEZKdgOMgY4xXU+Ir7TbDw4ijAnBlkjhkO+Qy8bXO77qr1YcL+JFeFeIn0aa8t9R0Lcl/B5hvFAYhhgAEccnkj5c7eBwMUEs+s/FHh3RfF+m6je6VeIBPIixS7iweTYGUnoQDnavHAHTtXAeDoltJ7zStUgRiIyr7Hzyv3kcL0bgnjjJ47VwvgOHXPh3NHrGt29zLZ37MslrEu5BuG4MyZA3qenQAZxk0+51sC81DVbKa6tBNz9qiiZwkg6qcAqc+/Hf0oGj1HUdVs/BGiz3zWMt67ELGJXHmKhye6jgewHI9sVvW/iSyHhyz1G4dhHfwpPEcfKu/orE8ZzuHf7vOBXjPh6zuvEDG58W309750Jkt4cq0hix/HtCgHB4Xr/TtZtQ0wadD4flt44IbNESyikYGSKH+Jm9D3x2PqOoM2DqGk3EU1uk3yqhVBgEFuxCYA2j0wBWANTuow8dw5cFidkmNw+vTjGP8A9XSoG0fzE/eII8t86+npg81fFz4dvZityQZY8RoCcb1HAIP498UAaNreum54GyNo+UEH8K858Q6ZBpl5d6wJtsRjUGDO7EjAKQmMYGB3zj8K3Z0gicZCMUb+FiQqfmWP45wO1cZqVqb26LRb5I2YgOzdzxx6KBx70APTURqNjZpOQIoVlQDqsoOBhl6cY6Yx7Uz+wp7qSOHTPJzcMUETMqIGc/dUBcAdsVvxaRp6fZYIVcIrcL94Zxknpu6fgOtdBZzQ6dexW86hVhA2hsMQgGOM9cL0ABoA4i68G3ulwy6trlzEjBJAtvbfMpZRj96SRgnOFC88emK+ctTvbme+n8rphYlLYAVRx6dv6V9XeK/Ez28kmm3NtCI7nAikkYKseOhJx97nqDx6Hv4Lf2Fvda/LYWMiLbxbHkdMYAkPUYyMnd+tBzTtfQ6/wZoOlppsDzzstzvBuRJlUaOPlU9Nvbnk56EYFdBp+om8a5i0OMOfPMkksg2o6j5QByW25yQQRwMY5xXJwWd7eo2lQklGlAKr0KqvGfYYyenSu58MaTaQySYlcbNqyEgKo4HTAA7degFc9SVhROm8KWKC5vDZfMkjjzZH5ctz8hHGevPHfjiuo8RapbaPpkVtc3MECGdWlVm2lk2k4XAxzg8cj0HFZnhi+0uETrCixhpwN3J3DbgEt0x+Vcxa+R4g8QaxqmpJFqj2N4EtLdz+5CZ2hlRThkHHBG0j9cDVHc3klvFbQxPavG1wpeKMjb5Z4whOeuATjjHHAzVQ3cVwWuAmILTCs3Uc7RgAY/lx9DWjPqJvWW1uIjFmTI/vZA78Dqf8MVgahNCrtpVv8qwH94SPvkYx0988VzV6jjsMinnLbpWA5zwOAFPYY/SoYlMu0LzvwN309/5U/wAp5PnUrnaDnpjPTA9qljQQRgAMSCGLHvj07f8A1q8xmZq2luZbiKFB1XGzPPQ8n0xWvLHCs3luoAj4YdOAOOOn/wBb2pdIbYxlXlmGAAOhY8n8OtakuGuobZsEqPmyOGboPfkCsZlo0rWyhh0RbpBzel5WAGMeWeAPauWtSJbzzk+47/L+FdXrLrZ6TEq7tu4qoGB98ggAe2OPSuLhfaoTaArnOPTn+nTioGaU0u+eRz8xThMY4UDt7GuflRnIPD7MFA3Tjr371pArM4gRsZORjPy4/wD1VzMd/wDa5LqJVZBbMIsnoZBwwAx7UGZoEmTOAw285PB9KzboGSeOJAHCgtzwM960oiSoAw2P5dqyoykz+bKuWzjPt3wK2iBoeVuhZsZAViMeoWvn34TTfbPGgmixIBpBV9uME+Y/584+tfQupzDTPDer6q3ypYWM9yen8C8D8elfPHwDO6/uJcAbdHt1O0g4Z5WOeOmf0r1MP/Dk/I2hsfSOqSP5MDvwIsRqo7AjgenapbSU2nh25cPs864CKT0UevpWNcOZ3jhhcybCB/s5PFdnq+lwweCraJUBMlyQ/vjp/OvLe5JwkDrcW7eU+7qM+4qxp+QxJ+XoeOvHT86SKERJ5RwoX+72/OrllbmJVL4+Zuhxj/IqgNnTR5c0cnQ78ZH909vqDW54huB/b8bIoI8hUJP94cisGwkDXqw5+V5N4xyCoHB/GrerjzteUrgrG43kc5YjO38Kv/l0WtjXYpLFIeg7jGciuVkZ5LoAgDHyjIwQP/r10gw0IUg7S3X2rm5BmR2x2P0wK4DEZ0M0CHiN8rjsDyABWPf36SLKm5T5aYG3gbj2rSuVkt41njXbvwn+yfT9Ky7y0W1XydgAdugHWtUCK7k3ESY9BnPbHtWzZQJBbJKwJI5B7AH2rHkJ+WMH5c4x6D09OK6WQbLKKEqPur8w6YP0qywRwI3D44YlRnkU1wu75jkYHGOBTJwUlMK4IXALHuacN6r83Xpk98UAU7y4W1tpLqY7YokMpO3IGPbk9PauStddGus0nl+WiAFI3Hzc+nQdMYxn8K7poUuA0bxh1I2suQUYN0yOmK5U2MFnfyrax+VFgfKpOB7KO2KuDsJooyRw2Ks0v/LaTgRjtj06GuF1eyt31S3uoVchFzg4GAOvsP0qXxXO8aPKD5ZY4TA529PoPSuZsL59SlWzTLSFfKc8gDjGPT27V6OHp+7zEHtHguBvEGtxJaL5nzhUZvugAfMcdtvavS7fw9P4c1q/uY5f3zsqoQRlkcbsevGK5f4Y2n9msJWTcbdCrZ4Vyc8Z6ck16g09tLfPamSNr2SJZGTcFZY8hd2O4B4qn8LOun8B5I5RddtJVX+GZue+4cVwMkv/ABdW1g4H/EhmyO/+uz/MV6BfYGtRRIQyhH2lRkY7YrzZVb/hbMpGNqaBHH8p5++zcHHTntg5xXBS+J+hzvc9JkgMmnMIz94Eew9KztQ0bxfGnhz+0bmGfTrZz9njTbmB5APmccBj7dRz2q1r+qrpumLNwFG1VUdCXx7U9fFFz4kt9M0+5jMKWkYwc8SDhF47dBz6VKVk2ao6WadblNqsr/Ju3bcZX+leb+cfNvXIyI0G0eufpXdt5cRbHJIxn0HpiuFXA1K/V8gfu+vHXpWGF2MyxpbpL5AYABeCCO1djHsVlJHCJtx/ntXI6KnmzysMbU9+h6V3FlGjyquCAMKw6jgVrPccNjl9U2BbeTygqWx+U7sbgwxkDgDH51u20vnaXDHHJxszkDkkEgZPqBgVH4m0lri6hs2jECQQp8+fnkz1OAMfKcjH+Q+J/KgFsoQIMbRjAVQenr3rKv8ADYmqZGd8rDGF3YyOO1RzZJTePlA4wOmP5VcMJWTepDL3XpxVd3MecH0C1iQZl6m2PdyCDggdBkfpj24p+hYjWeSU8OA21eDkfTjmo9TmRB+8bHyFSMdOPbsaXRyBF5pxmVc7QOw/QYrqh8LA7CaEXMUW750wN2DxuxxiqWoZyluoIRfU9TjpirGmW9wsCrg7gzbsfdwegx/nFZ18Y/tJ3fcRVUc9PxrGZoOW4a2gkL/wp14xXl0syXE5lKDaHJHrtz3/AJiu51bzk0yYqpQcj+7kEjOOw9h7V5Tb6kxRSUXGCpAGBlT/AAk/yrowtO/vHNKWp3Nhln+UB8kHI4yvfiu30M7bmNc45z65J7fhXnGl3ayFZXBRA2F2e307V6L4c2GVmKtgEbGb5ee/ArDEw1Ljsa1+6HzZEZcZ2E9FwOCfyry14/ndGG3ErruHoOgz26dK9Kv3X7LJuwVGRyOCfu15+kXl7lMmMMc4+7z9f5VGF2KI4du/YgH3RgHqc+ldzp8RWNcDaBtYgc5Xg/lzXmzu/wBoS3xkAFScdAemD+FeoWmxrdEBIC4x32+m7HsKut8I0a07qZFZSUCl8HaDj6H09qz5Sps2WMA7SHHqVHX8PYVZuFeTeIpBk7vyPvVZ1H2cpwNuFzkYBriLM3T5R51wj8KzZBPXJ6D6Ve1OZZImkcKA0YHyjuPX2rOtofJbko2f74zxmjVSWtl+VR5gwCODjHTFBma1nIbmCSbaQAigAcggen9K50tvncbtw3N7H347Vv6bhdKdmHHlE8HGcYA+lc3axNJl07r1P9KANRl3MqKnOOCDxVXUb5bIJAinzMbum4Nx92tAn7PBBMFypXYdv97tn8KoWtvv1BQql5Ykd04yjYBwG9AD1xz2oAj0u1udPQz3z+Rby/dGN3yP2/2ccdKk0a8W+15oI8Qw7VkQdGkCBshQQOcjkdgD7ViR6vPqWsPGphjh8t7eRA7CGVmJUcOqsMEgE4BxkDpTEmudJ1zi3UyWyqH3fMULYAIxyVGAcjGB261nzGhq+MdP+0aXBbRt5UAlZtpbcyryDkYHQjisuGK01TTY9I0rzZpigWaRSUWAEAHr1zzxxnt2zT8Qa7brObe+maS7bajGJckchtuDx2yM9SOnapLqGPw9bPcJcIltd3HmF3I5DjIIwBgnoB0xj3oA5Oys7PQZ7mOwYSNwhK/Ls29GBOO3Ws/V4jNPbXErtMJCxy/Hl4X5QOvfk/SrkKS3ohuLeBilxIkPmc85P4cMOR+FVtat7nT7RbO0SNJ926U7w42HGOW4BY9BjoK3gwORv547p38iNn8rb5QKgJkYz0/hOOKZos8GnajAiN++VkeS4Y7vN46Y9MYGeORmoG2RiVo42AlbZID/AAp0Oc+ua5myf7VfnyZAwEgiTdzkEnt1x6duOPSupRugPfPDEP8AZtpeR3jCfRbt5XHG5obr+FkUAtjjIxwOTmvM4pY9ImvdQRvMu2LGUcYIB4UAYAAyG/D0rqbjU/7LtUE7jyg6GSAAZVyoBZc/eH8/yxwutXkFpd/bIGjuyCftGOWC8L+DY7E9Bzms4dgM3WriWxjS/wA+dNexgPt2lIvQevGV9NpGc9qd4cWQwS3KTLJcW8Rf58nYqsc7fT0PHc1n6tCkOnyzRTEPu8uPHybRt3DOB1ZeOwrS0ONorC6vIZmzbQLI6kDBZyck475Q8Dp0rrdNciA0Im8+6luz+/tZMLLKCDJEy8jA69R1xj0qHXvE9rZ3p0jaEm0WwluI5iQjSP8Aww4KngrjHtkV02h2huLHVpnHlQy232iHeQWJjBOWA4BOOR2I6V53aS+FPFfjZ5tRtGu4LuySERb2Qx3CbQGQpj5lQcdQCcVNKKTA5fw/4g1+21AanpdvDatOHzOcMU3dh833cjvx09BXa6QL3w7I2saw0Nysr4nYQ72hjTJDq2c8tkYAH8JzgVX1f4ZW/hy0e8TT38r5v3hcyeVGW4aQAk54H3fpUEmrxTQxWel7WG3apYY8vA4XcensADj2yMaS5J/CB7BcPfeINCtP7MwmnXluzSW8uN6TI+T1G7IIwBnA615d4Q0zTdbneaS1jVpp5I0lA3ALtK/MpJ9OoGM4H8WDh6n4u8TXEum3cOotH/ZQaGOGGMRRmIxhc7TwW4GMjAH3QK3/AAlHa6Ppgv3bZ9uimiO7A+WMnn3JwOnr0rNQ5IuSA52bwzeeGLe5thOdiTGBwAPJlUdCmeVJ+XPcD9ItMt203R4dba+EMF1O8LQhhwRkcBuAzMowMHAPvitjxxrCahBatcRzWt6EMkvldHBGxME5wxAPbgCvNbucXeknQFj2+TL5xkPzMdwzg8nngdOPl/Gu7DqcoczQHR6ENV1XVUjje6isolaOSS1PlOIWxuVl3Bn3DgtycZb1rrPGNxZ3Fvp2ia7v+y/aSPMHDW8MQ2R7mO7KjPXvjqelXo9C0jw74l0Gz8Oy/abS50+Sa5YSGQ7yB8z8nZ68AfSua1LT21bVLh7qSWWa1iQ7GfEbRQbVJCqD8z46epxTt76JZ53caJ5F3eJaXUc1rFIg848O69gc8cYwMdQOO2e58JDRrO9SSeV4btXRYIkycnJ4Ixj+7t6c/hWKbqTVWU32xEIGVTCxqVyMbuTnAHHI644rX0L7Vb6gupQBxaQsIJbkIWVywPyhhgc474C4HauipL3LFqRs+JLgjWrfRbi7K2MUYZFbaCgdfu7lAyGB4yTgVjtbm1jTdLuklKNCI2DDbt2rnpnjqcYHpW/cnSGluNTaFUDERzyyqTtK8LGgb+IAfNjjpweMYEQ+wH+0NQjaRlbeGGCWBB5wOi4PK9MH2FYUvhsEUbreH1tNO+23TrJOrCQx/N1H+0pGCQeD0xX09+yb+154t/Zk8aXkcsVzqnw1vpk/tW0X53spnwGurZS3LjjzUX7y4P3gCfnq1uEGlG/jCPAltkxlsEAjI7YHc/pivNNUuFht5reGQmLUCJFZzzF12gj1xwPbjgcVrh3JTLavof0Q/tY/sk/DT9uL4ZWPxn+Cuo2S+MBZCbS9VtmAt9ShA3C0uivIPZHI3Rt1GNy1/Opd2XiTwnr9/wCCvFmny6VrmlXcltd2NxH5MkTs2WUjBzyNwI/hOVO3FfWf7Gn7bniH9lLXZNH1eOTV/BGp3Kfb7Hcd9sXyGntweAwxlkG3f1HzZr9Yf2xP2bvhp+2d8LtP+OHwTu7K48W2umtqFjqVm2P7SsYQd9pcLEN5cchSV3xuCo5bY3rxl0LoYiWHajL4fyP56TeW8jkxCQrnG5GIB9x9PwFbds9rvcqWdTEwIDdRt6flXNanp2seEfEOoeFvFmn3Okazp0vl3Vjfx+XLDLgHBQ9cg5VhwVIIyCK0PMIhfYqhmjypACnb9PTpx3qj34TTWh+tX7DnjfQtO+Cl/o+rRSJAmr3e+QDeqM20qvQ8HnGQAcEccZ9S1TTvDmnWtxq9n5im4kLWsS/wD6f7XU+meOlfLP7EYn1X4c+KtPhjM/k38EgjT72WyhP4gc173cWF6y3X2SMneEESDPJ9vr0rhkrM9XDy9xHjPxgii1b4QeJYFw7WCQXa/Nk/u3UAbeoAJ796/POBlS2EyjYuwk4X0yMjGP8A9Vfo94stvO+FHjWL5cnSzuPVgVmyDjH4fhX5vwyBraFn4GMHvhfmHT6VjM747Hu/xYiNz8ILnP8AzwtLgY/2XQ5HsckCvhm1TOwKSCy9R/L/ABr7g8aS/avhHcgMH/4lOxOwKpJGw/JV/KviCAOFVlC/Kucd/wAK6sJ8B4+bL95H0LO+QKcjoMHtg+lPTAbB6YAHvjtTVOVO7jP5U9WXO4cHjjp14rY8kmj2DIVsAnGCPu1Ookj45A3bfbHX8OKigUOM7gACB0BH/wBatKE8sQAwJOc/3cYomaxIU4+aRdwZcAkcAjt/hTgvodu7+Xc+lT4wQCny9z2Pbp06UnkoVwMkc7SBx6VmWIWG/wDejGc4I6Z/DtUixqAcDG5MFRnn1IpyKYvuv1wRmpMOrgD5fcZ6HrSKSHw7MDy0VGUdPp6+laYWUrk7R3H905+nFZqngptJX3/pSGVYxna4zwdvQ/59hxUFF2S3inXMoH3R8w6UyKygQBlTeQvHpxx+dRROfk2uSDnGfU8D8KeXcDB3H5gPoaALcs32iSKEEMPNVWHY8jj6V7RA5BRWHbIPfBH8uf8AOK8NtPnvYApyPNQH0AyP6Yr25G8wLyVxGecegwPyqomc90eZS4aScN/CxYD29KiUYYtk+mRwPyphkJaYhMlGYADj8M+9NhfCg7SAOhPTj+WelccviOqPwoliXBLOvC4X0qlqnFi/uApwM9T/AF4q6CVBCD0bd6DtVXUTi0MhYRYbA9x7DPFVHRmj2PPrr/j5bJyRwP8A9VJHltmzb0yuKaSvnncMv935RnC9qnWQKgQRjI/THQkV1I4ZbmjGAkKq7KxLZz0/lQFJxgncMqDwAKiiLKu0qhOcKF4xnr+BqYAZUBWBPZuvHFZ9jZFoMZIQzAZC5GOMe2OBSCZkjbaA2cewwtAUmIR7D6ZPy8H2HPFW4UjDCLeWAkVQOP6dqkoZdwxhUdm7Bec5r9Kf2H4Wg8P+JrlP450h3Y4xvMg/Mt/OvzN1K5md5E3+XGiHhQQ2ccAjpjj/APVX6efsNb5fAHiG6k/iuIC5XjjkBh+GPwNaQOLFysj7oslSRIkmDeWxUMW6AHg/QYr4l8R+OvGlte3nwo8Cf2x/wnfijUVeN7n93a29sJJCZYiTlUUff+XG1eSAoFfaUTCGFiXH3V2fwn5iBj2ya+WrbSP2p/GGq65qvhzxXoGgafb3s1klpNZRSTbIsBRI0kZbDIVP325z8oropo81ux2mjt418IeEvHHhDV/GNz4pn0VbLydTeLyXWW7G10DIScqcfxMBwODmvcPhPJcX3hDSbu8lmnkeeSOQzks2RJsI5ZjtyODnpzjtXydqNl44+HfgLxTp3xMv4b7V/E17BdRXGmJE0TCNxJKziIIIRI54LdwQK+qvg+uPh54f8tiT5TPywbpN68cqP5VVkSfmF4h8U+MLz4geKbbSPEGpwxHWrtIYxdyIiLGxJAXLKAGPRV9u3FlPiJ8StJSF7jxVrYR8+WpvC3T+hHT6Vwc91GfHPiK6zlf7c1AYGMD5mz+q/TjtU+paggNrO6bjEoO04Ctg9cH6CtEkM9Qg+NfjuN/IHivXLedQN6yNGyA9gvy81tf8Lt+MFsN8PjHUlMbkBJoInzgcEKUyBjkHA9K8osZtI1Kac38i28KDzJJY3yQMY44/p6VHdXseupe/YFP2ezijaMEbpJM/xcEcAe3epA9GH7V3xqWRbK28R/aLhmCIrafE+9ycbVIwD7ep49K6I/tKftNWUrpe6bfMsa/NM/h2cR8dgR2H0rwbw2bnUfiZ4Q0hEVbi61KFSpwittGRnHTkflX6m/tB+JvGuh+FLfUPBWpQ6beC8WO7urkx48tVBwiyqVLMey4/wluwHxdF+158ZYVzdaXaze50e5TP49Kmb9s74n2x23nhnTsAD5ZLK6iJ/Ag17tofxD+MJ8ZaD4M16fRtWtJ7tEutV00r9o8o7h5dzbknY5CAb4wVGR83avTtE1FtY+J/iHwveRQPpukWsLohiQu8kpXaS2OnXK49OnSr9sv5QPkeL9tjxQGWO+8K6HLu/g82WNs/iODjsQKuH9rSDUAft3gqzKvhv9Gv/LZmU9329sev4V8yftIyfbfjz4ga2SPfts40RVCp5ggG8bRgAA8DjAA4rz+SSO1tJEuUX7Vxjb93DY/Dirai+gH6lfBb48/8LV8XXnhb/hHDpYs7D7Z5/wBqWZdoYIF4UcnIxz0HtX0yybDu2kN6Z/L/AD2r4A/Yutt3jbxJd7fmTTIIiF/h/eH+ea/QghPT05/CsZRSAqbhuHOM4704ybTzjgA/ielSMqnAAwKzpnuAjSRLyeeT29qmwDzqS8BlLHphecV8Rf8ABQbxBbj4UaHoUId7mbVDN5IX76RKuR+Ga+sLnUb1IJLi2s5JzEyhhHyfTAGOxrzDV/hjZfFjX7f/AITPw/eTWloSsW+fylg81cM4GDuPy4GMHn3qo9ioOzPxEtDLHGIlgkmAYndHGTxk8cZqyLmNWCOuzcOjcY9OK/oA0D4FfCDwZBNb2Gkttu23S7m8wkj/AGiMj8Tivl/xJ+zp8P8AXdUludOtr20AaRXW3G9CxPXY3Q+y7QaxnSR308ZbSx+U+/CcMn40oaQ/cdeOBgcfTp7V+oifso/DuU/PHrLHHTaqjt/skj86lb9j74aN0l1qPd12tn/2XH51m6Jqsaux+WbQNK3zMrdE2rxx/wDrqUaQOFYgL90jPH/1q/T1/wBj74bjKRXGvKwON2VK8HGBhMY9CKgk/Y88BAfub3WRnGcrv/oKXsQ+ux7H5mf2U6hmMsf3cZNQpZR3DLELhUKgnnuP8AK/SuX9kPwQg2rqeqJzyGjB446ccVVb9kLwa3EWpam/BwGhJHr93AH40exD67HsfnX/AGZaRKd0yNnn73WqzxaenLKpPTaPb2r9EJP2MdGmX9xq12OMcwHj647VRH7DEUpwmvSRMCMstuw/Dkmj2I/rkex+e7XkCRttiB4wS6/wk+3YcCslXXHl8kDv9fWv0Q1D9h/WLZv3PieFIox9+e0k3EdgRGecduaz/wDhinWLiRIoPENpLLjOY7aVMDtkSNjFHs4k/Wz4OWeQJhei9mAAHt6mn+Yf441DYJ44K199aV+wh4wv7680ye+t7D7OiGGe4SVlud2eYxGflCgc7sckcYyRy3jL9in4heFNHn1yzu7F4bSN2m3FiQsf3nxlQo9SWwB2o9nDuH1s+TfCzyxfaGbhZu+3p7YHpXoeo/uI5F52pbce528VyPgrTp5WurebYDZ3D28m3nMiMQSp9K63X3/4l1+QclLZwVb1Cgce3rXRFWVjCcuZ3PEdrrHhvk4AxjqufT+XStB3cbcDAjx7n5un0NVVYtEnB3YBBJ/hBwM9un1q1ghyxyxUfKpPAI6FQO/5V5lX4j2I7IXgoyOGbcPT+WPbn2qhcB7iJ4wVO1T9TjHfjt/n0144/wDQwsgO7dyyHt2Bz2/wqpLDI8btt2opdgD8vA7Af1//AFU4rVBJaHme7v8Ad44705c5RBjA4HYUmcAoA+QeOMfLSjcvTK44Hy/5xXb0PK+0am1FKM5BbjA64A60gYlB3xzx61ZSeDARgjHYq88fX8KGjcqpiTJDY4GOB7elSbi2yRSnMuTGsbNgHAOPyx9K1vP5UcghQpCN8oA6f56fyrMHGDMdv8O4HJHuex/KrJeIqQrFMcMF6D2zjP8A+qs5I1iy0JMjeyu+GG5jxwOKy7hMtvjHDsRt74+g45qzkIwUjciDKn1PU/rViMqxATDE8f3Qv9KSQ2jEMcaDEvLKPm4/T0+lb+j63LpxS2vVNzZlNkZPWIE9PukkelV57VmTKgqykN6blHTA/CoGswrsJSCq4PGV6DOe3p2pkWPUYJSiRT2r7o5iSTgdOOAOnSsTVdJ8+KW5tCZcL8wYfvPxxx9K5bRtVudMkZcmS3Zi8kecZXoCp6Z9Bx/h6PDNDcW6XNi+YnGCC20EjHB46/yoJ2OBRpVcI+SCAeeWI6Zx9eB/IVMgYLtXcNwAAPUY9M9q3ryxF2TeWibGjBEi52447evT8TXNzk28gWTcHUbXVh04/pWTgaQqp6D2wr7uV4LeuPf29xVyLM2Cw3FgDsPPy4657dOlZkOw/NlUwADt4fHY+n1HatKP76tbkbwcFx29cjpjj6VBuVLm3FzE0EqgNjAHov19PSuY1DSZLJBvbIGNsnO3/d46V3EifaEUB/LOGyFx26nnvVMr+6a2vYwsTHHsoH07nvVxlYiUTjILkx/NlircFcjC+uKvebbzEfvB6nH5DAqG/wBNayORESgycn07/pWbGGUZBIJwEwAR/wDqrUyOk+zMSCqfQoOSeM47dRwKcGlYAAMR37Pjn2xjtisaKSYZbzCq8Mo6Z4+bHtWqkjykM8jDgEN0fB6D/GoaNIsu2wWUbpFAZcAntgfT0FW9q8MCeDt3DlT/AEOaz4IlC7HJKpj5eowfpVj7MFJEsRAPzZB4H9KyNCdkg2lF5U4wAQAP/wBVJJFEBxGdzYXd0w3qO3NVWgiIBUA8Zwp7/j2pQrEDZ0P3fm6/RaAJXEbkcYUYUk+3r7VCY0dWXzOrksF7j29fbmpvJmB3eWEPHy5wD2zj3zjGKaEXP3ckdVHy9sY9wAPagCswG1eNzEAgdvw9vSoy+1SSNqoQu7rtwOfp+FWjLahcEEgAEc4JGOg9D/Sqv72UFkGzd8vOBjJ7/j29KaMx6gkH5SP04Hr+H6U/cxyeA3ykL2wvTA4/H8qh80nfDGSyDcCxGWwAAV57f/qqMSS5EcoIfAweF49MDjH+eKsCzb8iQYC/7R+56Cs5o1WXbLtzyQg4Pp07Vc3DCo38ZAIB446AAUy4BBQIi5Py8YySOPrVRM5FFYz5ZXj5G3bfT1Ht+FSZVmAUYDcHsAMc/wD66cQI2BJHXj0ppbb8wlDHsG4wPw4rRkISRdi7tpYcAbF6AdhioGYMo8wjCttIByP88CrC4UL/ALB+Xb8rZ/yDUCkyKVyZFPUkZK4qREjuVQbjtH+zwp/L0p8LCWTORyc8emDx9f8APtVdcKuU6E49gf5cdvyp8LkIzEDA4I+7x6D8eOe1AF+1yVJAB+bIwvX0PatF2SOFpSRyVX5RwPXP0HpVSziElwIyxjQAH0BUc+x/rWgsULZ3OCDtJIxtHfB7Z9sUFIxpLxwwbaCfmUYIVT6Y/wAj0qhJI7LvPUEkE43sf9ntgfj6Vs3GlwCPzRIUIUED+HJ9M9vWsS5XYuxmBZOnqPoP0poJbEMBd7zbEyb2DZJGQABngV6AM7o3YLsGNoI56cj245rgtOG7UosEcg7SPUCvUAqTSLa4DMzD5D02r/F0GK3gcNTc6e0W4Z1jTnzSAWOdoVuMgAjp/PFeSasRLrOooyhIo5cbcHCoOoAHCjP8I4HTtXsNjGlzu3NtBjCg4zjJ7jB49cdMfSvF3kb7VJuk3ZnlBbO7OwleuSD7dq0MyMHbI21VYFeM8HHQnHp+VSRAhl2qy5THVQc/TsPyHtUOfunaBg/dxngnr+Ht/KpxncXbtwpGAcY4K/54rMB0yHyT5YGW42jj5u5HYVy94JPM24xgjAAwecde1dS2BEUw5LqRtVvmXA6k9Otc3NjzgWxl1GQeOe4z2poD/9X9BwcDnDbalyfxHTFMAJXkBAR8v8VPwRgKQa7DnHKOpx+PTp0pc8DjuPpz/Ko1PUHtjJ7f/Wp+P4e1AEvXtkE8DtQvy47Y4pi9sc+lLwM7fu7eDQBKM4xjge36U8jA+YZA9T3Hr7Uxe57AdPp/Wl2vtyATg9/XFAEvUlF+o+np7U5c9fp+nrTF4fCH/aA/rTo8Hoe5GKAH4OT0xx6E/hRhucD8cD8KcAoIbGBn0zx6CkAIUZ4IcjPT5fXtigBcnOG6cDntTwOfQ4wSeaMfU04KMEqQRgc46UANUFQxHbGPc/0FPIZUwwOSxHt7ce1HGTt9j6c04Abx6D5se+P0oAU7vl9uKUggMucLjn35p2duR246etA2hsnODwBQAgzgLxwRzjp6VMuME4Lh842moh0x1wf8gU4kZxwBjj0oAQjGT79B6AcDtjFIB/COvTHXAPFP7HngDn+HBPAGaYRnKtyCPYdOvNACDByAFGP0NKAPx4pcqcdu2f8A63ekXI4HHTn2/wDrUAABC8fQ56U7AxwOfSkAXdnkjp/9enjcOAMjgYHFACjHAcADAyGHrTdrdOmBjrjHpTmyhIznYRgdOOwpu0bTnkce2KAHtt3/ACjAUHIIwQRjt6YximEKD94f59v88UEdW47AA/eJ44pCRgpt68Envj/CgBcZb8e/XNJkkZwePxpcfr6Uzg5XH9OfSgB4yuQwI4HP+H4dqOWyBg46ZGOnam9FAHIzjn0pRyee5zk+g9PpQBIGA6cYAxnqM96mYBSAOMYG7rxVcH5c8cY6j/PanDbt4HP1/wA8UASsOqkYIx1/+tSe5x07ccUzgEcEdKUZPbkdh0OOlACnHGPXHpwKXjnHIGfwpvbZnjOR2pS2SeT8vccUAOC43E8cY9KUljuJVV4zg/ypndj1OB16cU85XkkFfzzQApZRtX5QTwPxpv3WHcgZJ/TpTf4No+bn/IoJ+TcpGABx6nPT6UAClcZIDMR69qfz2H0HWmg4Jx/Fj8KCBxnjA6+tAEuenp7jv/Sl3dh065/+t71HnA4x/npSfKOePw/z0oAn6dPyozj+lRjP8OM9xRken0HpQBJ0AHFS5wQNuMY6fyxUIPf0HQCngDqMdOvt60ALwM8cH7oH60/ptI9Oh9aZxn0wefTFOGcYxjnHX0oAOQ3zdMY/OlQ8cc4GPb0peh4GOg9celABHHofYUAO4znvxj0p6HYNu0+m31HtScYIA/z6U1VUr8pOOAMfw5oAsBtqkjjAyP8ACp1foOhx/nFVBnGTwB1+npU6Er7DpQaE/HBA759OKnTAbdwfT0zj0qsCB944GOBjJp/BPBGAOcUASjpzn5u3pTgQOp4HA7AAfSmpguSOelOGDuJxx7UAM3bQrHrkA/7OP6/pSBsHAHOcHNJx8oBHbr0xSnnDH+DsegI/pQBTbPJqpIuFyOq8irr8t8vQ/dz6VUc8kAdKDMqcDPA6dP8A69B/l0ppDYAK4FHOzk/xc8VmAdiOtGOMAMTR6k9hgUrdeeOn4f59KAIsHPXngc1J/wAs1UjHO324powEU7sKwGPX6UmduAML/T39qAJdwHy/dDfyqZGIPsvP1xVbJTdwMAYz1NW4ECybwoOOfagC6qMMqvTsD1BpCmUZfXpj19KfuyMD/wCvS4UYU52g9/eg0ICvTAxjv3FM2kAA4xj9Pb6VZIOMgHn17elLsx83QjnGPSgCqTn9P84pny9x+HpUzKw9BnIB71H149OKDMj28+WuPUVDzjjnnIFTSBcdc/WmjAU+XycdB1oNBojBBHQ8Cm+XjJOBx6ZzVjgHPPTOO4xTghwMnnPX2x0oAqMnlttPU8jPTH9KhxtBV/vL1A/umrx29Mcng+lNEbH5eBjjJHUUGZBt5KZHA4/wpsn3SD0xgAVY2hWx047/ANKYqcbR0xycUAUmyOvA+lVnUFeOcHjHrV1lXcVHK9gfbiopU+Xdg+49unOKAKpHT/P0qtzgnPIP+cVbYZB7YH+eKjZcDA9B+VAFNhj5Rz6VGCRwM47VO4I4A9/wqHB+4B/n09qAGcnI46Djp/8Aqp3AGecUpAAGeAO1IOOOlAEucYFJkeuB/KgDkdeT/nFN+Y84AxxQAmegHByce1REjrjgde3WnHOOOMfy7UnTHTjrnnigBMEemM7elOAxnt3+lIF6kD7pwM9qfgDj0H5/hQBAfUn6D+lNxjIOOPT+VSfdHAAzj34qN/u+i96AGglN2V/DP5UxzwOgI9eKYx2n+7kAfh3/ACpmMcBcgY57Y7GgBGO7OOo/D5aiz8nYinMSF7ZHtmoR6jk9h/8AWoAdlexBxz/9anbjz/tY/IVD82Owp+RnGepoAa/1HXoaqSZ2sMHnjIq42e3px/ntVWQfNj1GKDQrtxwBkEY4GMVHtAU442kHn2qQhTkdfw54pAFIznAHHPAFBmPRVK5zknk+3t9PamyLgBY+gB49PbtxT/cdMDJGO3alK9h04xQBRYZfGPoPbFQMpIwpJ3cEDp/9atBxwVPPOMVXkAGCAQCoXggE0AUJQNzc1DjrgH2HpVk49Mg/mKgKEMflyT09aAGbQFAPApjcH5gOKnwvXbkL0B9ahkX37cD6dqAK/t2HamN0G3HAqQ/7PX9KhbHboeg9DQBEx2puXnGPwH0pSf4sDHT2BppGRgZwT+VRE5HTPHG3+tAExNGedo4I70zPr8oI4FKD1xxgY4oAd0HoOlQk/L1xxjips4wRwOKhbrgd8+1ADT2xjnOB6UZXtgmkPOR0zzSbiV9KAJPY0vBPTpg49KaD+A9Pan/XA7cUAM9T+FGfTqe9L90At07VGf7g4zyKAHhiOOeO1J2yeKXIOB6UdORxQA3jGD+nSl6cHigHt29qD1IoAb/Sl/T074o/TFHTj/61ZgO6dePQHoRS/wCfakHHTj6DtTv09B2oNBT90Dt2x7VIPXj2A/Kouoz/AHun16U/qcY5znFAC+mB2zSeh6DOD6ZoBxwDj0ox8vljoOlABwPp0pcHHzHn9KQnvj0+lGRn6/lQApI//VTCfvfSo2P8zilY/wBKAHdh/Kmlum00Zz1pvUcdPX2oAkDZ5OMYFPPGcYAqEHgZ4/lUpP8AL9KAF6dcA8U9V4x7Hj2qPAIOOtWBwQM4IxQBWcc+nFMxgdKmdsmoumOefegBBjPH1pwH6Cmccj8KeM9R60AKB+P+eKk3dGH5UwcsfboKXJXnbggY9qALCNkqOg/w6U9eRxnioR0qQdBkjgUASZHT0ppxn+WKOf4aae/f+X5UAJx0PA9O9OHbj29qbjApcH+LigCUd/akP1wOxx19qQdAeTjinYIO0dewoAQDr7VJ+AHpj0pgGBj/AOtUnTA9R09qABduSOwqVKiGentjA9qlUc9KAJRyMc4qcYyCpxwKrjHQdf8APFSgY4PSgC/GAcjI5GMY6VYBJAxz0+hP8qpRscbd36dhVpWBbHQHoPQ/yrMCypA4zjocemKsoflIB6flVIHI2nHTG0dscVaUnhWzx3oAsIRu+oqZPb36fpVVGwuR6dOlTK3Xjbjn1/lQBcUnBwOwxUoPIGOg5HpVVccbeuf8/lUq989BkH60GhZFPGPwqBegzz7VOOOtBmSLzS/7I/Om+hFIT3Xj2oNCRWz754qYOdwOeOgqHhTgjp/SpF54IyKDMuRtxlegFTxsAeuRjmq0ajbn0GKnBUMAuMcAUFJllev9RUy4wvNVx29fQVNkZxnnuP8ACgonTIUYFSL1/T6VGFPAxUi4/Xp6UASDoKceD1pB1pelAAOvPpg0uOPTFIOOv50vrjnFAAMd/wDIqVMc/rn+lMGVztHXj8Kk27cdsdcc0ASjHAFTKQKrhh9M1ISB/wABoAnyBTS4z6+lNzk/z4yPXjpn3pMkZ3HAPXbQBODUmT+VVwf8/WpB7g0AT54xT92B2FQZ4x+lPH3eOPrQBYU8fT+VTDO3I/yKrqRtHPT+lWEI+7zxQAoAz35prZP0HpUuPTsOlM25AWgCv0461H9O1THGD37VG2ff8KAEpaaKkFAAOeKaelPwOtIeuaAPGPjv4j8d+FfB0uo+BrG4vLkxT7hDGXwUQMoJVTszzhiccdD0r8X/AIk658TNXW08JfEKcwR25OqW1oZUmG67BVGby2IUjyj8v3+Pm7V/Q3DcaTZWs95rzxR6aiYnM5Cx7CR13YHt9a/n/wD2hPE3h/xJ8b/FfiPwokQ0gXUdla+QQ0AS0URtsxt4JYHpnJPWsqomeXwK0QMUW0gdc9SMdPpWYLN0uWmjfEW4DAGecY6cDAq+wkc4wGaTB6YwMdulWI4kkIXPToOnTtWBgZeoL5Vu0Kv8/qByo9sce1QWmh2FtotxKrSG4unMKSDHyIeoUf7Xfg9gOcV6DodjBLPcRSxM7bRuHdQf7uevpjtVX/hIoNL8P22m2kUNzLNdsc7ApTH3iM891I4Bx19K66MLEWPLt9zplqEuP3EXKB3xnB7dO2enHSoNNDi4kdVVgThcc5A6Ee5HSrniywnttNc2mJYZGQeWrbpoWf5hvCjp2B9qXSbC/t7V9Umi+y25ALK3ytgjAKjsOg7U5iIbkICYmcNKfup0+9jH86nkYmArBG0f2dlRhJgMwHPPoDWrayabZRx5tc/acoC5ByOB8vseDn1OOlc/Ld3FzA0rRiFWk2pGgI4HQk98Dv61mAt5BBeQyWpKrLgnCYYxqOPm9OD9Ki06/wBW0WX7Lot6UaaICfYRhkHAQ7gR1HIPrjp16/wnolnFqUus65HM1i6kxxQgGTzCNpznHAG4fr6VLNpugwahLqGjMLiDO3yrpQpjZcc8k5OBwcYHSgD0fwFrq+Kft3heSJdHWz09bgL8p3XCShfvBQdrnk46Y/Cm+ILIyudPuLQltxZryN9v385ZVC4UYPpz6ZrxPX7C1juH1q2MgYgMnlNseOQAAAdOCQDwO3FW7T4l+K44YX3RXvlfKRPF+9Ye7oQzY/MCgpOxJqsN9Y232a8uIzFbDFtLCApzknJHvnoOP51h61qd3qoGo29oj3McSpOIgcuMfe2gHA24x6dK7DU59M8SWEd5odm8FxJgSxsykbueMj0HAbC5/KuB1XRtT0i4iubR/sdwwyQGBUkewyBn8vy40JZJYa3La3/7mX7NcuqoYWAOB2xu4zg9Bx2zXtmgeOdWvdSWxurf7PbwwgBx8uTHhcM2Ow59sE9OB836prF7dPb3LWQSawbzZABkNtJIxj7uPr/KvqbTZfDWt3NmLUeYJbIX16d+WLBQPJIA4CdeOozQEJDtRihkWeG6gM43ZCydAOMkHsM/h/TjdZt08O69Fq/hnU4oDPH8ySLhWaLA2nOBhs9P8OPS7dG0jUsvP+5ukQxNNnGPQlfukcewHpWL4n8P6leCW1vNMWYuP3NxHgFvxHPHWg3RT1TxTeReGJNQvdJ8u7ChoxCvnQ+Ydu18qTs9ADwT0JrwTw5Z+KNX8RJZ6lHeWtrfSGa4eSL92sjHg5IA56YG2vd/B+jah4ei1O51Z5/tZjW3tbeV2CMCf9YBg42cHIAwcgYzz1eiXN89rnW4ysdh9x1GElY9FzzznpgdBzjkgGdPpEFroqLpluiyxxqqtERuljQAbcZ5Ix25rS8zw1ch9KvGtrc3JMUUu3Y6SqCc8nHA9DXn39mXFxNcXelyiCGQ4VXJaRHXGSc/lwTkVwvjiPVP7Lh/tCxt7hEkw1yJCH5/dodoAKqTjd2Y9MZoGnY7vTtK+JPh2SS3n+I+lPYMQoTUoIowIUzhCzHIBHH06EVmeO9dHidU0jVHsL+S3z/xMLddqyNjbti+ZgwHqOvA46V5wNE8P/2da3mo2UqvO6gorF9u3J6Z3MDt243Ac9RXa63Hay6bDc2LJJaIU8yGNeYI24+4o4HbGNvAxkigHqR+EvhxoYSa8ub1fPjRVVGj+VEIB3YOB06Y/rXVaV4D8D27/wDEyvUldZDsIMa7d2P6Y6AkdCK3Ir/TdWs49L887lhV45HXbhPTIABwO4yMeprzzXpNN1G7g02W5gsraaSNPPLL5kci8nADtwFU5JAHfGaDOxR1W10bw9f31xYokhuXYqYuvdV4wNmAcdvXFcVL4Ua/uxqDyyIHxIN4y+0DnjgDd1x2/Su2+z6HoWoCJSs9lI4Md6ZhIikZwWx8oY9OAMds84ZD4n3Q3M+n26TiGR4cx5wyrk7145BIGCKaZNjk7r4b6n4ikhv7GeziaFfLXzN8eB6M2zB6YGRXY2nw20XQ4RFezfbJJPma4OPs7Z/hQAnnsd34cYzgaTf3OnRRWsV2sqzShZYC20Lg8ZB6Yxzx8vYkc16xOgvtO+xMGVHBGAmZI2B4zjrtxz3xSCxmwXGg+GtFjgu4YpId/wC5WRDKqknn5Qevv+VQW8eia7Dfz6VZ2kkpRG3RQhFZU4BxjPH9azdX8VvoiwadPFDII7do13Kdxc8fgAMD35rM1nxd/wAIVY2N/ZWUPmajbCR1T5Sqv8ykrgA7xj6dOcUFqNjUXwVp3hqxe91iMkOryBQd3l45JVV4AOMYyTjGcVyV5M1lIv8AwjTsFmMUsZUkpLuAbBX6tjFcpqXxF8U65ZvbXc32S3JLCGEBW56Bzxx3x+deheBZLfwdpCXeu2sqy3jMbSeSLKRwKOCgbAyzH8B04PISblprU6qn2cvpurS7IbiJJGjVY2BBwF+Qg4XAyfp619UsNMNiNQvZ5o72e6WIPC2fL/vEPgYyARkk8npjpwWi69Y6fNHa6lc3NxaXAle7urYE3UAySsyN13L95ge/HzA7T9F6H4b+Guv6G9l4VuzqkEZfz55Jd975wAZJGUquNjOduAEOWHPYEjgYE1UR27xW/nJZXCHNwdzzeYTgbgo4BwMAH6dK7Ww1iNdUieItH50hSXaf3YkIyFxx1x64H0rO0fwXrGnTAT6jNdGSIGKI5AZUzkcnsTx0+nNS6Xod9p2vztcQLHBuMqK7DAnIOBjsCOeOmMZ7UGpY8R+EdA8QxNLqMQZowdkiEo+SAMfL9/pwOvpXnFppY8Dia50Nbe3ur63WETXJLIFUkqmDjBJ49M49MV7dqHhLUbq0stWs5gv2bdK4RW3P90gjgDjv27dBXzz4+8V3d/C2lXdlDA4HEqLyy+o3cbsj36dKBM9z0V7+88JWkmsfZ7K9jTfcKzJn5iSCTnaNy9PbArlPEXhHdbTW9nayQpcw3CiPlFDtyG2nGSWP09K+ZR4r8TwQXHlzs0O3bMso3RyA9NxOQcHp/TrX0/4Z+II1f4fwajq17by3UUEsdw6gRzK6ZGGXeTjpzwSMHHqEo5TS9NhsNGg1ASK0vkIJBkh1K8YHbkgnscH0rzXWNRudPuXUQtJJJlZJnDEbT2wPbp7fp7V4WS81PwPp0snkusTSqj/xbM7h6gck9gehqK90jzbuWLycMIwd20ESIexPbOPbpQWeYyQ6jaWcDMqAsql0xyMHtg4q9Bby3SsblDblDiNgMbd/BHHBrs3EFrAovoflcHYzKOQD06HpXQDSrrUdMmuvKUxPGDHJkMD+uRj6UAc3ZaV5enR3N0Njt8uVGTkd+PX8sVZh8MJpytPaR58zAKHnac5wPqPbFUodXvreRLTy1aNXGzyj94HpjPb9K7a3uLcQi4vpEhjL7wp+9kDgY9fwxQBwd7pCfb0F2vkyMVBVTt8oYOG3AAcHrVJNJsNP3zytJdSJKpmyvlj7wDfdzj2GeBXR6tqEMNsLt1dWJxG2Qv3jkMc4wAdv41wmsfaLG1nmup1WRijbX45Y9vU+mOB9KBM5P4jX0OrrdQaf/wAelttGdn3m+Ufkpye36CuX0XTjaINDtX3wJJvmmYBPunLDaoJHoP8AOLF4k15o5kVBaIrbW3DmV+wGcdBnH4/hseHFtdSkWxt/9GS3QNcyN1cDJwcAHGc9+n5VlKdkc7R040ieU21zpTJDF5qyTT7m4XZ0UDGQVxkDvjp2bIbeC7NsAgjlfM25SDk52gc9MEcY611Wn2scMCWNhERGxPlsTuJb1bpn/Iro4/COl2Ph6TVdfWSdYEaZ44MZ25xsOcZ9u3pxiuPmctkXGJ4va68LbV7SCCJJor1mBQ5KbQfvHB5wMjB/Gu/tLPQI9RNzpltBbzbxscMcMX++AG4Xb04UEdsU6OMa/fW7PbwwNaoPKg4xs5A2kDGdo5OB9K5rwp4flk8XvqWpy7rK1JKLztw7glVBPAzxxio5wR6hc20ugwSm5KnaFMG5QOScHHHXPaucs4VkcEDcN/zbsEh2Hvngf1rQ1zUzqlxHDaxrFHb4ZVHKnPrxx0/SqQESQXseR86MqKM5LMME98delebVqNsGylLdJNdeTAvMgLbk7gfhjtVmOOTy9hbcpX179/X8qggQRwKABhUCLx17A1pWgRs/wqBj950IFYknRab+4jEjNgswYegx0Gen8q0tMR57gykZy24Y/vf/AFvQcYFUjn7NHBx80nGOmzHarUVzeLJDtRNsfAx/EeQD9OPbvWUnqWi54smXy4bFOZM7sfUdz2rEMSxZl+Vldd2D1UD/ABpuoTTz6v5cpyW+Z+mAPT8MVJcyIysjJxjqOnqOKgZUtF/0hZGZURegWuYvPNivpreU5RWyfow6V2ul+WbqGF48R8FsD05rktUurefXrg7lAnkxHH67RgfShGZYt8G33BRtf5enWqFoiNeCPoOen+e1WXkdYwmdq5yF9OPT2p9gkayO2/LHgADpn0rdAZ/j52/4V94ikCgr9nRXX+9F5iBhj3WvGvgMsUEPiC9kG1rcQW0fps3Oefrx+VevfEGQL8OPEo4ULp8v81x+teM/ANnnTxDbHayFdMcj/aw4bP6fnXp4b/d5/I2hsfRui26x25u5uRGu4Z/hA4JHr7Co/EPiRpvCVhaw/upZboyBvubkBLc5GDkdPXirWqskWlTWlt+7Eibfl7DjpXnlzpMAhtJVJj3MMJyVX++wHb5QM/QelcnIlsEnY6EWyGVIASowD1IzWBrmrmzmjhcMg3YLdRz3H0ro4WMkpORkcZyPur/hXIeIIoXL8lz94AnHA9Kin8XvGJtWHixZfEOjWqSxFJpRHJjA2jHuACG/hxiu2jXbfi3bGUlcZB6MCev5189eF9FvpPHljZXCDfGRdlWONsMfzhs9MHHTtxgGvou1m8++NwfvSF3kAPKZ56961xsIxguQ2iawxHGSRkhsH/PbisG6Ylnz93OwYHJroZgI4IkxlucgdciuZmdDICnIDDv0P/668lEtE98he3+ysuDt6Dn5u36VhXE24Qxv8zt22jtXQXUwe7d0XDfL+GBiuVvkW2leJmGR8+RWsCBHG4qjnGG6dhgcfjW5fpvW1jB5JBAx90DHX6Vk2cf2iaFGKhXw5x1+lb8W2W9EI+6Cc56AYwK2iWh1+YUn8wYA7DoOPpVLs2Dy2QfTI9KbdSRfaVIywXhQOAAOOlOHD7nx82c+2KmYF2Li2TquwH8T2rmpeS8mSM9j0rogQtnJIQcZIGe2a5y44Q5BJboP4eOgxUxAxbzQ7XUriGS6H7uMYIHPX7v0ANVNH8NQW2qhoETLnA2LhQzdwO3FdRGhEILMobPGDxg/w4rufD+jQ3lzLLICESPBKkLgnjAPqBXfRnJ6FQhzFnSI7eALNvbEcojXbjDev1z09qwxZTWviabU9x33cQg2DO0RjBbb/dBK/drptTMUE0VrawosSncAg2gqSAP8+v5VyNtfyXeuak+8RLalIolC5AbbnCnpxggjqfQY4rEO0bGz0Vin5Uf9oI6AqBbPx6AfKMV5RYOZ/ivNtXn+x4gB2wpPWvTmkc3UhyQTbn64zyK4Tw9ED8VNTVQMDQYRj1JkU5rko9fQ5zv9a0u31CC1WQBfLZXwAOcY69iK63XNK+z3FjfxCPN1Dj7MmAAuMoy/7oOD8uMj3rKkh/0jB+7gfP8A3VxW1qy3SXFvFe2/kvbRrGuT/Cwx8pz/AAnj+LP4UnsaGRdbTbFvL6qA3uR1rzmGQtq+oZJAykan+7xkV3t6+YjuJ+bhCOnFedW5zqGotnH71QfrjFZ4b4TM6LSAE81o0Cu555zx6YHrXb6ZErT7zzIUDEdf5Vx2lwvhXRD1z1B6e3tXa6M+1wQ2FBAz16dvpXQtzWnsJ4rZJr63t4i0kwTJPUKfQ+n8hxWW8QjnVsZwB8px1xgDGOxq5rLbtTjiX5X4+pCnpxVW9laKbdEwB6rkcdPWuXE7mVfoUJcBihwp6Yzn8P8APFZ9wqkDnPzKPoSM04FlikkLFiOrdz/+qmecrGO2672Dbh0AHH58Y9hWRmYmqDfGAMMxwgJ9BjNbehWymIsSDs+QcccD+VYmphjO6fd5yD6bePyxW9FKdP0VnhI8yXJGeyjjI9DW/wBkCpd6vILuWJG2R/cY52rx2GCM8Z49K4LXvF40uTyVGfMX5E47Y7kfKOev6U8MVYi+kVIYN2wOSqHcCf068dq8n8UyEMCJBJO8SKHU8gdQOOmBwB7V04bC+0lrsZzZ1F54our9FsomK28iCVv7xz6+3tWKb1tqtcPGDECQBxgH06YrCtpZ/sqQKPLVVyHx1z0oumVYSzruBUlm7AngY9TXrRwyhojM9Y8OTJPYBY9u4NsOexz2P0r1nw+GE77eTjKknGQK8N8F3MTWyKHOQVKpt4wODivctFTCTFTswdqr1x/un6V5OYx1Noj9YLLYz+XyoBzuHGc1x6OojL3HUnOMcqMYA/wrr7+V4rRvMDbTuDHrx61woO3CD6Fs5+X/APVXHRWhRQ2oLtpwv+tAcE98eteqaYoa3CxAL8i4Y9GXHP5V5paqGuhzgY2rjnFemadhYY13AuVA9lHtRW+EaNh4kaJFQng8kjrjvxWTdRoHjij3bN29w3f8vStGdgHEaH75Crg+vSqVzD8/zOQU4GO/4VyMsrBUJ34+U8f0zWLqx2wbcY2Nx6dOOnHSui4SP5uCG7jt06elc5qrRxR7QTjIP+e3SnEzNhmaDRDLEAACQUb5lZfbHFY2nMFCsy5JH8J4z9P0roceXopOM7gxQAcdunauatN0ckO1l5zk9/pUgbuqhSIYYz5aqMBjzniubh1j7OZYU4Zm8uSOPG5scZU+3pXQbY5WEcvyq7YLDllBH049qoa9MunaksdnCu9LFH85RwB8wGF9eOT/AIUnsaQMCC1i067QTEGPycTp/H5Yyw2AD7y7eT06AUmparpeoa1dXbzwR2r26RFhKA5yFOcdPYgY61pXVtcQ6XcSQKJ76bbKjyDjAOV+6eBxnpwa8cso3e4lutdhhi2PtBVBtUZXBRTxsHQ5B5IqaUFLcbNi/EA1Kae3KbIjG8cqADHy/fXsQexI9a7m20ga3HBPclZ4LoRECIhlUIMsjhtoAYAAYPy9OOK801Wa6eCa5KJ5ay+WCoAZ4jja2eRzxg/0r1bwuunQ+GkbTrdo3uEnV3Z2PKcZIOcDdjGO1ayioq6EcLJrdjot3LomnR/aI47jKLGMqqqM4B7luBgcD86y7q0bxDfeetuEgYvv28OrJtGGPc54APbPFczrV4bf+yP7NSX7fYzXCXBjVU8yFxk5BPI4HUDjoaxXGqo0ktxdyf6WvmlFYplhgBiowBkZ4/8ArGtY0wNO++wXVrNDZkuzZQKWChivIJLAf3QcdBg1leH4NMSQEyr+6jBlIG5SwwfTp3/lVe7udPj04p5yptY+VFzvl24GExxu7cZ64qCx0rUJlWWSb7DACQsOwHAA3HccAE884UgdM5zXSB215eaZdXttLPNjzJCijGT3C9BjnjtXlNxFczSz7JCly88h8/PysEbG0kjocemOOmK6Wz8jTnQxJDNJ5qhJXyWBb/f9BjoRj60zUbORbKG7twZ5rq7XPHys+4Dp/COQM+9EbRAfpOiZdbmfMsSBldlP7sk8/J0Kj0x9auaZZPp8GoWV5OZY3bLoOW2HO0ZIBO7rwcAkcVtanouo6lbR6Tpc8dpb+S7KCuPMlV8FSOyjqCB0OKrDSDaSR20rFxF+5Dk5ZGHqfXPQentxV8+lgObmW8vRHo1uxc37CJGHAHX5WwPur1wByQO2RXW+HNFiiuLdbdNrIqxANhWUqcSMy5I5P3Suf6C14dv5bGV7hgnRssR+8KgELjsASe2Og7cVgatMr6jOLNv9EQebu+5mIH7nYDJ+UE4BI565qXqB2nivUrmwubyJbhhZWdoJPsTxjM3baXPzDLAZJ5B6YrxNmub2GP8As4JCZGMjuNilVPUEY4OcDIHTFen+JtXXxLocPiZYUcKwKcEFJcfOjjjK4/4AMVzd5pVtdW8eq29rHHNdYa4jhJxgj5W5Pybx6DafqaeHajoBxUMEHleWjt5zIC/mLgY6cjnHtXfQxsqQmeZArpthMOSkNwDuHQH5eCeencYFeZ6lqcWi3S2UdtK65+aQruO09lPAz0x+dd/pMtpqGk2kMVqY4bJTmSQjLzyY64P5kDg9K6KsbrQDj/GV2LydbgZikhtmT5MqZwPutyPlU4GM8+3pw9jKEIfUWy0SL8wzyeAcnvkDnOM9q7m7sbu81lra5z5aPgTN029l3A857D/CktPCi293cTaqG+yhAI/KJ3SSg5wh7qRwQe/GOK7KVSMKaiwDwlaaxd6i62dhNOuAJ4bcgIUfIyYsjdgc5GcHFXNe8Jaj4aSS5t55Ht7iaMF/utIh+6CxOdpz9PXOMV0XgvS7fw74i/tW+uH0y2jCBIy4kVgcqVM33Qig5x6nAwBXpeoqmrx3SPdwz3MgDQxqvKjdnaMYG7eV7nHpXDWrNP3QOTtfCOmabp91CIzcBrlFk3YaSNMBig9MnCuBt6Y44NXoNLMPhZNMU+cJWklt1iUt8+5CFx2+VTt6YXIzXV6/aHSdDudRjj2i4lxKHUq6NLn5o2zz6Djr36V5dbXQkv7Yab5llsUKkjqF2yEENwepYcdQD78VjCvKWjA5fxLeTXLrKJN8BMZWDAZfO2AEbPvcY6Z4/Oudurn7XbRpCXSSMgBScdRtOR9Ox4HSuq1rRIb6+k+TZeQtjzxJt2uctyucc5+o428VlSaXfG7g0p4JWl2FZYiAGKgEg7jnnvxn2PavRotJalILy8MOnBkWRikZWLdyoXGOe3A/AelUpdRtp9LihhCmSRZFl4wTuUdDkA5XA4xj17Va1O2iu9LSbT2HlWcYNxhiQygfMFB+boTjjpXHQQ3slvGtmisJkdlGR8mMZAyePx/UYroha+hpEhgtRcxC0jxujUnHqw5PHA/wHc19S/sz/tNeNP2btUMOn3E8vhHXJBBq2mv88axswPnQpyvmeWu1vlIOc7SRtPz5pdsbdDPPhjIdojKfcYD2+97471nag8MjCKNg8akum0EYJ4wc9V69AT27YrrpzsW7NWZ/Rd+2T+z58Fv20PhRo/xo+GutWFj4rdY7XQ9ajwIr9cE/YL4IdwCHOGCs8B6KV3Kf59PFfhbxX8OvFt/4D+IWmNpms6duF1BLgqUVcrLEyZEkbLhlZdwK4KnBrtvgZ8XNW+E/igXsG+70C6Ij1DTHHmq0ZzmSPdwkiZyOmfbjH6i+L/Bnw1/bA8CWWk6hqsEHiSNGXwh4twcKx5GmagAu/wAssfkLAsGY7Ruyk3VCaKwtb2N1LVHz5/wTu1oWq/EK2dh5lvb2F0in7xb51IC+20fnX1S2vSvczooCXAlMpKbdpz1wF+UDI4xxivlD9jTwL4v+GPxg+JPw3+IVkdL1610uHdC+CrosuFlRuQ6OCrKwyCORxXvk87m8LSMB5y7BjpwTjIH51xVPjZ9Zhdaaa2OV1+3iufCHjW0iKok2kXuI85dERweVI99uf8K/MW1bfbRMv3THu6Z5OePwNfqRFb7k1myAB+1afdwuOu7KDhs5OM8/X61+WWmBxbpGwGULHNYyR6MHoe23EM1x8PLyB/nS3tJEA/2cdF/AYr4utmxD/Dyvf6mvuvQ7WO68BXzAHDxzjA5xuLbfqQOfpXwdEMxqjegxXRhVa55ebbwZop8oA+8D/CB6f/WpyHO4kD3z7dzUYOSuDnjp2NPxkMB2X5fp6D8K3PHLabVGDgZ+9nnkCrMfChjwP0xVJSVJLdxx/u9+npVoOwXLEE/06CpZrEthQFGCSB27AfT0p0W1lZUYttPI6de9RrlmPzHHAGPpzTwRtG4Aevc+35VJstiXd93adx7cHgf4YpdjBSq9AccHqfYUxZGCKeBz/wDrFTEjPqBx06+1TIY6PZtLfvF9R2+uKlQoG5copGRx1Hp9agxt5bgLg89Of84461CCTypXC/e3dx9PQfpUgaAVNuDLsPPBXAHrj+lRltrZDD7o2kDgsfb3qoBIeEJck4XPqvarO2UcuVf5VIwOB+lAFzS0f+1LMyYK+cvTj9K9hJmgmKBM+YhVCP4ceo/z0rxzTpGiv7eVI95SQYGPfjp0x69hXtF2QsUsv/LRInyffbgY9MdqqJnPoeSvtXzGAGCcLjpkcVJEysAQN27jJx0HPT9BTXARvJQdBznjHbigMcbi2OMZ9hXHU3OqOxKDl5F2n+EkdOD6CoNYKf2WYSAN7LnOM7akZXUHYCG/hI74Hp6Y7VT1kZ04RkAgy/ljng1UfiLlsefThvOBHrgYGfyP8uKuxPkN0yDx3P4ioJPknkATHsTwP8D6cVZicsMjaQ3sAQP6iuxHEW1MyoAYsY6c9fXaO1TqS2OMYGCMnj+lEYbO35c56kDjHuOn4VKqI55Q46nA/IYrM0JYxcAjYY/9n1xWjG0UjGRQAwXlTxg9OelUtiKu1G6dV6E59MemOgqXylG4FQQg2FyOfyHoKzNCC7sGmWWVWK5TGT1PHt056D09q/Ub9iiH7N8KLvzFWLzL5VIP+xkY+pzwPb2r8vJHKwSDLeUF5B7E+nSv1p/ZItTB8HlK/IJNSIZtuOVJ64649PYVpTODG7I+rAG8qSRVRgNpw2QpXIz9OPbrX5k6lZ/s52fiC8kbVfG8b3VzI1zdaXHJHbMSxJZSvzMq8gcf0r9HtS1jQrSaLQtV1KHT73VcW9oshPztIypkL67iB6Dvivnu78VftGfCJ5PDGm+BNG8Q6LZA/ZtU88QRG2yxVZSR+62j+FtpA55HJ6qTS0OFoxdO0L4f+GfgJc6h4B1qfXLC71m3v0utWTdcLKFgjaDa0S58tBzgNj5hvOAB9eeALiU+CtJnuHSSb7CZpGijCKztJ852rgcn2FfK3iG11O6+Ba6/4m+yDWPEOstqtzBphja0haYeWsSCLEYZQN0vVmlZi7M2TX1R4Whls/htYzMVEkeijcE+6CrDdj2zmmyD8Z7Hbc3WpuWZhPqF3KewyZnX+QrZ1v8A1tmdo2rbLweBn/8AVXPaBLE1uZpSVebzZcDplppG/QnFb2tlhOgIzsjHXoP/ANVagZV7p4Fv5sWxBKOFblfl5BHH9K0PCW2y1ueyu5Eiims2R2yFQA9zngc9MfyqjD/aM3mWtor3DN86QJEWI56jFdr4NsdUTxNZx6zpZgtr7fbyNLGMOwiZgMHlecdPp7VmBjfB4y618ePBCwr5mL5ZVydp2xjOe3bGB7V92/thWOl6xoehaDepc3FxcaxIbKK3KrG8qDGJSykfdbgDBP05Hxr+zvKbn9pjw7NNGcm6mTbHgIm2PaMj+FQq9PXA+n2r+1HL4luE0CLwzfWlmWu7m4kjmkVZXKoAjRkoX/d7jnaR1ApVfiigPB/gn4G8DaJ8XNAfT59Rg1eC4lb+zL2zMU8TCJm3vIPlKFfu4zmvrrwS0d18UfHl1ApOx9Otix7MFbd/48D+AFfMX7Pl5431r4pQX3iDULfU0tbSbzWCwh0BO2PyfKQbfmPzAYyv6fRvwnB/4STxrP8A89dWQA+m0sP0qZID8s/j3eyN8fvFEsJISK5typ9cR8jPbn07Vhzv/oiAhQs6b2Q5DEDH5Yqb40XS3fxj8YXkaqqNqzAKOANi7cD2B4FW9VgVoLKSML8kKHr3PUf0rZAfb37EibtZ8Z3I4At7K3/8eJ/lX3qcHGD2r4X/AGI4tuleL77GUa+toh+HH86+4o23IOO5/Ss5gTdq888XeOLbwRqVp/bFrcNpt6ObuKMtHBMPuqxwB8w6DOfavQxXzb+1DNKPBVhYxyBJJtR80ANxtSFsFh/vcDj2pKNylG59AaPLpeq2yaxpbMYJSyq4Uxk7GKkYIB6irUGuwWGp3+nFGadI45Avr8ucfr+FY3w1h8vwPokTMX3RmQs3fzX3f1ry/wAR67aRfGCbTbqRoo4beGZiDxu2H+Sjkemakk8r/aK8S+L9U+IHhX4YaXrUuiadrVhPe6lNaIrXDLHztUtxg4AAyB169K5QfBC9un3RfEnxeY8YTFxvIA+mAF544B68cVa+JTp4i/ag8OWkgwlr4dlYeuHBXnH+7niux+Kz3mkeDH1HTDLDcxskbSQhsLC+1X3DpwvT0pzdrJAeYz/DfQdOdLa9+OXiO1mJwI5LwEj6LnOP0ruJPgDr0MC3EHxb8WTxsMq6YlXA9wcYx6Zrx7TvCvhCTQ49Qvrgxz33mRSxCUrtmBIiJiP3lZF5J+Xp2r3j4FXV8NM1nTgC1naTwC3QHKROykSrHnov3TtHHtzRysDlo/gv4gnbMXxS8SSDjoo4J4HenL8GvFkbHyvil4iTvkRb8fhu7V7k0Yt33xqoDccj5gOufbFTRCJVMkyxx28SZeQsAmwdT7UXYHio+EfxQECfZfi3qSxk/KZ7EOcH6g4pR8G/i85CxfF+4OAf+XHbwOuBxXNax8WNcl8d2/hbwBPpGu21zPFHF8vm+XlcnDhgJPlHPHy+vYfUy3NrZ6eb7U3htlEZEjAbUDccqOuMnAHOeBR7y3A8IX4L/HhEBtvjGVOAwWeyVyBxjgcjgjvVZ/hd+0lDJmz+LKSDGN8mmBc/Rc9Pyr6RtTHdRJcWwUpIoIKjI5568fhxVKaJY2bCKMDgHknP/wBai4Hz8/gb9p+NfLj+I+kTbjyraQuMe7Mm7+Y96ki8HftS2mLiLxZ4Vmx8oLWbDA9CAgwPYV75bylp0Rdp2rnCgcn9Ocfyrmvid4o/4QvwTqGux2hneKM/KqhmGOgAI5ZiQFHGTxRcDz7TW/autLqOT/hKvBruPk2yWTiIpwQNyhW7dK9g03Xf2p9DQ3/ii38C3+lRgLdppq3cUwt2yJJP3jKMKvOAc/hmvhfQfjv4i1QyCKwuLZYo2YPdDCnZ2AAAU9OMk9OMV92eGPGN74j+Bep65fxeVN/Zl7Gwk4OEJQHOBwV9uetDbW6Q0fjD4FcT3XiW+iAdX1adiy/c5kY8AdeMcVc1pS1nrpBysNm5HtwR6dsdPas74ZqIdFuX5BlufN+6OobH/suMe1aviBzF4Y8RTMcl4TGD0yGwKVb+IzqXxHh2mFmtUZjtLKcjA+5nAC+gHtWnAFeRlblUIUBvX9azbMCOzjUIATGBkn0PfPH5VqWrFCXkYjI6HkfX6CvLfxHtxJ4ZTCjCFUVt3Xr+GD6VRvZNtvdSsS2xccHj5hgjtx6VZHRFAGxR12nv7Dis3VcRaZO+MEjuPypQ3CekWefqm1doP8O7n7xx6dqvoYyOPmATP4/Tpk1TiVDuU8sc57cew9atxlmyMZwd2cfh/Ku08tE4HyhlQccntj6irdu2V3s2CQCrdwR2PsKqqysSiKNwA56E1YGGYYwvXoP6elZnREli2lAzKrg/e6H5hUiRyLtYEYccAjpimpvBaM4Qf56UoRScAnk43DsP89aDRIRY2jVcbX3LnPUY6EcdfbirVr58ZAbGAMYGPuf59qekUZ/dAgEMCPTI44/pUnlyJuijXo2BzkZP5D61mUMMkhChiwbOeg4J6VKQjPtPUHbkn0/hHFIxeJVZnQjaBuXqPbpTFQx4hBAwfvdyff8AyKAK5t5I2TyxtTsCBx74/DjtVvT7h9KbfalQv8aZwGX0GR1x7fh2pFEUmUkx9RwMdD/L/wDVSyLGFUCLD7u5J2qOM56gdP6Ur2FY76CSG8LTWcgMo2uyqCMHHAx3qG40i013fKqmO8G0tyctt/ur2+lcfZtcQTrLbPtKDp/fH+H1rpra5huSskf7uZCjNk4Lc9FH/soq07mM6fLqjkHjubSQiaPy5OQUbGRzxkD27n+VWDMkcyvGxEijaQe4P4AcfhXaXVkniBPJaUWl2v3WXpJtA27h/KuHkS5sJja3MflPFklSOSAOoHpz2qZRKpVejJRPs7he5GMgZ449qf5iPKgbpGCfTcV9B7VWhMZ3K2GBAz9enHsBSuu0ZTIIXao64I6bfwrM1J2CEGKUgo7Fsdenr7YxXNXenlU82NcxFj8vcAdePbntXYQOrDY0aq+ANuOTge3UYPHasyaIhpNuWKjPH8u3UVUXYTRyAfZnyzkYH3hk47/jWnb3hxueNW28dD9zGCRTr7TvLj+0ouzb820dBnrx1+lZMTJHhJB/EAwwenp9K1IWh1ttLvJ3YzjJDYPT7pAHNWnOwhETqTlT7Dt7CuWErht6gyMBuwByD/QBfStSC+jlKrIrZHQg/Lg9+en4VnKJrFl0ZZcjgqu1SOR+H9KmsxMZ+QF2AbiFz8x7egyPwohWGXDKjZZjnnqQevpx6UsYjkjPlZYFuAWxkAjA9vpUFjx9quEPG5Gz8vt3wfUHtULb7dtjrggZ25H49Ow9DVlgUBck/Jz02jOMds8/SnKBgOFVmx1YentQBk5BztbBYjB6Dj+ZH+FPvJAiD5iSOg6Dnvn0/wA9qsSpHnZswDgPgE5x6Z6Cs9gyb2tiDGSFxjpwMn2+lVEmRBHJgs4XLnqOwHT2/Co1OwAPwu7B3HgfjxUnyuMxjb0XHQHjkD6VF5bGPlFPQHaen0qjEauYmLOdruN2NuAB6VfhZXi8x+T0zgE49iOlZe5NrR5wVIZQOMYGMCp4mRN4Yja3PTg+1aRQnsJIuW82TCY59+mAPc1FFtXIPBGPk2ng/SnPg/u3Q7ZCc7TnJHqKGZzKSduXwMd8r3GPSq5SCDKk7iSi9DkYLduBjjBpzZYkElT/ABcEgY9xzUnkbiNvuFz7/TpzSPbsseWXO87emMcAn65qgI1y21kAXdhSeFX3wMduPf0q7FCxjYJhsjnHf8Bj6UxVjKq8mfnYs3lcNwP/AK1aQuInQBlAGAGOCAD06VMgIY7ZQFA46d/yx9P5VYBAIwMKv8Gc57bsccj19KiSWEdC43EDYflyO4xxxUg8scBfLA5wx49MenH8qxL2IJxD/q2DH/Z9R2yB2zWJcZXd8zu/XoBjA/McdunbiukU/McjPGRgjp2Pt7VkTSJLvjZTn1UZyvoSMH/6wqoksraMqPqg3MUCIxyvB7dsH/IrubZZv7Ut2P3QzIvHTA6fl0rhdHSaHUUn8sHYwQox4weD0x2zjtmvRLORDLFGrZY5+Zhzj3/oO2K64bHFUVjs7a4+zWklxHhTBswSBjbuAx09B/kV4ltCgfKFO5toGBgEnnA9OnX8K9ovZJodPmeIeYBhlEfBCrjdjPHGPT/CvGFAMewfh32A9gf8KbMxyFspjAAG7OM4Hbb+lSAoCCCykHDZ6Ef0qPgBsKWCKFXae/p/ntT1K79rDagXG0E/e75wPSpAc0kcGBIC2H+XZz8v9Oelc7cJiYnA+ZifmHv6Dj/61dDcSYUysPlz7cDpz71gahtU7ixYsAfpz7fhQB//1v0IG7J+UMWA/Slz8o9T+QpgA+g7fjT+3bAH06elegc4/noD7YPSlweccEj0446UnGDk4xRgd+R1x2rMBwyMbiPovHSnhflAxz39PwHrTUVeQOA+B74HepgDgAgenoPb9KAH7Cysx/hHIxxg9D6Y4/CnZwxkUFsdNvHOMD8KRMAuVIHGMGpfp/8AroAbgjCjt+H/ANapRkkbVx69+lR7VXC8Z7+1AOW5ONoH4+lAD179jSnGOewGc9vb8BSfd+9mnrgBfXOB9P8AJoAkDDG8/LjtinhMA4wOPwx60xAcgDjHX/d9KeeAwBIBXbn2oAUj5Q2OOx7GlwOCV+bv2A9sUNx8uccfhS/xD3HHbP8A9agAwOi/dHTtxT+oJIOVAC/X0pOoHcfp9KNvrwF29+9AB9VwAOvp/wDWoUjgjkccDpSgdCenA5p+09Np9v4eaAGD1HG7r7UnoM8e3QUp9T3NHqoGfTpigBDyORzkcjjB+tIMAYxgf5/kKd3yR35z1waVQy5DEdSpoADzkkbRzgD2oGOhwMnB3duKMAH3JHX27Y6U3Gfv/N/gKAH4AG0Lt9+v4UcA4KgjIwD2/D0p653DA25+UZ/Sm7dn7tQeOefX/PSgBPUngk9fTOenpTcKRnB+UZIHGafgY9Bnv2P9KQjPJHGOfXp2oAQjHXH/AAHpSHcd7HA7AqeQR0NHyg/PxwMcf5ximlcgLx1z7DHfFADsEv0Kkfe44pAcbznB28Ec4AoPGB1wf0/wpenI4xyPQA/pQAvrsPAHIzx+H4UoI4YflTR3PA7flx/KgAdO68daAJDwdpxj170q9Menb6VDsbnaP6YqQKPTjAoAUsAMbh3+nPSlz/Djt2oLHjcduDt6cDt+lISACnOfTvQApx0yRxj6ChSRgY247dabxyWORxke470n93kfh2oAcOOMHmk+9hQKQbQoxnqP06GlJ2DByMdD2oAeWz84I549uKduXPUe49qhOOc8cf5FPHIIyB0NAD9yrjjp2FA4VkyB2PHakJPGMEA8LxnNOwBnp6E9qAGk7sK309Pyp64H3cZ6Ee3/ANamIemMc8A5xQc/KO3A5Pf2+tAFhQc7B379vaplx90kAjqTx+GOlQYypyMcbefQd6mXAGMKo746Z/H+lADyRgnoG/CmfIB0HGOM80dsKOT2/wAKP4cBeKAHfeJwOw4PvTh0BxxjtUf8WAOw46CnoxCcLwxxzjGO9AEnAZsf3Rj60/HO5evfvTDkZXsoH69KVVGeMepx6+lAEir0+v3u59jUwH8v6j/PtVfPAPY8dhyf0qdcdc8AZx6+2P8AOKCuYeOp6gdP8/SlBbPJxxjGOKiLAgY+bB6dKdvA5UYGe9BRNuAUjDA449af5hIAJwOOP51XyAoUlQM9zyRTdwxkDA6/4UAWdxAy3RcbeKYpQrv7A5x79v8AIpoJDANggZ/z/wDqoTOcrnOcgdM0GZGxwwcDhe1UpFJGP72eoxxV9mOOO/X/AAqjJvZgoH3/AF7AelAFQgKCMcYAGfao8qDjjB6CnNgZX7vPAPeo+c4PAB/E1mA8Yz04xzx0pM/MFyMqKZ6gDqeOe3pQehxgYXkf/XoAkU5UAYHIYUz7w44B9sj86TgHGcc4FJkHnHB454zQA9BgkqcYH4+nNX4winAJHAGD/OqAbHXsO/WrcTbQCQdozwRyB7UAakf3PlxjgA/59KcRgA++OPaljaNoEGMHqSe2etKR0ZeigdsA/wD6q0NAwv3TwTz7AU/C8kcKVA9uO+KbkcswAzgZ9qm9tw9Dj0rMzKzg5+UDBH6e1VZBhjt46Lz/AErQZB1J79OnFV2jI6HGOeen0oNDOIxlSMgjH0NR9fl+7wMDirEw25wTxg81WIxwcccD2rQzLCKuML2AqYLg/N/niqu85OD71IH3LzwD0ArM0JgMfKeBwB7euKYzdvQ8ihmXtkZ6gjuBUedvzd6DMHGDtPIHA/8ArVCSvr97jFOIABPQsc0xmxjJ6dABnNAEZBIK4BHoKhZRj+6P9nrirHy44weM8dqawyo6Yxn6UAUWAHQAc4H0qFlxn3HPr+FW3ABPPfj/AAqswA47dv8ACgCsw5J9vyqFxjsM4HFWjxwegHzDpxUTAIx4A4491oArkcALxx+lMLdTx14qfb1+Ug44pu3b0wM+v+FAAOuV7ccUw9weM9qX69aMDBA+pxz+VABgHg8Yx9KaBxx0x3pT6H0A/CgevHAxn29qAHY4z6UnPAHI7U7jvjj+dNPBxjGP5mgBjg8A9APT0quwxk8DJwBU/wA3Jxj0H0phBX5GwKAKhwh69uM1H0xuGT6f59KsMhHtt/E7R2qM5PegCBh6HIwOfSoGBGcHH19KssvPA4wDgcZx2qFxggAZH5ZzQaEOQCeMcZFOAOT6f54ocAbTgj1+lNBO4hiPvfpQZj/pUbHpj6U4MMkjufyqMg8D1HFAERJAJBHPamkkA7xnPGP8KM+g7A++abnjhSwz29KAHA9cDB/iHoB61IMKOgHHpVcbQAAwVcjg+g6Z96eCpwwOfm7dBQA5j6jjpVbGMAf5+lXOGGD9agYZ47jjig0KDIR94/SmlCvI9OvpVxhz3JOTtPSq7Y2lexGOKDMp4IHH8NMYZ6HgdAKncDrgL2AqIg/pigCiw4z3I6VHx9w9AN3vVop6dhjFQMnQ/wB3tQBWYcjd+XbNRbcHB/DFWQvzA5HHGDUe3OccUARKMfNTipAwe+fy/wDrU7HboPT8KUL04x2FACKAMHp71GwyMbv0qfGDjOOMAEVGQcYZSOefwoAqMPxx0o5zipCozzgY4xTMYGMc0AKnSpgPTr6VENvQYwOg9aXPH5H6UANJ446/ypCMfX26UZ656n8hTsY9/QUAIAMdOP8AClAAOeCPQDn8acPlx0z0xil+8v6c+1ADO4A96PQUe3GKO2KDQbxRxRx6UcfhQZju39f89Kf69qaO3+eKUe3GazAXK9AMDv8ASj5fTmjjp60v+fwoNBfQE57UnUjse3pR0HA5ox2GODQAgI+9Rk9enak6DPoc8jvRjHy5wPbmgBOM57YxRjPzelOxxxR/QCgBnr7AHpRxR3b6AUdqAA7cgdadxyDx/npTcjvwKd168jFACnkcjtT+nGajwp9fapMDHPT+lAASfy7UhwR2FOO0dKYcfhQA0DnOOacFx09OKBj8CKXmgBo4XqOeDS4455p4ySB6d6dwQT6DpQALnHT6VOq9OMVGu0HHoefxqXcegI49qAG49vypMDt2p+OMDpSf19OgFADcDv36UdP6UvIwPTgU38vwoAlDYbfnnoB0AP8AWnKAP6n1qMEipRkNwQDj8vagBf4QRyBS8AjFL6Dpjp2pe5OBx2xxQAg7AY6U9f8AZ6AU3Axt96ePpjjHFAD1yBjjj0qdemPWq64zgenSpgcj/I5oAuLyd2csBj0IxUoyR2weMduO2aqgjgH2+gxU42bSCCeR7dKzAtod3TaQowOOaspzxntzVNHLHaTuJ79BVlevrQBMO35VYVs4PHp7VVH4ev4VIDt/z3oAtRnjPHB6Dt9KlTbgc5J446fiKgXsTzjrUqEDrnkEHj0oAtqeT6djUo6DHFVlyKmU44FAEw/2vwpCe34UA8UY7Cg0JQeM1KpAqFcbRUgPtQBbTBwv6VOmBxx0xVVCVwRxjse1WF5J7j9PwoAtqMEdqlB6DPH61AhG3BHepk+99P8AOKALKgHAwRUo9+KgTOBxwf0qdfTt/hQBJTunT04oHQf5xTumMcDpQA0DHHSl9zSjilxxnpQAhxjnsOo681L2yT1qM9OB6U8dOn496AHcHDYz/KnL0+X5dtNBPTAyOhpx46ZGentQAoYAY6CnDjoOB+lNBU9Dx0Pbn2pfve2QBjHSgB446DPb/wDVTt2fw7e1RdR+WCP6UmcfhzQBZBA6YFTDJHpj1qlGduM/SriMMf7vXigCTjoP0pwJyMfpUfOcn0py4zigDV6gdelRsOM04c7SewpGxgH+VAFZvvAcVEwzUxzUYHPsPyoAYB/L8KkA/lTsD/PSjpQA00zHIpSacqlyFPTIX068CgD5S/bW8FfELxT8G9R1LwVffZrPSoPtV9F5nlfLDkluq5Vl4ZR1HGD0r8WNDs4Dp9lE0eSlqsj5/ib73JHPBY1+rn7an7RWueDfBer/AA60a0h8jVz/AGdNc+bvLpIOV2KFw2CBjdgckg4Ar8pLdbyT7OkCeRHEuXMhDYGANpx1AHbgHHUdonsROVjaOF/0eJkV0wNo6oD0znkH612HhS68P6bcSPfqzyFNsbkrsXn5uTwPbivPNPaFb2axhij2IhlcgYb5SNoHP3dpB4wBUr2U08V09scQxgOSeAPfpjAHJ+nSsYaMyPZbi50+UNKd6+eeV+8wUA4y3cA4AB6e4rjZLTS1kKfZY28tcIQvPzclTkkHn0/ToNW0n0KSwjntb15GkUBbGJTkFR+QHf8Ah4zjkYqx5EH2Bxek26RZcOwGduORngdP5CuwDjbGSee8u0trRobSGNQ8iL+8ywDDBx056fQ+tYGoWratNDO5f7PEW85mP3kz8qgZyD8vJ4A7c4x0d1q0X2QxWB2Kjn5APLA7k8YOSR1/IVynhdLtzc/ay0qgZUA8dwTgfpiomTIyNa1q18+CKSRIVRDHAAPkBPBb0Ge2eO3aszfq+oW6W2no0zBv4MLyQfz4z7UzVfCEa3KzCSbEjhwWK5QryB/u+45xTrd72yVJ1eWC/jZiLlEGGB5wQwxjtjH3fyrMk1J7K+0eaELMJJY1Qt8wIU45Q9vyq3qMTSlriSLc0u3gDlTjhePpXJQ6ncXdqun6pGVvEOIZwuC2exA6elW7PVNYKYa5eOQD5jt5GOByOtAG5ciC1h8mNQsrABlA4/Xp+lecXOoXOlXDtkNHMdojAGQB905HTuDxxjpivQ3jurqB7kT/AGmZSpZdoXOPYY/DiuKnWHUJ0BTZl2G3IUDsR8x79/u1cCJI2NNvIpHEjO/2C4IU7WEZzjB3ehB5/D0rvINPtbm8W0uJheIwMlvOJDuAxjacdMe3Tj8PMbO3vdGeS0voQ8SruHzABT047c4PUfrxV221yGBZrFbUyqw8zz0bbLFLjj14HHQjp9KY0y94g/1Nw0EIESOYwoOd2Bz9QccD06VxlnqN3plwt5Zfu2iZW2A8Y75Ax26f4V07arGGUeVzIQWcvuz6Pzz/AIUtxocOpQG6tGWKTPAH3WA44/Kgk+iNL1tYbQXE2pW9xFJH/o8CgMxKAkswJAU5+XC9ePSuV0v4yNYzXy/YWu9Ou3bbZ78PGGGN8b4yAecr09OvHiMN1c6RepyD02Bl4DpwMeh/ka7aM6Zfpa6vav5VwZP3sWP3ciqfm4HHQdPfpQbRkj6E0nxHbeJoLG3lhe1jvIA1rNkh0crlozwR0AGeAQD1IAO1BZahLH/Yl7bzW88L+faSSBvIlfOQMnheOE5wenevm+LX3NvdW9rI8EU/S3BC7JVJJIx6nnI5HSuv0H4u3FnoEOmajdzE6dMXR5PmVgCwVdww2ME9fbAGKDY9Rj0g6naHzpvsVzbyMqKRxnOSGHXr7cVj3+mTta/2dq1t9qEgITyzw+7ocd8EA/h7CuQj+OOiw2wSe0ea4Ys0ku0jzCxJ+bONp5PIyPYYrhvH3x3Fxp0Fl4WtXinkP7y4uFDLEuOFTH3vc9AP0CZSseteFvC+nXl3eDxUJ5LewVGtrf72+SXIwwAb7qgZHCn9K2YINM028uWv441kuVcySIuFMZOdgB+6uOxA6Dk8V5FofxklvvCDaiLYDXbOHYbj/lncEfKMqAFzxg/nivIb74geIteuDd3t0fsxnBlgiGxcZGQAPX9KCec+lnufDcmmnWHcyaaD5LNnIUrjkD73BOB3yOmK8esfDGmXviH7bZI8sSmWRFjjYj5h3QDIHpwOcfhHHrGjSW1vYC1ltokuN/nsdzdNpPljpx26Zr6ZUeEdM8IS/wDCE3SrGyp591J/rnK4LHJwRj7uAOR+ZAufN9xq+oLZTaTpmnnbJJmQSq2FYHONqk7R0H+6PXkdzpWlzXVu+naDHJb3cUQlmeWJBD2IDdTjk8qO3Ge3r8LWtvDBdrNZyTahFma4jVZMgcgHH154x7cYGXfa34N0+61GKPzY570ESRxDdGWT/nmwwD838IYAfoAD531jTpdNRYbuBzfxHcJI2wrDJ698Y6AYroLbWfEtjZi8uFbyrXkRN+7uNhwowOBgDkHrXYaNpzLd28+oqXkSIqY3XMbFc7GI5OBnGDXPfEC486SKzlbFzOpE7k5VIVx930yTjb096AOkh/4Rzxdo39p6tNLCI/mgaLAlZiOp4wAvQ984wRxXkXjbXjrM9nbWlsHggjWzUsuXaOPG0kLkL0HTp2qHw3qH9jRXWi6hIZ4GZpYnQ5XBA6c4B9QABWPY3Gy7NkkmzfARGzdi3I/Gglyue2fCvRreOf8AtM29ne3UboojnUTC2QAFcbiq7/fOQegrpvEniOGHULi21uGe7ku0IxLhmB6L3TCg9AAMcn3ryvw7NN4Rs2vITGZZVUZTnfnJCk+ox+lerfCvXvDPiG0dtZi+2eIbbzXWW6cv+5ySSQ7bCyZIB2nC9AKBo8l8Oafaav4qXRtShOnR3ETCNVYL5mOqKc4+bI2nkV3HgOFfCPj7U4oF+zG5tgbT7UVBdODIhP3d2cEEcYXtXnXxMlm1G6i8WabJHHIJ1eFrc4liaJcAleNpbGdvTAr0r4e+LrLxWItK1kxWl4iiQGWMSo8ncDJDRk9e3tQM+k9yXmm2TQQGG/SAyC4zlRwo+TblSrZ567fTmuU829u55oZVEkyHLo2EOw9CK4bUvE1z4UVY4b64OgjI8ryhI8TtyAhG0srnG3JIGcUzSfG+ma8JdVsD5OpQ5WSC6LKESLHGR13Y+gx24yGhzfj9LezOlpp11/ZmpXV6FMyzPC2ABycHaq9OcgetYGqaF4P1jUGsdJ124vJNPjBPmMGjlkk+5GzxgfcYHOFB5xmqXxJ1jT/GPh2KWeDZqNq38Aym0dCrDII/w6V4bpWq6joTSy6Vc/ZzLGI5EUfI5BO36cUGc5WPcLzwreXXhn7TqTQW7/NIixLlFEfADEEjGMe3tXjmmrq1xbTDTIZwUwJAi5x/ven44/KvWtETUfiBbR6DZXPkR2gN7cvdZdH3EYVgoOVzwOMhcd67bw9oU3h7ZeyXcEd9qUvltBIT5adVSRU3B/mA2gtjAxxWgI5/4Wa/pun6bqFjrWYbtJkniiz5aMh4fjO3g4P5YB5x7DZyw6jbyNpzsjwAusL8+Yccbc4yueprwvxP4T1d9ehubaCCX5/mK7FikRgPlVD2U5HPTjrUngk+IH8WR2JmlFtAsm2GVh+6GOdhGR93PIOMHPTFTYq59ET2z6rabhZJbofkiMrxlZGbjYAMHr7YAB6VnWnhnWLQxad5cn3w14gcFFBXcuWjOM4BHfqOcEVY/wCEc09JQzySQSGITQSRyFSAMMQOvOB6Hj6VAdfvYZJpnvPs6zFCzPJ8rxrwMs/fHA6dvQVJRmvodqmoxm1QxMI2zlhgMFO0AY9V5/pWzJBBeusDwE46l1HlMF9R3ryDR/FGoeHviDd6hrZnvdPuY54HjA/1KceWygKFxge3H1r3efWPDQ8i3hnCyvbiZlOIwtucnczOuB2+XP1oA4bU9O068szot/cXMMG7m5THmRl+BtXGSoPUDv0xxXhF/o0fhDWPtGtznWEnVTDcFmCxeUxBEm/leOQTkLx26erat4x0691Z7TQHM/kR7XnAPknGOcuM8N6A/wBK8m8c3dzf2Y068WNJ7VisjQ/8tAwG0Z78e2R6Y6JiZV16+0/XtcRNGiRrS3IWF4z+7KugO4t0GD7YGOeK3tK8NXFlLdYZx5pREaE4aVR94MecAZx9f14+wtfOe2sIU2IyYMfBxsUY9849RxXvWladcywR21vshUDEhBxhMfLnPsK5p9jKMblnRhZ6HpEmsagfk2FbdcEkRDBAxnDFz+GMds1bnv7XVNLks4buKWS+X5nQh3CyYwhyRjA67RgenHPOeLtbWXU7bwfHZLhYQ8MjfcKNwQVwDlQvJU9ew7VPD+kWyz3FykwgitEaYbs7dwwAOOw9Bye1YTlyotuw+O1NhxEP3kOUyOvPqf8A6/TpVNb+DabbTwHeNecZ68YycAcegz6VfjumlWZJsG5fZs3r8uTx0+vpWKum3OjDy7xfKaRgxXcM8D/ZLKM/7w78YxXntmQC+FtaTYdfO/1rE4xxjCjn64qWO5WPTlvVjZjIN6LjDEdAB9CeMV5jd6NeJ4mtru5DtA2S46xg9hgfhXqkqvHaKwTIVAV29PTpjgD2qJwAx7PUWuhDlD8rnf2xuPGK7TSVEjvuXIDAkgjBrkxCke1lUAKoC8DAJ9uldNZM0WnyOjFZWAdWxycenp6VzzA6C6iS2uSkBGMDjsrYqsbhvtKW4+5EMtjtketMtZ2mjWab/WuOF/QcVNc+Xv2hNhX5pGxtB6AAVggIky+pO39/hSep2igKfLfGcM2Uz0wDQjos0mOW2fI47Y64pshd4hF91VB/LvSA6DSY2eKe7PHkxkjjt1rgDZq92tw23fu47mu4tJ86NcNHuUSkDjpgdfpXDXcMjBWgYxTRtgP1wp9h14oQFmcSZCr1/vdu1NiUwn5WUOW5AH5UqxtDYojMJGbjgfTr9Ku2kO6b5iu//a5OPpWoHM/EqXPw58TxIq/8g6TPc8Yxj8a8o/Z/+e58RrHyqCxVfoGcD+Ven/EZg/w/8SuBjfalAccfMyrx+dcT8EbWLS49cYZCm6txkcEKFYbe3HFetQXLh5fI2hsex667xoVhZVKpjb33dBx71xaR6lHqMdhfhtsPzbm5U4xjb0yMAAHAHX0FdZrFvcNeRXE0QRZB0PR/K/p+n4YrN1O5vb65VbhVwF+XGMhf9r68VyVJrYmSHxfvHGVzxk/jUslkt5dQPKFK8owx0Hr6dvSooAYtqk7H2fnu71ownAjTb91uWPIAPU8fyrBMmKJbTSiNanvSgEnkeUPlB+TH97t9K3tD+bfICMBcdPQ4/DmrVxbmOee4iPEQydvHBAAFVtBUizfy8ZPyoMgZPNaVZXgbbFq6eRIo9i/OgxnoozXMgebc7/vfNyMYHT8q6PUQ6MsSYy8YT2z39uK56LA4BwNwTpxx0/OvOsYdScFvM3ZyTwT/ACrB1f8Adyx3BUNjMbKOMg8AZrWnlC73j5GcE+4/lWbe7rqIpgAleh6H0rWA0N0xnklG4ZO35Rj+Edq6ezsftMs8EIG6KFm292bHAzXKaRK5Klc+agxk8H6V2Hh24YG+nkVVYqEVi20Y9PbJrWJSOfjbfIQMIqfIp9hnn3qZwydiOOT0BpIv3TYZcHlRjBJ68Y9KUgcnI+UHOeg/ComBcDZsuSEJGR2/+tXNXTvIcIcDqWzhfyqbUfMZEPGw4AI4/T1qmHVpgAQdgHP+e9CRmblpJHIyRjCbOc46djnt+Qr0zw5GlrphnuA4LzbmIx0HCjH09K82075WySDuG3B6gev0r0a4CWVjb2yKA8gyzk/dPsK7MKtTroLQxJ7mS61I3kp/dSOBsVsAKvSq+qW9vbmRrRFj+0S+Y4I6M3Vvqau3VqIZoYIMsfvkjg9f8Kbr0gKRx+Vh5tvU85A9qeJ+AczidWP+mFNg/wCPRTxx3zXFeEYnl+KurTf8s4dGtyTjHXAH6V1OqSN/a7ocoI7dRnGeGw2fwrC8Ar5vjzxROx+WDTrBP++84/Kuejsc56hcxCTUYoExhFWN0yBksO3tW/4vnSbV9gk3Rx5APHycLwMnrwPzrJ0pFPiOzMiZUXUA9ARuAxn6Vr+L4pX1+4mRABJIP3mMdMR8AH1XH4VEvhNPsnCaq4t9kWQQOg9sfpXn1txe3rk5ErLt4749O1dp4mZTcvChKtHhF461yK7v7Qn2LjZsGPqKqirRMzrtPf7PbIvG8enHfJx9a9D8KWRnvvmdVjiRpZMg/gAF6nn9K80jYBU37hheR0z6eor1XwgVNtczM4CugRjyCAPQjGOBjj61rCNzWGxzVy8c3iS4lZcsrYx0wo68eo44Hr7VmXko3jK4B9MYwP6CtDBl1We4fl33lkZMDb0z9elc/qLMCm8BDnt0XJ/wrhrfFYyqK5FgQkLgH5WHoMH1qBY1BUnGdwJJ6A//AKqnmdYztTBGAM9c01Vyy7+gINSZmBekSakvHD4H0Ydfyq/qu42sEESbt0ahm6HIxgD8qzrlJPtsQVujFmx0X/PpV/VpNtogT5iQF3/wj3/TpWgHk2q30BjuHuyURQwEZALfKyrjIz1ORgDGO/Ga47+zTPJkfvH+X5o2wEJGAMhj1x1x7V1viOOOSc2GWfZG0gVCFXeAV+fgEjGPp0Fcn4Uj2X9xa+WfKjQM8Uv3o3UjIRl+UgY46evpXs4Da5z9TO+ySBTPIu2FDhmJwA/QjjHp16VkzgcyFh5uDkLgLtA9vX1rrPEcU0/kmIEIZQTtPdlOB0xh+c+nFcbqf7m0eNAqF2JOWw0ZA7jHoPbFele5Ekdz4Ec+Rsc7VYgklu1fTWhsq6apYODLI2447jp+lfMfgEbrfLKX3qSQOAAF/wAK+m/DWfslurDBmPO/jBA/wrxMy3NaJW8QFwoRRtaUFcjnbx6VwzLtkAIGFUZA9OgOP512/iDa/lMMrkncV9h2+tck8e0oMDcY8Kqnt3rgpr3DYSxTF/FGuEw/Off+ld5H8mx8KgBAH/6q4iyUPdxSKDwVHy84Xp+tdmMbhubYgOckcFh6Dp7VNfYaNHYftKAbfl2HPQAA+tWbn5ptykFCc57CqMMpK5Hyn9MHpV51CKVPynyxjHc9jXKyyqx2gqnAX5flGSQRxmuO1XcZxErYMijjHcV2L/LGz7TuI24xxx3rjdTP+k5VTjaOvTkdMe1OJmdLuU6SM9Fj9eB/D+FcxYXtvdlTBg+WwLdRx04JwPwrensn1LRDbGQopCo2w7TgYPvxXP8Ah/Rzps00MMkjQP8Auy0uOuOg+lUuXUDoVZY5GCbmYHLZ6Ar0x7CtK/02K4u49VjUSxRf8fcTr03jCBQw5XdycY6ism6u4bOLIwHIMR55zjgj/PtWxNHNoWjRSu5klulbjBdGCY6hgp7jtjHFc8tdEVE858Rahd2l2sdrHJbSQIkZZSGBi55J4xgAZqIW9nPYX0k8AfzLcFCCflAHCenykZG3jikkNhbNN9shLTMryOuRtbPOwDoOCD9Km+1Qw2qXToEgjbaYoxlgXHykhTzwfpzWlNWKOQt7G61qaIzIqQoEwrDaHkToMduCcL6Z7dO4+3xyuyxnfM67Mn5URwAuMfTj8K462uYYItxGGabKuHAbK/KMkLkgDIHGACeh5rsoLSwtEMof7RuGWkCZCg8Zz15985xxWk3dWA818UWcC+IbeF2ViyCQsB8qBiCSSM4GTwareKNc8N3H2aK1ZL+8lCoIoudqY+XqAMkkY579OK0/EK/bPEbadKvmW0NgHnjjcxmVP4ctxnaCGx/OsOLSINDl1GaOBHBCgJGf9Wj8DCt1Y4CnGDgDFawkBS0jw/P4k1Lz9QuUi+yJmJVXcsOB94gjbkHAyQOKxbW4N22JHBUzfu+pDSA49gBntnHWug8JzyXUt7bKQslzH5XmN8u2M9dq/QDp0xWTJolvZzXsmnSMPKbbFxtzgk88HIBBA29eKq6AdHpLzXjzyzrFAT/rUb75Unjsehx0I44r0fSLK00jSDLI0ayKPOQOdzZJwpJI+Q844GenTGK4bSba41FG1CKNxZGUAEr8zTnA2r3+VTk4BGRgV2FzJbSXU1jChkeJ0k8nBw443bcHGOrc+mMHtE3ewHL2+qy6hvneBIY7VBt2P88cik7jxjcX/AYH41XDRmJ5seeJAj4wFUlR3569T8pPQ8Vn655734guFTfPJubBJwyqBkc8Lk9PzzWJrWqTR2Swaa5AiBjlIG1UyDklcAnn/vn0NdUI3Av6LK2s63OmpERwRQ/aZU3ZXKnaOcA4AGNg4qxJKLhruewk8y1vW8xckHYU+Vu44G0DafSuBmhS3ZxBvlE3L88tHjAGR9evFdBp+kJZWMfyGSRmd42bPCMORx2+vrW3IB0ngHW7aG8v9A1QwLYzWzzRb8KhfJBGOcb/AO7zyML2zc1TwxJod9BHp0RFm9ruchmIzIOFkB+6AR29a5a1soNREcEgjVvlB3KSqo2cJwR17HtWl8R767stJs9OvGkW+EymGOKTCBVwFJGDvJ6HOMDtXNb3rIDnvFNhA1vb2MV1FNdRkkrv27VIx0+oGB/IVg2mq3Gm6L5NvIVZ5R5qvhip4K7PQDbVazurqeSR7z/j4iRQ0o67Tj9Of6cACtDxBYTxQ2tw6F7KQqdyOMsCBjAzxjOOe/Tvj0FCyA1dLv7bUr3zEj8uFW2M78CFmJ2kKBycZ4GOBz1ruNX0e11Cwt7zzJHis0lkWdAE3bh8u1QMDnpxwOuK830qeMyLJZ/uVmmjt/JlXABIwGJ5LY5/P0rrb+yvbANok0lvPNbqJZI3J+UH5g2MhduMfTrWcobAcl4j14zaRaQghZZYx5w2AbPLIxjcMqeB357etN0XW0sNUjiMpljlgCIqhnCj+7nnPTlsAdOlR6zFaW5VIC0vmBSYtoby5NvysDynHoM/pWJpcMceoxRebtEUqjrjLE9m/wB3jsKtQVrMD6AsvEYtrCSK4kc26zoiHODE+35ssfmCHGM9OpAzXDadqtknhq60JoHl1u/u0+zyNuaMebKFJypJG1QSQw5PY1UuHaGzSNAjlnP3RhdwHAHfoM89P0q74LSyF5NZywkzMFZWbhVIPC+24njntWPs4x2A5G+TUNC8R289zsWUzHzGx+5bJzxn09/QZ716vaanDqmmS3gt2tES4RFeDBabd97kdPl/hB4OPSuR8ZaW03iNZY182NLdN7AYEkgyGK8nHIHHI+lT+EL2LTLKDSJrZVlMrTb5JAQuWz93n5emO+R6ciqlpU9BMreJdKs9QunGlxo9yAEeGOZV2iMjdvXJXOePQEZ5rJ1i0tLm6S3soWtpLPbCycZBAOcNk52nAzkA9hxXbXWn6FqobUdPbyrkTqrOmVLShs7xj7uAQc8e/wA2c8df2txOHi3PKCRlwQwY8g8cEAenbGKqlNopOxiXV1DZWbwqpchVfegAVd2MZHB5zxXDFsybWxJgbQQeCBz/ADNd9roS2nLW74YsSY8cZCgf4YGOtcBDCvnLEGG45UgdF6Y/A16lB31Nkdbp9rb3ulyahPJt8sqoK/KSy/eQAYGTxjuOO3Fe9fA/4u2/ww12Ww8UrPf+BdZkij1VYU33EBzj7VADjc65O+M5BHQbgAfnjw1LdWuoy29zEj21ywtQWOVVuu7b0+7kDPc/hXWX8VvaabcSO8ptYGK+UDhiCSDwANoPYcD8KqTcJXRDR++nhqxg8SR2l5rC2viiB9Hf/hGvGlmwaW+0eUjNnNMo3sUOThm3BgeNwZj8rX8W+QR/6trdmR+OQ6k5HtjFeFf8E8Pjh4r034kyfBous/hTXbe71K2tZfnNnfQAbmtzn92sq5EqY2vgMApzn6n+KGnjTPE9/wDZoz5dyouSP9qT75x/gKTPqcrk3SOA8PoV1nexzFMrROP7plG0Me2T0x78dK/LQ2osrjUrUZ/0W8uI8gbjhJGGQOBnA7dq/Unw6QurWbMzJiaNZFUYBQnAz9Tj6V+Z+sWrW/iLX7R/lMOoThh6Eu7Y/KkezA93+HYa48B6laf6rAZuv3d4HJPsOv0r4DAWKaUY+7Iy/wBK/QT4PyLP4fvsfMJLkx47FWGOfY/0r4Ev4lttV1C33/LFcyx5/wB1iB+eK1w3U8/NVpEVdoOSSpxgbeeKmdeMKfvHnPf8KrxOfkdFz1+QcDjj8/aponHmqnIUjggdPw9a3PFLMSgJlvlUDA4zke4q6I+yc7QAMfdPHb0qBGDYIO4gcdqsQnc4XOT1Axj/ADipZrENjY/X6d6lHPJz0PsB74qUKTlQOhOB7dvpTDEx2sQefy+n0xUmy2GrKhbbhh7dOlSqzhcqD/sgYx/kVAc5/eDgDHI4AoTc2GHA6gDCjaemfrRYZq/KW5b+EZz9P89KpodzNj5cjHHTaPb9KYuMY+8AMgA4/wA8U/5BySfoRkfTiswLA27OAAoJO3rgH8hxTnIXacfKTwc8dKg2BQCQSB0x2b/CnbFHOMIpHTn5vU+3ag0L+jMy6nbk5bBz7kY/qOPwr13UoVa2kOcRk5LL7YwcH06j6V5P4fXy9Zt1zgfMCOmOPX+VewygGxmyhCRLnLfdPqOO2KqJzz6HkMhZmkx1P3eP5U5GTYrHHPGP4ePSnSFFTy+sjnt6E1AoYrlOpbJDDHT2rjqbnVHYtLncdvOOh+n8qoavJtsQoOw7/lH9P8KuAKVC5yoz0GOazdXLLZw87QrEHK/piqj8RctmcWyDzXwP3YABx7Dj+VW7YM45XA+7nj5cjpVJfvMhX5RnGRjH+farsZVVBcFePXv/AJHauvocfU0Yvu7T6n2//XVoDAOQDjp0H+fSqkR2jHXaMH6f444rRGzfgL90cD0/wrE3Wwz0I4ycZXsP61ZUIoGCNoBxnqMCoSCmB909wc4qwm8nBdQc8MwA4Hp60gKl0v7h13KzMnfIAI+n9K/Yz9mqEW/wP0ieHJaW8kbrg84wT+HFfjreDfDsgG9sbUAI5J+6B9a/ar4B20UPwZ8OIBhfKJXb04bH/wCv3rSmcOM2RH8RbuLwL4n034lapoEmt6Vb2TafObeNZLiykd9yXKrjLZEjR4GPcglK5m7/AGzfgMtnPDc3eq3JmTa1kdPmDOeAYyDlc8YOePwr3rxX4iHhPwfq3iGSESiyhMqws21WZiFALH7q7iOemOtfKdv8Df2riG8b2N74NjvZH/tCHTBaLHsKncFR9gCk/wC3kD6VvGy3PO5rG3rKSW/wb0mdtNl0j/hI9el1K3spMq9tbTYEMbj1KLG3QY6Djr9X3b/YPhfcOoULYaFC3Hoke4jt1AyPwr578f8Aii7+JXgDwh4ivbVbK8u9QBuYIvnjSWMvDMyHAOwvHlc447cV9A/EG4S2+F/iy4Tjy9Ccr/s4hABqxH43eFV3aXFISeIQ2AAATI7t/Wrmtti5eN2yVQDGOwH5Gs3w45GjIP4RFD1xnGTjH50/xBO51GfGTtADrt6LtH51sB23gRdagvbq8ktTb6ZfQLCt5JIqJAw55XOSGBB6A4x616ui6fdG0WG/Fy1uY3Vo4mjiCrkYO/JJbv8ApXhvhjx5/Y2o29hqd2s+nF1IXIUxlsKBk57Y9OK+gLnSZpnmWKMWltn5JnlAXylPDKnXBHPp/KswOB/Zt0+5k/ac06CCNglvLLM5YY/dvzyOxwMfXA9K96/a/wBT8PWt/wCGU1wT+ZJ9rMVxBKqRmMBd6YPO4bh2HseRXKfs8WKWH7SrXsy7SdJbys8gugx268CvZ/2g/i34p+HupabBonhrSdWs7yN7iS61W1a5jgcbQsY24wSoGCT0XGDtqKkr1EB47+y0PDFx4+kmsxd/ao9PnmtD5y+TjOxxII8BvlPCtkKfccfSPwWuEvU8UXsMBhZNawFJDfOuc9umfyrjv2fPilqfxA1rVNP1PwfoeiJBbrMdS0i2MG87v9U2UB7ZHzfh0rs/gfDb2fhTxDrUbtK0muXTtz8n7s/Lt9jn/wCtTlswPyV8byTap8Q/E15Iipv1W6VguCMhiDj2qCF5JZ1aRxJE3GDjjsB9KoarfzXmuateQRnbJql04QYO1fNcc0+xyohjyAWKuSMD7pBx9K1QH6d/sU2sf/CuPE97wBPrnkBs8/ue3619Ub57Xd5edgVcH9Aa+bf2MbQw/BnUZ5el14ju2X3TcozX0/glRtXKg7Txwe+K55gFldRygISSc9/T9OnSvmX9pWza2Oma1LPi3ukktZIyu4fJHkbR23YAz2z+f01/Z9tLIJPnRh/cbbn/APVXyD+0lqGoXWqWnhw82tvYTzncfm3yrhM9zjGfwxVQetion1t8Og0Xgzw7HIm0HTYD+JA/pXzj43ieX4tajqCNs+yy26lvUGHG38K+mvB6ND4X0WE8mKwgQfTaNv5ivm3WHWTxh4knfDgaiIwPQoij+dIk8rYnUf2oslPmg8L4XHqYiAPzNezG5cW81hq8bT2kq+U27r5eOh/DHPbtXiugHd+0fqtycZg8OwBcd1YAZFe53MM1xNbm3bdjlg2Ap4ACgnH0xVS3A52b4NeDp9lxFPqFrFJGu2KNg4jTGQgbDYAz/tcV3ej6PpOgWEGk6FaC1t7Ztyk5Z3P95mIBY+ue/wCVWbeIfPZg7jAis4HG0H0xxgfTiuhtrVZI9j9uMfqPxqQMf7NvxwAvOe2M1W1Rki0nUpWVdiWE58s912kn+VdDLYTxEBULr3YdPYkelfLPxr+Jnjjwnqsnhnw1oVtf6LqelyWd7qMu8fZbqYOPvKdq7EZXVWHzfTpUPisB8zfsrtY6n8SNGuRbwW80DT3LNG7El1JUgjOASuSFr9CPia3/ABQWrvGeUMJUhcf8t4/518ffBfwn4js/GuleKNJl8PSrapKs8EW6JpI3BUMwABy3YL0BJ9K+ttf1638Q+B9SntLVraeCVI7i0flopY3TK8cHGPbtWlUC3oHi6XybPT9XttnmXCWkUkRACgKB8/ryPTpUvhLxBrPiNtej1SOG3ew1A2sSJjiMYCrnPPbn16YHFebaYJbrVlVWwRqY2qMjlIuT2/Dj6V03wsge307Wy+ZJJ7/c+emUNYgejIdt8hyNw6qDhq0NasYtR0WW1nyFljKkj3NYisDeLNJjDcccAdsdK6y7QfZvKyu2MBR6dvpQB4Xc6NZQ2FzpgV7kWvMZlA8xDu+bb8vAI4PtxW/rOo3Om/CjVbJrcCFbSVXB4McQHH04ODwOM1xvxF8X3Hge0XVvIWfzbkRyDgnb1z0HY4xkfNim/tA6vrdn8LPEV7p9uoa704qcEZjikCCQsOBgZwOfWjsCPzW8E2c9noqQMvzZl3EYCkiZhx075/Co/GrPD4Q1WP8AuKATjHJdcf1rS8FQMulRxSMvzRpznI+Zjg98ZFYPjaaR/Cd9EQP9akZI5yQ46fhTktTrhE8rhjVbaMMuf3Y6dAAP8a0oQRCgyB2+b6f5/CqxHyLy4VjnAGACOf8AP6Vcj/498nAUZ5I7+mOwry2e4h2MLgZ9T0wc1layXbSJstjAH55HFaw2Mq7OM9PYeuKyNdKjS5xuBxtHy9xkYxSp7k1PhZ56nDF87xuGW6Hpx+NXlX5SVyNp4xzj6D2qmmNuAANw6/0rQiyF+bqmCOOCPSuw8yJIhJ3RsMDhSQKmUbzuHTqM9cf4U8I+8gkYPbtx3PpVhY5RnaAMHkHpx0/CszoiN24Zio4YDOOgHQEDnvU6KB80zN8uMKo6duoz9e1M2OFAOQfcYA9Pz9qcI8ZDDj5fl7MP9n1yOO1S2bFmMDftyDg/L/tFvX6etWY3AjEbdBljjklhx2quoVWCqCuzr/sqenT2pzttV87tnDDHIz2yfr2rE0HbyVDY+Yd9oOO36CkYuv3MEkc9Dx6kfoKV+CVQnhQBjpz0OPTsakPJX5QvY/73YD2FADeCFbHy7xkL0b09MYx6VGDJuEAOFBOVxtAB9D+FTDkHJzxsz2+pHbHalkSXoyHIP8P3Svrxx+FAFdnUkOB93ABGSD/sjj9atB51lD27YmX5lbjJ/D2FRBLoKvyEAtkjcD37DtgVGYkCfOjIA3JPOR6ChCa0sdlpOo2moL5d9n7QoJB4wR/eGMDIx6Crl5FBqSR2WplVuYFH2S42eYMDGQwyN24D1+U/lXnRTezfZztYMdp9OeMdK6vTtXjvD9l1ApCycoFY7R0BwTyPX5j7AVsmcc6VtYmDLZ3un3X2O+2FQCwmiPyFTjOM9s4HI/TBpGZEXB5A6ZOF4xnbXZXcH2lJLC83iAhDFJHt3LjBGMgdhzx9K4a8s7ix8tSd1vtxuxjcD9P881MolQq30aF2Is6kkgZ28eg9PYVo74bnbnbHxgoeD6fe+vY1mGQPxlSoXgJ0XPvT8qOQAcbcL7dPu/SszcssREz4xhxjO3Iz6/WsO8tPtDma3bb8uGXGWGOpbHH4Ct35HXZKjKqnGSOg+nQVVPySF4wV5+4DztI6nrjHaqjKxLRxwxbPjuBjjIGKuxzKPm2bQCFU54+uPY1r3VhHcx/IQs2c4UcnPHNc82YW8uTbuB2knjgdPbArUlaG9buAUZmLLkHC9scg/TNXfOWRNo3qG5O3jnr7Anj8PwxXPQ3CxkM/GcdfukYzx/Sti3mRisrEOE5QDjkdOP8AH61EomkZmomwoeWA4O5iST07Coo41wSkeB1BXnGOnGajSQyqHKBd53EL83B4P4DpUx8zcR8yjaccc57DI4wMcVmaEiKGK4fd3XHUY6cf0qnNAPMBWIEb+/A98d/pUksxFurHYrBgAFHOevI/X3xVdhFKxR94JAII7Y7Hj/IxTRLKLL+8JkK8MRu6YUDH4dKZtyScYfJ2HPHHpjgn+dWVYFCV+ZV7YxjHr3zgfjUe0snlcqDnGcZIx0qzGZExYMN5JG7JUDv7D/Ggr8q4QBwTkff/AA/CiQ+WrGUcjpu4yM9x605z5THzk2rk7SOvT244rWxmJkRsThgzfLw2M8cn0BqCT5D5MqsAxAZuMHI/Wll2MeFzhgOCM4A61NuR5BkKhU/c7n8ulWgI0ubgTBtxjLAHav3cdsnB6VYivHwfOO7tn1/z61CqMrBo+V3eX93dwe/HHB/Cr0elu9sXtn81jjYMY3ZI4x2FTKVgsV3mjfKkBe+PQDjGRwD+FOKZjCDOMDpjPsP0qER+UzxzZZxxt2/3fQjtVu2IDlmYKc4HHBI/Xj1rDmuaD1QR5JADMmz5s/d6c/yqNYyrcDcVGcY6noB/hVtDGMxSHtuwQfvdMA+gqSZGQIVB4U57Agcd6YGe13JsZOwAXA4G7jjPXv7VAUfadnyBjt44HAPQH2HTilCbQF3BMjJwD09R3/Cqsm4guN6Nn92xGOTxj0/StDMv6Lb+ZdTJOpQFTk9Dg8DHp09K6+zIF7AhAyOSGP3eMf5FcZo8TC98kfxrl1zgFgMAfh14/lXa6OfMvwJMZ2FWOOcj1P1x+ldMFoclXc6fU8TeG79lySEDnuoW3YOcccZAP9K8hJ+ZpAcAjIwPl2kdgeM161qHnjQbllG5I43LqMZPZR39DwP5V5MmDH5TrzhWAwM8dOlUzIj6Yxt9VKfIp/A09QwYFk6D6/TpT8MxwwJ3EbPY0owSu04j43Ejg81AFa5VTGkcnGSWIPGMdz7CsB4137VUEADP+16dPUV0F00iIQDvO8HaBu4/wrB4aQhcDGTz8vPt2wO1AH//1/0GHocA+nUZ/CpRjGTjH5dagXHA29fyqVSuM4B46dsCuw5xT3Ddx29qXIzxx/OnD0x7UbMgAcdetAEgBxkZHbHtUvbjOPTHpUaj59ozkYPTsakXpgdqAJFIxwPT9KduxkD2xTBkL+ece1OGMn6Dp7cUAK3pn6Z5/wA8U4EKpUcHjn/6/pikKlSOM4bHTOQP6U8d9g4fACnpQAoIKqF5A4FAHIyOg6jnp1pRng5zkAnuAPSnAdSf/wBX/wBagB68MQQSBtPBwD7Ee39KkXLcYz9Bt/Om9OG4J6D/AD0p/X6+/HSgBV524HP9KXO3d/srnpxz/wDWpRk8HscdOaBx259Pp/8AW/KgBRnds9u3b6fWmc4G0ewHpUh6FWHB4x1xSYPPH3R6dMf5xQAvTggcD/P5UZG0Z47cDik/hIGOvIx6YpTnHAyOhx74x+dACYPPpxnij1zwVGRkZwfoKTAycDp1zxntgf8A6qXnDZxxwcUAHO04IO7qRxk/Sg85zwcU7gHgYwcnv/8AWoXsD+XTFADR/TAFHIABbHrj/PakOPvH6Zpehz1HGBQADHzBTx1OewPQfhUgZQAxPyjv6jp/kUxupIHOOfYe46U1iAOnBxx0xjsKAHgEgLnJHQD9KcBhlY4X/Z/vkjpTCPlCdDzj8KUBeFIK8AcHkUAL8yLsIAHof1FHcYxx2pxxljjpgCmjK4xjjgfhQA31/wD1CkIyB3/rStwdv04+vamcA+ozj3/CgBcr69OmPfpSjlQo6ZHbGBQM/dxycY/CkB+UgEdP8igBxHfHTuPSl+6Nx5749f8A9VNx79AOnajJ+uOR6j2oAkboFAHynqPSjvx1x3/pTMg8kYHTJ9adyRk444FABnA65z+FJxjHAxzx6U7BJyeR6elN4xtPP+AoAU9wpztPQ8cGmFf8fWnjgey+tN6DgcdwKAEPpt491zjvn61Ifmbpx+WKiGCvf6Z59PypR279eo/SgCUDBAwP58fT2pB935Bj6e3pTcKAAyk4HHb9KB06df0x7UATegyCMc9qAce20cDH9Kj45HBPang/j9KAHkjAPQf0FO52hc8dV4/z0poPTA6D9KF+9uGApGD/APWoAnBzxngDjjvSquQVPAxnIqJeQT/d5Ge3/wCupQCOBgelADyGI+b64qRRtUDAI7D+lMHXjOMDp60vUgDACnoR3H6UAPADANknPH+fanYOOvHbPtTM/wB7n5foRTxxtGeMc98+1ADmzgsBg9ce/SnjHC9u2PWowuPug4PP4U8DJIx09+npQA9nVW+5njBpAOgUgemPp0oAO4jjA9R09qDwMjHXA9qDQevcgD7uenHHqKb1AxzwGY9efTil+6PlHKfMR149KMdRwTznH9BQAH5T0Hpj2pwOQO3v9KYDkY4PY+wpm4Ade2OeMUGZJuA54Axjpj6VnyEEnkZHp3z1FSyPn5eo/wAKptwflxnv7UAMY4PBx2qIdRjjHr6U4jJGf1pM7eT6/pUtADHHTt0FAUbdvpyPrTQcd+f6UFvkwD7/AIVQDz97J44H4UDqD6fnSDsOBnFL/QenNADkz90ZK+jf41ejjyOQFC8888Cq0HC8/mev4VeiXI3DoeRj19KALqyFVbIByuBTiO3I+Xp39vpimbcjA9fwx7f0qbqRycdv89hQX1AKSe3TjNWugB+X7oB+lRRhjgjrnaue2R/SrQwBgYNZi6DAF27WwOMZx0z/AIdqqz58tv8AZwOnWrO3054GM+gqufulgCeMgA4yD/hQSZk45UZxx3qkFIHJH+Aq3cZB2j5vb0qhIwyeQfb/AOtQA7gcEf5FP3459Kr5GAOOmRnpTg2OBz049KALW7oenTjv7YpwyfT/AAxVVOQAOxzV1tuMqg9Rj0oAjHO0dOc49sYqMrtUuWAGQG9cdKlG3PGf6imHaQM9CGUjH5UARY2/IccdsfypHIEeDjgfex09qcdqnngKAuOp44xVUnk8KAOAF/n+VADWbHTr6e1QHceuMdvr7fSpPboeo+g6UFSTkADoMdhn0oNCArgfUcZ61C6ZypHYfp6VbPI2+hP14qu3AO4c/l+FBmQY5I6Dv6/nUZXbz2/z39KtBQD3baM8ds/0ppj2joMds+9AFbA/T9BTcdMd+BUmDkjpxg4pmM5J7fhQAh6E9h8uKTbjdz0XgU/pR6ADrQAmM4H0pPXkfhTsY6Yx60hP5egoAHOc7CEI4AHTFRyEFmYJweuf4QKf9Pl/WkP3SAf4c0AV2UAYwDjnHXH/ANaoGG3t+lWDx8vUdBzzVVjtzx7Y6Z/+tQaAzDHQY6568VCwB7fj2xSsD90kDjkH+namFiTnOD3+n0oJSIunzHp29qbnPt9BTjheuOByBUbZ6e1A4iE9ff04+n5VETkbcnJAPsvbAFSMMH8KicEn5RnIx7D0oE0RNgnnHr0oG08jr6f4+1Iw4wy8dvYj0pcNjdnqOgHJoJE5U5K7TnGOuAOhqTBHK446j1qDHPTYNuc+o9KGcAAfL079cUATsSODwPT0qPcCeOD0IH3vbFQFt2eMj0/wp28g7hxgY+bqKDQkJUZXHHTn2qqRnoPp/ntUxbIxjq2Tim7V45II56UAUJcgFO52n247VGeOT/nirjxk/J7g/hVUoQ2Oh9O1BmRkA9sA9vSmMBtK9McdKtlMDt0z7VUkPljaAQSD17UAVXRVxheT+VQjlRxn0xUz8YwMjtVcMeccZ44oAd8oHPy9cn6cUFSOMe2KCPl24wOn+RQfl5xjH60AJn0PQ/5xTcduM9xTm+mPYDtio8AcZ9OCOg9KAICAOD/9ak4yQB/gPpUn8IC8j068UjZPX6Y9KAGcjjrxxRgjnPAHpRnqvToCP5UnA+vTNACcY9s5P4Uf7PHt/h+FO5xjoCMf59KQYyCBj8KAFHPHPI69qOPvUq7hkfkKB/TjigA42nI9CfekPTr+X9KXoOR07etNI7cdO38qAHcDnp7Ck5xhgD9KT5s46HjoP5UADnPcce2KAFHYdqcOvfpjFNA684Ipw6Z7AVmV0FGR2+tHbjHIoHHJo9v5UD6h6e1KMcdvT2xTPanjPXtQMTt0oNAA6Z49u1KR7fl6UAIKMUo7YGadxjjggfhQBEw5pi4Gf0p7Een0FNOBx0FADe/pTx147dqb2I/KpO38xQA4ZGAcU4H8f6UY28DGV70dsDigA7cDNJjHGMUnA9O34il4wQOvQUAIOBgcY60/BPXqP0pnse4Ax2qTb24+goAOvP6UvGPSj72eKRuFLYz0xQAudvTAFTxYY7COg6+tVN/Q8fSpozjvn27UAWei5AppGOO3FKeAOOP0pCABigBvoOB/Sm4/n27U7pzwadjqvtn0oAAM/wCfSpBz1/CowfXr2+h/pTxx9OlZgS49R2p2O2e1J+fX8xQFHT/JFaAL+dHbpxR69+MflSe9AEg4PSpBxwfaoR2HSnA4oAuLkYHOf0xU6k5yOg/lVMHGOOo4HpVkZIyxxk4A+lZgPUdD6e3T6VbR8gkHnoCVqnn5snjirUWcbjznp6ACgCyMYwKlBOfwqAfe6VMhHGPXt7UATpx16Dt0qZegJ/L0qD69B0z1qRcg89qALA9untVpOeh5qquRg/yqZDwfY9O+KALKcn8Kl/DFQKefapCcjjA7UGgq9Ao71KOMY6fyqH+VAPp+FAFtSOP88VZQ8AflVOM8ED8Ktoc8/hQBbXC4z16D0qYNtG0+tQr+nWnjb1wcZoAsrjdwfrjsKsqRtxj1/CqqYPbgcfhU6Hjr09aALqjv2HamMOo5/LpSg4xjGRQSD1oARfSng/rTM5BAxThjPXr0oAcF+Ukdu1P6Zx/dFNQelPI/KgBM7RxzindBk9F5/GkXBJ+mBSjkYYe1ADiQc8cnv6D2pOx7/wAOPal4HfDZobpjt7dqAH8n/gQ7e1KOB835dqbg8BiOP84p/b6Dgd/pQAzBGDz+lP8Amb5ec4yPamgbugHH4Zp38eABg8ev4cUASbgQMHPT/wDVT04dT05H5VGhBBxwQcD0P+GamjjYHJI9eO/t7UAaqfcHSlIY8U2FiV2jnjpTjwMjnA9OKAIXB/LtUWP/ANVTMP0qL5fX6etABRRRQA0/iamhw0ir1O5f0NVWIxzn8KsWrRQsJZnSNdyAsxCryQAMnA56UAfjf+2N4N1zw78ZGTX9RjvrbWd1/b20abY4DHsKMeB85R/fGMd6+ZTp8WwOg+f7xB7r2HHHSvoD9s3xLP4v+O2tjTpudGMGnR/MPk8vKn6ccY68/l83zNcCCJJbgwSqAHwv3umce1YVHqYyepavGjtrKeWCFQdpJYjB/dr/AEAAHb8Krtc3Mmg2t2Ub7GSd8kQHyOTgq2eACc9eOcelU/PyPLmcu55VWGcsOnAqvaeJryzhjsDGqQC5WRgPlTCcEDAyM45qYEnWW8ltaQvdabpm2OUKcxEgvj7oxg4HfgfrXDXeuXl5dGC/aYpE2USUkxoyDBIA44/QV6JpPiiXV7+6ubxAlu6CKMRhhtkXo67uMHk/kPp5fqV7fabOkdqiu8jERkBmLktg4ABJJ44wK6QJrlHZxcW9yzo52k8ZzxwAuMkDngYqa3t5Tst/Dk+6RfmmQjafkbABDcEKegFNltb20u10TWbWS2ukhWeQHauN43fNsyOenB/hq54bug2rSGSLy32F2IHaLrx+ABHtQZnKz6nqwuTLeSebLESpVgMHr2XAHB7UzUNQjnt4HlAeIu23ZweBznjoB+lb/juzeLWEvRgLeW4TPRdw4/DA249hiuT1yBLWCOzjb7QmwSGToNzHJ78/571mBmyM9vq0EhJKTZUZ7hxgbR2IJ/Lj2q5J9rV3ZSY13EIzcA47dPr+NQNEjwRJj5IhwBx1Ht+Fe3fDn4bv4t1XS5ru4jTT4ZYry9E5O24hibDQdR972Hyjk8YoA8r8MwavrmoLpllGzSO/yso+4ijkk4/nW9ffDK+sroH7fDblx2y6DnoTwO/0r6F1Nbb/AImK+H0OmW5l/hVdxijJAQ4zxk84PbHPQ8DLEt3PHHvee3flii4O8ZHTjnp1HToOc1pyGnIeO6j4W1HRI4/Mja5TI3TQgyptHqMDZx/+usq0s4FEkkC4Undtx7V75faFBBZHZeTBJOdgRS2SQMZ6HnrxnpivFNUhOh619kXIt2COhbICsfvBeOnH9BTtoZyiYFteWQvZYWjM4hjAZXA2c4x1/wB7jj19KfcRApv05hAVjxtUnawPQ57fjnpVtI7X7dMzrjcq4YfebAA5456Dp07U2K6t7G1uBLhgj72QjH3xwP0+lIzOT1C61C0ih8uPOwgtIVyOeoH9a6DSr6KOPdApWaTHmLk4+brgfXpXViz07UYkLxEyCMuHU7ePQ/h0qzFoOmzmO2t4/JuI0LErwePXsfejnKjA77w/8MtP11INUuJZrPSmTM0p4dJFONiErhsnkNtxt7Zxi63ws0Esy6YbhrV2QJJcsGB2dtowQe3oO1Zdp8Ur0aMfCWtYQq6izvMFdqJ95Hj4xvX5d4+7k9R16jS/iPZyagNOu7W202GRzt2sHiwRjnhe3pxSTNjno/hd4TvbuK2e3lnl2kyInCKB1PzAtnPQZx05rzzxL8NNG02f7TGXjts7JIsl/Kbpj0I/w4r6nSW4SadZIwLktlGj4+Xtlx1XvXATWcwnltU2SQO+duThGHVQO3T0FaRA4/w1DpdvpZstNjhNujKCHXMknZs9AFHUbR/9fkdV+EMk9nLd6VcDzQWkUcoH9I+vy56A9PXAr3a2srC2YyQQLDhmdlPc4Azu9sDipdPtopVe6dGuodrERxncyHGDx+nFNitpY+YbjTTE1sJC1u8x3bD1TbxjBwevAbGD71jf29eWkxs4Uki5CEFcBlzyfr/tDGOPajxRfGx1vU5kE8kX2krAjna/lfdQchsBegHTtj0zmPn6xblizeag5b+EqMcVnYw1TPqLw9pekx6YL6yumkgSYQosa4EmcFhzkqMHgHByD9ay9a8UWekwx6YYo76zIJhdiomtZ1JzgMpxjgjGOPY1V8LeJbSPQP7KlTDLMfnkbEexupcY7LwD7itGxtNF1K+C3wSWOwXzVMq8OMcrkccYzyCOMYoN1sdZZ7lginm2hzbKzSP8n3uhb0IP8uOMV5n43tb2TUAbiSP7Myb98SnZJH/CMeuP8a2bLxB4f8d+HtVS/ke1urOWS5Vf4vJQAKQB977vIzx1xXndnq8l7pcMa2q/Z4A7xE8MTznpx1B44A/SgZw+oTSwxJaJjaC3zj+EfX1x+HT8LemQiG5iZQk26ZFAJyGXuueO3btWgbG3ubhrjy2kU/Njp0BwCB06V3o8EX2nPp19sRY5QXmjbg24fATcDjBfsKlysZlvXdJ0/wANSx308KXtpcSeU0JfYYDs/wBWdn6VjWcun6R43VIbKey0u7W3urfz1dPLcp/f3fcf/erpNY8bRaZLo/huXS4Jrrznaa6ZVSBouivwM7uPmPy8Yrv7X4iXN7cw239hxx2F8Db3UsSiRtsIHygjBVASMA9B9MVRUTkfGVqywzWGnw/Y/trRJLJk4U54UBflQZGM7ST35qtpGleHNOtP7Y1cm31qzdB5ULBGm2gbfLjJHmbz6c/QdNjxbq91Z6D+8KS2iTR/PJGVd+QRjlu/cc8c8V5Vq95b2Wof23aROJrgxyqsh4391BX2HOOB+NBR7FDFf+K9PNpNI0kUTTQ3NvOGSdo2VSp+bO7YRjd8pHp0ryDUPF174au4rC2s4Zfs/wDx8Nck73LqACpDZB2KBuweAAeBXr2neLxZwWuq20Qvlu4mhb5wuxsZ7g59OSPTPNfOl3NNretXo1MJbzRFiY+HG1fl27l4JB9KLEyZQ1fUrtbKe8i8xIvPYgZyoRucbunQ8nv6Vz0eoW7MiyDaZ1HyhcoCR6fj2Fetafp9nP4Ub7blW81xCCcFwOgAxyc+nJ6DFZfhjQP7WumW9geH7MRGXK4EhLEbVdRzgdvX8q1jGxio3Mdry68JahHqGizfZy0SgrJ88M0RHzRyKOCpwDjGAR7AV1Nv49l16T7HqQgtLqRozFLuAKyxdPlHbnj5enXrxD8VPDl5aQWF7aWm21gQpOEYsVPYsMYHtjPT6Z8WsNNfUrma52nEeGyuCeeM56Z/+tVAro+yfFXjPwzPpAjOIpYmj8uSNCGZgBu+YDjPuBk8YFJH4d8O+PtIW70G6LXEseJDnc6SYH+sQcBiehwM44Oa+a7m6H2eAsSyRgLnPQjsQe4+gqlB4k1Lw1qMHiTw1M1leQDZIGyEmX+FZEU4K/lj1FLlNPaHrui6R438JXypbXcd4FDbdKu7obpFGf8AVK2NvAPPQc8cV7RpnijRPF8b6Ta2oicQN5kUseySMp22AE5B5GB2yOmK8G8KeJPttrJreqLJNeea+66eRvNDMeVwOgwx7cg9u+fqH9q6Xq7+JtLaVZX/AH6yMfmKtyRj24BGeOKhovnseqW3grxZD/a1vcmK9+1W5itY94imgLD92WzhflGOp5x711Xgbwz4ruLO70Dxdpcl1d2yxG0u2xsELnDIfmUPjaCM7sHkdBVvwz4/g8T6CZVu4bW/+RDvwGL5ALHr/CPoRXV3dz8Qrawkj8NXVjeNsYRXcqtvjbjICISo4+7tDfgDioNUW7MXFtqDeH9at4o4siJYgF/dgAEDH9wg+30r5y1/StTuvHUlosSW6QjfIygbUJPAXnHfgfhXSjxFrHhLw9Fc6jaNeaxLdtDc3l0CdquSV+zjKrx07Z659H6zeuyW+pWjbBPIA7A/MzrwMHqRxmuetO2hLL/9n6NHuhgs4zfY8pbhc8ue/ouB6DmuplsJIYU0u2ZWZmXzZPSOPHH4cVLototrFaIVXzp/nPOCsfUdfUcn9ap+IZvsNi6wybZJv3SbPlYJn5vxx0NZdLgtDl/FHiJbvVbWezs43Cbod5bn3fHI2qOnQZOOeDUz3VvdPmwBS1WNBNt+VXKEsCUGAcEk1yL6rZ3gGnNG8WyUW4KqDuA9cn+8OnFbM8ws7MW332IKu3Tn0riqsybuyG7ujcHIQsvWReoC9ue34VNZpblQ+3EMO1mycn2UelSWdus0RjgUiWUDAHb2PbigxRxzSrC2VVgDjpuHf8K4mZEUqC6lmuCiqrljgU4ySlQQpCxrgDGQP8/SoZ38m38xc7W6g9gaWVNtjGckiQjtx/u0GhLIn7uLYMAMGVQMnArSWS6E20gYCE7T93Z36fSq9y2+4IGQFUgHpz3xU9k8x2wgdYtrev4/lWUwLsbFtjDAPXpj/IqyJTLDIMNnqCfunPpVcAOegA6DnA+Xj8qmVxHGkQfC5K5/+t/KucB9rC8drulJViPypXi/0I3kpJUtgAflUjKyJgsNr/LzwMf41JOYjGLBWBbZvRPQUAUtPumi80MP3aDbg/cbPr6EVJAqyrJLjHynpzgVn3syqEtsfNtU5HC8/wBas3Ny9jbrFAFUyNnJ4+Uds1pGGwGOklxJLEFH7sn5/YCr3nKl29wBuwAFTH3ccYB96oSwq+pOfuxlN5UdN1SySpHgtkx7SRgck9MV0KAHN+NQ/wDwgusxgAhjASrdNvmKMe9cl8DCdR07WDtAzqCH72Rsj4x/wHP+cV33ieNLvwVq0cYGfsrYJ45Xk4+gHFec/s24m8MX+0cpqWW99ygrXo0f93k/M2hse8al5urbHb5VzsVAM7T6e/asPVFR7g7RxFhCcYHSt3QpHk1WCJMgeaQU+nBz/wABz/8AqrL8RKq6hNbxIAvmYGOMY9K86pvcTMGS42zMGGPkAPcCtrSM7mkYq20jbj1rGmi2+ZjALjPPGAtX7KYW8fnqB2+Y8Dd9KzIWjO+t7n/iVajgbW2LmTsCcKAPeqGhLiNtv3eB/sjI5rI0jW57yC6s4rckMY2klUgJGY+QMHqSR2+uOK3NClxp5hBRGYnLY5xk9f0/AVcvhNXqS3zBj5wYDbhP8+leUa/fS208tuzERxv5nQ7AMdMgV32pzyHesjHaegHHA/X8OlcL4i0eDVrCWCPbDLKPvgfe9Q2MdfXtWNGMebUyaOY8PeL9KuhLbedsunY+UH+6wJ9ef4cDnHtXoFtIjw/K4cL0I64/HH4eteWaV4Jt7WxN7tRp3cIoAOETPH1bHfAx0+vpsdw12mGypAyc9Dj1NdGJ5L+4ERtoBYX0rkgRPhl56EDHb61u6RfNIk8UJKqRyuccAccemayIo/MVGVfvfLkAfKDW5a2slpcw3nPlzJnaBg7R1/CsEUQXEfl3oiOPlAPHT2qEDDNlSd3G3qefSrlw++4cr0C4yOgqtgoBnnkHge1SZlGYAbYlGWHVQAfz/CqxRRMTt+UEfd6ZA9PfpTIrwSzvIvEa9AM5XA6f1qwCSi/eJfsPT+XSgDf0aNHuUDA7T19D6dPf8Pau91BI0hgLjM0mRGOoUL1P8vbjpXB6K6xTo7NkRnryOB0/z0r0u38q81GHywwEAG70YHtg+5+nFdtA7KOxzm8TTwwlkSVzkgffwSAf16Vk65P9p1SKNOx69j2/TFdtBo0VnrDX0R3SFSirjhc459OBnjH+FcDq1wE1d5VGxVOMnGMp1+n+cUsXG0UFQ43WLjbq9yjfMBbpz23f3fxql8PiIvF3i0n+OHTVIPH8LY5+tVdUn2a1PsJyI4/mzxz7evatHwTBu8S+KyoB82HTkUAdCFrGPwGCO8/tLT9K1KA3UyJJNIrD5iDGq4+b6E8Dp7dKl/tiDW9Zu7wLtRpv3ZPR1J2hxwM7iOPb8hSuba2lvLdjGPPU8MwGQFyB1PvxiotOQC4k2EOvBDdBnJyPxPWsX8Bf2TE1wxzanJPyQgGPTjv9a5JTuu7xgQhmm2rnnjbjFdNqfyzbeF4O7Z3xXMRI/wBvkGzflxgjk5x6eta0PhMzolCOyIh2jgEL6jmu4mstUn8LTyW8gijQgEBQSwrjHkZLhOwc8HFeouQvhpbWE8lNzYHLeta0jaJyGkG8to5Bf7nkXO+YsSWGBg5OdxP41Q1DOxZIz/EDx1Cnpj/IrXuJPKkaVNu5PvuDwT0C/X27Vl3EWyGNnAx1X2AGcY9q82r8ZlUKsQUR5AJYZIOcAduo6VCrBz5mMLjoBkVaZhBZcYV1wp77sj268VTiGxQg6ZYnsPTGKDIy5WBlzhg23Jx2IPH06U/UfNNpM8eU3LkPjklB2HocdaidBLNFvYKuW49v6H2rqXtRLYJtTdvUjDdMY4yOODWgHgviEWyWIeRXlbIKEdQ/cOR/CD1+oFYumWkdms00GyP7hQv2BGMfXsK6y50y+vpxCoaKON2fG3HLHkZBxjsB+tZWqWUtvaPaSDeqbSWHGwkDZnj6cV6WFqpRsc70Zz8t15s7KjMNh2+in1Ark9aiQBo12/vF+6B0J4x+HXmtx8u27ICRsNrY4Z+1ZbwiaYIMlshiSK9WAHdeCrdo18l1CqI9vDDYV4+YnjgcYr6F0C2n+wICSHjYlj/c4wNue2Bj27V5J4XtkYBNgyAAw2YXbjCjoAf5fpXtlnHHbWKru2u+N3tjHPoB/wDqr5/MKnvWLpmFrmDHgY4Byp7D1FcnN84iVcbuCHOAAB1xXR6kN86l+v3s9R7Z9q5+5RRujC8dewC+y+1ZUPhNSXTgPNEu7Zg5RT1IrqikjwxjnawYjjHTpn2FcnZY80EZO4jOeTjv9AK7VQH+XIIX0PGB6VlXGiRGYPz0IA/EVpM5Yb2A+YDvwPYisrALbxzjnbVoZk+VUP3VDexrBlkx7tn7oJBxXCyMHu2jGRhsfhXbv1ZQDuIx93FcHO2LrOVBYsc5wOKImZ29gN9qbf7g6OQOmOMdPSs3Vp/LHkxRmGBjxIvG3pkkDGd3pWlpgURtvHyMPvKOMDoT256evFYPiFvtMBEY8tsYjB+bcR2HHYflioteVgIND1OLV/EVrp62+9FjkMLqQg8xVyXXPGV7Z5HWq/i7ULoxGytw3mqysbiLICC2UnaykbgNo6gge2K4fF/a38F3aS/Z/I2zRybto3dCMr2xnI/Su3hv4zMdSt2a4CsUnQr84ByPMjyvbj2OMemNnShFpofNY82l1Ga8kJs4vNigX97LGpHbA2r7Yx/Miu70MRzaatpG0QYZldVXPmepzxk59umK5mxsYjqEn2W6kzLI3mxhCAgJ+9kjAII4H0xXbyRjTdIhWEmO5kAPloOdjAgAZHTGenfpinIpM8kg05EsTcvGfOX94cjIKkgYx/CB/DjpXaaLdvo8DXN24EcEJ5TJCjqBg9SCeB6elYeq6rb+e4Erpc2jiFYlXOCRkcH7xPQcYBGMdKo6yirHFJfHMch2sgOGVHX5DxnkbTxnB/CpGbVpolvFIdZ1CGWxS4ZpDK3zRzrITkMOq7s5HY/kK5fU76x1Wxjh02BoZJp2eRUBCxRRgALIFwvP+s46DjvzYh1LVZpIrDUr25nsERXjjlUZ2qcDLAZIC8ckdevSpdY1e30iabSooo2aaJmgEYIcOPlXdgcDPTG37v8Ad5q4qwHMfZv7PukhI82VvkUL1GOe2D0rsPDmhadc3UMepxiTflDMpZY0Iz8o44JxtHT255rzu3ina7RJHYX0oZkwzfKFGSOM9Vzn2Fer6KWvrYaBblHcQiVRjYyOGAyOgx17ZqJgMdLbwvoc6LMrvbXLyvaO6vNEZX8sMCCN3XoR3z2xXlUsjXF/daikrpDKyxMBnHln7gOOg4x254rutZubafUp57V08+FUdQ8Z8uXy+X57fTvjjrXDXF62o3Nzdwlo7eZQrQQjeq7BtJ+ZF2hhzxjHvWlFAUNae4u3nZVDyOQYWXG0bep7DA6hfWufQpaCS537rpwydd+W6jgdfXpjAxXV2+nrdu8022OyA5ZcBflPAIUn5vwxiub8QSQ3Cx2ViqhQ21wMLh8ZUcDv+XNehRAw0u5okmvm+eWGMIAQQqg9OODXfeEI47rTGLzyNHEr3EsijCoXwfLGRyFH1+bPauJgtFHliReJNwbPZ+UxnnHB6mu2htmstNWCB2jjkgKyKrDHTbt4A+XP49R0NVVaQFjTtW8jVo5LePyrefau1l3sgYKPM+X+JVY8HI45HStfxtpem6vpE+srHPILFBBGImGJIkAAJ46HORjjHXFYmmRFdQW0hQ/aSEIB+QEY/hzjnjitvxPpGr3EFpYWzLa2k2HQKSZMsOd4OMde2enNci+NMDxzTWWKyt/I2/abeHdISeCm7AU8/wAOScY46+lesPpwvPD9urJFLZb1ZEkJDPwfuYwAODjOMY64rz+w0EaReSQ3+orFHLvgkiWH53PfbnhRjgHkA44r0NUms9HtYmbbbomyPb8/yuOh9zjmuirLawGHpfhyyszBe3CmSyurpgIRuMiFQzD/AFfO1duAD0znGK53xPqmrPrl5qZsFjZoTBco6l8ZUDdkc8IBnJC5yBivQI9ZTS/sE7q0tn9qjlZwv/LZV2gZ6bj7/St+/kvZLCXVo38iaC6h+cr5e9CwCxHb0zvAY4OPwqY1GmrgfPmjtG3ltFu2lfmLvyrAY3KG/hxkd60BK73AlUn93krwMFk6fpjtTdWs5rySe/v+bw3JkKdQ8fooGODkc4psafaLV1kAMcL8kZPyk7VweAMnjqK6wJxeXOpItoUOZf3akALH5nrgf3uOfr2Fd74ahmiuTtUloo1DvjLLjgHbxz79R6Vw1pGsLuo3AxIGTPqecr6cVqrq91Y6w89yZRYgxpJGTgMCOSWByMcd/SomtAPVItDOqXtvcLbyRCKVllYthmXbz8uQevfA/wAOXtIkh8TDTVjRo7R2tzgYBmwdrBQMHHQ9P0rsJfG+mwWvnLby35CM9sgYBBsOMMwAb5TnjG7tWPYaC97JH4ne6Fr/AGoRM8uwMnmqfuKfubCAc5IOQM44FckFJbgcRc3H9n6husDvhMXnMc7GVipB+X3PfFYkE7ajfEabcebdSxB8+v7zngjaMA9K3Lj7TeXPlqqx3MRZZVfBhmHK8enB4GK5Uajp+m+IY7s24WO1lT5IJPlyOeRjH3u3y11Q94DqzEoVJbxI0lmwpIwFR8fLE4OcsD0H4YAAFeeFza3+oLJH5aq6SRbgPlJYFhkDp6DoOg93XuoarPqd3eSyLNBebVZHwqYGACq4ULtA7DlsnJ4qkUQu2dyrwvX+76V6eHhyo1gtCGFXu7t8sAkhLggdx6Z+6P1NbtnrCWW1UgUKAwyWIBBG09A3/oJNRfald4oYlLFCW3d+eOg/+tiqUS4wExKPMXb/ABY55PrxXQWfSP7GF7Fp37VPhRFYrHdy6hEu3G3aYHGwY6c+1fq38SrRHmvbq5xuiaaNW6Day44/pX48/suFof2mfhyU+RW1uSHPQjeknT2xX64fFJrhdY1O1fhVlQlFX7oxlTnpnk1nP416H0eVP920eFaLKlpfhGx8pTcw5OFkB4/D2r88fHtkbH4i+L7TGD/ajyqf4isnK/Tgiv0Espwmtrk4O5WwnLANjt6Yr4T+MNsbf4weI43Xb5syNjPQeWgBP4c1nU2PdpHonwYcG21m2LMXSeFgz8EhwdvHHc8V8L+K7WWDxTrFvHwY9QnU/hI1fbvwKk/4m2oR8tuSKQORz8mcdfrXx58QLc2vj3X4JeW+3SP0wPnJbj6Z4qqW552a/wAOK8/0OQP9qZwBnbjuOlPj/tUkEc8dMDpUu7Z7bsdu1W4RIgBx0Hr2rrPEGwza2WCrFuCnpwv8q6/wzc6Wlxdt4ptJJIzZzLaRRBg32kbdmSvGMZ5I4I6VzSvgKwO04A9Pp19KnRzgKuBg544/KpkawVinJf61IYw0GAV6bTgr7046pfpjdAv3TjIJzj26cVpRyuzbXYjH3e/I/wAipRJJuBYt8p4xyM+393FSXbzMyPVrldj/AGUBhnOFIGz6HvTP7XJO6Wwy397n+WBWyjzkADLHv3q5DGj8TLsPygcdR6UDjc5v+2Ih8rW7xcYwO+OnapBrlmo+WBweckdvw9OOBXVy2bR4+zorJkjhcsD269R+gFRqFbd8gIx/cBxj6VHOjTkkc1/bls//ACzkyM9AO9OGr2B6mUHGArID+FdN5cDLkqO2dqgfgaJYIZI/LCKOc8Yzx2o50LlkUvDV/aza/ZxRBjvcLyMZ3MK9pv3C6Ldsp2kF/wBP8gV514Zs1OqROYVXDcMBjaSpI59gK9A1V2TTJgFwJDt/Ej1+gpEfaPL0OF4wp27uMtx/ShWT5VRQO685Py/ypUjcRsRzkEe1NClOrYx2HP5VzM6kWsBAAMDjJ6YFZuuJmNFQLtwzNjjp/wDWrSAGAhG4d+MHj+lUdYU4jwFDFSD0/LPain8SHP4Wedb0EzM8w4JHPrntWlBJAUIEiqDngkc9OlZD20LzO2CRk8A9MGr6aXAUYnLnOOMeleh0POXNc2MKsRAdScZHzDsKuQyrxIHUk4+bIGKy4NDsX5XdwccHoPb8etbA8N6XwWaTsc7v5VyHVFstLswVUqSPfj24p6hEX5vmkPOOy+vSqh0DSNuWnlVSfly+AD6elDeHLdPnW4lCDnO/J/QYoKLF24jKuF+90xj5SAcHj0r9x/g/ZpZfC7wrAxARrTcy/dHzN17enFfhj/wjk0D+db3bnglFkyRnblf6dq/efwHbG18E+GbRgSq6TA3ToST8v4dK0pbnFjNkfPnxS+K178OT4osfGunahqem6wLQaGVtfO00IAfNE0q8pkgcAEtt6dTXzHc6/wDsx3sqyRfErx/o1rcFJZ9CiMrwZ2/NDG5i+4MbfnZuB9K/Q/4ra1deF/h1qmu6fZQ6heQbXjt7ncYCxZUG9VZSQNwJwRwK8YvdO/bV1fQzYyeFfA0unXEfm/uk83II4KKoIL7Tx1+tdkJeR58TR1/xT4QPgjwcPBunBdJRI7i0gnc/aPszOVBc4YFyRufcT8xPJxz758brgWfwj8cTEiNG0i4THPy/Jt//AFf/AKq+d/EVhcWtp4C0XxKrW+rratDqMTBVWJmCcsiAJgujY2ELgele0/tJ3H2P4I+Ly+P9SEJPGQSnH4jis5bok/Jrw+qrptulxuQukKlT/s9eBjpyOaz9e1Hbr15agksXwu4/Kq7RjA/OtawTy7S1dVQ5lA3HpgnPvXMavHNPq93NsB33Gdy/w7ccc/lzW6MypaweFBfwN4ku2S2jkJuEiPz46HLEew7cdhX1Ro+p+FPEkRl0vUtwWD7PkHcG2gAKpkA+YYGAPSvjq4tDE8kXliRd4KiTnfzyMjHBPSvqO28PeN9csrKHRYrPSI5reP8A49/mk2MA3yfKqR9fY/lSkVE7DwNqN94e8aWnifzD9ptd0gZfllMTbU6HjcOMKeMDmuv/AGlb1b3xnpOoJ4ktorZbQP8AYZBIyQOwALLgbCX44PIx+FeT6N4Dn8I2s0k9w5vGkZyRKsvmsOJSdpODg4weeua6ifxz8HbyWOx8feGNU1jU9PhW3jurGVYA0AxsGxnXP1AAqeXqO563+yxI0Nx4ouzrIntI7RHawieR41YMf3x8wLg4AAAGCDnPp7b8LBDbfCi4nQECW4vp3B4/jwP0Fed/BTVPhLqnhrxf/wAK50nVNKvha+VdLqs3mySRkEoI23EdQeABxg5P8PafC9h/woCbLbX+y6g+f7u2Qn9FqXsM/HSGWRryZ45HQTXU4X/aPmycY/Kr6T4u4URG3bvLKMNrg8DO2sDRJpBqVnLFnm738rkZ86QE8dq9l1nRdIgntNVT7QZriZf3UjK0BL98BR8y9Bz2rUD9GfgB4l0f4V/sq3PjHxBuNnYXt/dtGo/eTS+cqRxL6F22p6L1PFeJ2/xB/aa+JU39taZ4h07wfa3nNjp0UKn5Ax4LM331XGf6dB694O8CXnxD/YzPhDTpPLvdSS5ubb5N4eeG6WRU6rjeV257Zz0FfNtp8SfDHiHQ9K8N+O9Th8LTeHrt5prd7fy7iVwWXAxxD5eWB+U5+UgDbUWQHsOkftKeN/hXrFn4Z+O9vbapYXqZj1qwULKu373mQjg7cg4AHqOOncfF/R7v4nQaZ43+FkKeI7NLOWC5e0lVpTuClFKK3OMNzgj0rwjw09j8bvip4f8ACXhZG1fw9pF3FrOsXt0jSQIkaSBYt5GVM+7y+xPQZCmvoPxT8EbXwF44j8U/A3xBaeC9TvGUz6DcSldOvY1TDbITkD5gpwAQCTgUrIa0PrTToFtYLOzUYEMEKY9CigEfgRivje5eOTxF4mmk/wCg3cIMjIyCR+lfZtru82Pf13DNfCFsr3XiTxNOjHyW8Q3ZjCnnAZxn/ZyOf/1VBUDlvB9yz/tAeIRJhvsuhWsAx6N839a+iojNLCxI/dxoACcAA4H059q+ZfBpz8dPHBT+HTLAA/8AbPp+de4+JNZvtK8B3d9ob7rm3MEku2MyPHbqw8xtg6kKOg69PpUtxSjY9d0lYZGaZoVDvGqFlHJx+uPb2FaLwMitJHGw2c7cdQOuB2x27e1fKngn4meP9d17Tb3ULWystA1a7mt7G0niaLU2MEZkaZioVdn7sgle34GvWfhp4p1jxH4UuLzWJ984vZo4pEUR/Im3AwvbrjOTx7VJJ3sesspWKUDaWO7kD+Q7CvAviJpOpaodX0u3KwzX9zFf2IlA8u48uPY8GT8ocgDAP04r25496xSgqoYldrLu+bPbjgDtXz/8cfjhp/wn1Tw/4d1jQ49R07WbeWWaZ2AltNjKFKrtOSAd3UHA9uain9lAafxs8bQeEfBWleIW8JmeKIxw3rWuy2l0z5ExKronJ8zI64XFWPC+oDX/AINX3iK0kLtrV9FPbz42O0UbRxhiBggkryPpxzXzrrP7Vvwn0XxLFb6b4Yu9Y0ONoBd35u3MMLzgkfIyspIXswByCOMV9peIb/QNT+HFtq/haOGy0nUmtp7WNI/JVfMkGflGMYbJz/FTd7aoDmvDEVrF4qtI4GYh9VPX2iIYdOxyKn+Ekfm6R4hZjudNduLct/eVCAD+A4+lU/DU32jxdZRx7ERdUkHy9Syoev5En/61dr4LsdL07TNfi0sSjGrS+aZMfNMHwSuOxXBPA5J47mANK7cDFsu1hwTu67e35VdhupWsPMyN5O3b2x649qw9XDfaFKkFTCOMYAx6egINZkutQaJpNzruu3ccNnb8b2O0dQFHHdiQB9aAPJPj9GkHg2Fotys2oRxZZdu5mwRhT6kfkK0v2iWCfBvxZIMr/wAShc/w8kxbuB3OTn61z3x0mufEnhvQ4NDtJtSW4uYdSSSNGMexVGNzELgOjZH0NdJ+0qqJ8EfF8pwu2yEaFf7u+Jtp5PXAWr/lBH5+eDXj/su3eL5/9HVcDhQOo5HXiuK8Ztjwk6IMCe7UNjjvn+Vdb4MLDQbWct/rIiT2A4zgAenSuH8ZylfDkMAxmS6yF98HANZz6nZD4onExuPLyuOc5VTke2ccD8Kuxj9yjRkdwOPl4OOnTrVRA3lqnyqWOOBt79PwNPwvleWGOAMKOmPbHQ15J7aEkeSTJQHJ46cEfyrL1pf+JVMxxnhB/wABP+Faql4xhfm+XP0IPP8APFY+v7I9I2Y+9Jux7Hj8DV09yKnwM4oMjABdnXg9Pbj2rQh2SNjIA/iLZAx2xWdGCM7hkEDAH9a0AGOPMG0bQvBzn/61dh50Yo0Y9qkhSApOQMYz/jVhMljuO/dgMOn0/DFVlQbSRu6YXngD0x6VOoKY3jG3J2pzz7CszojFEzSYRSGPylgf8Py/LpUpJWTy1wcAFY8cj/PTAqDLK+wqfpnI+nv9KZ1jVjggfxLkgD8OnrWZqXBlAQMk5A9DuXtmrDEmEDYDvbdt+nbHt9KhVzgLxyMnn15GPelDfK2FOCuAM8/N3A/+tQaE+0s5X7xHYEcZHb/DpSLvJ2ja429Rx36H0PHSk3hPmZSVB2gD+DI557fh2/CgMzpuhDN82eeeenH5VmBPG21zuztPJ9PpxVsGB/3hG3jntkDsPwqnsdOiMCMED2PoeauAEfwMCvOD0/8A1UARtGmFdQWkclsE4JX0Pb26VG1uGwu9kUnDZJ3n+lS4flhg46Dpgfpx/hSg7R5RJVmPJz2/D8qAKT25BG0HzGzjJztAPTj0qu1qNsoX5DnqSNvp9M/lWpsctt6EfMSBnBA449ajaE+YoTuenbOOSffHWq5iGh2m6u1uwtrxh5DFdsknQc4I4zjoa2riDyEbpNbn+Bxz77cVzhDlTtZFB+Vc+g49OOKfp2otpTCCZWe2OFP+wW9O+PXtWiZk4divd2P2XE1tn7OecgZ2+x9qqg/LuAIDEY28c+v/ANau0mtFi/0qz5glGdrcKT3xnqPSuWvtOZFM9oH+z9ZDjcUPqQOwqZR7CjK2jK8aAfxHb12HgKemf/rU88L97K4C/L0x6f8A1uKrI4kXOxQjthlA/wAOaspv3ldpbnAI69PTpx+FBqCYVS33gBk7RkKBjC4/LJqG6to7tQyITI/B5XJHGT/npU+QQSo4ycjoTntj054p4QKoYfIScBQMe31oA46aNosxn5RtIA9l6jP+cVDbTOksa7gobC54GAOn5V2GIbmN4XwGKHBAwcf4cVzN1amFgWXGMbeBggdfyrRS6GDi1qjVju4w6tEQwwUO0c7s+npTjPI3yk7fLfByfl7ZHtx07CsWIsjK/wAoxxyCvvn0rSZ/kXoxHzHnkAdj7YqJLsaRlctQyCT6Z4OeRn049OlS5ZcOAY2GCc/dHYn8ew4qONMDfkgDkHHQdsf/AKhxVtVdjgjOfm5PQjjH4e1IszXRlT7nClto7KB/n6U5sIEePAcYG5hxjHSrxhZonjjIGV/NQef89KbNDHN8vG1NoZcHqPpQBmqz7AZM5ZgrEjHQUwYWH90fmBJVicqMkZ/Kr8kYXeRk7m+bAwBjoBTmigMKhiFweR0znH0HHpWhmYmWZw5kO1SN2ABuHp29OlJHKWcyt989MDovbaOcAitSW3QZk429uflwe2BxU9tp4d38yMkl8KWXYCMfwjvj+Qoc7E8o4QxljuUhCmBz074Nb1ncbEzCFCqOS3TnHT9eKi060EzpIpWVUj/FmH+eKvoI2ZnAwdxX5BxjH/1q5Z1LnQoIyrix8seaRjLA4Axk5zxj9apKG378KVOQQp5+h6VtXbk7JAM/p1H9PWszy9qeW7Anp6ZPTHt+PWpjImUSWGE2+ZtmCFGGznI6Dj0/yKgmjJEjMXdU65P3sehH6datLa8kR5A4IDf55H+RTWSRRMrEZI2jspx0H41akVymO5hK5P3GGQf8/l6+3pQfADjJJwG2j/aH+Fa4SP8AgAKqcAkegwB+A/Ssm5TZz8wCnbyoHH4cDAwK6Is55xsaWj4JWRVKuvoQB0wf88e1dZpG/LvLwIzujxwA3Tt+tcnoaxtblkOMsfu8n8v8PwrvtHjcwuNgyxydvGcdOO+a647HnVNy9rzNbaFJGY23uiqzDG5Q7AbR0+8eODnHTpXlrYLuyY4yDgdSO1d14ruGj09LeQqIWIk3bMg/3V6d8cZAHHtXC/e+5+Bx0X8eeexoYhDsWNWJDZyAMAElu/PoKeV2qCflxgjPJGOMgfTrSJlwwzhQPmweTnoMUo83K7AvQHHccdPpUgVLpkk25O5evycBtv8AIVzal2w2QWHAx1H+RXQ6mXNsqtInBzgLzx0HtWFghsnGcfL1PPf/AOtQB//Q/QZMbvn/AISBx046VIobaAcD5j06fhTPkBIH93kfjxUqgsPTpj8PSvQOcVN2VTOF9O+Pb/61SKMgH+XT8KD90kcbeam2Z+Y7SABllGPw/wA9KzAbjjPp79MU4f7PO2nY+aQjn+Hp6U3tk8be3r7UAKvY++Tx/nFSKMenoai/AfNgflUw7kDggD/9fpQA4HbyT6fX2/GnEgYJ6L09fQUbcfKPXH4U5R0x34/CgB5GwFlHTg//AFhj1qXZt+7zgZzjI/z3pik5BXDdTyM8VYjI3cj7uCScZbt07e1ADAoHGcH5e3JHHH4Uc46HPAHuaeMuy8+w+npTlUYK4IHrnGAMUAGVByOp4H0/yKUrgEAcjGaXDY2deBxSAZ3Me3HHYAUAN2joMdeo/rRjqy5549hgcjFL65A9fT9KTGD8x5GOew9M0ANJ5G7Axj0HHpSYGGyMHAPH88D8qkB5Ge/p0/8A19sUijg5ByB2GAPXj69qAEO3BboB6fpS7Vzg4/z2pfu8jGRjj+mKANuAPy/nQA4AnByFzTe2MhfUgZwuOP5U7+Hp6df/ANVSEIEBdeUAQH2HoOn+fSgCPDE8DnPb0P8AOkCj+HIGenqB0qTaDjeeB6dDilA4x3GOB7UAV9qkNHjBIwRjnHb/AD9Kd8u9m24wOTkcH1/yKecAH0HPTgUmAOOOD8vI6Y4/OgBuc9c7QxFPUfd5yO3HGPSmkgYxxnH06U4D5uRQAgGF+bg0g2jBpfm+d+Md/bilySAAMZ9u1AEYx9zPHH5npSev1wB/u07t7hiAfTaKMN2APrjoaAGAY6jaCTkf7NKuQCF/h/lTuA+4ZbHPtnuBTcD7owSe+PWgBcYBKjI60p+8QenFIF+b2xj0px4B2nB9PagBB0Zo/TAHv3pwAPPp1HegqCBxjbz8vWlYZO7occigBvbI6il6nnilwSeoOOfQfSkzjpxxQAED04/z0phGD3Hb8KfgZ6e+enamdehzgcUAJ3Yj2A7UEEMODnNDY288ccZ9aQ43dcnaOD24oAUduelSAN/Dg+lNGOM0/p0XGOlACcHDdQOcH19PwpV4o+Ucdfp2pQAATu6gcd+OhoAcMjGB82eR3ApwJ7Dp0+vYUw5UenFP+7kYHIx3oAcp5wOh9P8ACpkBPXH0qHsB+FOyPlYDd823Gec0ATjA+U4wPzx70o6AdCD0I6jtioSY8YGBgd+oqYYwDuHQdeOfagAZcjBUgYznPTNSAeuRgd/T0pqpyfrjOefyqQIoHHXoT1oAcR75PbP+elGMgKTwTgE9OKQkA5x27cUoPPTke3NAEob5m5ByOAeOe1LyMHbx3Hv3qMDrnb06kfypw5zl87lB/H6Cg0BgCpwO4J9hSZG1Qx4jOQe2PSkJ7sQOO/btSN0IxjHqOMCgA742/gKhLE4wBgfKAOv61KWVTknGenfP0qm5+Ugtz245oMxC2SdvY/kagJ6ZOAeDxQ3OTnoucD1pgzkY+uOn0oAMktx2GPQr/wDXFM2jv6frTi6FR9cDPX8aOOcf5/8A1UANxk/09qVevuOCMce1AznPHB6UuMHA6E5Ht6ig0ADnbxgYOP8AP604H04xQAuRuPfjPH+RShFwB9QaDMtR7c4I5UcjP8q0YiFHp2x9KoxIBLvbnAzgcHI6VoR/ICQcKfXrWZoS/wAO5vTI9afhVBfHVMYPr6CmgbhtHT07hR/hT15698d8HHfmtBdS0u3ywCBnYOvr708ZKAsRk9O2eO3sKrqrKzZG1dpGPX3/AAoDEY6EkenQe1Zi6EgJD7uCBwB7/wCelVSpCEgfd/p/SpN3G3eF46d+Krs+E3HtjI9aCShNywHbOMjvVJ2+Y7QMnjgdPpVieTdkEBRg/XPr/SqfRsdMLx2oAATjjsP8il5GBgAN2H3vxNNwRgHPPP04pVH8Y470ATqORn8B9KmAxjHI/Ko1yqHeB6kd/wAD2qTnofQcf0oAXcuRt+h/L/Coun3sD/PFKxPQ9CcflTQR90/x9uuKAGsw6DBxgYqrtxjuPWrL7uc7V47+9RMo4Bwu7pn2oAgJTkBgB196eYW+UHvgijlTn5ehGCOo96cB0PqAOMYA/nmgadiJh038c5/wqJlOCR8o69M1c45B7/pVdlBXp90+lBZGQMkZwMZH+faoWACrsAAGPqfb/wCtUuOgOcjHHoB0/wAimsMY6c9/p7en0oMyqVC4Xb/j9KiKrj9MHk1aZARnb+NN2t2HQY4/lQaEGByAOuSeKTAAxjpj86ceATjGeOPX0pN2eccelBmHByPbOabx19VHXoaX8Og4OetJnjp6UAMG0eoI420oztyRjFIeeM4zTclW29c0GgyT7vA4HOKpOAp4yQvY9fpVthkYA4qBl38ds598+lBmVj/u8sOc/wCf5U3HGBwOnp/9epSACCBx046fWos4GWHRv880F8pHwBjgY7DmmsnH6A1Lg9B64H0o29D1/wAKBkRXHcA/pmmO2B07YwOtTkHjoMDgY71Gc7QB0A9KDMqsMZQgBu/t6VCemckg4xzgZ7VYxhvl4OM89Kq9iPuKcHcBnBoNCIn1J5xjPYVAWb0+729vanP3wMHOPXAqL+PA6E0GZKeD/dHp6UuTzjqBzTV55yCP5j2pSCqhT97PQelBoAbHSp0+96dumR+lV9ntUqsB8vp6UAOZTk8ZOPxFNbYm1sYA7/yqVmI45HH41WJwOw7Y9aDMrSZ/iyCe3+FVX3ZKDoRz61Ydhzx14/Kqkrk/KdvTjFAELEdAcH9KgbHVug6VIc469uKY2CcDJ9jQA0Dt1z3+n8qdnA4IB/nTcZyKf1Yn8MUAMO3JBPB/DbTT9Rxin5IzjHp+FRHcfRf6D6UAN9Mdqi45xz9epqU9ATx7Co25Oe2fyoAZ04GR049AKMEdKMZGPwpQB16D6enpQAHp+NHOOB9RSfp2HrScfp2oAf0zjjPUig/ex/8AqxSDOSBim8fT+VADgRkZ49aBjjvj8qaPfvTvp+FABjHTjP6Cj26enb8KbgDgc+o9qbxt5Bx0z29hQBN39aXrwOnp6UnAPfjHalxjjp3/AArMroL17daXHHNM7cilGP5UD6h3xTh/+rtimdcj9KcPrxQMXjgY/wAijPf8KaCcjmkPSgB31HSjPAHakHbFDZ65/wDrUAMJPfimk+g6U/HPHA7ZqE9Dn9PagAGf4f8AIqVT6YqDp7+1SKSDxjigCcYGOM47U/uRnJH5AVCrcZH4VIDx+hFADiOxHSlOQQBge1J93p26UdD0zj2oARQOnYdeOKdt4x+HHSlwMAAHjoBRz3/TigB/Gfl9vaoz7+v8qdnbn3FQscDccenHvQAvXkfhU0fTOD0qDJ47EVMvBL9scUAWAMDrjtycYoBx6jHfPSm+vA59elSHv8v4dKAEUYI9qOx6cdPSkxjjGPl6UoxjpxjGKAHHjKrnBAqUHH3Ryaix/FyOlOB/T0oAkBpfpTBTjWYB+X+GKX8qb7Dp6elO4/8A1VoAvc446fhTh7UnT/61LxQBKDzx/wDXq0uR8px/hVRBwe2Bxg46danDEjOcD24rMCXdkYHQVMkg3ZGAv6cVWyT+XarCDaQU9Mc9qALisPwqdTztBx7DjNVkJ/iyc54xwf8A61TrnG3jgDafrQBYHJwo+7+tTDjhvrgdsVXHYenYVMvTp6fpQBYycCpFYkcn8qr57j15p4JA5/yKAL3QD0HFS5GfoKgQkKMgn0+lTBsHFBoPOCBn1pqjORj+lCn079PapBQA7JzjPbGKtx52jPHGKpjkZ9f6VaXAwvoOgoAuDge1SZ9+nHNQL7g9O9SbumcE0AXEbJ4447VZAGAf73aqUPvxnirQ4wOw4xQBOMADgcdqfu68fjVcFaeT9P8A61AEmSB6CkzuP0pny98c0ucnHp2oAtIH4wOPWrCjGRwMHH+FQI3zZ/P/AAqwOTk4HPT8KAAjH88dKQ4HT7uOKkHXHX1/+tTQMden+eBQA3HA29fenAbuKChAweKMcf3RQAq9Bjp0H4VIBtwR6/hUfzDpxx/Kn8EYHIxmgBFxnHQinYOOc9OnFOGQN3UY796dgA5H5UAPgfPy5z/nirHIOO1V4sAnrzx6D24q4qDdwSec0ASx44FPOTx/nikwAMUewoAjPXj8qZjAqVhkUxqAGe+aKcfp29abigCA15X8c/CPjXxL8NL4+CbiG1uLINNLLK+zYgX7wGMNj0yD6A16x82emT2A4r5H/ax+K/iHwb4a1DwjZfYYrPWbNbMx3D7bm4N0G3eUrYVgu0KwwThuMYoJlKx+QcMl9rjT6pqlx595dTSSz3LctvHH5YXA6cAcAcCrFNL5ot8h+R94ZIz79qm0u3uLGye6uFxLNIWaPP3Rub5RjPTOeBU0UlqHeWUOu7/ZGP0rlcdTFlO30+9uPElvbbUMJP7xiRkDGcAep+nTPTGak1Dw+zXYhDC2sjII5pPvNH82CwAz1GBkkAGsi/nb7XuRI5N+DtPI9O/Tp6dq09Ot1xbQ+YQsh+dGbbjzMfw9ABVwViFI6e5ktpLKTStCUJv2qshP7yTp174PGBkcAdOa1NNs7LwNLpFzqI+1a3fy4ihIZo7ZSvzOqgclQQAPwHSq1msNtrS342XCWasI0A3F52UbflXPGOOcD2rL1ORb3Wv7V1eTzUgtTLIY/lZAgyFVQchduDwMZx61uWavi29067vpr+2cXl88V0bwx58tfnDRhcDn5Rjv6VnfDP4c+KfGGqLremXNrDaRKd8crZyV+Xywqj+I85GB+VT3mlf294cGteGp441cqj27DbLuGSVIGQM446ZWvNV1bxN4G1H7Tp8klqkylXEbERyjrgkY7/4UEtHpWp26f24bLUHSE2s7I4QBtzJtGw/7OVP4AjuMcT4j8M+KL6ZiViuLS4XehiUIISgHG0ncPwzW5okfh+/uB4jkG69frbg/uwwO0Oi7euB3PGSR2FbhlVNOe6t7d5zFHuEOfnZQBkp1GCD1wMAd8igk8WFo8OI5McbVOCCBkeo4P4Vs6LqNzptzEyyyGIZHlhtyKB2CscflioNNkXV9Qkt0DQ5jZthTg7dowBxjGRirUmiX1rvn42Dpkd24+orMDTk8U3JmS5zc2oQ5YQOMk+nJ5/EV1GieILC7ugjTQyGZiVki+ST5RnEnA7dxxnivMXT5GB9CBiqR8yApLIGypGCvBHpj/Cq5iuY95XXoWnNqr+Zcp/rEBO9B6AnjHt61xPinTbHUo47+GR7e/tHBVJhlZULdB2G0nj8vSuXbyZb9riOESLeId67trDG3O05A54479uCKx7u7u9OmhsAgEJ3Z5xuK4wcdj0qucHK5Hc6fqEzSJKoSRSNjjgkDpjGOv4YpJNPiuljuGRpncYZQcL8vPT2PNW5Lnd5F7H/rCThCMg7MKO429+noK660l06WxVrnTPtEwbcTE/lyYH8QPHIGeO/HSpuZ8pz8O+1Co6iMhdxCAd/8KvW6SR7buJj5kUvb9ePpUEg09mSXTUnaG5Ypunxg7fT8qp2N2WvZrKPhIVDBu/GPTHY1iaRLXjKy/tKBNWgkWMKOB9wjPYj/AA9K406k17FHZHbLJEMeYRg5/Tk47V3kthb30iyNK65Ku8XVTt9OmMg49q4a9hsxbmSP92CzcgZIIx0/DpVRJqHtWiePr2Dw/wCTOGnubSLy0QHG3HEYJ4+Xpn6dutXfC/iWLVimmahA9lqb/wCpljdRFdSdNqseI2OMKoXGT+fznfaxe6VbW3kODcSFmJIGGjU4weAcMCMf4qK9V0690LxADew2stnOiKSpkzHHLnIaJieSeM8A1tawU53Pq3wx4XtBfywXGorqCPC2YJBiU4AzhVYMQuR+B4rO1jwJNpmn2+t6PG8YRRISuVfGfTuvHbtjPUV494Q8VwXWkXMMUc/9qWLyKky43Hg7Msx4BPynjoPcVpT+OPFmnxpqd3fSAJLFHcQSYfy1IxGdvTaQO2CPwNCNBPG3g3SPHens1zJFYXjfNbXagK28cbJAOPm6Z/SuXt/A+n3ekwtbxTRahZfdzyu/oQfr9a9e8zSfEel/aPs6wrIWyyAhc92wMY5H5VzVrDqvhzXptXcjUdKuLUxyOjDCFQCWx/AcjPofyq0xWPGtDvtQ1W4kjuRBCyyrbmNo9pO4kMDznC8HjtXZ6lq2laLFFBcwLcQbhEI+uCRuxjHtiut1ZPD99oM2saS4MvE0m7HmA8DsB3IHFeLtJNrt9JYXcuEgG/y9oDqRwecA896gJG74b8Kx+JdQTU/NuY9LlkkDzbhGWjXjyi3+0OG4xjpWjrsFlosF3HpoEFvuPl7n34PTaWJOeg6HAHSuXi1e5tLKz0aEiT7NOzjfkRlSP4xxnr+px1rTe7l1cSmNEmV2WJIBg/NjHpxzjHHFZN3JcrDPBWh3PiPXLe3tHJt0PnXMkYwseBgYOeucYH/6q3/E/jHXNKsr3TLllm1P7hvAFVGh6qQqADfgYycle3PNTaNrreCLDxBoTWcovDdPCWQBVQBWCtjByevH3cAdcV5prF5feKbyR4EEZQMZY2GwgEfMTnkZPOP/AK9CjcRH4Psb7xbMLu4l32towS4aUnEI5xt3HnOPUDIFfSvh3W/CunafF4a0q4s/7U3F/tKbHd+T8r8MQcfwAkAehzXkHh7wnr1hpcd7pwx+4mSSL+GdhyFlXptCgYbHpTfDyjV4212YxWEllM8bQrEU7AH58jn/AIDn8OBqNMs+KdXs7d9R8Pz3IuhNN9ohhZOYy5OBuyQRtA4HpnArynUtVhmgis4V4hk35B4jXGCB06/pimXk4uPEtokSj9zIXJB3YycHb2z/AFrS1jQbm6tZdX09FcsSkscfXI6Hgdu9NImTvsYSassWlvp1zLLu35h25AUEjOT0IOO30rr/AAm+jW9/KmsJ+7kiEaqULswPQqcZXCjr15AFcNpCoNTEOqwEwhMGEgAbvcde3T+lW7rUJr93fzCqfc/d9s8mtkiD2LRtKs/HGtyx2u6D7LAk20cnyo2IYIOMMeNvXHPpiu51W2v9fCNpsf2SFI3Ag4w/8J3AY3EEc5+g5zXmnwSvp7fxqbYRGa0mtJI59w3lVBDKx7dQBzjOfy+irpZLCaLxIELOzGNlyBvDcKV+U4IPXjt0pSlY2gjyt7C8sNMWK5H+huMDcoLY/utjsCcdBXkdl4f1PRb2WMWjTQvmRTHiMgNyQOm4dOB0r6f1gWdzpS3BzFIkhjC8fMzY3MB+vfFeBvqsF1ew2t5NtuLTOx3BALbhjoTjA9uaz5glE4vUZrdr/wDse5hXzWbczsful/4MAHvjHPtXnczS2GrSWepxNHBIdmZcBiY+jH65x+FfRms+B7UavH4g1DVYIVHlSFIx+8OOUGDtHI7jOBzjpnxvxCtvrepz+WyuZWaIE8BRn5dobB45PQcdPSrUjGcGVrGdtMuSwOYjOHlTaGDIR1APp26V2viuP/iU2LG7liuIsy7OfuuAQBjsgABHTkfSoNF8I3upQXeo34WLT9IjBnkZgC5ABWIfw7mHbPOccEisLXNRvJ5YbKReI32dQflP3s4+mD9KGPZCWF3f2UhgkRQLorIJHUqQp6beAOe2OK9+8OWtxqGqLf6Zqs8K2tm0UMCy/vJHUYLyjdty2ecAZHPHfy7VdJl1HTLLRtLH2h7WIDd0dlQqSmexHG32FdTpaPYalHNp+WhmAVZimF+UYON+COe2R6dK551DSnKx6VrV9Nq0H9n6i6NGrI7tEoT5wMLxxgE8nGAKo2WhY8Q21rIu6CxjE7DP/LVhwuOMYzn0q79kknuoLt1/0T7sSr18qPp2z83XpgVqM5WaSaXIAfeYlHOT13D04wO1c/LzG5xPivxZqPhSOzu9Mjjd5LpkjL/N8rIeFXjtjvXPWNjruoq3ii+JYSv5hGdiDcPk2oFHH5DP4VtXJtPEV1DPq0CwWdlM/lIrAs5Pyk9MYx7fnW9JfyXETQBPLtpnDhO+FAAB9jgdPQY9+arWUfdRnUOM0nRhGwvdRRXuYWJj4wACMA4HyjkenoetXDLHJIrzvlynmDPC+nXpj603Vb5oNPuHtmUmNeh6c9BXimq+LL6FGKNvcR5dJAuwjGCuPTOOPauenB1HoYylY+g1uotNiZ4sPNcx5JHRBgjIHrg+tc/d6nc23lLCqyPcSEAL+Xb1PbFc34Y1CeTSoZ72T7RLPEqCPsAo7Dr36+2OK6jw/DDezzC4zJ5DRvD1UqATkHGOenFRVhy6DTMrxZrcmmvBFGh8s7v4fnwq9FB6fgP0rz3wRPc33jH7VLIWFpySTwoOR9K9d8QaTBqFknmgvKj/ACY42jjPPpwK4rw1pI0a+v2RGl3Mg2HnbtOSenUHH5VUJr2bVhnpfzMzNnOX4wM/L16Vrwr5Chz93PIHGWH+fpWZAo8oSH5ETHPYnpke3erYkEuEk6MQPw7dO/f0rzJgWXdflhiGAPlz15PTj/PpTFfa+98Nn5U2jAGOv4etTu0MNmNrBcffZvlA9snA/DvXP2lneNb3sMcxnMgfy8JtbcxO7gcg9PpjAqErgb0CtLcYdfLVVO0fwsw7/SnwQyyamdRJJVYNu09j0wKq2Mrw3EdgzO7JEEZpO2Tgn6fpVvUry306ykEf+vdSkbL9PyzXZTw2l5Ac8xN1dyFjkRkMV7YA4/wrZ1BvMsraXtgfe5HpWBpVtJ5LLO++WZhk9/l56j+VaWpTuZrHToBvjaT94E6bRjjoePXpWQEyIAzbl3kgH/ZJ/wAKhZEkjczk+Zn5dv3dgxjtzgg8Z962ImszbyLc5juV4VuVTaMdewP6VzEmoWmpy3K6XIrxwN5Kuh3KxGN2D+nHHpmt4AR6tKq+GNU8w/Kun3b/AIKpP9K8y/Z3SS38Gal1TN/AAfcQqf54ruPG8wj8D+IbhOiaRcICOnzjBFc98ByD4MvlOMfbo2yen+qUY/LFd9H/AHaXqbQ2PdfDFp9neW7ByyBirdfm74/A1y2tXTf2mQq5P3nPoT0/Su80qSC302WRvkHz8Dpnt6H+n6V49dMZb8kHOxsk9OAPpXn1Y2sROVjXmlADSHptb6HPSteO2hcQ2m8ODGHlC8qrduRx+ArFkYNDkfMhb07Vq2xEFvJHxlyDxwPb8KxJRdso10kTRNk+fluOgrW0n9wm1gFaVl25IPHt3qndxY8uRyFUKBtHpUrBpMPCQxRfl7Y/pR9ksy9SG65k6/K2PUVRXLM0hH7uNf51Bd3scwkiByTk4xg7x2HtVi3tmRGjkUFmwcZPbuOlZmZHHEBatAQAVXd9P6cUeX9ntT9wcdOpb6njpV6BGluBbhdwwF2j+Intn2qnqe+G6a0C/cwOec47DpQBc0397OIFUDOBt64/yK6GQg2pgX5DbSvHt64XPQH26ZrD8PDZesxUksMRYOPm6f56VavLkm/mt0UoTuPK4XcO4b0OD0AGMV0xivZ3LRU5G4EdTgH1xUdx+6Zlcn92uevrTh1XcPcYNQ6o+y0ml/2cAniueIzjNFEk8t5Lsym7YpPoOmB0xW3B5huUgUfMoy20fdA9OeT6cVm6Y2y1yehbIxhTn8KtwsRMuQMu24cdO3r+lWB3Vgs24KF3BBuA6bfrmupguS8n2W2PA5B7r9MVg2KMkQ2AqcYYt/FTPOW2hgaM7jNJtATg9f6VrSdjWDsWx4suTra6bZxbiBjJbAkK8twPYcHNYchN1KLiZjIW67QAuepGPb171j6BJLd+Jbu8XBZVYhSeVKqAQP8Ad6dhXUnCg+aADnzBx1Yjp2/Ksq03LRhM8ovwf7Xu2GPuxEHsM8/0rpvCCeXrPimfkOX0+NW7Ahc1gyIsuuXML5Ct5Y46egFdH4Tz53iORsK32+NcHp8qcfpVP4DJFHxJbT2EkfiB5mkSFARFjOBwCVPYYHI6da3tBW4eyhuZY5IZJF3MjMG4YAr045U59s1oX1t9rgktAQrmJ1QYz94cc9vWmWjPFZlWZgcDYXOTyB6DoBgDsOKwb92xp0sZEii61FQw2bjgnGMk4/CuKuNZs9MuDa3RG5p5A7pyI/LOBnIGc9V9h2xXawFNr3RGxWf5OMDpwfboeP8A61eD+Iba51DWpbe0XzJmlcfKMkBeOmeAB3IAwa6MOr6GZ7AbyIrHL56/8s2A7E47fhxj27V2t1q+o2VpaC5sisRQLFO+eX6DJXpx7HNfP8NtrmnwW8dwRHCkgKSLhnz1HA+UA9OCeDX1Nqkqjw9p9qNzqLdto4KlxxyvfHb866FDlNKZyt1HItnHJK25nZHwDwrMC2AenT8RjPQis+Xe0YiUZLZP41uX6K0UTIdobygEflVKR4/l7VnyfLG+/KkAjnuK8ir8ZlIyf4VOckADionwYmJIAHynNO5EaDjkDpVa5/eQSbUztAxn/CmiCiw8zUIBGVPI/TrxXfQjfbLGxPzKD7Ddxj2rhbRd18u4dlPA+UDpXbafDJPKmzgW/JHqSflFbdC4Gd/Z0VoYrW13A44fOc5zjjGOK4rWrWJY52QNtxudhyFdTgH6nHGOOOK9LvlEdymwAKvzcnIGeMfhXLxQrIhgwCm5xjpuXOdoA9f6VhGbUjOUTwbWNLiCpdwSIpnUyGID7pBx/wDq469OOmZp+nbLlpOqjC56hgeleo65Cv2lniRd4lDA8fdA+7+HbFZNjbQrGrZc9ev8NetDFNRs0Zcp0mh2ojkRVJ+UKqA9B07dK9IifbEqts+Vuh4I/DpXKaUhidT8xbgjsO34V1jJgvn7rcgn3/SvNxEuZmyVjnNW2/aEP3QRwB39qxbxU+zs4BLsVwpHTFaGrbzPHjPyZK5H3QPaseWQywt1yFIUjoT7Cqp/CgJdKytzlun930ruiWWBcdemfXNcPpgcCFWHJOBg9a7vyz5IdeiMCBjjAFZ4gaIJXMQLrjIGDxxxU+ml2J+fGRjd3J7/AFxVTVkEbI4bqenYCorKdfORFJBY7wccDHVR6VzsQzVb+2tIYZLp9iSfuyCfvc9MA5/pXC6rfW8YTedwgl8ojIJwfu/Lx24H+cZ/xC1O889reMqkVvKigkcHf8x5x3ryOTU55JkgnbLBvLbcfv455B/nXpYXB80eYD6n0mYC0jkiYor9DnGeMcDOM1V1Bg8BSEruTHy53defp+VV9GdfscCt90BTz90ZHbjFOz5hkkyuApAIB/lx+FedKHLMDlvscfnK0pYk4wOoGfT6V0t7GtnproOAq5RU6KR6/WnRxF5VlUbcEcdiB1rQitH1G88iMqA7bM7cjb6kd8VbYmjK8J6Slgv23VbvynujGYguWUMCTjGDkED3HTHpT9Z1qK/BS1T7LcmXJ83krGBtXZtB6kZHAxjHI5Ne2NhJ4hltp7mSD7NcyeWN26PygnzZCEEE7GBxtx07Vg6rqC316bPSojCSCseTkIvOSSxyxPbpiocbu5Kdjh9Y0G2udYaJoPs1mVSSZlfLNwTuBbcWHByMZ9PWrws9R1DUjuWO3t0wI0KEmQN90kjIBAwDtPTjpXY3mjwfuo1tvtEFuMSyKdpG8gZYDk4/zjFVrFnglADhWic8smd+3gbenCjt0HGK1uuhsmcWZdWi1jyYhbobOYJIkYLI3r27Y6cEYHINamsaRam8WWW23XQRY7dlb55gV+YN/dx3wB6gdaS1to/PdijNslaRXDfMOc4JPXPPWuxa0uZN2rJtKgA4IwV7Eqe3A7YOefagZ554K0prbxMsN20zCSKYOCdrBB91wwOCGbGPp6VvaF9n8K6vew6neCaRkWGCeNTuYT+3JyMDjPGMDiuls7mG40y61e0aWG6tEjhymOA3QYK4bJPRsnoOleX6rBOdTa6eRDPbtvAUFAJYjkMy/dDHvjjispgX/GPh+5tZIPss0ieSiJcMdsKwnHUg4zu5Jxznuc1wdveWnnSQ6ZJ5ieW8ZfbtXK/kAP7pHFeg+PvE9v4jivjb2TwpcRpGWdgDIoUhSUz8pHIGP4eMZ5HGaHBZ2enxoyB44kEbgZ3ElhtI+XrxjGeMVrTdkBzusajNHD9jtAY5HjXMZGVK8/ex2rO0S0kktpEaONkkmBIJ/jH930OD0wa67xRo9zb2yPqjnzdpKxY5UcbVJHDcn3o0PS55kebVI2V9gcRpgHYF+Vsd8jsK66c/dAqRWcMCXGzYFkyZ43bLfL16HjJ96s2pKKDNGFhdhww2rFnhm9scYHf8Kn1myvIYbWSRWgWc+W3CiNOnLZ5H4gdCKfHaRfuGn8sQMdq5U8xt0AHYjHUcdKXOBbeNNLu31GSSGZmwYy/yrhB0Bz2Ax68V02t6VPf2NtqOkTCVfJS4WHO9pZDkHGCMAdOPTHFVL3TY9UszBKhUoXMcZB3KTk7t/III9RXS2NleLp0VmIMi3gMabTsUL0BUj1H+eMVxzqa6AeU3empdQTxSKsuqxzic4O1ZY+Pl9iuOnBHbvW7B9quWme3UERMhNsyh9yAcBeuC2Bn0HPpWVd2trbacbqJTcSNJtklywCrIwHPTpgYHqa1vDWo/2NomoTXMjLIomg+dTsZM4Q9OuWKnrxjpWwGT4hsTr/2Sw09BbwyzvcpkgK5VcHC/3ueMcY+lZMGj31nBFextMzsGjuFJ3qSSNqMhO0gdOozgYp8d3Jf2mmJt8k2TO2Q2WYjIHQcDge3pivR9Ct5xpMi3J3yOCTAQpLbcYK5/jyAcnj2p81gPL5LR49rlPnCkD5QnPUZ9APToD2rkbmObQZHVo90ACv5y/M6KeiEHGeQPQV6HrEF69zEsxKPNK+AccDP3cHbjPbFZuq6PeWNqiMvMrJtd4ztlUjP07jA65rohUA5q2lllgklgCzpgFo5ECSKP+A9fr7CrMdpZuftFx5m2dfK6nzUJOAfX2+tT29uLcG9kARD+6+VTkKNqg+ntiiGOa5kn3GMCylBMkmMLHz+Jx6euK6nsBNHYrAhtXzHAhDK6tzKxbJGcn5ye2MgcnjFek6DrepeHLGTQ9VgElk/7y3nWGNPJlYA/cAwBjJ/HoORXD200UM0SwHy4iwuBkcoccsO/PA4wB6V6rf6eutadaJbLtnkXzJFRwQU6gOeBk8de/pXNVA8yXUItalldfLTeUkSXYoYEeoWuD1yH7Fq6yRhp47jeXCIAi4HBxnB/E16PPpZhnaIwpbMSUl2J8okPTbg5wRzyBXI3Vo97JHA0IllhO1/veWkJOOR3JHPGcU6NWwHNadaPJDbu6GSJoxgqM85x+PJ6VlyR+eEmRfKtpR67tjYOFA49PSu6srGK3mlthgqJYir56Zxjk9AKBo8QnuZEU/vbkPGGGDGwPK44OCM4wBjHevRpYhPQ0jI46G6ggBMf/LRWY7TtxjA+Xqc8cenFWI0RrUyQNjMgV1ztJB/g459h0xVu50+PTR9pDvGnmsjouFKE9Ccj5x26cVfsrO8FrasSxjmufmAVQ6qQfmwQwGMdMcjjrjHcmmjQ6r9ny4Fn8fPhtcKdinxNbNyf9orjtwa/Zv4rQGLxfqJIyJJFCAnGfkUkkegxgV+H3hPdpfxB8LajG/y2GvWrIx6gJMrc46YUCv3l+LkUMniuGbP7q7to92Rz/EVx6YwBUVPjie/lD91o+Or+JLHxRb7GYAFDlR7ZzgV8bftCwCD406ixwBd2ltOpYdSYwCP+A4r7g12ye08VWVxu3xNIArkguyepHb6Y6Cvjr9pi22fFLTgwAeXRYS3OAW29Bj1NZ9D6ClsVPgZK669dqu0I1tnp6vj19wPoK+cfjxAtr8VdYWPG2TyW494k/pXv3wXnW38ZGMKzLLasHQAAELkg/Qdceorx39ouzWL4p3QT/lpawOTxgkLt4x/u06W5x5nG9JHjG0nDHIGcYx7VaT+F1HTPAH+cUx0PylRxjAA9h2qXacM54wFxj0PX6V2HiEiFV6njp+I7fhU4GFA7k5Xtz6VAOSQo3AAA9vzqZNpLYGTwfy9KmRUSwAQRx1OR07cfrUqAL7gEADPX2/CoEXIzxyRxjFWB95RyvXp2z0rE1sRLqkJf5g0YXIOB0z7Vp2lzCQskh+U/Kd+QMH/P4VnGxtd++UspbnjqT6E9Afwrfg0c3cCOm6JSPvH0zjAFPpYpOxbEqD53HHY+x6fhUTCIv8owfTI6/h2FdU3h+3t9BbW43+0B+qsmFA3Mu/cDjsOAR1rkbO0SEGeX94zEgKBtAGP7oGOD6YrnasaKpckGzGA3X0H+eKuQ2rsi/KMDnB46VJGkTLnyV46FeOlXyB5SuVwc8BT2pFFjwsn/ABM0ULzHE7DPrj/Cuk10N/Y5RxtO7IB64A55/Ssbwtt/tGds8iLA+h7f0rX8RSgaYQw3byVHpn1/OtDm+2ef+Yo+RmGAN30JqqXCS53cZwV9gOKsAcFOGwMgdBTfMz8u0H6jt/Ksuh0ofgRkAnbz3OcCqut4hELeqnsME1eQSGWIsfu84wMYrK151dkVeVVW5z0zSh8SKnscSkY5yDgnGMjr2q4h2ocDhOeewPT9azUzK23BZeSo9/pVhJDgDPzBNvH+FdxwX1NuGSNST94nC4Hbim3uoPLIFjJQBMHHyhcVQV9yjbj5h0xjHIzVb5027yMDrx/F/hiszXm0NLykJOXZlZcKSc89/wCVaump5NkyRI2WPz5Pbt/KspiCNvPT17j+Vb+mxlYV3D5t3bpj/PaolsOPxHV27rLdW0LjdjCg545A5FfuToFuY/Dug2v8S6RbrkHp16+2K/DnQ0+0a3Y2sf8Ay0nVfbkiv3WVWs7axA4W3tYIsjoMRrwa0wxyYzofNvxR+LXwk8RaVqnwv8V+Jz4Qupj5FxNcwtteBsMfJK7lyQvBcqK+eZ/C/wAF7S3uJdC/aT1mVtmEtjPLctI2PlUIpBIzgbRj0z3r7rf4U/CjUrqa/wBX8LaVqN3cndJNf24uHY4AwfMzwO2MYHFQP+z78Bb0F5fAujRM3OYIjEp91VW2r7ccV1OUVsjzjxzW9Og/4TLwHpjXLXiro2klJ53KtdRgffkDZYySAsxBIOeten/tbOyfATxXIv8AFNar+Blj/oK3vEvwcg1vVdN1jSNUbTG0mytrK1QxfaAiWuQmWLqThMDn096t/GP4fav8UfhfqPgWxvILS6vpIWN1MDsPksvVV/vAde1TF6gfklo8ElxawvKW2JMQQnRVB4x6VyGpwPc3l1GJJPKilkIRQQeT649K+0T+xR8SokWS313QbiQEj929zCAw9flxnHpVFv2OPjTGSYW0OYFicRX8kef++o+f5VZmfFMtrdRWKzSOTGhIDSZy7kfIq9RnA/D2r1v4PXo/4SG/u/ETz6leQ2uIjLK+I42IV1RM7dxTjjoAcHFex3f7IHxymhFtNpul3UCHKqNTAcE9f4Mfm3HpVTTv2X/jz4R1SLWNM8NAywZ+SK/iuAQw293X+EkYHY9Ku6Al1HUfCWg28lxf3rWwiVljjuWiWVRJ/wA84lJeQ/XCjvgcjj/DWu6Pd2cOuzaFY+KJLV5FWzuXA81EJBjRynzEdVVhg/UVNrf7M3xT1HVZ9Wv/AAhq/wBoulaa42pFKpk/2Qj4A9BkYHY1naX8H/i74Pk/4l3hTWY0OMrJZGeMlfZW+Un2A9qNAPYPD37WHgTw7bT6doPwps9FNyBFfCy1DyDlNy7ZmaEHjLY4BH0rox+1d4STwhqPhTTPBJ0yG8tbqO3WDUo3iE1xGY97syF+uAcAnA4FfJ2o/Cb4jmW5vb3QtWM11IJJg2mzoFK46YTbjAx1JrEn+Gvi9WYHR7iJerhtOuEIHpyo6UckSyj4c+H+t6ddxvAsF2kCgqoOWYjd0yNoyWPetKXSdetJ/tGq2tzEqGWYebtdUOOi7S2OMflntzjyeAr+3Aku7Vk2feZkkiAPqff6/wAsVfgtZtOhmMl00iLBIFVy/XGOMk9PTgf0loZ+vv7PYez+BvhRR1NrI5+pmP8Aj+ldBrfw1+Gvim/fVPEnhPStTvZQN91Pbp5znp8zqAT9TWV8E/Kb4LeD/s7qyvpSyAqc53SZr0cfLgVhJ2Ap+H9B8MeD9P8A7J8JaTZaNY7t32eyj2qTyeT35Jx2GeK4bxr8ItE8d+IbPxNNeT2d1brFG4iRXEiRNuUc/dI5wR9a9HqePApJgbUAHnR4H3cDn0HtXwP4QmF0dUlQHedUuncf9tXAx+WPwr7u8/ybaa4/54xM3/fIr4e+GEMbeGUvZXCvdXc05GexkOfyqyonB/Du2+0/HD4hIzgLHb2Csx6A7c/zr034peZofwx1OaG4uLOWSe1haS1B8/ynlUNs5XkqSMZrlfg/Elx8aPiaeDxp4DdR0Ix+G2vXvipFf/8ACGTf2dcTQzK0U9w1mAbpLMMqyNEp5Zufl45q5blTPmjwYnh+68W6Ve6Rq/izWNZtI7loIteVhaqHglWQKWRCMrnpxnA9K9r+CG5vh/HcKQpe/uju4I2kqentjivIvhpq2if8JU1n4I1rXdYimsrk6kmtglbeNRlGUsEJO/CDYCPWvWPgFEIvhdGCPmF5cFeMZ+6Bx+FEtkZnttuy+SYlz6grjvjt245r59+MHwH1/wCK/wAR/A/iKCW1Gi6Fs/tFJtwlkXdlkXbj7ygKDng88Y592SRRd7NrGPC7mHb1wPUjj2r5Q/ab8H/F3xX4u8MTfDD+0ktp7Z7a4awkdFgbdGEacrwFG4nJ7A4OeKdO97J2Ab8Uf2YL6z+G194N+E1gxfWtUW51SOc/vGtogjqIJTtjXaY1BXHJ24PysG9/1vwy/hH4T+HPDU0/2mXS0srGS4iBEcrISdyhucHPAr5rtf2T/wBoWMRS2HxWlad1JWPz5mH3fc8fiOK+ptZsNQ0n4X+H/D3ia4jl1SxFhb3VwrNJG11GB5mGYBnUHcAxA3AAjinUtZJSuGnQ4/wgdvj3TUjcrv1C73gHuFPT8K9H8HhV0rWyi8trlw7A/wB4leAK4rwday/8JTb3dshdbe8vfOkC4VXYcc/T9K7fwVA39i68pT72v3GOwIUpj8MUgKl/KptlwArEOBnt2/lXm3xhi0ZPhpNb6608drO/lpLbjJE4G9Awx93CnPT5RwQSK9F1SM+a289CWI7cntXm3x1YR/CC+u+C0L2ssQboXEqggr/1zLDHpSsBT+K8l/4X8LeBrnRrpth8rT55BlVuI0SPYWQH5QSpxg8Dj1NN/afldfgV41uHV9q2dsY0bGFMksA4wOqd/pU3xcmkTwd8O4TgxXF1biVsffk2pj8Nu7p3AqD9r2UwfAjxc+FRp3t7f5fRZUb6flR1Q1ufAOg7bTwhZqrswS32hH7E+h9vSuA8aqsOm2SrGrJ55YhjgcJ2/wAK9G0Py28M2SNynls7DjIVm4/CuA+I4jQ6QI8Efv8AdgZ+VQMcetZz6nZR+JHGLLwFX5ere3p0/pSKWwMFSBg8evpUKKskfDdIyw7Hipeq7j85IzzxxXmHtj/l+Trw2fzrB8Qv/wAS8I7FW89eR/Eu09OnH+Fbzf3Uw2cY6Z59M+1cv4iZjbwptGDLn5fu8jt0qo7mdX4GcqrSIcpFuz0z2/KpY7zZyISAvXr17fhSofKGxZSMnBHTp0P0rTikbG4AfOeMflXUeZGLKX21T8vkuQcHjqO/5Gra6gpyVtnOec88evIqzFdzOFBfaACpyBjA4/8A1VKJZHVhyP7qjgY+tZnRGLKR1AMNv2f5W/hOcj2H19u1WU1S2dvLaGRcE9EypPuOv/1qm89ww5jDDBx06dh/+qpBJOTg/KBk46bcH8uazNuVkSalY4IImLZAKhcFcd8dOn5VKupWRC/vSikFPundkeoGSB06cH8KsibzjtUnBKqAOBkjOD+H4jpTZYLWVdpjQOGB99o7H2xQUigNSgyVeXoRj5f5Htirn2yylDOGH9wkeg9AfbpTjBbHnyoyqc4xhv8A9QyP6Uz7JZLt2KiN07cg/TH64oLNi3udPmeQS3UcbIq4Eh27h0x2x06Cus0t/D5s2abWbezeQbdrMCQB06Zx+VedG2sWba8Q3gADapx9fp2pqWdgfkEKkrwcggn/AD+dTyktXOukg08TMsF/HKi/6uZCAjcdACT0+lSeTawcyywhZBkKsgy5OenQZ/THSuM/s/TjhNi/fx8vHGOPz9e/6Uktvp52u8RYYxvJPRcAAD6AADPHpinylHSuIVkPzAJjAy4Iwceh4A/KrulWdlqd/BbXM6QRuRuZXABXkrhuhJPT3/KuSisbMMGKrFHjEgDHdjsPwwPrS/2TpxIdSyggbTg49/ypcomjTl82HULu1tGE0UMrqh6Bo1JC8YHb73HJqOWL5CLiTO/ORnI+nH+RVA6bp6xgiSR8cYX5QR27fw1MbWzjRiC6lkORv7Hkc/8A6qog0dLun0tmRG862bnaGyVX6en0710UEkU8S3+lEyEdsYxnjBHeuEWygiyVnfLINmPlOM+3T6DipbeeXSpTcWMzhSQWjblCB6j/AA7007GLjc273T0u1ea12Qupw8GMZAwMqep+nSsYSOkhhIJIA4LHnHqPeuvhuYdTt/tNqA0ifKV4G0t+h/2RWdf6fPfTM23ZMACIweCOnGP607dhRk1ozLPkz/NtOCAdoyATjkLz/n+VbLQSbSudxAA6sMDj6DtSR5hLQzjyWjOxsdj2/Ht+VPikhkAUrhl+YZ5GBgZPuKmxsnchuQrv83BLhTnjAx049PanNGLpfsxUtnC7/TH044qYYGGYhgfmJHU9u9PVYppAo+VlbflQePbFK6Gcxfaf9kY/KxQL98jo30qGG4ezc7hwepJx26HPp7V189uZo2guPvfeTPueR7j+VcxdWUlt+825gwGyO3OCPwqlJbENW1RegaKQud/mZwcn7p9B7fStAcMRuUDPp04xx347CuQxJGcwMpUr1zjHHWrkF9cxEPKgbB2K7/Lt7fkKfsjNSOpRo24fodqsduOnfuajugFPmbW2gfKSeDj6CswahqQbKW7ZA256rj61H/aN852PBuXbhcj0HT6UcpXtEX0TdudQCMc5bnHXtSKQELZ3Bhwdv48D37Vlf2k/yM8TgjqR8ufxpvn5+byJUPRfQgevfjtVcguY11mJQOAGbK7vlzg46cdTzU3lllERy44QMRjaB7CsRZ2AWSOFzjGMHC8+mO30px1BtyiLfGAOOhBb0wP6Ucgcx1EN1iUNIxAH8X90jpwPftxWirosm0HlsZ7c9eRXErqaYCKWDZH0Pf8AL3qb+2l3ggMpToEPBXjt61jKjfY1U0tzrpjGV+T588ZUjt60yPBX50cBefu8Z/8ArVy0GtrGQ3yoDngAn8hx0q0+tiQKYSyhzsJz+mORj3qfZMrnRumGV48up9AT0Hc5HBGAPx7UrQ3GMsquAoCEc7sjPfHH9K59NaDrsaVFXBQKwyu0dDggd/TH6VMNbtI4RHLIVLDauwZ2qP0yR09Paj2T6D5kXJ40hAYRqGJC4HyjH+yvQY9qwbskxzJuXGDxj5sduR/L8Ks3WqRTf6QkmFI2x5A52jvx0/KsmW7i8ooOQ7dFOF4wevbJ+graEGkc9SS6G7oozbRlskZ6dOfX0OPSu60R3VTFgllymB0wD8vfHf0rhNH2tbiWVeCdq8k5deAfbHtj3zXd6SiptuEOACIz6sw5GB24PFdsdjzam5Q8VkD7NtYbvJVRggZB9jiuGIbzFfYQ4Jz24PHB9uP6V3/iwgy21vISqqTuLHCZKAqcdBzxx3xXDOmyTy5ui4U7+gx6Y+vr2pSAiZGWMEfMVPTGAPy5walCxeZtXByMbeqjHPXtjtUSn93uDBEyWKnBwe3tUjEchlAyAApHYd8/yqQM/UURIFVuUbOO2T1OcflWJGwYD/a68bevsOuK39QLNIqHaUUE49M9CO1c/ERu3pxkkZ6H6f8A6qAP/9H9CcPnjABxx3+lTR8YUA8npUZDcr/c46cDjoKkUAHGMDP+eK7DnJsD7pPfH4d6kB9FPoCPTp0qPORhuw/GpMfd5O7qMcDnpQAZ5Zu/cfSlA7Yz6UA5ycYA4xj0pCOM/h/+qgAyVGOhVsY/CpQMAdAMgnFIFOSFx2/DtT8eh4xjp1x/KgB2APurj9afxxjn19vTp/nioxweT90gf57U8bcYHbqPXFAEit1OMDj8qlVc9eewFN2hcIcEn7oqXbgD34H1/SgBwwM9j+n+cU5chGPGMgc+lN6cngbvypGGM7vU5JGBgUAPP55wB7UcHtkdPb04/wAKaTtbbxlQOnYUZAJzzgDOOlADCflK9M8AUp3Z7Y4GccDHTFNHHA/Tr9MdhSrwCORkdM/5FAEi4zgfKw/H/wDXSKAM7flPQDOeaMrnuAONvQ/nSk985xjtjH/6qADg/NjIGTxSqG7EHGDgDp7UcH5SO+MU4g5ycZ68cfSgByg8HHX19O1KU6fXv/dpQgxt54/SnEe3P8jQAgGAFyMD1peg644x9KUjtjOOntTR1Ax+FAA2CMfMG6gjj26+mPaol+78u0cDtg/n70FzjexBJ6cZHHajGPvcdPT29KAGnJXHc49vypw6rhduDyOtL14PAHQH0FO2cdOnTHagCMhckjvx+VJwzHI3bfwxmptpIHGOMjA7mk29u5AwKAIR6dx+WP8AGnYRlHDdAf8AIFSeW3QDpzj0p21htIGB2NAFfaOO+05Xj9DUm1uO2Rz2zinbQOOmfb9RUu0g4C4578/y6UARbBgn04z0J9vpTsYHTHYd6l25AWk2nb9e/pigCEgLghs8HOO2KacEYAy2O3p2qyBknjJxjNRsvJ2ng4GfSgCuRy4/u459aUdADjJHNKVBOMDGM4FIMEfPgr3wMEAd6AEPqT04H4UvXbnA7Up3Acjgn5R7UEcZ46daAI/T2PQd6b90ZI3bRwKcTge3QY7ijBzzz04oAdjafr+ho6DHAx29qaCee/OQD1GKOmcZGBxmgCQd8Yx37cdse1OGcLtwe2MelMBBIwc9B0/SlHIIz0P+cUAOP8ZPIYAkN147fSl9znrnH9PYUo5yOnA4I9O1HB4AP5dKAEH6dgakCsN+eCy8fp/npScBcHjnpTuBzjpQA8luOh4B/CnAgg7VwM57UzjjbjJGRTtxI5AAA9qAJOnXrT8kdOPbpUX4e3pinfTk8bj6DtQA4HHBxjP5CpASox1z09Kh4GNvr3qRfl9x+lAEpZQcAA+u7pTWxjGMEgdOlN+YoNuM9gf6Gg7Tg9BjofWgBjMCCSuFwABTvl4OMincYHAznp6Zo4yVX7ynke1ADN2FVXPAIwcf4f55qvKPkRjxnnHt2qzsbaVwD7D+VQHgZXjP50AV+oIXA/lUeeV3EHtx1/z9Kc552t909/Qio/ujIA4/zx/9agB2WU8dD2I/Sk/wz+FHC9OQPzpB3Xk87/oT/n6UAH6Z79KPbt6+1H9O1J229z+NZgThiBhQMHjn9MfSpE+dlHQZx9KaOjGT2x+Hp9atwRlNpbG447VoBZTI7DI4/CpFHX0Az/8AqpsaluRjANTquQ3ONwABxx7YoAeAFI79OD16VMucgEcZxj6CoywbDYwM9qchyCvcD9fWswJMYAxkZwAB147UzuP9nj/9VObI4YcseMfpULOoOCCMnn2x6+lAEcjbOSDzyBVBpWLHJC9sdhih5Q5yAwDL368fyqs24E7e/r0Ga0AGORjp/n+VQMVX5c4APH+ewFS5XnA4ztqJyATnGCpQVmADgBTwccc5/KpFAAz047e1MX0JyRj/AOtUq5Hy4AzjP1P9KAHAAk/Nzj7voTUmCMfoBxUe35fLYdeh+lPx8pRT1GAKADp04AHt+FNwR8i/Lgc9Px/Kn+WPXgDAB7UpXDZGeB1PagCDbgfKOASPb/61MKKiKRj5h3H4cVZKgZHfHNRbR0Hfp/8AWoNCDaoOACD7/l36UgON3QcYxj/PpTsZYkcD3Gal8onJI6ADDdh/ntQBAN2794OeuOh4HQ/hTR0zjDHg/p09Ksnk4IyyYPQbuB0z/Sq/lbXfD7ju5H+fwoAjK4JyKacjG3A/AZwOtWBH+B9OtDRf3cZ9x2FBmUmHH3cd+vHFRMMLt/lVrGMsB2444qKRcLwPu+lAFRuo7Y7dqrtgjPAAx1/pVqQY+Xj7p9gCarcYx14AwfQUAIMgsvocBie3vTuxA6D+YpAOwwD1xTxzkZHpj0oAjxTQu3mp9namH26AfT8KDQpsODnjtz/SolyADnoM8dvarTcKO3/1/wBKh2j+EDjpgUGZD077cCof96p8EYGOM8Z7fr2qs/Tjgt7cfhQaDfUL3OQB6inAY5AIx0z/AIVGMjoe/T2HFSoAAAueev8AKgzGNgEDmq8gxwf7oq2eFJJwCP8AOKrtsXJ9vrQBTdT0PU9/UdqqPxgdMf5FaDgbgOmBnGOlUnGVHu2MdeP/AK1BoVzkHg803bj5ccDipiMcKMH/AAppHY0GZFgbccfTpUuOfr6n8qXbjBAzkdMVOkYwwAGO7HtQBFs2pvzwcj8e1DAjrjC4AHSrmD0OAQM446VBJGpPJIJHXGaAKw44zx7/AOetQOc9KncbFYdenbjHbnj/AD9KryHkr2XOOx47UAVnxyApB/z0qkx6+4qxKcHkEccVVPGMD6CgBmR0NMPT1Hp3oJUEKmT157ZpvUgjHNACdwOmPT09KdnByAPl6f4UY9aRR+lACnGfl59M1HwD06jHFOzxz0/pUefw70AICP0/zioz09Pb0qTjP0phHXAxjt7UAIBx0603pj+R6Uv8s/lR2HBx6H+lABx349KB7HH/ANam59uKTjv9PpQA7oBx+FIfp6UdvpTfT/PSgBwPoPaj9KTOf5UYoAdxjgikyduM49RScg46e1HAPI9KzNB+flwOv9KUj27VGMAgN8vb1FSDPY//AKqAF5oHbbxigc9Bx29qQHA9M8UAH+fakx7Ue1GAOCPSgBf1pfwz/So/wpf/AK2KAF3Y7/gKCf8AI70nt3HpSdD3FAEgTGN3GelMdflzjA6VMhAA9/yqGVsdwf5UAQdKUU3/ADinrQBPGAADxn09qm6D6enpUSFRnA6/oKTODx+FAE2G/h4peM/L6035T96nA8Z7UALzjoaUbc4HFNwQMc0pyM5HXGKAGNxxnvzUfBBxn1/CpCBx2+lN7Z9BQAo69PlHXjBqSP8Aunp6U3ngDPNSIMD154oAsbeAf8inDkZPTihR8oP48dKdyDkDHYn2+lADefb0FJ3Axj3+lG045GPp0o54/L6fSgA9CP8A61Ln/IpnU4p30PTp+HagB4x09fwp3oPT+VM/zx0pccD29uPpQA/pxS+3p6UzvxmlHt+tZgSD1/Snj/8AVUI6YA/On9uO35UASgqOR0H6VKMZAwTUIzxyPfj8qVSeSccUAT5BJxwB7VZjHIHYjtVRc9upHAqwvHGM8fSgC5uABJYjPHHoKeFGQq8DHJFRLjPp0/TtUi4xQBbRsjPT0qfOKqrn+EirCnK59sc0ATZHOOOBUo6rjqP8ioR26GpO1AFuM4x14AqQZwf89Kqo2AMcVIG7UGhbUjp/Kph0xgfjVVGPHNTjFBmSL2B4Ganj49hio07ipQB+NBoTB++c465qQHJ/pVbdgDByPTHSn7jjBP0JHNAFxTx171cRic9zjtWWr+v6Vdi4fft3HHagC3j5h04GacP61HkEbvXinAkc4/8A1UAP4pwI6UzqaVepA4+ntQBaQgZFWk5IqtEBng9BVuMsMdPpQBMAc4P/AOqnDGfw/I0IMjA5yakC57dRj8BQAzaBntgc1H25HTr7CrJAxt44quw546/zoAaeuAcdOcdvpSqSw65/wFRtycnt6dqev6mgCWngU3nABG3rwev+fbtShgSB6+nNAEqjH86vIuF46n9PpVNOuz0/SriHv3HFAD+n9KBzR1+Wg8HbQAh4/KovYCpTzUeOOnSgBh4GFzn+VG5e35UNyCOmf0phyCOhI/yKAJ4vlWST+4hbHfj0r8GfjL4z8R+OfjU8OtXcs9loBmMfm8k7XKr9WIZD2+XBA9f3D8Q+M9A8Baa+veIrtLWNUkaMEhS/lLubb9BX4pfHH4jaF8V/ilq3j/w5YLplhc20dqixxrF50sZOZQExz2yck/QVE3ZaGc0eFeIr2SCOO3gid2myAU+Vdx5yT9M9OODn2wNBuJv36Tyb3GAB1A68/wBPYiptYvbxHIiZ9nllhzggHqc/16YrL8PQXMUF5PdMxMkkcYDc4K4Ldefb8KyOebOgMlpBcqkyFWI3CTAA9P8AOKrvMJYi8WXkTcQYzlt3YDgio2hguFXCg4DAB8kDtzXCyS3tpdv9iLK0U2VRfmB9gvFBmdJb61rVrdy3s6yQER7SCmIy0Y4ORwRnoRxg9RmvRLbxbF4ziayntFF/FbiJpFf5fL5JPJLPyBkk/L2x1rR8B+OdPayGg67HHHfoQY/PZTHIjHG1SQRnPpWVe+Hk0PWrXX9LK2qvIySQuGSIB8qABj5VOOM8cDtXQjdGHJaTWup289i89vbS7bdDGBt3KcYZSOuTn1qHV/tl5Yy2kspvoJCQ2ANw28Aj2HBA7V6idOa70v8Asu1untbiQiRJMCRZDgk8BgdpGTk8YWvCdVt/EUEMn2weW8TFQvAjbI456HOPoPT0BmTAjG3i+zu3yJ/q156jpt969V0TxMbeJF16N7Yb/J+1E7VLYJG+MAkdOvT8MCuO8O2sOtIHt4ZYLeF2WRFG8q6jorDls/T6CtjW9HhvAdRtEZYYotqb1IU/Oc+3Xg49qBNGTqrW9tql6bCURwySmWJ425KuPukg/Ke2P/1UQX8zTRJqTFQFOyXqyjp1HBx/u8VgT3ENoiB4ygbHzD7uD+GBkfSrjJAq7d78lWAJ4xgAAe2Pyx7VDRBfYSq3lxYdWIw7YycjjHt/n2qnJJJlxJAMZ+4OcH1HvVuz8pIpm4UxRFo9uc/QAAn8ewrC0u8u7iN0l/dvn7x6AevPzfmegpAb9ta+e0bCK6BY4SQZCBsYxuA4A74qlqVnfxXkE17MrIAYw/PQHvkDrniuo0K9vgkEcF5HJAsmCkuADk8L9cZxjv7UvjS2a6gjnVmBgLrtx8u4hfTpnA+vAHpQB5sG8q5JiQCInhcenf056V1ltJEyoGXzSWOD/d9qw7WCbasUrKxGWB29D/gPpW9bRpFsLdCedvckf57VEwHz7lYhCViPzqq/wk9cCoUGXJjALmPy8gevStHc0TiWGMMhBJyc8d8VlXF5YCUfZWYLvHGDj6DtSAlmFxaWsVvjzD82WX26DPtXB3N7dC6KSj9wcIVAx+NeiiZSSeNwKsw6cds1karaR3kDLjy3RiwIHf0rSJEjmbmGw8qGwvxu2MfKDDsehz+NdD4b1G68NXm6SFbiFxiRWGSVz1B7MOKp+Ul7p/2e6+V0wVfdtbgggn16VMAYokjcDy9m0MMBRRJhBHs2n6R4R8QQXetaBPLb6j91omXG/jgFFbGxsAZz8pHT15L7Tbappkun6pbfvoFlSCYP0bsGAIxjHy5HSuP0+7u7CYXFlcPFJDnbtyNvHbt+HQ16X4U8VteW01pqTQSTkhgJERVmOMc4H3sAD6CrTNzkdH8V6toVn9ktWiuVGJGWXcxUAD5QOi9McV3+neLdNe2l1wTOryoY2sFG9BKMgc45Xo38JGMc9KEl0lruaeC0hlHlbJoyq+bCxycfdJwxAGR/SvFde1S1RZLSEJa/xMAoQsRk4/4Dz/SmTKVjfn1zztWaW1tzZpbqnmwwOGVmU8YAwg/I8fnU8kdjbeZq8KeRcOmEk3dd/tjHp1H5VU0yG2iiQDqcFieMkjIx7n/61RXUEt1NFa2m5gQAE252MeOfw78CspvohXI7678i2hk8tQswKs2OfY8Cu/8AD+iTeFZ4NfuYPmiKyDeQIoWXbjeScM53AgDO3p3q+mneH4LOx0bU54nvZ1Yo8QzHDK/3XcfLuc5xs5HbGAub+ia7YXmuXvg+/smv9Oks445pbcqD9rgG9pgTgKWLhcnPO3twKhGyEa/xE8TQ3WiifWmitXKCeJLRQxuWI2qSx5CoM9Px7A+c+EfCmo6ZLJeaxED9oOBGrCQqp5/ebSdvAA69fYc+i60ubiKzu9PWLT0tQtuN3mSwBB8rZJOTx2x19jny3RI9b1LW7iCwu3Vo4WSbd84ZYzgAqcgjJwABxnjGKsD0PXNe07Tlt7K0S6QXAy6gtHGFTOM8dFzn5c9s44z5p4g1Y2VrFYs0YhC/ugvyg44H/wBf+Z61pavrbWl/Gb1nUygFhk+UrAYyo649scVwWpaWkkL6tdFzGGyY1zuwAOnqMdR6dxVRjcDmbe8ki1JN6KzDzMRnhiCDg/T2r3/w5pZubi2vpHhhWGAG5cqUD5GMcYzgkYI+nSvm+yVLi/8A7QRv3SKQGPYY6n2Ar1DTdaGm6fPH5ruXj/dKXwqqeTs9M5GR/KtbGZd8T6Jouj6rdX9o3mMzkYJDpnHC5TKgjHse2K888PXejQa5af27H/oEswFw68mPb3x0x2Of/rVd1LUdSuLJGhfMO4N5IXoOn4dRjPbpXKvHP5UhSPBQHn7oPt9aYH0DP4l8L2HiS11rwHcNbXGRE0GwpbvGwwUbOPkJ4OM4+tep+GvEniLWLuSK6bTzCkR3pB5hyckbssoBzjB5459q+QbC7gh0qOWRNsuSC7cNx+or3N9Ttry4ttPgu5LLzoFcPbN95MZw44zwAcbT+XWGaU5XOr1q+1u21D7bcRxXWkzCOBEhGZYm253gdCwP13ZAGDgVx2sWnh7TbKa71O4ivLh0MubeQNuU/cUMPlOeOQAB9BkzC38q3utNikDXLI+W+ZQXB42ZYgDAyuO35DzbS/Et5b2s/h7XFWe3ETCKQqNyoT0z3C5+X09eMVNjQ9vWbwzqFhZalNHCylT5ttMxZ1Ljjlug5XJ4UdPQCifAuif8IfqPiaSJbe1ntpri3EuZCWUkRhW4ALsOGXOc8cc15a81rNd6ZZ26pdiRwwJPyFQPu849On4Yr2L4r2XjbX9CSXR5lSJoIgYIo/K2+SOSi9do6d/bjFQBY0PSpm+FkGlajaWrytILm0lmAK7jxvfaN2Ock8nDY7YrwL/hGorW8+0pcG82TeU2Fwu7BC47MPTp09K+kfE2qXkvh62umlZJvsMCXixfNEzqn3duBtZR2yevQGvnOTxA5gtdNghCiK4LSycZ+fiPHPPHU+wHak3oZzOvtIZF1Hauf3MYI287SQAPb/61Tat4qtbSUy26JI0aoXGcbiQB3X/6/wBKraNbXl3YxTwlTM8u6ZycZXPHNefXTv8A2hMySBeTvWUYUAfwkeo7jtiuW2pFjrtS+IniO6gS2g2WqKeCBww9s9OmO1Q6f441q5lksbq6ijeJNzKsf7wR+u7gHnjHbjFeRXl4XuLiZyrqByCPl4Hb0+lex/DLQEj0Rtdvo43vNTUBPMXJjtVPBwTgEnBzg8D3rWrCMIcxUWdb4J0vULnwnqF9eSeQLPKQMMYYs27bgdDn3zyBjoK3Wl862jQfu9o2svsOn51VjllSY6XE4Nix81olRdokHCngc4AHtwPSrt3E6HBeOMFOrEADH19K8SclJ3QymbWSOwuCoVrqdWEauOMjp7YryLWfA8+mvBNdsriWQIC5IJU8/Tb74r059eit4GdmyV6Mv/LTZ12nuMdOlcTquryfEO+mg0yIRQW80dvbux2BVB+Zs+pxngYArbD3T0JZ0GnrDFcNAIzGsKFQ3QYYemOBxxXTaLLDJPNsGwthcr/F6k/yrmNStLrTdNW2CPLMiASSIpJkIPLHnPT9PoKvaZcLpvheWZskOMRg/e5wR2z3AonTcnqUkM1/V4pA1jY3AinRim4+mOT/ALJBGBkVc0WJIrG0gz8oTbkcFn3YJJ7D9K8fsp5v7Wa1SMyByzBcZcv6t+PWvSdZjEFlGISpeDl0XOSfT8CPyGPSidOySA7xJ7XKR3LZQHBHX2A46ckCrVw5jlFwR/q85I6Lj1rz3RdMm1Kex1NlKLalvNA6sU4C8e/6V2WtXjQ6afIU7zIF8oZJ9sEdOnf6d686pStKyAq6vE2r2UaI/kxmQo+O4424HTqOT149K7zw3pSWyvNI+yJYAEynIBOOOepx6d+1YHhzR2vtXjM/zW9sQ7lehb+Fa77UdQsrDzLi4VWSM5VUyGeVRhVB/hA6+g9+ld+FwunNIqMbmBqd9pPhzGoTx5mlIXA+8oAxXFtM3iXUPOeGOGG0yV2ff+foGP0HGBXIa5rTTWMWo3LM7TTMMEfd69PqBiux8ERGfS7y6CBN8ioo7nb/AIUsRV920QZoLbxJOJVZd3Owj1HBqtYx7Lt5ZRgycjHYAY/CpbiA/bYmgYYQgbiMDJ9qkQiK6K9euFBxxiuFEk1leaZqFrJN5yiO1YmVuQyEH1IC/rgnArzzwros1jpM1rK5jZpZNynvxgfj/h+XUWtnD4fhnSxaQG7+8z4ynrxtVR7cf0qWFEt4B/sc89iD6dq6oaAc54ugZPhtr8ZO4DTpl6dSx7e1Z3wDjWL4e+b1aS9LEYyAqhR/kVueMiJfh/rzAjd9ilbA6YHXNYvwamNn8KYLiDHmyG5lXd03JGrL/wDqrspfwH6m0dj2ie48jQp8cmSby0VR91e/+fy9K8jaZ5jPIW6nYG7ccfyqPwh4i1LVtEnuNXuPMfzndAwVY/LXgbdo4ycj6AY9sm2uPNu2gz+7Dn5T3zz+lcNVXZlPU7aCMuFX7q4BG3HFa2FDo2d2SF7Z9qp2aRtsYLsCLxx61d2GZlAAO1uoHSuMEdBLMYmVGGdxyuO3tisO61GGzhkgc5mkJ5XjKjrn/AVp3l1GqpK7EbPlVRx+OOlcJMJdS1LaSERORzkYPHbjmtAmWtLiaWcIfmycE/7PoPQe1dHI0UTN5OGKrjaOnH6YrGsUSzJZcIoyR2Of9qtd4mNsGhwqnvnH4+mKBE+hDOo2+/j94nsKZ44dLbVLsLhdu3jHUt7/AIUaRKkF9E0xwizKz4HQCpfEATVNcd4P3nnOgjUd2AwOTg9/TH5VpTS9m0awRS8KCVdQuRJEVS0hVwV6K74x9RjP0xWnrhkQC4RipifeEIwcHr06jFdbLpp0mEeW2xtoEr56YUcDj68f0wK5y/jaSQZG4SrycYyP/wBVbVI8kOUrlMXzAQrrzkZJPoec1naxKsWmzSuOAh/M9quoCoWHIcxMqEDtntx6HisnxfsTTWi3btxVfzPFcUSDJtlkj0qGaXlnPynPZsEVesWE0hLYUDhcDv7Vn/O2n2kCDCbc+g6f0q7aTK0scMRBQfKrLwvvke1bmZ6DppjlZwPlAjOXYZCD1/8ArVR1nULew05biAFgpZUOM+WMgb+BzwQccfUYqlc3T2sAtULAzDl0HG2q6Q2tzY3EFzOd6yxsydd6YIKgAHtkdgDjpSSNVIteCrMHSr64iCo7M2x3bkg4bHp27c5+lSXErJaySL1TOB9KvaWJLTRrln4USbVC/KowMKMDpyRx9M8VTvYWTTF53KzfvDxgeqj1H0NZVOgNnL6XaF9WuTCjO+2PavT+HP44x6dq1PAwQQ+ISBgjWHjwcHBULyM/5H4U/wAN3RTxHIij5i6IMcADH+GeKxPBg/0nxFatJny/EV7FuH+yRz+hrS3u2EejRrm7EgwVhty+R6KMAe3UYrkvEGt2+i6WZrpMuEO0YOO20E44zkD/APVx3cDQK+bgmCJEG9h3zxycZAP/ANeuTvlSe0mu7gFlkO8Z/P8ADisnoaHI6PePfabYz792FdpOOFLchfwzUGmwRG4mk2KszMzGTA+bDHIFWtOijt03QxqMklVQYCcZ6VFpsL7mCnnLYPsCaszL4sTLNBGibigz/wAAWvWNdMUGk2apxcBY1BHVeDzjOOcVyfh+wWW5ti7ErcSpAu0he+4nn6YA712PjQAaolsM4RVIUjC7T8uR06k447dOlbwVos1grHLakqLDbxZOwZ2+4boce4rIuZWWLYoIIAYH/ZPFdBqkZb7OityEDbscYIwP06Vzd5iN8KQQ6AgZ6Y4xXmS3ZlU3KrHJwVA2DpmoJQfII6Hr/gMe/SjIYeWvpj60+5j3wb1HzIAF98ev0poyiVdPVpL1QnXbsx6f5FelaQhiOScozZ3dMLjqfQcYrzGES290fK6h/lY/7XHJ449K9H8Oyyf6TJOwzIgRSOCOeMdOT789PStuhpEq6gCXuGJ2kEds8e3oOK52EfIztjkMeDtYe/8A+qum1iSMXHkKhGV3Fu3zEgCuXl2xW5Zy2NvVRghh6elc32wnucJqEga7kVcjB6Acen8qSOHyk2xA7cY9smi4UTXf7tuTk57EZrQhgXASRsouPlBx3/wrt6EHRabBJLPbQjH3csMdv8BXTzsq3KRjGOenT5SQfyxWdp67b626DovT14+laFyE/tRASAE+9gcd64akrsaRxmrZW/2HnanT134rGVj5phB+dO+OgxW1rJb7a0inloggH0rnoCTO7cIpwuW98da7afwIRq6SB5yZ6qGI44JPSu5AYWkR4+ZxuHqBXL6VBhmUZ2oQBx1ruSEWERjocYHc1y13rYaOfvXlPDr8obrjnA4PWo7eMRSBkf5ckL+PpWg9u/U53Z4BPTHJx+FJNBiMYAIBUZHQY47VmI43UfD6Xwuy5KiZcngdAMA8+mO1eRnwNcQX8k1zcmWIgkPgLk5BAx68c449eeK+g7pC6Yf7oHI/+vXK3NlHPhCF5VuTwQo5wDXVSxU4x5UBo6LbifSIxJ+6YbwRj+HsB+FCshHbLEnB5HpV+JI4rRYkOQe/UAf3f/rVlSEySL1UxblJIGRjpXM3d3Avn5yBhRhcE+n/AOqrunFGvFSZfkZXBA4+6ufw5rOgLOuG6Nzkc89f5cUEMkhZcghdx/z/AIUIzPO7qzeW6uJ7Fmme4lkfJQqPmBk69OccZxz0BFS6XGI7oKd2/j7x5zg856Y/Srk+pyQXN1bABVeTgoxV8oOMEcDIPOeBRp0W0mZQD+8BQZ7d8H1NbW0A9I08D+yGnkQbbWXkDopIwdwyBtz6kfhXm+r391JEjrC9wrSNGxU9uAvyDjBxjtnFdtpOqQ2sk0F1Bvt7pPKcA4cL1BHqR1FVNZsby+tjKzRrJIUnWbYob931HycAgHjOB/TlXuMadjlol+x2cPnYMspEEmPuoR79y3/1qyNa1vzdOXTyqRYnV9yOdpVc5XHBA6fWt2+gtbSItZKxVgJMFiWXaSRnPBAOfwHWuHurOaW5luXAO5QVYD5W45xz19q7qEIyV2aOVjvvDYsLa2sTaygPe3HkajavnOxuhUZ+6g6FRzu7YrmfHtjb21hq6GTZe7AlmCw3yNE4H3QFXLAHnA6ZwK3vA9lFLftqMz5bTyHRTyG7N83baOwH8hWte+El1DVE+0qtzcXrfa4orjDMlscL643Djj0x34rmxFlUsCZ4tpFld6y8UEzeTJIn3AdmSmMHHPrxwemQMV19ha2f26K6vnWOGGEuLZjtP3RtQEnhQOMqOcc45IrXWi/8I/qD3kiFZdJnMXzZMc4J2g7s4UhfTIyBWzJ4i0R9csGmaNtISTybv7pTZMAOnBwSo5ABXBPSpLKesrDcq0Um+4iREIknaMyRbhlSMY/h5Un16CqcenXF2kSW7ZMBBVpEIk2Egdscdseld14u0ZL25S50rSkto4cxBbf5YZVzyX4AyR0PUZ9q4/S7y6S9vLGJCrWyQCOOXjO3GUYZwykDn1xkYzVc9tAM+W381fIuNsN3K+xogn7sgBWHy/dz0IyRzx0rDn+zQl43Ic22xo/4Qdp+Ypj0xhR7cV6IZFu3knshEkau8zqXLbJMfMecED3GOGHGBWFcLpd9BPZlTBCq5LkKdpwV+VuRgnv3qOdgLpjT3oW5mhzsBBIYRIVwDglhnjIwPX0rT1u0uIw1jcDyLCJg/nFjnGMYGDgjtjGQfrWDoEuttHdeGwsd1DAS0E+0eYFzj1w4xx0J9/TvLO0TT7Q3ThpBp0TTJbzDOFbOQCAOhzgnPHbFS/IDhRaukMM8EUaxXZNnKsAJJ352/K2MeYB1OeMewrm7dpdUils3kkigtY2j2yRfLLzkg++FHviuqtfEml3WtG+ZZBIwcPbxEkIdnQDCkA4zj/8AVU/jOwsrSCw8SWk7xyXMZdJAN/KgcPjC/jj6g1tGQHntu0ekPbtebblJt3kIoOf3f1GcjoOv6VZ053heOGWaQJ5QCsPlCZ5x+vHoOPpJBHF4i8X6bHI+2ORZHB6qqwrlvQDO0jjoTVOaF44UTcVibOBt6licc559vb1rUDVkik1AwWdzHyoUJkDBRgcbD24AwT6HPoYtXuraG3tjbvLcvOCh2PuSJ1A3HHKknODx0AwRiu+guNLi0SP7Xbx3UlqAwkjGNoGQoYsPqOvy4rzHUrCBl86HKxOxkyv+rRM7QBgADjqP8aISAzWiZ7WSNVbcVZt0nK4469Pm4HavZvhX4g+DVndajp3xX8H3F9pF/pZtm1DTZM31jOS224gUmNdxVgPmyFYA4YAhvFRcI00aIFHlOYpFaTapYnGAMg5PbFdfp0aeSZLhWW0gl2kyYGMDgBQM4yVweBXQ5uwGBZ6LotlKV1PzJRJDItrI4Mcm4EeWzKh+U4PIBI7A44q7a6jPphnntZPLACOcrwJSNpIOcjjjp6VBau1/fBlZjl3iO3LYydwUZ5xx1zxVnXLNbIx6lYCRY3Kw7WwVlbod+O/fd0PTipnLSwHW2XinwxF4cu7PXLi5uNfurnfZxKmVeAJ8jF0G3DYKN827gHbjk9n8E/hT4A+MPizVdD8V/EC38AtcaY9/Zy3gi8iWVZAjRSTTzQKhVXDKFOW5x93B8UsoFaQBSYreST5iW+QORkJjjk/pSSWkV/FFDPZQyrEwaOKTkgLxkH5QM+vf0qIy5QPdvCf7PFh4j8dePPDfh7x7o2q6f4UlgiTVnIitb9ZA2yeFy8gKK6FPlby8j5XK4J80Phm31R9S+26hHZ3FrJFBCw4SZ1JG4dWKn+Bl7Y4rjLvTtEvIoLm5tkjtowyqqfwOOzjgsM56dOBVu6tjaWq7EVUjlQAPDgunUAk/Nhc4XjgCulVV0VgO/wBX+FGoL4dk8SzeIdEkntnLJpDP/ph+cRlgmcgqDvGNw2+nbovgf+yx8Rv2gfE+s/DzwNdaXp1xotuusNcapPLFE6SSiIeUIYpH69QVGMEZzivnGP7Lbakb6eE3b3JRGaXGY+vy5JwGIHA5/lXT61bTWUFvquj6jd2F5YzF7G+spXguIgVwUicOH6dQpHcfTopV3ctM+jtK/YL/AGktV8TvoCaNp7X2h6tJa3edQVLZWRgVmBbMghaPDK5i5DYAJ4r9F/jJbappd9YQ65bm3vLaMQ3CoVlTKKuSpQ525zg8dOmOv4j2Xxn+M3h68uNe0b4keNLfUjFzdf2zNI0iIMJklizYI4Unjtiv2Y8XyXXiPwT4Lv8AULya6ub/AEa1mubidjLNJI1vGSzsxyWLck+vFd1SorxsfQZTN3szxrxek8kVjqLQ7precfOWHzK3RTjsrYHAJxXxf+0zEU8UeEtUg3ATaSATn5uByMjrtr7G1a7S70+MS8u25G6Z+TqOT364r5B/aYKO3gmcDgxTw/8AfsgYB9afQ+lp7HnnwpZv+E4toVXDSRTAZ7/K3P6CuC/aYg8r4gWtwqlRc6cpOf7y7v6Yrsfhm5j8e6cG6M/l5/2SrHH41k/tU26p400q5bIE+nMCOw2HHFOn/EObMl+6PnCFlaPHXjsDwKtryOBnI5B9BVFXURqxJ2lQuFOOauxvGyiNWIAzjK88dq7D58kC5YMpDY7dgDTgApcqFwOPw7YpgZWCnv2pVK7FPUA/w9/8Kg1LaRk/LjHGOvA//VVrLMqqPl7LzjgVURc/MC+D0H04/UVYyxAHBY4XPYZrI0H7uMN8xIHJ6CtGK6uvs/kZLELxn7u1cdAO/p7VnKzEYCjsq579qdh4pQQOEAB5wCeg9MUDSN1NZ1VbD+xVk2Wef9X8snyk87cj5fwAx271AjStlmlJ6nH8XNdHeXnhm/8ADCXkv7jX7b/R5LSMD9+RhfNOPlwy8k/LyMelciwLMU3YbqOcHpxx7YrO5SLkdyQA6cgZyOn+RWmlyCm0rltv6/4Vzqhwu4Fscjj9R9Kkj+Q4DDp0xj6VmaHfeF3339x8uNsIOT3OateJ3/4lKffPzb/xHH+NYng0F9SmlJ2r5G31YHjj8cDI9hW54im3WKKFG7IwCBjPTj+7jt6/hWhzfaOUeC1EMZSVpZNmZPmBVGbHyggDOOe3/wBbPZV3OufXJ6Dr0q1I2UI45znA6L6dPaqAlJdzuc9OMcVFtTpRcQgkEBl+nU/SsfVSDIxAICw/8BBrXi3GTcq/Kvc/r/8AWrn9Wbc0pXJDQYHvx3pwWqFU+A45kBAduA3GR0z6fjVyNC0YyNuf09vqKqxv+5OBgffyBxmtSHdKu7G3Kiuo40Wba0O5PQ8MTyo+lWDYodsecMy4bsBjv+FLbI2YyzYODx249varYJH7zOW7ZHXFYNnSkRfYUj/e7uQQCf8APStyCPbGO6gHBHXHtVcFCo3ABeCCDx7cfpzWpAC7jPCcdsfTGP6VDZXKdB4JRp/GejwY+/cQ/nuHNfuRqmu2Om3VrYNskSbYjuzqFQ+WpXI9SB7V+Jfw6hW5+Ivh607zX8Chf7w3cj8q/ZZdE0fXdavrzUI/MEF3IqY43heAOM/dxxitaGx52N6Hb2s2nzw5jnicM3DA9COvNbcRgjUbQp46g+lcjH4Z8NOq+TaIMdRufgfTOBTE8K6UsuBCyjsEd+B2OM1qeedsc5GRx7D/AOtSiM44ziueXwppb4Ie5Qe0pFM/4Re1XiG+v0HbbN/SgDpiGxtCgj0wP8Kq+VKXDB1XYfuiMGuek0FoRuTU73Pbe+QD7+34fhR/ZUse1F1S6bnjHr+lMDqv33/6hinBp1/5aMP9muOmhubW3e4OpuFXuU5GPYc/hiqtle6jfIZ4r3KggbjCFzn2ouB3vmzJ/E1PW6lCk+aUA9MD+leey6jrFvcxWpmVvNP3jEMDb6YxVz7Tqq/8toS38Py4zRdgdidTuUZSZZOSBkOOB9NtNGpXWz53Yr2D4x/6DXDrqmrttzJbr/slakXU9VZS3+iYyR1KsSOOARii7A6833mdYoXBIHKL/wDE9BVK5tNHuRi50vT589d8EZ7f7SVz41LVR0jhbvw3HpnPSnDUdUGP9HjJ6ABgMCi7A6iJYoYwkEccMYG0RxKEQfRQABSYrj7rWNasoTM1iGXk7VcMf09KyYPHpkKgWbrnrvYKB+eMdKQHo+SPl6ds9qcknOCcH6cYrk28QXaKC1r8nXO5dvtzSHxDOCB9lbb7EY9qAOs1ybyPDWrTZxssLhs9hiM18lfDOML4I0/ook818bezSHAB6Dg/j2r3Hxb4rL+B9ejS3df+JbcbsnoCpHTHp0FfPXw71eKfwlaWEo8me2VBGuPlcDBJyPYcdB82PStCokXwGhC/Ff4mTgfKLyyQ57bA278ATXZeLtSvvhH4uufiDf8Ah6/8Q6Xf20KC704q504RIgcPGx2kNsDbj8u3j1rkfgPIH8Y/Eq62gt/atuucdd+Tgj04HPauk+KPjC31zQdQ8KWs900ulXcMV7ZxkQyX8AG54Ym68jg457CrfxFTOM0n4g6b8V/FcnivQPDeoaLZaJZXg1O/vRHCty8yfIoiTjcG3HgDPX2rrvgUFX4bWDvwrXEzbPQZ2/rXmvw/trGbU7xvDWhaz4esJLCaHUIdVkPkXJbPlhQzP8wcfeGcLnpk7vXPg5EIfhzYQRgNukl+YY5G846dOMfTpRPeyMz0zjfx0r5C/aQ8RfGXSPHvhbTPhdfXtlHq1qIZfs0SsHnBVQG3Lggb+xA59cV9e/fm2fKufXha0oHML7dsbuh+TcgbYcANsyMj04IpRdncD4cfwD+3hbzSrb+JYJCeG3TQfNj2wyn8RX13c6N4l13w14b03Vdq6lF9ln1OafahaeJFEhURjYxJyeMZ7deOvhvrhLzDldsp7KPT1/lWlMfnwBxgLz6CnKV+gx+n6fBp1t5GnxJbxK5YKOm44Jb6nv8A0qCPTLOwiMFoiwRuWlKR52mTj5jnvgAfhV+M7oOM/dznrU8qI8OD8p6Y77h7j1pREecalZF5PMjGdwyUzyD34/lXl3x7g3fBbUSmfOR7VolPXd5qKcD12FsV7Xe2I8wb8HnCNnH4dq8y+MOrWWjeC2W/sVvEub2JNjHCrjLZ6Hn5RimtwOI+N748L/D+SIqcakghZRjbsRGGPrn/ADiqP7YNwZP2eNdmT5vPurRcjHeVRwe/X8OnaoPjRq5mg8GaJdeW0zaxHKIt+SqrhRxxhcZU474A6VkftdXYk+Ck0O4bBrlpHtGACH+98vXqOPrTS0Q1ufH1hGLPw8Y2BAhh4Of9ocfl0rynxw7TtpiFsOI5Tk8en+FemzIz6DLJtbAVRnHof6dK8s8Wsften8cfZWI475449gKyn1O6gveRzsaq64HIyN2BgEDj9PSgsrLkA8Y+8OR26emKYGZMKgzx36nd6juRTE3KCAQoB7jOccfQD+VeYeqTy7wAXI5BAwOmRx/+riuX192YRM3dvlwMYHtXQTSeYojiUjbx8p4xxj6/yFctrjhnigPSPcSp9TjP06D8q0prUmv8BlQ44bIzkkZ4OR0x6e1Ww+clv3e3aCB6/h0GKqrh2CthgoPA69MjitKF4d2F+84+8Rn8D6V0HHEljUs5kbbtX5CQOMH37U/b5eDn7zjJ7FegPpx2oTbL0wrA59Fx0J/Cra85KqCuMgY3L+Xauc6IlJ48ruTaRnCkZ59OPX/61WFVYtvqVyoH3fQL+Jx7VJuU/fRGHTpj68jp7d/pSiM5BTaoAY4Ucccf4en0oLRJG9srLjChTsBC8Y6j0xipjkqEwDz1Xp9PrVdThU2DJCqQO5wOg4/KpRvdecA53c8AemDQWOZM7g3BY7hntj0/u0m3cDlX6/z6D8Panbh1Ak547cgfWmjzThcNxnqcDHv+NZgIUVQFHygccHHSnxbAuT0wV4x6cc8YpiFw2Cwwh+8R3xyOn+HFSEje8hHUDrxg5HTAHfoaAIFREXgAnAztwOB/WnbQrMT8pVVIz/tHrx/d6U5fuhuvyjggdB7fyx2oxgYKjg5JHI568e4oAaArscE5XgnHAx6+1SKfmCt91vbj06e1J0HzYHORu79snHehtit8u0gZ/L1/zxTTsAv2tExFIu/5thx8v04Hbpio3IlASGXaoOSFGc5x35+lIsfz5AJcNkKBx8w5zyOB0BpVhIChVyUwQOgOf5GnbyAMHDPs5b5QOwP07elRksFCBVDISSccdMf5+lO8uXyjGEK46kn17Y4pSm4r0XI+6eOvQf57VJmVIZJbOf7RYgo2QTg9F/u4/Cuttb611N8J+6nj7Ajdnpn9K54wybQWXdu5A6MD0z/9aohbHf5kZ2PzsxwPx9/arjKxEo3O0n062vVW2u/3c6ncpc4Vz05Ix2AribmKWxu2028VInT5s9ATjse+B+f8uq068kv0+y3nDR8nHG4IB09CK09StLTUEjs78mOa3+a2uhwcHoG7Hp/+qtNzJy5TiAyv0KsWwBj0+nTinK53s2MgLlsjJ+nbHf8AKmXUNzZSFZdnlH5AyjKt6sOn/wCqmMXHytySOMdeB0I/z7Vi1Y2jK5qwzNKNjBShO49tq46/l+dMZ0jYq+1xIMDI7f7Q/Kq8b/KWLnaijcoUY44I/Or259xWeJMtgcnqG9/bGKRRyupab5DSXNqqLEx4wBlSewHb0rLPmlSWZXyp+8MqOOg9+1dbd27+Qzls5wuPTHAGazdQ05JIzcW48ph1T1x6CtITsZSh1RSSZlRQqhuBwh79OVqZJeBjjf8AwjoSfX3rOzJGThcE/I3OAAPpxz61KXjUkKCGUjp/9btWhBe3yRgqc/INw5wGHf8AH0qATlMsyEY2n0yP6A1YBUkE44+Ulfb+XsKh2o4GMDIGPbHTP0oAb57kcLt2Ln5T13H2HcipHl8xlZMSDaQx6ex7Z4xQwLoy5C56sDgjHXik8ksyyJhdy/Nj5fftQA4SHDKAMD5TnjA9SCOePSpPOVWTYB8uCCEGMAYAzjjGPwqq0cTcM3GQcE4DZ/zj0NSDC8Ku4Ac9uO1AE7SRnBYDcmcAAYz/AHeKiUNtYx/eduQQBub6Gk2rwHbaq8bV7k9OKcY2+bnLbe5OR7Z/woAYqx7THsHPzYPbHT6UyJo48Hy9w477gB/9f0p4CqPmLLGOoByW7jA60g+6Am7CZPJHB7HjrWhLEU28jb2jQbR8yxg849ugx7VEWtmTb5ON46seM9OMU9nURxnoVyMDjB+nvVSSRfLKMCrgew6dR659MUEPY6XRMLCcKeW+UL/e9c9M46jFegaMubMrgO2TG7DgbgflPqc1wFlCfIwq45DZOA2Rz06DAr0XRYZHsoZE6sWc8bVAXj+fWt47HJM5vxuo/tKJiR028nkeWiZC8ZxyPrXLMY8rnIPBA7fz6fyrr/Ga51a1QqNn2dgSAM/PtIP1wO3QVxamUhMoeFKfNwCFOM/WlIBDh2+b5VxjAPB/LrUyDJwTkqpxn/PoKiC7GA77cZ4II7VJHz/vY28cECpAy7vKyb1H3F3c8j6YNYQhTcWXJA6YHXPb64rTvzmJmJxiRkyR0H+elUIVx7gjI7+wWgD/0v0LUf7pGM/8BPQ05R8vGB9Rxmm5GQSME46fTpUv8RGO1dhzgM+wHTPQDHQVMGIGQSMY/EA0wHBJ6nHbrx0A+gp3I46854/pQA8Y4z2bPPTB7fgaeg5+QjA7noKiH8qf2+oz6CgCZDt5B5J6ipP4uu0DjHqKhB29SAP8/wBKkH3fungY47/5FAC5wTjuMYxwcc/0qTdk4PbA496TGCefwx2oC5OBzx2/KgCyOq7eeQPwpQw6D5cHINN7Y+hHbGOKk55AB/LpigBeASxByetNbDDB/h/l9O1IeCcdCfp0ppwRsHQkfkO1AD9zBjjkdT/9amN8qbRxj9aG5yG6jHTrTgCcIBz2HTr0xQBHlvuqD93jvTh83APyjHyfSmemDxn8OKlA3dD6sOwz9O4oAeudoK8kdSOuPapAoJYAcdQAeg9h60u0FvQ9gP7v9BUhA2kjgdh9OD9KAIsHr7Y9elOHpg9M5FKQPToOlIPfAx70AOHTgbQP0p3GPu/X/wCtR3+o/KnDrxzjpQAEg9MHgZGcdfaoWKkE4Ix68jj/AAqbAxncfz4/Co8dsZ6c9/w7UAMbbnfgZwMbuenpTNnylfbB/CpiDgg9gOO4pwHzhjzj8hQA3P8AEeueg4pwxnB5PTinBeAF4ORjFBUZ2KPy9B6GgBo7beg4+lSgDb/IcdPSmordSQecAAcj6VZVWb5CO5GaAIMY6jkjn8KcoUDpwRwf/relPwBkgYH8vel2sQfXj6CgCPB2AqDnB+n/AOqnhcKTnpg9P6U/HJI53D8ARUgAyMDIIxnH8QoAhCkcDjoRTdq/MQu3PG7HcelWuEIz8uO44prYLkk8Z49PwoArbT3XGe/+FRE5+Uj2x6H0qwyjqOmBxTWHHzMAB+QxQBW2ngYIyOtMbBB6AY5qXbnOOgqNiDhQQcjmgCIjBHr0peOccdiKXpnd0A9KTkdB6cD+VACHIU/T9aQgBuevANLjoent7UmCAQQM+nvQAmffle3QkelJyMgjHcU4jPDcjGc9MVHj8gMcH09qAJB97OcD9OP6U4YIA9TimdOByvpThkfLwo6/59KAHZyCTgYHQ57U47ejKegPB/n7UwDscgZ5APIo5APb2PXHtQBMM56/1x6U7I4fO36VGPvb8HP9KcMZHT3U96AHkbAjgh97Yx0wKd8o6dR/npUQ5JwCBTwCPm4wfWgCTsPzoJKksBj5cH0OO3tTQ3IGfT2/Kn0AOXOc7WTjof5ChT8uRyVH3e+Pp/Ok9lycHv047f4UowVDDjHP0oAm4529ht/z2FGeThj2HA7VHj079BT1PYdvy/8ArYoAeMEYPQcUm7aevDdz2x/ShfmGVx8rbf0oyeh6EcUADYyQ+33quQnG0cDJ5qc8rjI549xTSBjJXJ4HFAGbhhKynHqAfu4H3cU3Dd/lH+en0qzIgwB0Kn+lVNpGVxjHT/P6UAGe/Uf4UfU/kfWl568Z+nbHSjcB6fw/l6UALxtA+X5uM/4U5R3yCT2/wpyqWA7lThR2qcIMDjkDjNAAu0HoMZz7+lW04GMfLjPJ7Ugi5z7dP8+lISOGIOOMN249qAJ1I2kDvgcdKs8jkAnAyPT8BVcDBAIHUjC/yqR9uAOCw+UkjkUATbtmCBnHXI6/4ClDhAy+oyP7xz6VV3Dr0/l7CkLkZHYcYPf/AHfpWYEjykAKOCfXt/8AXqozH8vlp+7IAxULYCAdORg9M0ANBAwccHtULYxjt6U89xjj/OabyR9P5dq0Ab93PoMZA/p+FM3YB6YHalxk+nfjtTgM7ucHjuOQP/rVmAZIJAA+bkq3X8+1PGM/L90DAHf3p2O+eO3+fSnIPl45zx/+qgBo+XGcY6/8B7VPtYAgnnA6dPaotjbgFJHQ9O49Kn5YkLyOv0oAkXGOcLQwUHG7p+fTtTxkc4BAx1pW4+U9cEds47Cg0IDFt7YOMHNRmNunGPQ1ZXAAG0qfX19sU0qpGOncY/yKAKqoBkY+U9/U/wBKmKducDt7dwKkOBx03N9T9KGDbSAuP6GgzIiqvu5X6FcEe2faqxhYHkY44Df0q9t6DHGPTPbtT8DaTtDEZ5PXHpQBTYYXewwo6HGcU11C8Nj5u3+elXwm18txweKryZbkn0yemaDQyyNqlD2459P89qiKAcKMH/P5fhV1hj5TnP6D6VXdeM8qT+OP8+1BmUJFOeVxx371RPPftWhLwzAdBx9O5qnIMHHQDigCIc9cfjU0fTJquew6/lVhegHGaAH/AE5pmOMD8MfrQfp2xSAnGB6YFBoQnBww7VCQeR1OPpzVg4+lMx3A6jn60GZVKEEDtiq7qQBlRyfXbzV5kbGDwPcc1AUxjggH+lBoVMMvHTnFN+7k9crt9vSpiiZPOM8n/wCtUOOB35z07UGYjbQAufu/zqOQchT1IyQOMZ7Gp8E84xk/4VCcRj5RwTkY7cdR/I0AQP3yB2+v4VA452ngYH51P0wAOCM4bv8ASosBRheOnFAFYqOrYQZ+Uen09M1GSQu5fw9atMq5JxxnvVcqQC+emefU+woNBIxyFXr64+7+VWURfT0xxgioguBtA9P85qUHCDLfQ9e1ZgSEgY+uPpTGwwP6UmSR0/L0pxzjj0rQCjIWHzZHGB09aoMzAbccL0APr/hV+5jbvjGPy/8A1VRZR06f40AVHBznHtz2+lVmUj3xVpwAwyOMcVWI+X3HIHagzIACeCQn+e1SAYDfLtxUyjb6Y46jpmmMCOD/AAigBhU9fb/P4UwAnrx/nsKlIBBHt+FJgdfagCuy9v8APFQjuP5VZfAquR8233/yKAG+ncf5xSYGOQf8aC3Tpn/Zpg29h34+lADiehJ/z6Uh6elN49OlGcfd4oAQnB6dKb0AyPp/9enY4wMc03jPGMdD9aAFPT6UcZo9BUeeP6UAPz/hxSH06im56Z6elB446Z9KDQeB07fj2pTnGMUzofX/AApAeQP0/wDrUGZKCAeD93oDT1JGCBxUfX8ce9OH3QazNB4A449KYdw6dB607p6flSEc/Lx2NAB+lHXrxSGj24oAT/8AVR/TpT/px6U0jtQAoGPT39qMcHPA70vHQClBwcgUAOTI7celROC3YClGAQcU0++KAIyPyoA9OKU/pSj9KAHqV6enGKdn/I7VF04I+nFOz/hQBOCc4Pt2pwK49x0pg4AHp0p44oAcP0pKb79MUmeOuB9KAJOmBnI9MUzgenHXikz0btQM+nagBVx3Jy36D2q0OMcYxVQHbn6VZGAMdvT/AD6UAWB1+lHT0+tM3cAfQAClBO3I9aADJHbgdfekDZPqP0pPunIz7Cg8nP160AL2zxkdDThx0x7YFM7n29qX/IoAkHp6ent2pfU/ypmf8B9ad7UALwAM8/T0pcZ4xjHpR6/Sjpz7VmA4djinfXFNGOw7cU4cccdOeKAHg47f/Wp6N8tMxg8cfrTxnuQDQBKuMYz+VS54JzjjGD2qsp96l69fT86ALSH2zj9KsIfl9KqKTnnuBxVgHIUnnaTyemKALQ446f0FTqcoMtwOlVR8o4ycdP8ACpwQDg9KALQOMeg/rUnbGKqjOPTtU/XA6DpigCUHoD9KmHfpxzVUfTj8sVYHVjnPAWg0LK+/Q1ZjbOMjmqanHfirMIx+PGKAL0fTA74/DPapQM8gHp+VRR9QM4z+GKnXBHTH9KAGN8h+UcdP/rVGOetSyHI9Pw6VD7N+tAE2R3PbjirkBBAUDhelZ/THerETkfdHOMY6UAa4wVxjn0p3PSoAysc8Y44qQEYyRx7UAS9Oo4A4xUg9+/tUQ6+3SpEwD1470AW4xgZI4qwmRg4yPSqytnp09asqQvPYc0AWRwOcDHfFWBk1Uzjlu46elWj2AxxQA7gf0qBhgfpx6ipiQCMHmoWwR07kCgCEjGKRTzx3/Cn4OeB6U1RkAYz9PX2oAmXsRzUnT2qIY6bSf8Kl9QPWgB8S7Wz7bR7Y/nVtOAPbg9qr/TNTL06Yz265xQBYGB2pvfp2pfw7UjfSgBlFH0pPSgBKaBzSnNCcmgD5/wD2kvhZ4c8W+CLjx/4jvLm0tvC1pJI0UDY8xGzxt2PkhsHAXLAYxX4eReIESwiMkSq8rPgRjEY2cgDtk5x27V+lP7bXxJ8XJq0Hwktbia10fULWKW5VYRH5rIG3xrKR8wPBO3plQSMEV+dWqQWei2iG4s2ktsbYowQSWfnvyegyexxgVlMzqHNXZivW+12580tGY2wTlVPOP+Anp0647UyVUiMVlg7Qowq8FT3Jx3x0/Ssq1uHvY3e2EdjukAaJOflx24weD1FX3t7uMS30cazQrxyfmXaB2/wz+VQcvKZf2p7VwQcqpOA/c9Px46VhatbyT3cV0hYdQ/ljOAfTt9Kp3d+bqRo+BGw3diwwe3YEn8K0I7iNYFlZCW27OBx6D5emPatuTlJLGp6XFPYfb4dzEAFFK/NuztPzD+7712/g/VrDVtMuLLUhIzcCYZ3Mi5ALjgkAHBHbcB71yfhbUtDmhm07UW8hCwKFc4JPDZODk9MdBgfnGkR8Oa2JoroNZ3K+S7RfKxVx06cAZ7D8sDFGlM941LRNEi0xLWxm8ydwE86fckwkHQbSAFXhQAO3bFeW+J5tQudHWyhEj7VHnLjLRtGAFLN2yQT7/hx2On+I4TYO982fsaoYVcjzAE5TAGCQCq9AQfwrm4bm4W6ivZW2jUTIZhtAywJKDju+77vvgCg0OE0y+vdPlLWLukhBbbkMgf7pypGDxx9K9IF21/o0DXcaW0ErN56qeB7A87BkDIx6Y75871nTr+21yRreIxW8qKy8DbnGOffA/Sny6rd6fb+QlwAXP7xAAytnIO7IxwOo6UAaOq6THBK0U8a/u/njQnKvGcAc8dBg9M+1Y8NvJKsxsV8ySLDeWRgspOOP6Dity215f7Ni07U4oxFF9ybowkY57Y4HTABNY0UgmumltXMfBf5eF46/04rMzNKLhE3AodvTHK9P5GnCOO4VopHGJF2gkDKt/wDr6VK0kRXc+5Spx82Ax9efalMccao+N3zbsDk7R3/CgDEgubXRJYbq7YgB1VoWVdrZ/hwxHJHft7cV6TCbH7KlzpMnmQCVGuIX+bZtx91TllwMnO7GBg5HFcT4g0LTtQit7tThoiTwfm2kdD6A8fp9Rv6VJc6c/wBpktw8d3bqVwAVZRg884H9f0oArat/Z0sEF7DJGhd3yRxxn0A/pWaGVyUGeg+nPTn3qDVwoihijULC4XbjB46+nX1xip9PtZ7iJY4F35bbnGMZ6nPTpipaAX7XLFGpQAsh+UHr/TjGap22nS391ttITIW+ZQTtVe+B75FbT6UftQgVlwRlHHXAGenbFZFtrSxX/kKHTK4c9V29O/8Ah+VTYB0txbxTR3UBwWGHT0GMCoC8tzMzoNhGcAdyO3/1qnhNvdSzcr5uSAfu5yeopYoHWXzeNsbANxt21oBWnjUr5DpyPmX+99B6VLHCZbdLeUEB8qwxjkcjj2qwcJeW8isqqG+fPP8AnPQVnarBdF5XjZ2LscAfdUGswKdvO1vEBvyytx7kdq3tMttNuZo5NTt3jhnypaMkAP7Eeg7dK8+tYtQOreUkJMQXdtPGAB85Hr/+qvr3wP4R8N6bod3qGqXscd5LC4it4iHkV9h2kKRwFB6AfM3HYA6xjYadjy0eCdf03UEvbS5iFm6oUmyGmljK7g6xrn7vfkfTBGervPC3hf7bd3mqacbxrpFILk+UGAxuEeFD4xwW+mMAGrd5q7aE0upXE7XU8J2Kkw+6ccg+mQAMZHr9OKj8Za3rpiMaxJ5pJ4PESj5QWPfgemacnYGzDdpZpBZ2qMsvmCLaq8MTwP6ACvQ73RLbTrf/AIR22l26iUhuDcjrLIvJjTGSuByuNpJ46YrB1TT47WRLu2uEjvFkDBjyvmDHykY45Axx7V582u3tncw+L7q7klnM7As4zksCvC9MY6DGB+VZwEeqaVpK3HxKW91qJvsWkwJdgLH5gkVcH6Dr9SBjFdbdTeFNDnv9ftomtoNVc3LnGSzZLJGoHAHzdFwPWvEdZ1c3un2zaZIztdXCTMmCPuKDkDAPzEjsB2xwcen6pq1naJfrqlgpNwyGC1kAaF0CgZGEwp3gE8A9MVvHYDL8R+LLqLQx4g0SVZc7We3dfuHoQSMHGB2xyK4nQNestNgmkuoiqXymVJRgSxmTqFIz8rsOBngevQdTq1rpx8If8JDdXKPcPPH5MMDAKFdkCxsuC27l8cn5QM96h17RreDR/wCxfLSS1m2GO5YLhDwTs6HaBwMGkBx3iO6TVZ7Hd9yIE7gcqN2O4x2GKytQkbUp5I7RFSxhUPtjO1QVBIKrkcnp0wPTnNZ2n3Q+0C0kUhY3dHJORnscdvb2qpcreQybP3apkkbRyy9jW6VkBg36wFdkKlU67SeCM9ccZ6V1M0gE8ZuQTFJFmN1G1QrdD05Hpjg8Y4Iojsk/tKL7QJEgcAu33ghA9OflHGR+Vex6EkxspdLeW0uiUMcRK4YBh8q+y45FMnlPOdUs4joj6dbRiRYx53mAbHO4devPHX0x7VwFpdh7RRfrvEeQgA6AHgN2OB+leo6jqqyXl7Y2kXlz22238qT7skeCDtX+E/UlcV5AbmW4uTB5BjO7b6DB+7vA5A/Dj8KBNWLVuov7s2Ujqscikq3YA/lxXTppyaZBbxyyiR40kIkJ6A/d2+w9K5qOwe0u/NaVcMmPLPXPp24rZ1hmFvFHFsVSoO4/TkD6elAjt9N8bz3mm/Y5bSFZbNdsMgOAzN1O09Bj9a4a4u4pNVgk1G3JgklEczIoBZX6FP4Rg8/5FR6FriaNujkhimeY5CzdOCQrdPw7VI94kzx/x7CnldPlxxzioaKbO4+1+C/PeJ5bm2a3EUkc0GSYipxs6Eg4HoRz14rpj4tE9qJ7aaVZGRkSWXG3CYwQpGc9gOOB24ryJbG+0jUZZJJw3mMNyqdze2eML6EZParOpai8ExiA425+U42+/wCJqbDUz1NfH9vrvhSPw3NAltd2E2Yg3yxTRNyRtHUlvcdfrWbpFlYW0N24lR7m53Rv8vMaHj5c+vrjsK898G2lzf640rtmKGEyyuf4R0UD6nAx6V694d0vygwy+HKSSkrtyRnCj8Kwn2Kvc2tHspLPThHFlG8xY0LdlPccevtVzUPh7oOosyyq1pcZJkki5Wfd/eB4HPp+VdDHbRIsYUtulO7PO1VyO1Yer635u+DTGG6MsG3nBG04L4yN2Pb8KzbUVdmrSseJax8PbGHVP7KllCwidUlzw3l4yR6BgB17de2K9DkvEiiCsFCtKsUEcY2qqHgcdhgf/qrndEskkSS8l8y5JnkJd+DIGwASPTA/XHYV1kEYSRkWNSuU2oezD0/3a8/FV+dcqOeT6IZfTz2tuz2jKoXYgJ+UttxiuQ1C9ZoDfajF88ZZlU/MFUDtVnxbqBeX7BFkbEyRjoe1ebxahuh/eSliFZW3HACHPzUsNh+Z3RBha54ha7jMiSsqQqqjnD5B/mDXovwleU3Egb7iqJz6N5jYHH04rwy4XzLCVkwryybkyOSHb/OK+rvhVpNvomgJeTIfMuzv6ZHlocKuPfqK9x0oKAU2egz2zywXDiLDu5QdABEg6/4e5rL17SZJvDiWkchEkUUkm7H3pG+7nHTHI+lct4p+J1xo3iGHwrpFmZjNiEyPtyrHptU9c/pXrt4lyGjbajqoUSpH37k/TGPpisOSHY6T5UtC2jjzyiNccKxGC/0LntwOB6V0cWqXlvoy6jHCZw1wsBLcBT6HA9Bwc9SOOOei1/wM86XWoafK6ujLthYH50kbnpj/AFZIxjPHWvQtD0eHSvCFpoUsTthfPk2gKQ5bIbOOvTj0xXM6PMRY4fTvEWkxrdWdsysdPJa6JyBHnPbHPIwKyf7fuL3WotFt7cm1fFx5wJYsCo+VRg9D6VXuPCS+GbvWLS5l2nV7i3RZH+VRBIScjsRzz6d+K07NP7AWW3hy8sY8uOQjgsODwffoOgrmlRUdWI9y8M2dta6YLS0ffcKyvKw2gIcjK8DPA9a47W5nvWkhR8KhdUI6YY55/DAFZ3he+vLC4OCTI0ZjkwFVQTyTwABgdMe9Wr1MPHFFltwBHGAeTx9BWGIxPu8kCkziNW8LloIrsSbILVjK8bDIbPG4fSuw8LuY9H8qEGMs25j9P8K2HjheIwuBIcY2r05HSmRiO0WTy8ABSVXoK4Od7DaIbgpEjANz1P8AifrTprmyMccCoY7mR/lOPlwvTvjOfYVi6TJc6nObh4cxkDYvHP5fSqzafqqamsl1GY7pJ2ZkxuaEY+Vdo4OeoP8Akb0oEGTry3K6gyxviOUrvUY6jpgHoM+ldMy2zRpG42BFBLf3gP8AGmywL56ecnmHnCgcZ/D07U/WfNgZIXjX5Y92Fz+WO1aMDlfHsyx+Cdbij4P9nTHC+nHtiuU+G+r2dj4Nn0yVthtTvt1GASrKo6exHbpzXReOUabwZfMoAdoPJPuu5eK5zwzoslx4Ns9atNpaVmOz7pYDbuGeg9BxXTTklQZT2On1a7t00jT7a2DYkiVz2cgdBjH61n6JD5sj3rgDe3yrjGAP8/pXKNqcl7e+QPaNRkYWPsBgYGAK9F062EECOxxvjCoPasK0bR1JN6BtuMng+v8AhWlbyLvXjnd+YFZ8NuzMuccDgdgB7+1WTvjdtgywGf8AZzXnDRm6jM81x9mB/dqev86jt0hSRWBR3K4VU54Hb2/GqGmtv+2XszYjRvlB9u49qu6fEs1pJfbyJJJWj2qM/KFz17c/4fTQRoyhdm0gAAZweM57fpW3BuW084qD8mBu4GPYCsNP9TGJTht3cd+mOK1LO4guwI7dvlVvKY42Nnr3+v5UAUEY+bheTHtO4cCtfSClxqlqJG+X7RHlu+M1i3TkSEbN3l/KQvHuBjtVmwm+z3Md6oGQQ30I6cd60h8RpA9M8TXDSyzWzpwrFFC9/Q+ma528cW62+B85XGD/AAkelb+qJbI1rHbYc7/OkcdTv6H6VymoPOo86NsOSQCecD1H0Fb1tjZnPy/u791PzeaByOuR6j0rH8UfaCmmwR4Ek8wUOeg6Y/8ArVsSxEBpVXdggJ3Jxxx6etUvEcEUxsbmGTIjjLKB/eAAPTpjFchDOX8Rp5VrHDDj5cEEDocc4Hb8K0vDkXnpBIfuxDdx0Jqrq0CuscQLfMnXsAew9PpWvoc1pY2sSsfmfKr6KorToYG3flCqDLBgvBwMAj+X9K5+eWN5/JGY8Rghcds8t6da1pCJf3u7bGRwPXHr7GsRGVtSZUb9/MqoPQcdORjGOvpWZod/pjn/AIRxVPzkySZ9GwOPpxyKydQnP9nJbZHytx6+1azCTTdMtrVfmxEzNzxhju2j0KgflXPXDE2kPXMhLAAj5en1x9KhgZ+iHyfEE0/OEdDxxk7NoH8qxvA95A114iuokIjTX76VE+7tUFcLt6DHYVqW7TxTX81tGZZEUOqAdSFwB7VxPw8gnuNH1uTHzPq88hJ4LbtvHt2reK0bA9si0u31TR/7WuZmLwys6wj7pKjK7uwHUH+YqK6bzNMMjrtXOMDHTHT8P0/Cp7p4o9D02NCFWRJCUB+cgHltuOR35xjNV9RkWHTTEVK84A/DH5Vx1GVKVjhtoIRQORz9DVzQEaQY2ZbLYP44rM2PHhCckDP0FdF4Ug8w/eAHzc+wOa6CaZ3lmi2+paVCo3LAI5CGwBheBxn8wPfr22PHVz59/ZRW6N5didrMpHBds+vHHTOAPYVwWrXuowyhNFCm5c4VnxhUHXd3UKccf/qrm9P8VeLrnWotK8RQLFCzt5zRAbvNVeC23Hy+vbj2rRu0bHQ5W0O0kYPFGCeBGgb/AICKwb5SWX5egOB6+grauw4uIo+FVWGT39hj0rFvT8xQAZySv09a845p7mPb4eQIuMAYz6VakI+y7iPUfQ96YmYGbYDnIPbiodQbyLePac/eOcYP0I/SqRnEbbqpvZJCTtBTZj246fSvTtIXq/blScdMd/yrzDSiMK744jwM9B9Pp0r0bTtzWZkEjRjGX6fMB2H8q0asdETnLok6gqIcryDnpgEn8qo6lLHHFNhycABMduw6ccVpXZcXTMFBAG0YHOD/APXrntTl/duq4b19h36ccVzr4jKW5y5Ty34Yb/LwCCfX9OK2LZA+Y/4Tjdj29Kx45pH+cgKsTEY9K17TaW2/f3H+DjAx+orrkSeiaUMzRr9ze64AHOE6g/iKpXcvmXk0gwyHKqwXaPYc/wAXtWx4bAkZ25BiEZHZc4I5HTnsOtZGoQRgyJEQm+UyZ7dece+O1cskXE4/UZA91kEcDp/dP16CsVPkSRizcENx6Z7duatyKZbpt20DdnJ4+mPpSZ5aMcEcjHBx9O9dMVZIg39FDqmCB83zAHrW88+wdWX+eTXM6LJH5jY5287R1JrpTGBHjJfg5I4A/Suar8Q0SQbegO09cj+npSzM0snyZG4jI6ZPoKrwErIGcMTgYPYgfyq6iAMCpDOrduVHpWIjJuDiB16nBHHqp61ix8TRYHRivtyOvpW/qDRlMqfvDA+vcZ4z/kVz8YP2+GPBXYQSnUZPvwOlawQGtLCY7URn5SRnjt36Vi3DhduM5z3GOnFdBqEpCqZAAz/dA4wD+hxWDtBXeR8vIyeRkcY9fQ+9PlAtxELFhm2qegXn8akRHV8SLtfjHb/61V4n+cDjnA5xtx+NX5PlG1G+bAzx0zjGPTipA8uu1Meo3QPyB7gycf7oz+J9ua0LYiMPJyoSQL8pBxx2HTHPas3U9iXdycZLdcfKT/dX32gfWpra4WYNMikB5VQ55HHsOuMV0fZMzsrWOJexbCFoz3HHQZ4rYsL+S1KgkZbkZHyksMZb6Vylqy7VQgbSnHP3BmtaL94FctkK3GP7o4GfQVzSQGP4mliiMbRHa5PlsV4yB2x9K5G+leW32L90ZQ7R36547Yrb13eJXDcpuyAw4BAwFx1rnXXKFBwoGTg7cjv7dK7sP8KKZveHrl7a4bTg6wJcxeVuIPDDgHjp3H/6q6/X0vPt6XUUjiS2RILUNnMvlD58gYARjx9BXB6Xuh1SFh08yIr/ALtdh4klnWW5htHaK5hZZGZzlXLZ+X2GzAXAB4x9MK0E5jQa14i0/VNAe1vP3t0xXylXG5VJClWP3sLzj1rlvGHhuxsvh9fm4sreC/tkiMfy4mf0y2c4b0AA6VmeGZE/4SS3g8QRG3iMqtbjaI0DYHXnkHjjn0FdL4n1HUdei1nw7qNmn2uSUW1ldnEcccO5H5XBbLKCQep+7xiplTUZKKNEzjtN8Sa9d6ZYQSybIbGNIBCmQJUTaBlRggAAAtnnNepx+HtMlV7rY8sl8inzHOfuDP8ADgeo4Fee+EdA+2WNxNaGHEAENwZCY9hJCjhgM54PXHI78D0LSr+58iO3lRVwpaExkdm6EjK8AcdfessU1GWgyrfeF9JNsRGV0+RSGXyUMhZgD1Hy8en8q8k0hprI3Gnag6wrLIxAddwbbjC5+7t65/TrX0E0YltPtRfHmfut2eUY8A+w4rybWNWaNriy2rb3oXzEcKGhbHfIGQB19AKyw0rgV9cWDToTPplvtubr93AkDlckcZULwqjr6DbnisqC41rWFhttSmScwRhiYmBX92PvMTgs3tk8jpjpXtvEdxpcd1PMsM2pSzQyiMnaqpHkDA4O1kJII6Z57Cu01G/j1C3srnQYnGnXMfmS27soCyKMbGZRkYOOO+O3brdJ9gOL0rwq8TzaiF+z3DTP5W5vuYH3wuRncfvAg8fXjo7S4uINOazvcTq5aYDhSrN1CL0Oe4/+tUWsXrWe2OGNZFVlUIoxgkDgY+nbP58Vz13rSXUsdnbDfcznyj8p+Tf8oxwT16Z6jH4ZtWAxMxf2pcahGmJFgjKY5iVZJF424ABOMEdM544rpXWO0v7iW9T7THgJIWx6ZGB8o4zxn8/TLuJrfRtUht1g87ybUQzBugleUMCT0+UonH+1+FSyiSa+FlMRDiQrMGUKcDnJkxwTx9fXpVpgdZ4cvdIslvpL8xPG6eXAvLCR+eAT8p4xwfoBxw270i3Akk0+GGNVBSPOfKkYj5gnQYx0P5DFcRqkE6P5Fncgw27ZgdsfIw91HPGMdeldfaXd3r+23vNqmBtyKGCcFfUHn3A6fpUbAcraeGbC8tvumOObf84XP3DkD26depBrA0rVpfstvAJVTyF5d/uqFOEAJ54A6H6CvVLuG0a1u9JjwgIA8wuFPmFgwjQNsy5GdgBGcYrhodGSOWW1dC21UTyJCIpYgrAjzAdo5Hdc46EHitqcrgWdNs5pr55xGLeW1kjZofusc9WwNuMj2+tdhYw2epA3ECusKzIChXLfKMdiTj+nSvPbzVZVjg1HyXLRh1lZSfMRQQMlgMngcdfepfDmr6ZJJdpc3kiszRy28R/drJ649z9R7VpKn9oDoNU0y0t7B7HKmGa7eQYYfuXAJ654yBgDHHP0rlxewrKkMuY/LbKSlVO7ttzjHI79K6e6DwXKwTwNOlxP5yzISN687yCMYK8cZAB/Kr13Z2ZtYHt5WdJBJGzhs7XxkBw45K5GPQjoOBWSkB5Dq4uJSLjzfMhlUrK8OXRWJG3jA9hn0+laVlqGJobt5mMEMyR+UQSCFG0YU55A9e/5Vp3fhubStHmngnimjuGjVCMpjJwzEZPTuVOenTpXIxS3EGuHSLhViK3EZEg+9hx1O3gZHJK49K64tNAera5pdnLCblto8rbdQOsf93oCBkYJ69s9Kqy2094LR7iIoRukTYB5e5gvy47Dt+OaZrp1C1utO0m8cvF5e1olbaTxwzDlflP8XXHODW3pEMYhkYR4jKxxumB97IGAeAcH2wewrOYHn+seFhcWiWls53webvYjcJPM/hbsMcEenpX65+Hr9dY+Cvw+1J8kjTI7fPTPkoEz+OzNflytjNPqpskBludQ3wR28aEsd6nDZGdoGBn0zz0r9J/Csd3o/wAJPB/hPUii6lp29Z0Q5+UsSjD1G1lHH9K7MJJy3Pfyn4jzjUvlluInJAQ7xgdPfHrivmX9oq3/AOKa8H3AILLdzxZx0O3IHtX1f4hsbiH7RcONy8qzL3HUcevavmL9pKJ28BaVqSD/AI8dWUqPUPEM+w456V6S2Pqae589+CZBF4y0crjKypxj5ctkf4Vf/atjDan4cv8A0SeEMRxhXHasLw1N9n8TWlwwJVLmJTt4+63b8q6v9q6H/iX+GJyc5a5Vm7ckGnh/4hz47+Cz5JDKjZU9BlT0/L2xVyOQLsLDb1bgcH2qhlSDj5sZ6cf5FWhsKKvY8n0x712Hz5aEsbJ9wEHrjg5HT8KfvXJ2gZwD7cVUQpuAA7An29BVgDk/d4wBioNC2JduF2AArkgenfFP8wkBTwSBjtz61Go9tvt9On0qbBbO0KR3GM/5xWRoPilWRJEwCBye3Bxj6VZWSMxqj8jgZUYPHT8hUSZDCR1AxjGOO44xVhPu7cEn0HHX0qZDiJuRR5nOQR19h/hUymJf3isT/DnGd3t+FOEcJUthsFTyeMke/rUixoU3qcA+g4Hv9akshV0UYJ+Qc4FPeRH+VpGxjsMVYSOBh8ybuoVjgfnjtSzBFXDKNpHGRkMf8KzNDqvBXEWpOCM7Quf0q9q6NJDbiNgx5GP6VU8D7HtdTK/Ko27fpk1p6gpYRGPoPukeuK0MV8Ryc1u6jYh+7wuO/sfwrFhtibuSRsBVG1Rk43en1xXTzSFZ2ePG3gjgfTpWQiFI2HQh2Ofr/SsjfoIiFQQV4JVQfb8q5nWGILhdy7ADj0x07V1JXbgYL8jvya4zVmAWUKOQoByeK1pbmdT4TnFOOjFVPUkcAfT3rTtwiKpYn5x8uOAfrWdjMfy/T2PH+fwrQVQzYXjb1z3x6e3pXTNHFE14jtOMdeenSrBDIpG3O7ooGaqRkbgwBwenPX/ParcZMnCE8Dkj5R+dckztgShWZ/KZdp2huOgx7fQVPsJKyhXY43Yb5h9OOgNRBxu5Y427DweKuhXHzOSpGAMHORUlnofwlmaX4meHIpY9he8UA8cN1/oBX7myzRrezQxYXJUjHb5V3A8ev8q/Dr4NR/aPjB4Sj6o+qW6sfQAndn3x2r9nHmc+ImhfIQtLnP3Tt/Q8flW9H4Tysb0OuiBAJbpnHTHHt9eK0rdo8cbsNxknI/P9KwrKViwTcQFGdo68HHArahcPw3DEnIHT8Pz/AMK1OA0NxB60nAXA/Sq2cE7uvf8ACl8+MSLFn5j0oAimYYw2T+mKzZH4wzlc8df4qty8kbMlSf19PSseZsy7Tye2TnB/lQBQ1Z1/s25ClSoGQO3pWf4dYCwcDDssvPYcYq9qSt/Z86qP4SV6DGMcVn+HmI0xvO4j3EseBjFAGjcxmW+hbO3+5x2A5z756CoYZrhtQngmOY41j2ED+90P1qIzx3V7aSQH924YAjoQPQdeD6jPFMthv1O/Py7iY8bTj1BFAGmUjLFmT1z689cU0KiRbSnQ+2QD0qcqfYIfmHP86bnp0A6c45460AQGKKNwq7sLwPb2FNOYyACACOhHp7VPtfzNuANvzZ/pTpYVkVVckFeR6Ad6AIIz5f8Aq2bHH1BqO4sbK62vdRBmAx8uRkH1xgYq3sC7eM4/l/8AqqRd3mBU+XuOOlAHKTaVqMbMLWeTYxACvyMd/wAq5rVppbF3muEkRAcOBkqccZC1607QSAAjnJyRx+Xpk9azfI8wl5Rv252qR1PXHTvQB4/rs9vr3gXXrzT7meFrWwnDKvygqAQMjjdknOPw6V5f8K9NttQvLCKVnY7IvIjByqno7key/wA8dcV9HePbCw0v4SeJpoIwGk0+RmJ4xvIyAf0/AVzXwc0K00/wla6mqD7bfeUVOclIYedvHHzHr7eladLlrY82+AcBPi/4rImIzHrkKnP3VwSDjH+earfGvwN4Nu47XxLq/h241bWLu5gsYktrxrIzSsDs3OvCnoM/njGRqfs6r53iP4sXCLzJ4mGEJ4+ZyQPSsH4wal4g17V5/B83gbV9Y0ezuYporrTp/s7SyiPk/OnRS3ylWHI+lXL47ehByfhvwlqOm311cX/hi+8N2x026Ky3Grf2kJHVFITG5iAASRz2HyivZPhGQnwy0houMvKfzY/1rwTwtoQstSvZH8I+IdFH9n3QD6tO10sjnaFRBhhnuCG7dM16p8IvGfhY6BoXgD7TIutIJN1sYXA3bskb8bc9eO38hoD25Dt2/Lt2k5X1+lWXu2R/lT+6cMKYsO1wPQnvxzwPSvmj40ftAa94F8aWHw3+G+gprevywJcET7pFdZFLbURMH5dvPIwQRjvSjFvYD6hkJLxY/vLt44AHbPqR0rqv3cqrKFHz4/PIr87vEv7Yt3cfD2HWtF0uKy8YW2praalpdwGe3kjMbbDFvxIAx655BUDJzX234x1+98J+ArTxJ9minufLtpZYvmCDzthbbg5G3OB+ftQ4tbgami67f6j4g1zSrlEWPSjCI2QfMwkzzycYxtrs5A4wDlicN0wMH0HX9BXicfiQ6F4m1G7s7ddmq3NlGWLYHlbSBgbeGCn/APVXdeBXl/4Qmw+0SSSzm5uVDuwY7I5mUdCR93HAOM9KSA0bhFMzRYXrk7hyfT8K+c/2m5DB8OJjCeTNbtH6oQQcg+w4/GvpWdA8hIOT6H+VfN/7TNv9p8CWNmr+W0moIGVcbjDGVLYHfbx/+qmnqHWxz/xH0i91TX/CM1pbyPZ6VtlmuIxlEnG0FH6bcFQc85z7V5d+1veeX8N7W03bmutetFz04TJJ/QV6v8RLO/k8Y+DrfTJGgjspmubmOJ9u5CsIBwSM/dxnkrnjrXzv+1xqskltoehQEgLqHnv2GSpwMf7Bxg1RUdzyQsP7Akt8Hd3TGOvA/wDQRXjfjTEep2Voxy0Nr8x6YD5P/joxivVdxTT0P3SXQk4xlc559vSvJvHPy+J3RM7RAq+hxtAFc09j0MOveMaQ7sLIrfL94N3xxnP+FMMa7SFZvmXgHnOenHt2FWHG+OLapwqZG3jPt7duKrEHDBOpHftjqv4celcB6SGmLBUsMjHcZ2j2A/8A1Vy+vtG92mwEEoN+cHJUY6+uAM10u4q3ykE5zz2+v/1q5XWtst6MY6dj0Fa0tzOs/cMqIJ8o4IHTPUY9a04zlUycbeXAGCR24HFZgILABRu4BHqPQCtWLfHISHx5eR8o59B+FbnLEuoZEO/GSBjbjOM8YHbpUil+dzbWTGT6juT2/Cq67dwGclF7diemMd6sq2CRjJ4BJIxj+lc50RHIu75UYbD83+fb0pY9wUFdxY9weoHt6+nFOQDcB/CemOOQP84p8Z4TyslguOecc4x/hQaJDFduS3zbegxyA3HBHPSpI/tHAY4/hC9Ce3T26ChDNz9xsDDYGwnHb8s9KcpXfksMLwC3rjqPpQUSxMCQIh647Dj27D/OKUtIBuODgn2DA/TsDUJk+60RJ3dQnJAP9KjiZE+4fLAOCN3br+P0/SgCTzMvt7MNzbwR93vj3FKsmXBZeGThcdR1x9cVEdgYx7g2AShJHC/wgeo59qc0m1evmBB94D165/DpQBJ5qbyXCso7LxwemfoMU0MuANwU5yBjCeuPcDilCyKRsXBxnrwwA46cfgKEaU45ZiFHH07fX/GgCZWtyflUEnPHVQP8KNoUucbh6YwD/k+lMV2O0sMhlP3QB9QPXsaVJBtOF5XtkKB7HOP8/lU8oD+SMg7gRjpjPr9AKBFliDt6AgjOD64pyzZBwrq+QMYAIJ9fbPAp/mE4yMEZzkZAx6EVIDZBu/hP97P9z2/KoHX+Jh2wO+T7H6ce1PYjJQKSCMBs8MB2H0qSPJ2omCqY4I5Qnp6ZoAjfd90LnYMEcEn/AA6U0pvQ47kcDqAPf6VP+82nOBzk4Hp798UIxQsxUshIPXGW9vY4xQBWNqm4Tx/utjggryOO4HQ/litqx1gXCtY3qlNo2rg/xqeCCOAefpWekg27duMNuGDkIvp+HeqdwreW7W8WCrfJ2J45J9hxitIsynA6logIxa3/AO+tnGCw42g9GHuK5y6sJbJ4/Kfzbf8Agk2Y4PY+hHSl0zVRbv8AZdRysLHyxNxxjjbtP6nNdAsckSsyAPCQTtPK8jPH4elXoznacdDk0+R2kLACMMCBxgdOncVL5m1AA2FGMDHpU1/pr2hj1C0Hm2xwdzHLIPQ8/TPHFUmw+4p1BJ4HQn0x7fyrLlN4u6Lm/wDfHfwo2ZXGTxil2MJBsYLuzlX+7j2I4FQFsgHyyFQqMHnngYHrxU29APl3H+HaR2x1FUUZ13p/2oyyN9/YoXaPlZgfp/OsJleH9zLmP+Aj+LHb9K6tZYwp3E/KSMbuePb2+nHvVKe2hnPmZKyjgN95WTpyPT/CqiZyj1MmOdhkx9Mn5ffjk/jwato2EBHbt95ue39PpVC5KodrIQcKclcE+4HT8qVZ5FbGFHQccEelUZl1flOAcMuAB39jjtx2qVSfMLfKDg+45HTt09KrlssAD6jHH+eamIAZWOODz+PQGgCLBxligYkYZeR05zT9pOCVzgdMZK842jpnp+FOGPuHqxPtwORx29qOAPmJyql/8/54oARk2rkAM33ST8uRTMgqB97aNuNvf6jgU8NlQ74C5AyRzz1oDybiAGBG0A4BT8fbFACP5bDcScAY/FuNufal2xqrrsyG2/LwcYHej5skBcMCPbJ9h0z74pHBSXyV5UYx/ssx449/StCWRykMgVS3y8ZIDN0/LAFUp1Ty8H72Ack8kYx8vtV3ByY1JOfvbclh247AUydVaNFKhsNxv6DHbjjpQQ9jpYOIcbeT6Y4H+RXpWi4Fjb8fdYjBGSBxj615va8AEKcDKpjBHA6Yr0jRvlsLdcFA3LDPH1/D0roRyT3OS8bC2jv9OeRCxktHeRlPTLjtjPH1/CuIlf5Nitu8xwScYDg8/KPTpXT+J2VNXB3L5iwcYYFXRyWBB9+h+g/Hnps/fVQGbgg8Y+lQwIR80gSIj5ecFSTzx244p6ZYncwXnABGPb601A6hvOKhAAqlc5yO/wDjTWcY++2Np3FQSMj9OaQGTqPlCVgOGA+8PQccA+9UY1l+ZQOFUHHr/wDrq3dyebI0gUFRhN4wCD6H8qrOdkagg5U4I4OfTj0NAH//0/0MHUYHAOT2zil4Hyf3jwD/AC+lN4f8gf8A61LztHP/ANauw5yRWUn5cZUbvx9Pwp44PqAcfjUIGPujll6/1pQVwQ/y9P8A9dAE/Q9PypyjAPam8kntxmlXaR+HbtQBMOw9uh98Cng/Lx+X+eKiHA9eo4HAxipB90jrtwfQY/8A1UASjAIznHbFOXhcY47BRgf5FMXHQdVwcgdfbFPG3A55BLenXt+NAEqFBgtwGGPYLUmAAD79R0/z9KiBTdl+h6+1SrglVPDDg4HX0oAOpwPpScAenY/T2/Gjkj5hj29KQEHjrjp9aAHD5ABncB0/oPwoXP8ACSDgLkdv/rU3Hr97v7e1GCV45wQceuO1AD1G7oSRu5xjAqeMccjBxg9xx2+lRbgCrOu09h7f/WqQA7OuATnIHVfSgCQu2MDp2GOgobH15zx2phOF9fp6fhSZxkj+XH40ASbgBuPtRgE5HI6ZHSmgrnb06c01WAALrkjIBxtx/TFAEv8AX5Rk/wAqkHt1wKhXHPUHoTjnHpU49wR2wetADwB0YgZOBTSBnA+769OKeNwXoMcCl4zjBznigCLAwWXPOM+2KUcjig9M8Y9+lLj0/L0oAd1TGcY5+mPSlGA2N3DdD7/SgHHymnqMHkdCTyOKAGqu07ipx2HpUoUfdYdTx6fSlyCSOMYxxxj/APVSj7vHAI4FACHH3gOp7U3Z1XuevbipF7Z5yPpS9ONvUD8qAGqMDAH/ANal4zjHbPTgCnLlSR93264FNwwGAM4+XHtQA8Bhx/CeevenLhE+Y53YBAHAxTMKAMg56cegpedpyMbsY9yKAEYBBtxnB+vBqEqqHnovb29PpUvuDjGKa2W4BAx3brQBVcALhh7Z6YqBgmPTt1q5Ir8ts6dB6Y9fY1UZe3AIwcdOPagCEjkev60gVuw5/rTs8ZGM4oyCvYAjj+VACcZ9MdaTscDn+dKMYyDwo6n0pOwB7enpQA3PIIycdxSfpjqcdKcQTwf4uKMHvng96AE6ZJ9McUp4OMf57UuOemPT1ox1J+6AKAFHXK9DxjHBFJ2OMZ7jpmjBxlugGfTpSkc4IxgbsdqAGk7T6Ac//qpw4HPB69M0mPmKduoIPanquCAe/OTQApOVOMj5eMnsKeCuR7DvzSLyecA9s9vambuOAOPQ9PegCfkkdsD/ADxUgK49f06VAAcmpQ44+n0+lAE4z930w/vzTeAoGNoHfHWjoBxzjHp+FBwO27Az9MelAEh6kHGR/L/61GM9Dj0pueMY4bg/T2qTnO3rjkcdhQADAyAcZzweTS98DGDxz1/wo46LyOgx1o2krtAB/mf/ANVADfVc/d5x2pxHBXvjkHt3FO8vkfgOaNvU9gPxoArOMZyCAB06H/CqzJubdx0we3FXny2ASMhdvvUPlk/Mo29wD6AfyoApFTlW69gevt/OkAAG08c/pVtztGFG3pgVAyNGShG3BA/E0ASRAbuO3PFXVzngZO3jH8qpr1AxznH5dOPSpwwznp/iaAJ1bJyCB0JH+fajjHl87Qe/v7UzdnIHTHfHAFKMqY2JyMjb0I5HaswHHu0o+4BkH/61O61CPljGOi8jd6dcHp3zUgOeMcHp6VaYCtkAbRnBGc859hUbYDY/yM+lODAY5HXg+lRAkY3ZIB6D3pgOb168dPXFRnjIx0P6e3vTC4C5I2jOAO9N3ZwPRgB61mA84I6U0qDwQSD2HX0pgboB/DkkdOP5U9Pn4G4HGcdOParQD9m7czDaAMAdwakC9F4J+nf+lN644JPQepp524G75R2yP84qAEKL34xx/wDqpy4AB6DCngdPYUqrnjGB0qYDAwMnJ4IHp7UAQFN24DKDtuHNTInzDHAGABgckdvpUoUM4C9Dx7kd6Aox04xjj2oLSJ0G0E46ggDuPwpxGwfvFI4HK+g/lSLngdug7/8A6qcQoyccevt2oGRNGAN3Py54Y/yqFlwNox1D8D86lLkDBwM8HcPypu4ABV+X1z7+xoAj2Ann8COCMe1PK5CA4+o7inYCHbxgDuMZ/rRnALggNgABh39qAI1QqQz8de3GKuIpA3DGMZ4HWohgMwX5cnJJOQPoKspjPzsEA/r6UAV3Qxxsw+UBQRx0GccelQumAcgcduvX+lWehztIwBuHsPWonByd3Gf4ePlH+FAGc4JcZI4wMYx9B24FUxwih1Ixuyeg9q05WTzDjkdef89qoSbXYjJHBx6mgCgy8HPbjiqEyDGR3H+eKvYxtPPTv0+mKruOMleTxgDrQBQb5RuOOOcenFOB4AIK9vqO1K5A5x8uMYz29KhB42tnI6/h2FAFjcCOBgAUD7vBxntjpUfbnpTt3BPcYoAMLjHbpSEqe45ozjJH0FJuxxgDA/WgBnJIxgenT0qu3QBRgg8Z/pU2/AwOKgdieCdu4Y96BdSu+Fxxnr09aTbj8R0pSdnr1x700g88cFc0C6AABj39aicbhleATz6cVKvDY6cA/wD66aVJJz0J/SgorbTwmee/+e1KQDgAYxx9amK7ieOv9KYQcAH8v5UAUJflDHH3exHWqp6DqQMH6DtxVx1HP0qtj5c4yehx6d6AH+vHNG4Dj29KbkUDPPP6UASqVIBJ6HHHtT2A5HPNRrwMH+VS8HLD2/WswKrIB93p1+lUZsYDZHydB65x/KtGRA3X0x0z0qIQB5NvYYxx0Hr+FUmBjSYP1+nb0qIKCQMewx2H/wBatma3AO1MhcfyqmY8YHIzx0qgK20Nlu3T8v8AGo3Qdu/T2q3sIzgc8YH/ANamlR7gDAoAzdoFJgnrxVqROx4OOKhxwTkdKDMjI4qFo/mA/wA4qbjH86QmMLgYH+FAGcyjBCE4xnnr9KMYztHHarLLj5c8frUG3cMYI44x/CaAIx2Pr2oGQe3XHFIflPIJx3ph6AEAk9KAH/p+FJ7DGPSjOM7e9NOKACm/rj8DR3HTp0pOAO3PSgAFH0/Kk9hRx/higBe/pxThwBTacOMe3WgB30pw9Kb256dKd/L+lZmg4dB+tOpg7/lTu3+c0AGMd6MfpQOnGKUY4/KgBMe1N+lO/XFJ9PzoAX2Hajnof0pvajjOBQAueeOlM/pR2pP0oAMcY6HNPx/hSD7wI5p4Az3oAbRjkH9KeQecfpSf4UAOGO3TGfzqVY8jj8KjHqT/APq9qsLjAA69qAIyoxnsBTGGM4xjFTEdOfYelQtyCD2/QUAN74//AFYpen0qPsMfhTsjsaAJRx6VLnHX0qvkZz+HFPBPH5UAS5HbHy04HHX8RUG4AdfwxRu7DvQBPn8MU7IB5wKhVs/Q0u7pk89hjtQBL2wP84pcj/Co+O3TvRnI5/zigCVc55FSKeh7ioQc4zzj0qYE9uKzAUY7D8Kd7dBTcnqBTh79K0AcKdTKWswJhnHTFGfaowT9fSpF5oAePQYIHbpUyBuOBxUORjoalTHPGcUAToO3b+tTxEkKBg5J4NVe3+zViJjnI4C/pQBZBJyWxgc49qmQBe2OBUCYK4xjJyc+lTr83O3OPT0/woAsYHtTx06j8KjHXPpTwDjkflQBMD6j6ipFcDg9+9Rr2XninA5OcfhjrQBMMFvQDpWhHnaM9cVnxjOeOmMf4VfQYxxjDetBoWkOPxqZSO3QDPpVYYB9v/rVImcDPBPyigCRvcemcUbMdRS5yo+nPH4ClP3h9KAG4xjFSKcDI6ZqHOTnHI9P8KkXkD69KAL6E8cg/Tp7VZU96qISc9B2x7VbT3OB6UAOGRjA6VKMHHpUP+6elPHpn6UAWl/zirKsCFHI7GqSd8EjNWVOSRx2xjpQBoA+nYVOCOw445qrDnBHHHbHU1Pu6YXJ/u0AP5Jx/wDqFNbBORj5uKVQOuMDqKBnjAyO/SgBnU4xS7egpwyePXtRt/AY9OfpQAo96lUL39fpUYHHPHFSgZHP6UAPGc/yqRTzUZxmpEz/AI0AWR0pD/Ogf/qpDwcUANNM9qd/Sm0AIfY4HtT4It0gjX+PFRnpUj3X9mWl3qrR+YLK1ln2DgsUUnb+NAH5D/tk+PLfxp8ZoNNsbhPsPh21a2SVdvyyS/LJyR/sIBnsMjrXxz4omv8A+zbfT2LI8rY85l+6qAH5f4s9h+QwK7HxRrl745+ImseLJ40givL6aVIomDjaSyqpPBGFP5nrwMcL4ztLVL+C0mlZBEA0krcqfOX7uB2yBzwBzUESZ5ppNzC+qzWNlH5bojKrlugjwcD65Bx61313sitxEg8qSZBkj5RkYHIPH4Z7VzekaMmjX91cxZmknG1Gx/qVyT1PfnPToKj1OSW41CG1lnMptslIjyjMRjn/AGunPtTijCWxwF3ejT7x3ALJIGyT0TpgjjoemK1NVvjHpySYCTSxrs3HBU4+9x0x2rJ1fTb2wmzcKQOuxk4wTnjGOK0b+2n1COOWFtqGPuMfd/u9Pl7V0Pl905rGXpF1bzIiR/upIP3hAz95SB16DOe34V1O43ltvuSAnJjxwc9M+vt7YrkNBtJhPcSSKVQYzx7Hp+A/AfhXrlhpUF3bRjcdiLhtyhNo7YHX24z+FTVSvdF0yKS9S6s7cyIX8pVR2K/N8vC/N09fzqaaKQy287lNse7YAeoA4+b29vStBtIuNKtvOi3vbyAZyccH079P5Uuj29ul9ucjymDcyHchX2HtxWZ0HWaRpkN5bWj382/eSwwckBsd+20fTr9K8a1W3gS+aK1jDRmQ7edy7M8L6H6YrurmWxg1HfpTGVUBVAN22NSuDyc579ODz0GBXOxWTSSSmeVY1b5tp/vdv8igDMvrBb+E2jNsGT8w5564/lTdE0Z7CSQp8+M5Z+/t9MZrejRSDHGMYToeKsRxS7FhK5KrnHTPas+czKr2cE6GNzzg42t8pI/+tWokKhQqDcAuPcj6UtpbAtheQOQOM89a6DT7Oe8ulltABsBJLD8OlZJ3A5W+Z5LCW2tuHiILLgcL7Cs3SbuUQSWkUjrHkGMZ2kNySPYd/qa+kvD/AIZ+06PearPbRm7SVPs6EAblTl9oHJ4OOmMj2NeO+KtPt7TU7maytxbru3lH+Vl4AOB9eR2x36VtbQDm5bb7Zs3Ph1OdrD5SD19efXjFafkyQQmVJxCsGFYxHoDg549D+NUkDOD5WP3WGJBBKjqcduK6A3Frb6UpsbYSCQ/OZ/lJ9068fU0gM6C/eK5eIxKyKv385fbiuM1R5o3KgF1A3qR8vy9ga65NMf5rmAr5Mq4yT0Hpx0rndUuoLS0lW4ZiqfKOO3bGetCCZkeH7jL5bO7dgjAHXofzrpi77FG8orH5gent+dcp4fni1C4ljhB8oA7GYdx2/rXWXjtblDtDjb1GApPp9BSluBRj+3LcStdfd24TA4z1q2mm3+oXcH2UkPORGMfMCTwML64qpb3EUvzA8Y5X+7/gK7H+27vwnoyaxp9uk1858lJXBJgDgjzVTlWOAApOAOexIM3A2fE3gG18LaLttpnvtVaGMygYPkgsM8A5KYyOmARwa4Pwp4hfQb+9uNVuJJ5Ylt2gBJI+82QM9MfKf6daj+Ht9rt74yvYCk1yt7GwlZ3+QZxtZmYHPQndjI9PmxUuvHRJL/U7Lw8/2ppk2tMF/dbo+HMR/u7jgY4PHbGbAyde8S33jTxCbOxjCwlT5cMX3fMY/Mznpk43N3OB6VuwxxWVtDa3botzbboZRGeHB7ZwDleMcdeKxvCOlyaW91q05jSUYVVA2oNoG4/Uk4PTOK2dEe2XWo9R1ZZZIYB5ieXtYtIcFXbPUD88gds1DAriC5gvRZTAbIgZH9R1GD79/pWbqNvDJ4eaORvmjctGFwD1H9K7O90O9MX9oPnybqUO7sCrZXoAMZ56Dp7cYrz2aGe4vZVQu298rH1OBwc04ger+GPB1xqvh601PSbyJpUVH8huXIB56/dAxxwc/jXQSa7f2125PlypG+YhcRB9jqOQcYZWXkcHjp7V5Jpmsan4ScBZFVLg7ijoP3ZXpgn2yDjFdd4j8T21/bWl5apb200+Xk2YH7zGce+c81umB5L4jv5RLIsM/n2hk87yk4gUglsBCOAOg64Fd1q2vy6q1pbxq62trGkohI2FiVCncCOobPsOcAV5iUaF5RPGd08vyLnC7c1017Ja2122JOTHgn9P5VagAmo3EAiEyFElUEkA+vbHsOlYNo6XsU2fkdDuiA568EAdT2x/9arkAt9RZYNPjLTS/dJPCle2e2QK0tDFuqy3FxZKv2PPnsHOJOBtA6qDjqvX1HatANjQJbZz5GoW8mVYeTJjYEVuO2MY+hHsOtdjZwqmsG4tSZo0ZflhO7GBjnt06e/0qa01/wAN6TA0l/aTGC8jUA7VK9c4IGCre5z7Y75U2vaTFJJdWdtcpBInzNHIM4A+Xj8hzgAflQBgePdNvIdRN1bh8zKCSjZyOjYx9O/avMobt7TXN7neWVVlO3OABzkY64rqvEXimxvrUR6as8axxOokBALE9c4x6D8uOMZ5vTrZfs6znkuudrDOz1A6YzQZOR0U8MGq6hG9nICz/KQg4wBx6UzWbaC2ma4eNixwrDHyk+o+lU7K8e3l8xFWNI13duD6Dp2rSvI7vUfLPl/u0IYEdGUnA9en4UDPO9RlZmklQncJQBnovtXR2LfZ7uG6X5jHhlUY6rj5fpWZJZRu4uJfki84Hbk/fXqDx/LitsWqQOrhDulbbyem7p24x7VbCB1/2W4uzPdupgR8PiU4GCOucY61xGppi5P2iXCtkARLgE9ug5r0qRbC/wBAjV7ve8BXbEvIkx8oXgc1yvhqwn1bWWvrvbHBZ5DbhtAYcKMYrlnKw0jvvC2jrpunxWpjbz710eQbCrALwOPbr3616xBpzWE8TQx7kT5eT949OT2/TpXD/wDCQaXoFoJ55vMnkfHyfMUQcBQeAvT3rk7v4i6naXPnKUjgjm3YYByMjucdh9K5oy6msZRPRNd1ia1kbToRsmcM0jr6YIwo9SeT6AVh6XpxsbUWLMzSufOuCxzhiB8tFvqNxq00l+oWMugkjXgYVieuO5znJ+meKuxTTJvnIG6ZdvI9O9cFeq3KwpyH7I4k3Tfd/wBn3p9hCSQyuBk/InU4X+VVlmUvtkfG/OW7Z7HH9Kti3lnkVQdhXo3TgfyriEef+J0abU5oUQebn5nHGFAxjHp9K8+1PT0TUIbP78dyFjZlGEYnjG4dBX0ZZWlpDp19r19EJIY4jsdsDc68AeowAfy7cVzl14aa40e3vyqvGyeegT1Pfkf44x6V6mGk1EUqb6Hgthosmpa9BoscXK3Bi2L0whwx9gByfevr+2s0VoYoBttYGRZMDgRgDn9K888NaJbJfPqNyh825j8lXA+b5hz0BwcAA/hXdWsn9l2q2pLM0rBV/wBonqSMmux1OhVOlqcd/wAIO3/C0V8SXIM1rDF58c5yEMpBRYuwBXJf/wDVXqMEd/I5bbiMqEjPADHgcfX3qwIUgu4rRVDylfvnpsYHPH4fpVyAIisBLlYOY0x0/QelBrymTdWQe5No2SA2SP4QB2P4enH8hpW6Y/esSzXDEHPPyn2pLl5haTzuwJ27mHfHfjt7UyOaCD+zEVj84ErAddkgHzVSDlPJviZBdXd/J9kt57nEIlBjGVXHDA+nTiupvtP0+y0XSoLeSO4mmTz7sp/eVQVDYHDZJ3KeR+RrQuPFPhTVtSm0Kyu1iujKI5o3VgD5YyAMgDO7HPYZPIrIvLuGOW4g09lkYE+WW4Ueu3HXA/8A1V5mLn0M5DLdBDGfNyAzFsegGO/p6CmFt12sin5EX5MccEA9K5eHX9WiEOny2a+bNMAr/wAPlYHbP8Pf3rolube5lkh3Dfb/ADyBeBsIxnOOvqPSvM5CTaWBlieWPO+RPlx3NMtBfGfy7lVKNDtySO3tVrRh9ruJCzdFG3aeFz/9apvmt42nYocKyxqcYBPHJqqcDQi09Bpkr3sCbhC6SnBwp49e31qmLid7ibUZW3XFyXDMDtHPZeuAvGPYVDLcy21rK17JsiLZIOOdnQZ/p09BXLWGtQ3aR5KhCWCZzuCZ5yBjtiuiKFY9h1ybT9fv3vdNCwLpOkhl8wEFhEMquwHACknpjnrmvN55ZZ7aK5nfdLKuP849h+HoOlbnhHVbW31NNekg8zTlhaNM8CQMvLEv8uBjpnjAPHFcB4m1qPRRAdOgSZrq68lsMQApHIXB49ueMfhSqXduVEtWNTXoUuPB2ouu1lhgaTaePuDIxXlPgnxJa2/wosIZHEk7rOqBs7l8xwR0wODn6AD0r13xVIun+CPEckpyI9Nc4UdSVr5x8Cxzr8PbOcgcqYY+Op+XOOnQEHp7V0UKa9jK4X0On8O2ySTeexzhuc8cZwTXtsFsrWyI2THnqeeBxgemcV574Sso7XR5dQveRNkIqqPup19s56etdvY6lJd28PlqoQ/7QLfN/B07f59K5cVdiNvlZAozsIHHXFZF+zOTGSBsHGeOfw/lWzJHgRsp5GMg9x6f/WrFeNvtMk3UL9zj5f8AgXoBXCBHceXbWXlE8zAcdDx+FM01ydKNwAsbZZd2cfL+IxkmoLKyvNemkSEgrbRs8kh6BBwQCB37V0EVpbSxJbsTgYUJH2H5dSa6VTHYoxSTzW8cLEtKihyR/DjoP8aueGYFSSfafLZN0wU8j5ei5z14+uO1WL6FdMhkZcJJI/yIvp7g/oOn4VatIhp+mLEy/NKd+8Nu5b3GVLDpwe9LlEZV3zKykqzO2RtxxxRvYqI1ICjgsexxxj2onT98j4IA9ufyFOkEEEJcNjb83PPH0FZmh2mns6WaS8FVTbnPp0GKdNmWMpH0ZCFH+91NSLHL/YttuXMzgSdOzdAfoOPaqm543CsdoG1ccZAPTGPatuhoZtpagEtMrPztz2/yK5942d/IzjyZfKOB1X0z2xXXTeSiFZX5T5iowOPp2zWIIlLLcIo/0ogg+h9PxrlasSzN1OKFhwxww2kCobKziZchC23p8vb29hUt/ne8ajkjaSB0Pp9Kt6XyhjHGBznt71ZJO8CJp6IMth9vOOn5du1cdd3Xl65Cts/72NRKq/ez6/Qf/qrtbwxpbxwx7tzPh9wxxj/6/Fcbp/h+c+Jrq7uWCwv5QgIO3dkbWwB1xmgD0HUFSHTAp4Zjgke/UgfwisGd8WqBVwy/wj0//UK1L12l225CsIVX7nPAFY1ypLLGB1xzxx6fyqANDwSI5by4klwFL8c45BGB781xnh69+x6d4kvJAiNJ4hvwA2AmRyPbA6AV2vguKRbW9ulCjZKwRj0DEgdPYVi+GNNivfD1/JcDeG1O9nw4zgFu319Rg9ulaxAxfD2rXV9rhmvLl5IkiZVjAwCrDG1f7vJzj2NeiamplghtgzNtQA5GGCkenbAx+VY9l4dt9OuYruIqFmUOY1BUkAA9cBQcHHrird62+RnZto29B6KOn5VhXcXL3SZHHyHneOP4frjj8q3/AA3J5cX6ZzjH0rn7j5GjQcZb1zweRmtjw980YRfmyCu3pkVr9kqB2+nafPq1ytvbYQZGCBwce386ifT2k18rKGXygRKWYkuB8uRgD2GDxjtwK6Tw4r2sd5qEI3y2envLCvYyp0BHt37VzNpqVxrV7LdTIB5wMmEPCsTk4JyeoHGePbtf2ToaI5/nujIqjKMFOOwHHP41zl453tnG1efoOgFdFcu8MpL4DcMQB3P0rAmTELkn5tvQcnrXA9zmmZ2B5hHAK7RkZYc9PyFVtZXy4UQqfkLYUdDU9sGMp8zG515z1GOnSjUOCm8hepJbpkjt/wDWqjPqP8PWwlhU9QAVI7Y+lemxxCK3M69FUH8eBivPvDwWGDOAyKcY78V6JcKq2kMYO87gSfYjP8qo1gcfcq4y7Z3Mflx8o/LvXL6viC1lkXhmOQoHC/hXX3CgkBsbWJyc5Ptj0rjdc27Y4/mxkH657VjBe8QznrFZGdyy/NwfmXqPcd66izRGG0v0GMDj9PSuehYhzId3A+7wMH0Jrok27N7jaQnY4H5V1WFA9A8OORC7xs53EAAN8uF9R7dv6Vn6svlWol6IcsARx/n0p+gzeVboWPRcEYwPpzUGqs08c7Tj5PL528H2rkatKxaVjg4xmZjggKcOVP8ACe2PT1psg/ecHYSNgx0J7fh71IQXubnaDhX2lup+g9PemlWfIzuVuoH90fX+QrrWyINexk+VIj/DhWPAJZentiu0kKIgwPndAPlXjP0rk9HbbJESp9V24/UHjtXXbW84uAdgXcB15I6ZPSuWt8Q0ZJG1yi/KQAA3QH2/wxU0RCxnkZU9/wDPBquy7iQGIBAJPcgdQvuKlwTExYFQuCmR+WP61iIo35XylPAKnj0+lYtrHuv/ADcnaHUHjOa053DKcZUYPfHT61macruxkwMA7vfj2Fax2A377oEwG2clccgjGOmPf2rmbqXyhJGwDSM2VC4446f/AKq6PUcxuoUHk7QPbHH8q52FFkuxMWTCck9icYGPcChSA0Nggxu/hYdfft+FPmc+cFQc/wB7PUf4VWe5AwAN0cmOAeh+lNVlLCZ+cbQT2GOgxQjM8x1mcNqF5Ah+UEK2BljuA7dgP84q5YMQuGTaUTH+yh9AenPrVXxFCFu5Z2Xa0wRVBHIxydvtj+lFjcFt6HOwjn0B7ZPb6V3KPugdAjkRqByoycKeD6itxZwIgBkYwR6Aelc3FIMKG2hQvAA6n+nFa0DHZz2wqjsO4+tc8oGZm+Ijtmjb7xdSrY4ArnfvPgkNGwKcD7pHf6Vt62xmmiBbapQt17jjiueuQ+THhVUjhOpyvcCuumtEUza0dymowxEAksijd944PPHtXUeIp/MuMbw4NyykDttH9DXG6QN2tWrscbXWTnrj0/8A1V0uqq6307SBkAmVwpHDKeqr6nNZz/iIcTyq7nvNF1Ca5hx58VwX3ONyssoAbj0I4rT8T+MPC/iS2uL7NzbXkccUcJj+QiVBnIxxsye/P0PFZ3iQrcTOqEB3OVYjBCDg8/w4znHQ+1eVG1ezwWIklU+Vg/dKc7Mcf5xXo08PCSvIZ9KfA9I7rWbn+0pGdZ0YFpFLJc5CqVcjsVOckdeDXbRw25uGw6yWtvMYBHFk78M2N3TAxt4715P8OnlsrIhwYpC7AIvfd95QOwI4z9K98S30y1haezASW+iCsMkbf4txU8HgjGQPY4zXzuaK1dtDg7nnmua9LFKbC5Ty/L2vFCQGS4Ttt/vN6Af/AKucvfDgu7O+1bU53inghM1vEyfKIx/dyTkD7pGOOK77VNCGsGIPK5mt285Zn58vaAMKvf1A9cZq94tsI7rTZbp7v57e3/c7QGSWfbtKsMH92ccYIwTntzzUZ2djVM8RutLtdYtovEEabIoV2SDJMrKg2hsLwPTaOeAR14i8KXN1fG402yIjhKSl24JZScBBkZyozzj05q2LKG0C/ZZHGUf907ASgqMfMGwMDscEdOKb5HkSwanGn2ed0XZ5abcsxJXOAvJ+76cHsefZT0sURanpd3eXdrM0yW9vENu+IDOAeM55BAHbI7iu0k0e1ubAX9hE1qLcI7Lj5jJGfX/ZPoMe1YRuU1EN9qR0mhUlNw2Aseg44rsdH083unfaVPm2cRCMuCCZMDPbpzk89OxxiueqrK4HOMqHXNRuBEiW91FAG8zqS7EKwI+71HXnIH1GXqEdvLNcgyL9mKBvOyFYkcjJAwxzjqPpiuxZbOPxBPbuT9lawityWwVWRixB4x8u3IXsTjvisXxDDZNaz28MEGU45G1VbG35tv3OB1UdR+WFwObltoFLI0SytGnBxglQOw9h6e1dr4m0uCx0y1tLG08y4uLdVeTcfKSIDJkzwQ2QNgxt5Oe2eKW01nTEXS/EFqzPIVKHPLMew7gY4xgYx0rVvPEdlPoy2t9vmu7VzEsTLnMTcctwFCglfqBxiqQF3wJqFp4mnhs7m1jt5tOgC2MyncWZPu7+Px9mqbXNEsGvredhNumHmSGMksxUFSxOPvNjn6034ceZqfiYi1hKRWNkysox1H3Rxx37djW1c3CWctu1yZFEJCMGDFcsSce+AcD2rCfuz90Dxq5i0KPXxpNxDPb2tywiwH2lACDn5ezkdOeDXH654a8QeGJzqNo0TrCySoQQSpU8Db0Y9CQK7/xP4Y1STXpLpvOlE4XaLVfnVVOdwAz8i56gYOR7VzGsXVw9u1up+1NMrATOwO4Y6/eJ57dOa9ShO8QHr8Q9TOkXEl/v/tG1kMds2z5sOACGXHyg/wAPvijwPd6lf6tI08xnln2uEflfOhXnOOBwMA5JFcs8BvIVtraL5tgCyZ+VFXn5uOPT/Cux8CwxprcMdxbrJcToY9ocfu5B8wbGQpJ47EgdK2nCHLogPRfP0m/tnttYlt7eC5uFVC84Qxy7to2kjZn5HXd2HXtXmGv6SNK1maSKQvdeakLsy7GQQjAwOnKgZ9unHNZvj/RP+EejtpLS4W4gvppXmSN+beZCpKFUYdRnPHbBxxnv1vJk8OaV4redXuLjYJ16iRimWbJ5yFH+eKzhTUEmuoHLXLXV7axi8jklSxl8lp34MXmKvytuxgDOBu4U8E8ius05bnUYtP0zSIZr28kL+WkRJhHltwxyvCKPmz27gZrE8PaRrPifVLmz8PvI9kkr3Vy8yqyruBBz/eZsbVHB6dBX1T4K0600iwN622a4ubSFnnQAL0K+Uu35Ujj2iMIo+YjccnFXKJ34TAyq7jfBPhW10ExCKY3OsXivFcXLjftdeqoM5RFGPr1bGK+ovDEen3mjWj2splS3abc7IVy275VXP8K4+Ue2O1eB6bpt5Bf+YY/LWcktIuQIyXC4J6Dd6fhX0L4GstOk8OXf2K/WRY5HkGFCxqQpwnH3Sc54/LpWuHfvWPp6FCNJKMTl/EwZrZnUcxEnp/E3H6V8wfH+BZfhHKXG1YtSgO7HO3YEb9OK+p9RRGinWRvkBU468N24/KvnH432if8ACmdaRefKubaTqCwX5VJ69K9RLQ9KnufGWiyAanaXKsCVmWVNo43Ejn8q9F/ajgD+CPD98o3LHdsgPbEiFh/Lt6V5ZYXksLW84X5h/EwxgDGOnHtXs37Rscdz8ItHugNwS6gIbtgR7c8e5ooaVDLFr91L0PifduZsZ4Y/hj09qlByDnHQms+Fs59MZ9xn+lXU7Bh149vTiu0+bRaWQ4CHAyFP+FTRsCSrcjHB7D8KogbQIyeRxyMfKPSrAZMbuvbHrjtUsaNGNIt+MnJGc9Bj2pwDblzjC9vQdse1R27JHsXYWzgtk44PpWo8SLkfh/8AWxUM6Cn5TMuxTyeOefyqRZW3Kv3VY56fr9aflRuyoDdBjt6CpvtcUQMjqCy5ztHX2FZtATR7nBjJ2qT90LnGfer3mzABRjA+Xbjn0rJgvXT7p2K3OCBj2+lWm1BwFYsevzHA6Dpj2qC1sXCLk8ryRxj29OmKhlOohQB9znjAPHTHXj6VW84Dl5PM54OeMDjHHSq7uxO1JcbQd3c8cY7D8KhDPRPDEpl026cAAsUyAOAFY54rR1UbPIHLEjHtwM1keDlLafeKpyv7raThT8x54rU1dgGiH3VVTgevb8KuRFPc56f5i56Dvg8j2xSRRjcqnPGABnp9fpTgE8oA87R028+mKbCoCuT6HaenHTpXOdZQlBSdo/QcY6enT2rh9VBX7RvXBPB7dOmB2FdrK2bx+eyn8Oh/GuO1pAd78hQ21hx26cDtjmumktTCptYwVZgAhUlsYAx3/DtVyJiked2Gz90fL0qACQLtYlSMZCenarKKzcSL06Y7H9BitmckTSAcH5z935uBzgjsO+KmSWZSARvBwBt6Z/pUEUML4+bYCwxjjoOntUwHl/3+pHHT9a55o6YsuNu/u5OQSMjnPH4enFTiYvtBXBLZPZfrj2qlI0ZjGCONo6hcfSpRIAwCSA8gnsGx79v8ipSNEz1z4BuZ/jL4X3KysNVhYd88Nx+Hav2KuLkP4jlkRsqplOOGxn6fSvx8/Zwjeb4yaFggSR3iuoHP3Qc49+fyzX6vaa6LqIlTo7TnbnJ2huAMcHj04ropfCeVjNz0zTpxLDvgJZWbIfGPr/Kt+AsM4+UA59q888N3k0yyxsekmUHXjHIA9BXdzFI4ZN2duOOccY9R0qzhNJnEUEsqnJCHC9sjpXk9j4hgtdWXVb7eZQSCueFBGB9AP5V1nhdVbw/JKvUySZzyeOOv4V5WZreO6abaMxEGMZOAV9fpQB7La3P2hrqNXbZEw2t2w39KUlhgdFPccdf6Vi+HLn7XazSS/wCsn2vhTxwP5Vau7z7J5bupIklVAOw/+tQAzUlb+znUED5CufrWP4eVR4fu1LAqJNp9MKBU+q3kctpf26Iytbxnce2KreHI1bQpIdgPmF2I9RQBX05iG0238vcGEmQOmN2eK2LRQ2p3S5+U+W3y9uKfbeaj2MOVGMheOh/xqWxVJNVvCFIUxRuvbOP8DxQBoCPHCjb9eePaniInHRSuQM+lXPKGFznLc+gxUgGzoB2HTnA9KAM82RbnPI/iPZcc8U3ymjAJIwV+VlGMjtWmd+ePl4AGeMfhUbhXyXwMgknsT04oAijVQRxnpj09akRirIcY5PTuTQNkW0t/CAMHpxTmCMvGAQOAv8JzQBD5Sj5l6dT7CqIKhQ5J7kFum3HNWpDmEDKqvTPf6VkSYPMhyOi7fUdqAMD4v3Cp8GvEjqc5tUi/BpEH+NO8FD7L4Z0SPOPLs4Gx+H/6qz/jUI7f4OayOiu1shHu0yiksLiW2stKgUcLZQ5+mBWj+FFr4Tyr9mzE2ofFHaNufFcw+Ycbd3ANfQ093LCAkbsRjtjAP44xXzr+zLs2/EaSRsifxNKcr9ev4cV9EX9oIMLFkoApz3bPtWlX438vyM0Zt1dysn72R2X+4W+X+VcFpXgrwzpHiqTxVFbCXUJsKkjjiHPDBe2cADNeg+X8wzwP5VCQHO7btx78VmMZJNGtyvlYwMY3fdAHXHvXhHjb4MaR4j+MXhj4nxeJbXw/faPsF2skg86SKNMKiICDyDznjB/P3NPklPykrwQBxnpgfp9K+RPjB+zDr/xg+ONvr1gWh0XUNKto7qZJNssdxCGjCqn3jiNQ3I2849qun8WrsgNL9oj9mTQvid4xs/Gfw21fTNOurmdE1eCaZES5CgHz4gOBIRu3A4DHB65r6I+PBez+FskUpAaAWcTFTlJGUIPl/wBk4NfNs3/BP3RLC7hntfGGpW0tpMkiLLD5vzoQegKYGQMcj619KfGy6hg8CBfsq3R+029rskBWNumWPzKV5UYIIx61c1Hm0dw06HFusT3itLO/nLeWY8kLnBCcLn6D9Py9n8Csf+EIsDtyPtF0Djp8szBcY68DA4ryt9LFzcG7tj5awXkV23zf6uIQDqc4PTgYyB2ANeh/D2W5u/A+mvctuO+ZicDjDkY4xx1/OsmgOw2SSSFmIX2B5H1rifF3hLTPFEEKaujM1o7NbPGxRkEgw446q2OmO1djb+a4ZwuGfORjBx2qjqs7wABVw7YCAjIz3+gxSA+U/ivIW+IXgtbbKKbjym2H5igVVwfbbwfUV87/ALVWBrOkzszRAPcKvGNzBBgZyOMH+lfTXxMa3k+IXg64CKiRvcrkD+L5Nv15P618z/tRyPdajpV1EMQ2lwwDfeXz2jUFT054/StC4nmEqKNDtps4aSZEHpnGf5V4v4zPn+K7sTDcyxRjIfAXAOf6V7bMn/Et0+PP3pBJjH8VeF+JyW8U6o4GBuRSScbcjGa5q3wHoYdalYMrZVMEY2/d6nsOOBj9KrZj25UcNtBPoD2/SplIKiRcBf4cdBjjPaoC7uSpGMn7vQZ9Dnj0rgPRRLJ5fzxlSACA38RPHA9fauI1pn+1gkhSUG4Dnjtx9K7dy2wruPB+YY+Ye+B2z3rhtW2m/wADYcIF+XgdP8OK2pbmVXYbGAQ+fmTcD19uce3+FWPLQDlsbzxzgEY4qCJZFXzCqsoHQjGO3GO2K0vLVWMYCcAHDDj8v89K0e5hTFjQqyyLggL9zoyjpkfT+tToD93PfIUe3Tnt6VGei9Pl+7u6Y/n9PpTwu1Sm4bWwDxwv+cVm9joHFUw3AwZQR0z9CPz4IpxjYnacbTjOOOPwp64BYHB6knGCOP0+nBpuxVxl9hK7zxxz9OBUmhIxC5KYCZJP498VCFkLZJ3EZC+i5HT8qdlRkiQgYPt+H1/CnAMZEbPyc4HQ4xjHQUANUDlcfN3ZeCCRxn34+lW1hkCAr5eEUEoDwnp9e9U03hTv6scEYHJHT8vyp5lWBcHaq5Gc85Ax/D3xQBaKStE/ERGDt453EY+X3/8A1UzdMdvlhlU4CKBnCDjn69qVpJVkCFVaTPynv6jI9MdqUkGPAcDLDnqCfqOnT8KAKxKgsGOAoxg4BOAOKUSMSpXGQRhc556dRxgg07dESzrKv7sZOB09cZHI/wDrUpAJRNyEy9MdB1wPpxQBA3UkPghTtAOAO4H07d/5Ujb5Hbau/gKPXHTp0qXcrDcfm7My/dJ9sdqryJlVUnqM8EDA/wA9O1AFlHDZ37srhNvbg4/HB7dqd5oeMgMGBG4kjGD9MDgflVZnKgycMMADHykLjjj60Bju81RktxuPA6YAJHHPQe/0oAtbkLht20LnCEcgent9PSpInKvvZGf+JeuPT9KokTsA/wDeHPTBbHUY4GKlEZcDbHv3dMHpwPyJ9fwpWAsIX3GMyBtxxwu8ccjj8MU3+EyEKPTB+6vQ8HGBj7oA6Ubijbgr4Vuy/pzT9rIQH3YLYBxn9e3A6dRU2AE3xyZT5VwMgjkfgMdqJDJtQqQF7ZJ6+2OnHA4+vSjdCRtkZOM4LHa3tx6f57Uxm3gxBQMKCO4DementSAocMCz98qMnv05/SrOnarLpUiCciSBcBQOCoPPQn+tRIoBHmxHJORkDBJ7c8fgaey2wDqk2Mk/IByCeg5yCPwrSLMJxOtMEZUy2mJopACAfu4PXaOw9Kwbm0WFnntuIznceMhjjj2xjGBwPSs3T77+zpG8lg0JyZFPQKOm1f04rqFCXi/brRt+cBlZflx+I9eOOlXuc6TiznhIuSyOqui4K+o7ke/aoSwRVDqpzyHyChH0rQvdPinEk8AKZbLxdWzj+DP8qzjKhaJl/eBACM43nHHQccY+v5VLVjohK5GWwS4U7DjHchR0IxU8bLyvYsWyOG4HT6D8KiZXDORwFyVOOMccfhTvKDom04YgcgcEEAbf8ikInktvOUjJ4Gfkb+HpgGucliEDGCVDj/0LHf6D8q21O1GZFKA5BGOoJ4I9hUk1sL6IeegCAnAUdM8ZI7YqkxSgcxFKoc9gQcZ5GR/LH5VoRzIGwcHOFwP4RVGeC4tn2Ody/eVlHf8A/VSq2N+QwBCckZPHv6VROxpK68uhVVGVI6H8O4qWJW8xIwodgfL2g9sZPHTviqdvKAwLqTtZWQdBx/j3/Cr63UsLme2ChiScbQ3sQc8c9OKBETbo5jFPw2C2fU9to/8ArdqG3R7EYHBPQHv7+vuMVNPcfaZfN8qOJcg9c7s4z+R6AcVV8on7smOc5bnbnsPr/SgB3zgHygQPy5zwv4DvQqbQybvvDcSDjDUz5uWb7xcYwOB2zj16UpV1Py8fMcf7WBg4polCncqnHB4Xjglh2/Lt04qImJjH8wLK21s+vp+H5U4vv37AAAQML97p1+tVAhLqWbgD5Mgdfw7+tWRM663i2x4OQV+Xpg57c9h2xXpWmNgwRROqt5ZY7vu9OFGP5V5xYYkhX5gNx2gY+U/X/CvQ7U/ckjMcrxRHIPAIxj6D6V0I5JHC+LJI11+6hjYMY0jVdinClhzkkAHGOMfriuekj835VAAPUZ4yep/D8q29ctyda1V3ACrch1z7oMccdsVlpu3k5+bAAAxg/wCyfrWZcRGjJj2RAAZ5x09+tCgDeBzghz3BHTp7CrETRP8ALwNy7jwR04YenpVccrvwMDjjp83ygY9KURnL3CqJuShbt/dye5/D+VRRDO3d/Cw6E44zjj+lST7W3EHYoLDIH4YHempnDAnKyY/HGMc9quJmf//U/Q3PzbWBG3n2I9qb8v8AD+P9KQksDwR/hTiT27D867DnF5LZAyMetKCMcD3owVOAen8iKUcR4PznjGOOO1ADgVz97GMBqkHsOAeP6VCCMcZHYVIORxjgGgCbjac59vrT1IG/eccAY46/4VGp+gxUqn5goAw3B47en+elAEwOSo7dBSqwI69enrxUa5IYDAI4x+maXdyzDgZ2/gKAJPl5B25PUY/z0qUFjtHcYH/AR1qJSAflGc8846U4cAtjkd1oAkPocHb1x0FN+XO0/keKCzDoCOwGKATuyAOPUfdx7dqAGx/N0Pfb6nA6c1Yj459889BioBx1x26Dp+FWR91fp9KAAfKGZyNuRjjrihWBIB7n6cUgwMZ+X6j+VHGD2HT/APVQBJnaASMA8CgDA3bfbcegphztIxyBilBBPTBHH/68UAPB2/Nxhfy/ClXkAKM85HoKZnALMQo4/wDHfSndSOoUc5HQj+VAEignjj0/L1qVR8vzHB6VAChwx5+nanjPHcdfbNAE+3Odoye2O1SHHAfOfQVWyeOwHcflUykjIQgf71ADinHPbH15pNvqM7gOegNPBGOmO3tTGwBgg49KAEYk/L37D6U8EgHHTaOPpTc5Py5wGx/n0pYuWIxk5G0ZxQBMcZA+8Dz6cehpyrtBCgYbH+RTNpIYL349uKmVfk5AwM89yB/SgB3fBGQB+OaRuAAWwO4xTiOeuc0Y7ceh56UANxnnHUdP5UhUYyCQPrUijIz+Az2FMwOAQOueaAG84K8nHQdRijgYYdhjj+VPzgbT06VGMSKVPzHnGOg9qAGgKPlIIK9qf14PYj2pgZSvGcYHbHFL8vAHQ8jtQA05C5H0OenNV5Adu3hiwwvTIFWd33hjnPA6jNM4U7cDB4PHX/CgCkcdQBn/AD3pu3aq/n04+lWPlXPGBnAHcZ9f6VAwXGfTpzx+lAEfBPzYOOMdKbkHknP8qXA46ZOMcUnXdwemB6cUAGVHU8fT/PSnDI4GewFIMhQc8ZxwP0p+D+mOKAE4Dde/40YwT6dfQfSjuUx9BQOQflxxgD3oAdgZAHfsKXHGOP6Y+lKSR7DAHvRgdBjHT2OO1ADenI4yMflRjAJ42kbfxp3t2+npRjBDfdHAA/woAT6jHy/rTf4e3PPpzTj93jPJ2/jTT9M4ABFAEi/L1GDjcP8A6/tT0Pv2z6DB7YqMDbjk5/T6ZqXH9446AjpyfT2oAd938P8APFPXGFPbPSol454qVc5XB6jqOx9D6A0ASnsDyAQenpTvlOSqkfxA8Z5P8qAvB3cYwMn1qVRnaMn9KAG8YyBz6+w+lSYzgjAzjjsfwpBxjjk4+n4VID0Knr19eB0x7UAKRg/7vHPXFL5bFvmxj7qntThtCqn456HPp9MVYXgqeCRg46fQfhQBU8v0AyOD7YqLyM8Z47A1ofLgjjOTk/SnKgAI2jB6H9OKAMsA7sg8en07VA6KMqOm0D0FbLRiTPGGPtjNZcxIPY49KAKapg4HQDGeuPpSR7gApHB5HfoKdgBmIznAOfwqM7Rng8An2B+lAD3bjnqO9CNuK7VwQQMnsP6VCG4PH/1x2pyfL7cduKALWQM8kg8fN6CjO456c9B+lMUnAUPt+vSm57Ljp+lAEpIJ2sOtRbg2MHOR9MUE9AMcEH2qFjuyCcEjqOgArMBdwyVHbse3qM1HyQMDgdxwPr9TTGP97BGArA8Y57Gj+8W5PHT2/r6fSg0HLn+71NOySN3TAAH+FRjO7AJB7H3pU5UcHoRigzLoY9RyWAznnHpU6ZXHQhsDHU4Hcf0qrFlmCY4wAM/7PQZq1ub+Edhj8Peg0LikcKASAe1L9zPPQ449KjBGenGM+mMdBTgwIXHp/n9PSgB2ckcfKe3pSeZ0B4PZevFNbGMk44zx3HTp7Uzey/KRgdfp9PagC0HXByMDrgdf8mneYMcL14OP5VS3AcA9enpUp4GWGAhHI6mgAJI46Y6A/rTMj7vT1Dc9uufamlj1/D6elQkMT2PHSgC7yF4DEp0Pbj+Q9KDkY9ByDgflVcNuOwnDcfL36e9IrdSmSOO3Hy+uaAL4GN0rckq233oBwFjGCSOnX3xVeOUjg/dH97kHPr6e1OMqhQAeo7Dj/IoAe+0cOu3GD1/nVU5PynA7H69hSPIcME6c89Ofbpx6VXIT7rdBgjH5UASyDPyNwenTnj9MVVkwBsY8cHnpx6Yq1uyMH+Ig7cZFRMMAheCOORn/AD+FAGYcZyBgdf8A9VVHG3I6H+daE5JT5zg54Pp6DFUTu2krjapwQeTmgCnKAF7D+dVkBJ57H8qsSjnIGMcH6VDjbwOmfwxQAbugwcg9Kdnj29KjXHGOOadkDHfP4UAKWUf4VGX68Z9qHc7SBjkYquzZ56HpQAuV6+g/nTS3y/Pxn17Y4phORz0Axio+F4GRmgXUHJUtGD3xz2FN7luxH3T2NML5zyeezcdabx0x784xQLoTA/Jk8k9Kf1P932AqNfu/Lxj+VO+UcHjNBQYxgYAyOnemN02diOKlUc4yPT3pj4HTtxQBmPwD/FjjiocgcgZx0x1qzIuBjpjqf6VA+BwTj0oAiwRwOO+P6VGzYUrtJ9e2KGbpj8R0yPpUYUfwge3P3aALSkbeTlRwfWrKg7em0ds1XhUjlu/arfGN3fsD2oAZsZsqvP4UbdpxjGPSpsnjgZ9uKR+M7SBnHtQBUfHAHU+vpVMrgcDpyKtuTtwO3t6VVbgt19PQGgCCRdpAI6HqOP8A69Qvx0Izjr6ZqRscj259qg+UZYEf7vWgCFsdl6evrVdgoYgHjH4VZbheQBVZsHg/rQZkPuOPao2b3A9Kexxn/PFQk+nHp9KAI27gc8VGeuDjP+f0qUDn5Tz1A/z2qM4weV/2aDQi+7gLjNQ49+P89KnIwaiIBA9KDMZnAJ46UuOoXgcCkGe30pM8e3qKAFOO34YpvT29KXv6Un+cUAN+nFKP0o6UegHagAHtxT16cVH0Hr7Cn/4dKAH9PpS/5FNH+HFL6VmaDqWm+35Ue/5UAO4744707vxjB9OlMyetLnjntQA7/PFBHqOlJ1pBj8KAF7en6U0kHpS9vpTSfyoAO+aTtSUf0oAcpwAferC9xxiqwPY1LnjA69PpQA/jbTMHpTs8cdulHB9v8aAFBxhcDOefYVMp4PY5/SoR0A7VIGwv+egoAk64A/CoXHBPXp+VSZGe1N+Urj+979KAIT7cCmnqBj6VIP8AZ9KafqPTjtQAg45zz+lPGCuD0/nTfu44PBpRxigBc8cUc89MfTFAP4Zp2Mfd70ALnoTgZ46U7pwab3I4pe2aAHZ49vypy9fYUzP8VPHX8KAJBjj+napfvDBGQAOV4xUA56jjHbingjaMD2x71mBKNvXnJx70voKaDx7UvuO341oA8c/jTwfbFRqcHr9PwpysAB+OazAcCMjHGBT19vwqMdKk47DigCTNSocD/OKhz0z/AJFPX3PJ49qAJx04Pfr1qZdv3h/e54xVYbT1PXsO+P8AIqYblb0I4Ppj0oAuRnauD3/TFWUxnjtVRQeC3uMjt6fhVtM5w3YDn2NAE4A44/8ArU4AfSk4z60ueOB+VAEwOTx+HpTwM5GKjQ8jB+lTD16+hoAsRcdMYq0CMdevOO9V04APp271OCBgDjtmg0LCsMYPXtSZJfn+I8e1R5wcdh3p6nPTqOKALOWZtx/z70ZxgD1pqEFff09qk6YOOcUAIASGT6EYqUZH8qcvQrnGevFSFc8evr7UALHk9e/9KuL09f6VXRcHg8dhVlcY3HpQA/n8vSn4GMZ5x37UwDHA/wAKeOnT6e9ADhjA7e3vViNsZHYjv2qAZ474/wA4qZMZ4/8ArUAXUYYwfb8asrgkZO3HH51TGBw3b8qsKc9cdOh60ATgccMMe/FP56nvTBjvyf5inAqBk9D/AJ4oAcqjHr70oweMfQCmY478Up5HHXH6+1AEgHNTLyBUR4walx0waAFP6fpj0pyYHXr29qjyD79xThnt39aALK/zoPQD86Rf/rUH0/CgBO1NApfb8qZ2xQBKBuIFeH/GD4veC/DfhHxj4be8zrVro9w5tWHl+YPLOVRmIDHackDJx0GK9wjPINfmb+3v4HtNH8QeF/GkbRxtrCPbyIm4bnjH3n5xkcYPp6YqZOyEfAugSRIqNdcgoXZRj5TLk+1c/wCM4VmcXYJNtG3mfdx5nfaOhUAZ/Oui0i+tLu9/soWr/aAMl1IAYR4yoyQPQ49OfSumu7vQ7tFsokw5baxmKxjaAqkAcn3OelJK6MZHjMV5p13amV3KSPJsEaHDK3bg446Hil1pYWt0UPEjP0Kj5yAO/wCHFaviH4Z2cKNex3SwRxyBRGu1SoHHGfm4XoB2rnTawLqKKshkgKmIHkMgUccHAPsKsyI9Vt7zWNLRrm6G5Ms0exd4jXI6gADJ/h5zxzxVfRrO3Ft5SEsp7dcHufrzz9ak1AzR3qQGBYUljJlHUYDEY6joOv8AkVbtIsSrKj5Rk27ehX04HA/yKmUrBYzZrSC1hfysxuWC/Lhce4IHH+fSvXfDWstqWjxo4RLiBdkxwI8MMEEY7MDzXEAxtb7ZV3hcEBx+H6Vf8NahBZNeWNwdzzKAnIw3JxycAY/pRGVxpHWXE0kRMcpEgTB+dQMDtj8q4fxHYwQ+VLaviGX5TEh+X3I9Mn09a9NstXWQCGa2ihbH8ZDK49M9sZH515z4ztJHWM2oKRxrhmxtXP4e+OlbFmTb27bROD5Q5x8mACOOg/GrSS/ZrgkRG5lReuTmMt2AAx+XriufsrqZLVYpC7R8FT1AYe3+elbsNwyTRZH7l+HZ+c56D3H8hWEkAwtbsCSrlncnGcDHp+ApbdGjbznLScnaT/d47mmfvI5vIfEikAKc8sCeOe1OeTAIbqWAx05zjA9sVkZm0P3MYkzhnHep9M17VdOkA02NEeXCq7Dcn3h1Hpxj8RUtu9oB5dww2FNrEH5wPw61Xsp0tZhPfQXD2yO6xOibgWQjozFRkZBwcHpRTjcDpLPxfqsk3/ExuIYpog3yxKF54wCucEcknjPY1m+Lbr7fdWt3b7ZWkjKyl+vAAyOg56cDAHFSaRLbjU3uYDaJC7NkXOBMo/DI5wKxb63sB4hkiupF8hp8SCMbAh4ycDtW72AzbGW1tb6M3axmDGCAOM+oC5PH0q2+rwzx3tobdlVZDNaGUnfs7k8ZCYxhQCfU0vi20sdKWFoIEeOQnbcK3IH8OcdVK5wemR9K4bVNYuLHUbXcu6NlfnqApHAz+HrUAaWk3NyITchg4KsrQuex9O30pur2yy2cjTH90RlVzn8BWdocc91H/pEeHyQhHXBzngcdMYrYvla1sdrABlPJ64HGOPpmgDktHs4xM7Wx8nB3DnuBjqK6LUPPSCBJFDxMCWJH3T6dfyrM0m6F5BL5K+SyHHmY7+uK6Lw9pV34juhpSSM75Mm84AVVGfWk0Bz/AId0/UdZvns9LiGI0zLI2NkaepJ6V7XqR02wurQWjpN9kt/LLx7fKfPUkrkZzlvXNaWnxSaTpK6TFY/YYkQtKgXH2huh3v8AxZ9Me3SvJtZup2MixHyyn3AvGAcZFTygbmu6vAqbLFBDJcqRJNwPlIB6jr6c15vd62tus1rHCscU8ZOY/l3ODgNxyTirWqu0myxT5hDBu/d/d6jOD0x2rlLoRtiaRug3dhgL6fT3rWmjM9GsHnu9Lj08y755Y9srqmB1IxjA6KcfrV2200vBPNau3l2sZgTqXY4+uPp+mMCs3wXa3dr4cn1yVzIlzKUjhbqI7cYLZA54HHtjrW3pF/8A6DeN5aJbzLtjc8YkPQ+4B5rOVuhaL9rrEsthY+YruiO6O2eFYnAIAwDgcDiuYkMelalPcWjfvATgyrnk9SFG3qOMjnHetWyu7i3v4vtM8LpKm3g7Vyvc9s+/fH4VzGvTeZcvcQo/kjiPoQCPvc/UcZojuMx7+8eVrMuzHaxyGXCjI7AVpx20s+mEbuUY7c/wg/yrMtbe5vUD3fADFckbQuemfWursdNFrbBDIXdSRHjjr04NayAyreFYpxOY0uY4kLHA/n/9esrUJvPkjeGMEunz7cZ2DgcduPxrprZpLi9k02yTF3ArFlxhWC4BztHGO2eOnNJf6cy6f53miAW37qRFTPOc/wAJwvPXI69sirjKwGfoGkBoZNRUvFNDIq28PdyB6fiO3Su/8T+HUW0juI4mihn3+cFBC+aTlfk2juRz/drmvDbRyXn91IsYJUu23OQuM9zz0r0FdXRLaazkkPksM735aME8cYHXp29K2A5q5d7myGn3NjAsioArcDeo4C47cehwO3WsDU9NMWiGePzbcKyJJEzF9kZI+YAAHgCt7T7iTW7wWdgsbbecsMHZ0PY4FYWqT6rpxuTDJi2mGw5+bbtO0gH8PpQB5hqen3FlC8t2A9q8mItnRu49h+pq2rSTukYhwFGGA6nPf5f0/Wtm/wBPumso2u42aIu3lkYVR04wOM/n6Z4qolo0KMCm0EDABHOP8/lQZyiQ60y6U0MNqOihhuAO5h0yR7+laGlaheaJ4a+zX8X7y9WSSMn7qh+g6enOKxrmCa5ZLl2E7Q4RQRjZXRWeia74r1CLTNKjM8mN0ju4UCMdgewHTFBPKVvD2nJqDzJef8e6BpGcnDBumV4xn69q2NK0y31SWa5V2W1tnzAnDZT1YdyenOfbIrqfBWj20rX9w277JBm1UOMNI7Y3EqeAMDG09iMAdBF4yuJ9JKjTTDZJjy/KhTaec84+nfAHTFKTLjoZccsImOk6dGEhOGmLA7lYj1JznA6dq0NGsJdTjuFtx/rDwyLkkL6Acsx4Ayc15rJqz29xEllG0s6nDhMsSCAOTzxntXrfh/U30qeDySjXKMm9cEAqfvDI/mOlcdYObochr2nXOlXq22pqvmbQ7Rqc7Co46H0GcVjzeHrm+ngja6URpi7xEnbjp0AAxwPp68dt4ulN/rltLp8Z8q7VYmyAzBFA3EntjOAeOn5bGk2FusqXKpsGMIP7yjj+fP8A9auR1FGIkXrC3a3VpzgC42ssajCoo4Cj8K1p/LCnP3UHU/yFRoseViPYADPBz1qBZ4Z7hbd/v7yoG7+Ed/yrz5M1RBHcW8cotA43cEccnd2A78A/pW5kiZYoAxmlwiKBnluOlZhh87V7eRYsiIlyxHCgAgDPru5ro/DsAjuTqiIGVWO0Occ+3HY+lOlT5nYETeLtM83TLbwzBK4WBQ/7v/lpGeqnkcd/0refR2s7GNcOYIYUjVWzj5QAc59+fesbUDcw+IbLV+CwCqFODgr0B+pxXoF5HdXOnfZZnKyuxklHUIrdEHfhf1r1opJWR1I84aGW2ZfLUPalPv8AChR04781JoGlq032i7Yz5UsiN6D7ufc8VEkVxc6sdM84rBFgv2XyQenfH/1sV2V0lva3CvDHtDIPLAwQfTI4wen4cU4Q+0QDpcyyGW1+QcAY4IAHSpIGiaQOnmeWBmbA4wvt6UsW0zPtUh2wArHAz3/lTZHna2a0jBG9vmdOgHT8hXQBFdGJ4ZYcHy5E2R/7XFWkgMHlancBFWKJYwvciMdvfHtVaSJPtsdlEz4jAVfqRn/CsrxDeEXUWm27HbFEVk9ByDj656j0ArOrUUIczA8zg03Tv+EivNetofImllkfDOxTfJyTtOQPTA4weldFcglQkj4L/MSOc1Z8pQjJx8zFvu9j/KmyZLERAbU+VcenvXgyk5O7MrFXcFeEHG/y/lA6dv8ACuRkguLXz5EOBMf3uOyY4FdiVQyIegUKmQMf/qqxqOmL9hkYOhfJA9vQe/SpgXyjfBc93b6WdUuNhMjkEYwdifKMY4BAGMegrauYbptGkvIMEROsbjbuHzcg+3/16zNOgWC3W2AHkQAc47jqav29/ZQW93Z6vqMFlYTr9pzIyhnz/CoypboOBnoO3XQk4jxhMkWjNZcyTznbzkhVHJJ/GvGZtRvrazZZduG3Im0ffLehHbjtxjHFe6Ry2F5pUl7c4hs5Hfy1LhduSQEO4r/DwOfpXner+FYIri01ND+6LoY48ZI/un0Hbt2rqoxtGwHrvhfSJdJ8J6bBcKVkVHOG5LCX5xjvzXz/AG0R/wCEzjM8mYvMYgM+VEnrs7YPFfVthGJvDUV07rHcSRYAcfc568eor53vPDstp4gN4H+9LvxjrxxgjtVyjymcjqfibcrb/C/xVcE7WNoETA/vMqj+deYeCLVG+F+m2iAC4ku5VQnpk+WM/hXcfFqYSfBzXGT5PN8lAMdP3sYx+uKZ8HtGivvDmnXc+1bW0eWRmOcn7oBx+lFLSh8yV8B3NlorJZWWn2ce+ALGsrBflc/xFs5ypBPGcfyqG3gt7PUH0+JG+zxsdpB5yeyn0AGK6vXtbsrXQxc2GI0YSO7lcNtj+XABBHXr7Ee+PPvD95d3WlxX12zSyytIWZsbj6c/iPpiuXEL3CrWOvmnWaf92do47ck4x0qaWBGiWKPaN2cY43H39ah02BZPOLnBG373Vl9ePyrT8lJDG4+UN046MOgGK8+BoXL9rDSNDs9F0yDBlUm4liAEkgB3DJxu27s4HYCsHSg0N9Kkx8yEFdj47ryOR6f0qw7NfyTRyS+XDZDkrwzdgP8A61M0CAzamttbAgAbmZu34dgK6YsCpqqiVQ8i+dtl3kfdBHodvI9MitPVNQF2bazsQVgH+riGAFI6nHf8fwrnfFOoMPFFrpNiwME/zlyP4TxjGAcjt+HWrrBhrKBCWx8vTktnGAAPXgUpuxLLdxFtuGgT5iqbvT8DisfVrYRWrOhOVQDHYk/yzXRXEdyuomyuodvlqHZD3yOMMvYcUmowg2vkqOW2nOOCF9KxW5R21/C9tcf2dC5LoqKTtxhdo/MfyFYt/JJbsfmAZTxt6Mp74rotTS8hSC61ACOS/Ku44JAIx8vJ+6AMdsHiuX8R+Xp+nzXUDeZIMgHbjaxXArqmrRuX0PNNSsry4mvbt5AiQhwu3knd7Aj9f5V1wnDeGLaSJVWSERkE9dq9ccfX/wDVXk63+qXCJATlXwF81vlDZ3Yz2zwO3516Xpl4CbewiB2pHjf0BOPT1Fck0ZoyLu5Fsst+/wApuCPvdlPfgE9B2qxY3lpJIot5AwZVYGPpjt9CPcCqt35U3mWcqKfKGw5+7x0/pWHaTR200dvAdschWNcd09fXBqoxuM72/imkIKKSeGLZxgdgB39q1rJJLmEwQxLEu0+Y7jaceuR0x1qC5Vd8KqMJHt3ADgHPH5102iBJPtM82QAgxzgEd8CqNDnmjEbCOL7kWQGYdMmub1csspXOfvEHHAx0/Adq6iCYebIgx+8kxnHbNctqitM8iBOj+XkcHH+Fc/UzN/wY+/w8T/z1unLe2Mf/ABNV/ANubnwvAisG8+8uEDdMhpCM8eufwFHhICHQ4IpOAGnZse3J3DsNvSr/AMKTu8PaQJMYU3MhX/ZUsAR9OM1oBr6siy624gG1IvkAxj5gSh4/4Dx7VzerOkEqodpA3DJ79sD8MfnWrBcPJds7n5vM5JO5sj724g4A3Hg9a5PURtuHbbtXp/u/5xXIvjAzp13NGvBLnIOegx09q1vCsn+hqOD5bb8E9ARz9axLmbYFYELgYGMYz6GtjQiIrWLA2iTr2xgV19B0z2LR7c/8IzeywM32mUSxbt21VVUY5wOMAdeD9K42xs7G2sJpLMk7FByvA3Y256njIz6GujkvNGHgIx3TeZJdSgqkY+5IuQCc4I6dRn3B6VlTMIdIBgBiidf3SFdsgCn5SeeThefwp1NkdM9jHuHVQ7P0QcrjrjsaxHYiEPgqRx3A/OtO5kPlrCB8j/MzHkn2GP5VjygEREhvLckYOeG9u1cL3OSZEAFOzAJznp+VZepEGMRLjDDJJ7Aela7xJGGdHwoXgHOc/SuakYGZRgrzyR19eM1aM+p1+kBBbqp5OT93aAQcdMf/AKq73Ut9vZo8eBggKVG0hgMEY/u/hjArhNMtkjmTzNxUYC8c89h68muy1mcyRwjn5W2kMcjpyc9eab2NFsc07hyYxjJ65HOfrXH6+QWUDJIyTu9u1dii/vGQ5Hy9T1zXGa1secls/IOnp+FZUtyTNVR9ojjB+8Q3TgAjvW+iHasXVem4dePbtWQkqQwkKuSCEPOMg9M56Vr2Cq+0qn3zg8HNdTFA7TTY0SPDkKZAAAAT6fpis+8lWWCeJWZF2MPkOM7evX1FSxsxPlqSNirkDoR2J/8ArVS1GUx2kjBicq4yBjsMdPWub7QHIbwweXbwHXHQEY4x+HapApAcKVVSNm3Geev4VVgdPJcuG+YquP7uPujNWY5N0m05XO7d3BCiukDpdHcJJEpxhVII9Fxwa6ZxIjA5G49z3GfSuY0zmaFQMMwHt365rpr91jjzGwUxDcMc7jxiuapuNFRQEXHBZejdse3pVeR0KrtOBu2jHPC9/p7UyWT5QpHyqNzN03dgAO/Pb9Kq3beWBtG08KCeduP5f54rERXvUUoyEds/7vse3FVbFsXGDxnhvQ/0HNXdRiy2NygSqBkcru4+mc1Q+0RWtxJFnyVjTc8mOWI746Y9u9VETdjR1KPH90H5mXHcAccD9ayli8oDeR8+GzjOMc/zrm18Xma7k+2N5cflL8o+Y+YMbR8gyRn8Ks+Jb290nS1vJIj587CIxjgR8Ejtz6Y6ZrT2bJcrF/zEJLTcxhw25ewz37j0qpLq0ReWFZFje3TdIoHCjgdemfy4/Tz1dYm0lJJH+eeVSjLKcjGMFj9D0HcVWSW4tre5vb+Yu9zHxtwm7kfNg5HTGOMDoPbrpYbuTcj8V67bXc4t7d2EkeSH24AyBnd2Xjp1464zVixusptkIztJCAfezjJx6LjtXmetRTRKVzizaMyqwzgs3POTn24zjFa+gagqwmeSQgwoBuHIwBwBxw2eteosOlCyGeq2sglO0MGydvynPX1/lW/ZeXJKkBbOOox6dvrXLafcK8cBUgxyqMYx1HU59K6iwBVl6Endz059v5V5VSNmQzD1aMG4RgFjibO4gAc+v48fhWErtPN5uBss2YSY67emf/rV02rxGUC2HAeLjj+IHj8K4+eSSPzYlOJZijFcYyR+nbFa0xHReGoUn1aMKOVfzN3qO4NbPiUyvcNPGdxBkkAbkhcgfKM9OMY4+lUPB03nawTIyKyJuwnB3dMMPxzgelX9eV0u2+UcDdk9UBOCPfoRUP40i4njl/JOJ5tRVNsZU4wM42dh6ViSLHebosK0SYkWTONvAHbqe1dXr7RxeSsilEYkujHhkfHXHpjgVw+lW5tRGGB2sCpTHJAPC59e4r16PwjPYvDNrdWcKS3MZCzFfLfqQR14HI6ccCvZ08xIAhkJAGC+eW5/iH4Y9q8f0aVJLe0ttrfI+4hDyg4yRx82c+nbtXsBRIkbDZCFcjGOMD6dulfNZgv3l2THQZ9pNuDNGNgf92RjnGOP/wBXamwa7p1np01lfMRIy5jX1/Xp2qtqDK2LdcFn5zg42jrg+o6Edq8r8T3z21w+JQA2wKHzyB3Bz2rkw1K8zZHH3S3UurThLbzkSWQtIeixs2V4yM7V/QexrtruGNWktFfzo3hjCuegxuwcenoKw9JWOCI30yI5MQwApGSwBG7OckdBjtn8NuxjmuLOTU/L8yOPzFWIkAnAzkfy+nFesl0NDDcy26mF23wpEsce/vz1GDx09OgrqvBuph9ZhiAeNfL8p0AzEc5HzDIGDnbnHFchPLCsb+SgmCEYyMNg/dA78e2K3/DVrcCezu7UEXeZF27seYrKcZ5xwSPT9KJw90DovCLXWv694mGpL5MVlBazRxg7SqksI41xtwBtDdO9RalD/Y2v2JvIQ8FttNxjPIY5+Vd3VM5AH3q1dJmTQvFXinyVOM2cbBV81VKRjb97tk85x0qx45+wPHY6vY26lyu6RA2VI28DaQQSBz2xgV5nP+98jQg1jSZ9Vg+3i+LeTG8vyZOEPzBSWPBBxjAyPQV5ZpuivfB31Xz4ArLmVv8AVOrE5Uk/ruPpXpNverYWEL2V39qt5iq3EmN3kptyA8ZyfoeBx0xxXI6rcCxlaXarReWY45U5jAzyrdCSDnBXGDx7VsmBpsj6baSQRIojlnEjHIKOcYC498njGOa8+TxJrDbWtZGKWgPyHlH2EMAOuSMDgDjjqOnrulaZNJpsGot5T294VjUIdjRhicSMCAOqk4Xgj2rn57XwvYTnTtPCXV/aRbvlP7lwVwxBHGFDDcCQOCPpceXqgC98a6JrOkaV9o3vfX2+K8ji3KiW4DBjhAG5+XAHGA3YV57fadHHc7opFkGMAR5ZeuUQNwOnOT9B6DevrLwRNbzXk9yU1rchgkSWQwhVCgRhEG3IG4YAUH865YxmMTK7DzFCNlfuFW7jp1HPAGCTzW1FKKaQEMMcS+fPD+6WMj7o/pVDT7qXTdXXVrVx9oyrKmzIGOD0/XpWw8IICxBXEmGJ+72OADjA4H5HgemFBrmmafra2F/5vmeZ5YP3R85wpJHIA74/OuhO4rFy2aFfPlv8XE9xcyTPnu83XaP7vFbGl6VqXi7ULeyO600+KcxvOVwseVy4AA5OB0x/SvQ/Dfwp1XX7WPVbtha2X2t7VJWQGTAAbKhsg5H3W+7k49K9QvtK0ND4e8M2kbR6ZBqbwlFbbJJL5Zw0hHzFiSCe5U44q4I9LB5dKb5p7G9eaXoXg7QE8L+G4Gi83a8su7Mgik5Luccn5cdscVQ0VhpkKQXKljNtKyY+WMZaQAYHckcAd+lSaxL/AMIvobfbSZjGxiB387FbADg/d3Yx/kVzmiSXfiC21MiN7LRLmMNJcsuRFc8ZaJfl8xSAq4XrwV54rZQue8lGmrRN258XPc3N/pljbF7mSZFBjchLeRHYbpGIAUNxkj0+lfTfwJtJ7Wz1iKeaO5nS8SS4CjkSyKQ2c4BUEfU4PevkS1h0aDUpdBeeOxisZrdbqd5NryxpIRNJ02tKc5EZPGNo6Yr7E+Euq22u6x4lvdHl3W4mgt3U92UEpt5+6cuAc/UcVtTikVTk3KxzOoXGwMjoBCztFxgAIhO3AHT3ryH4s2ZufhD4kCDKi2Wcfg4AH5g/hXsuspJA86vG0Rnml+VgOo5J4rzrxOJL74W+J4NmE/sy8ZTxyVXAA9Nv0xyMdK6kd8dGfmpHEzabE0aksIyIz7kcflivevjYRc/BK1kzhYfsJAA74UN+pNeE2+G06BY2P3QmQemcjp79K91+IDxX3wEndEYeVFbOgJz/AMtACfwOcU6fxlYhfu5eh8NW+0x7j/dA+uKsovAHTgt/+qq9iuEXDAgoRz1/KriRYVcj29jXez5UTbyGYA57ryCF7D3q1GW4ZFwF6EnHb+lVxynyYIPB5wMf4Vb3BsZ4GeCRzt7CoZoiSJicZAyo6+x71PHK8YDFs5PJI5+mKih+ZsgAhc8HjIxx9MVbjhVm2DjP41DOgN6HqQCegxx/9an/AD4wDuI445A9OO1I0LwMVLbmPGcbcUhVSHHZSuccH6e9S1YAHmK3z7sA/dPpU+4DlSOTwF6j647YqNUY9Dxjv6+gq4i87jDgdMrjaR79OKlotbFbaFG/cEDZACjv26cDNRuXUAYUM3Qg5IA7fjV4WvUxt91sYPcjt+FV3tpVDDYBgEjPp/8AWqBnpHhX/RvD93I67WMyAA9+c/8As2aXWXPlwljk7TwO/Of603w7KsvhmSQsMvPwfTjj+WKp6u+503IQFUD6dKJkU9yixHls44wPTkfSnWrSlEweQW4PQg//AKqZCTJ+6jVj14A+ZR0yDj1os8kFVQbRlfx6frWPKdPMUJsmUyowUsOv8hXH6yUZJGznL5OO2OO3Bx0rtZW3tvIweCfWuI1aRXWVyDnjofvGuiluYVZWRhCZlVFXt1+n/wBarSB/uLnkgDPPP8hVdUyQuQpIPAHb9MVcjGAisCyYB2+4/wAK2OeLNaJCELFgPQDtj1qVIxjYpDjHGP8ACqkbSL1O5S2cHoR2welWROryDzV+912nrjpx7VjNG6Y5kJXKgHtz7f55qUo4AEm0gZ+VRz0pFli8s5XaSe3cDt/jVtJUbOE68P6YxUFHr37Nsf8AxenRHjKpsnAycHAK/N7cgV+pnnSLexPYYcTzSYC4C+XuPI+g/TivzF/ZjQ/8Lr0pG+Yxs0gzjsoH6ZzX6i6DGY5rZpMMQLg/KP8AaYdMf5FbU/hPMxvxHQeHrgDWIYenzlgR2yO9egyti1uUGAWVlHPHI9uK4nw5Du8y8YKXiKrGcdOv4V3MpRoJZAoK7d3Tj3qziMPw1KR4fkQjbhpH4+v8q8dldArt9853AHpknFet6CduhTnbjmQY+nFeVyGJIpBLHsUcj65oA7bwtM5uB/djjyoHABNdFrDn7PbeX/z8Rngen+Fcv4U8o3yrDkgw5btyf8K39fl8mwtnkBA84D8qAMy7YmTWEJ5MPI6emP0q94XVTodwXB272A56D0HpwKyhcJeW2rzRf88YsE8cA4P6VveHFU6PNEMDa7glc9COD36e2BgUAJpnzX2kRgsQ6yHOe+Mn9K1NMUtrGonYfmCFRnH1/DpWJ9oTTG0e8cDZH5mT9Riuh05o31u8MYxiOLgccMv/AOqgDaLcYzggBcnj8KBndyegxjrTucZUgc4G4frTApBxjnadoHc0AIr5z5hwV529QP8APb2ppAwFcEZzj0I79Ky7zUbbTINtxkyIgkCgZyucH26n1/CtSOVHjGwgjgjJ/Q/lQAMCWHy5zwcjjA961IhsGFHH5CqUeMYI5/u5ycfSr6R5XI7cUAZF7bKp8xcbT1BHAx2x9aymZmw7LtLDcBx/D9OldHfovl7DwceuMf5xWWB0UjAznnoVx+PFAHmnx7cRfCC9TGTJPaL+JlFWp4GgfSx0UQQxEf7oSqPx+Kn4cwwrwsurWEf4bs/0rq9VtSLiIr0QLgemAP8ACtH8MS/snz3+zg7R2fjobtrHxRdcj0DYr6QttQhZ/s19InP3BIQgb6AnpXzF+zpuGkeM36k+J738t9Y/x2Yr4o0iVZmif+ziI3U4xJn5fTpzx0rSt/Efy/Ig+s9RVjIm3bhugDAHHbAOKy2TqP4lOMHp27V+cktxrupapbNqGpzI0E0J2xytt4bOAARz8vpX6SSLjZkkv5aZz1LbF/qTUuNgMwKY5PN+bJY/e4GB+WB/n2r44+M/ws+Kni341RN4NvNT0/Q9StrUyXVnOYoreZE2yZw69ViyFyOcdMmvtLHmSfMNwT+8PXpV2FdsoEOQgxkZyuenT6URdgPjW0/ZV+OtlcWt3pHxRuZfs8yuv2ie4RCAwOAQSSew7A19OfH2zuLnwF9hsY5Lq5u7yLMdtESCyAEkIMnax5A7Yr1CzQROT97g9epzVows5jIAG1srkcj6eme1HOgPAry2vm1LfHbyfZ7a9Qu0a5CBYz8rY6e2Riu+8CoY/AWnQ4KhxLx9WO7H+elXvCEM0up+ImEpCy32A3YqAefy7111hYabpGnRadCGZLRGCj13Ek88ev09qTASNTbWaBOFx8zN97b/AEWua8QTLuATC4BzuOP938OK3b+83R7E4cfKsbfMOf5V8z/FL4pa34K8U22j6VZW11F9lE8087neC7bQOflC5wMHjmkBp694G/tzxBpviV72WL+zMAWhjBjc7iQQ+4Ads/Keg6cY+HPjP4wkvr6bwKkKmGz1R7w3ByZTJtbjjAC4b09PpX0An7SuuSC3DeH7JI7khVM4OSoOAVVD0FfHfxB1GS++I2pXUwiBS+MT7RkFyCc+wHTHoKvobUo3Nu5KSRaXEgbKNlvx/wD1CvCNcct4g1cEDJnCnv8AKBwP0Fe8bBm1DH5Dl/UgdeK+fdUZH13VfMxzeHPqNvBxXJX+Fndh9yU/MRucybgpbIyoGP06VA3yNlwPlzwRx17DqanfBOH5HGR2A+npTDkEkdQTlv7oUVxnoDU7Q5GNh+UHjcT0+ufyrhNXBF87tkZRTg4yAR04/wAK7kdYzIAwJwQRyd3Arg9QdW1GZzwi4jQey8D8q2pbmVXYktghGw8Mp2kHvgZHtwa0A6n5hvb+Da2Nvp26VmQOJN2DuwBgY7dP51dDDZs2ErkcD0xitHuYQLm1Y9pBKYznuce1PCgkNtOFJU/Q9OKYso2iIDHq3cD+XtUud5WXywMDkE43H6dqzex0EscMefkIz8wzjk/06flUpRFVCrbC3+znP/1h+lRwyB3+6VVmJ5OPpjv+OKlLq6Ft3AXbkD+nbFSaEJiCqdrAkA5H94Dr+NBgCnDbemAQecD+XarLBXwuQcRnPoB69OfbFHlrjhRjoMngDjB6cdKAK207AM467R6n/wCt2pSjlgTyVxgDnZt6HnipivmMDsORgbexZemexHFMeAqvzQ4Q4XLnPU9O/egCHByEk3Zb+Hp834f5xSSjELFcBckbQOx4/AVKo2ny1LiQDuvJH+zj/OKbgDcVO0fL2wDnqMd6AK4iHmhoAX3eg4zj+VOjtzGiBlXp13ZJBOcexHGasqx3KY3B4wueev0xg4HHFRGFlIXqVVfrk88fr+VADhs45U4ztz6HjA65+lNHybE/vbTjHGB79z60u5s7t/GeB7egHb60o/duPk2gfMQemT3Hb/PFAEfB5wMchc47+nbI4PSmsySMR1+bcvQlSTgkd8e1OK5Tltq4JLbACfTnHTjHHWoWIjZgPlVVCqwznP5f/qoAsg7uMbvYHGM9fwz1NRu20Eq+/kfdwP8AP+eKi+RtqNuI2g4/2fXH5cD+lGSXILfe644VQOn5elAFpeWkdjgnaAM9gcfLx9eP4TQrMJGY5O+RA4OMjaMde3v7elRKzbO65HygD5N2cY9OSKcNgHmjIdxye6nGDt9u38qAHlsv8oDEOWUdQVHoe3tTxI5jSCTHZz6kdh9T0quJVUOU+XAAYe46+h4z6fSp423xDyS/yD5iD1XoMe2OnSpkA5pPPZ96MASNzZ42enGcdv8A61QSSLHIyDZyedwJIz6Y4xj8s1aRbgj5By/8J5PHt0wfTtVtLcFNjxopB5A4Tj+tJCaMKRUYFGXP0459BjkD+X5U6C5vdPYxL9wAttB446dc9Djt0rVFrEEXbFtGWx0/Q+3QVnuLViZYwUYYHqMjOAM+vrirTM5QR01q1vfW3nROPPAHmIvO3PQkHnnoMdMiqV/o5liaaJYkZB80a9cHqePy49KwkZ7aTzYCYp1U55zkDgg+oI7V09lfW+posL7o7nadpPCnaR3Hp/T3qzna5djj2BDtDM33No5GQc9Me2P0qwWfJEXIboB0wBzjP6fStvUbON9zKh8yBgGYnA+TAH6fpWE8EsMrRTqB8vG09hyBx049KlouMrk0bvIoYpkKDlnPAA74H8qsKpWVnB5BwXIzjI7+1VYkZyI2PPUL6+o/+tV8QMihG6YA2j7ygcD24pFoT7LBK+4glgTuX+Lavda5zUbB7OTzRlocgjPYNXSeYkcgduQMDcQR04OKmlkDRhSigOAOe3bmqTE4nCkkR5UjKkYxxndxV03AB2x7Q/TA5OMfz6VNe2OA0lun3R+8Xggdhj369KoB48NKBx8uOnpxVGDVi+jbApXDKM5Ynp6gqPf8KUNLv2xoAzEE8DbkD0+nHFVlkiWYypwJOAD0I7/TNWFkJjEUqcg8A9gD19BxQWSF1kYMrfMcZGM5+lRlWVNydscJ1J/z2podRnytqR4CkYOSf8fTtT8KQGAyTz1x0+n8qaJQwTbmPmnGeSCAB6Yz9Kg2o90sXmEjG4lfUcdPUe1WZFjc43LycNnAKn09O3Skh3G4R4sfu+FJwOG46VZFTY6mww7xx52+YxK46f5H/wBavQrOTbbvbysDv27sDDFeFx6Zx7V5xZXEcV5CkvIH8Ma5z6ZPpnH0FepRwGZVYAjey718vJwMHBxwOBzg8dc8VtE5ZI8u1GX7VqFy0LbonndgZMgbFbC9fug9cVT8sghgflkyFbqNx9fwHFLI3mt8rjy2baB/dPPpwRjv70yJSSXLYPCnAz06dOP/AK3pUlLYQlSAAp3EfcwQuTjpSSgAFh97G0ZHZV7e/FPGzcxJCkpyeeDnk46c4obc0ZCj5gp4I4U8dj9aURnMXDEuZTnK/eK9MsOw9vSmQtt2MQWJ+Xf+g4/DFMyWcjAY5IOfujb/AJ61MuVfzEJ4+Uc5GCO1XEzP/9X9CvQ9D6U/jnjIx07VEOMHqCOfWpegx0GB+Vd72OcUgbdrdOvXv7e1Pz8w59h6YqPHy8flThgfp9KgB3p8w5OOlOAzhTjAP0/KmcA5/DipFViMentQA4EjO0Z6DnuKlHHJ4Ht2qJeO5+n0p3J49DQBLwpDHgnoTzwPT0pMdgvTt7+tBOCy/geKBjgc8DPH9KAHoj/d28/SpWHsV4AAOMfpxUeADwdxz1p3HJXv8uc+lAEgIxk/T8qfjBwe3r7VDjbye3Bz/OpBzhyPcfSgCXAxwOOvH+FKuAPQdv8APakwfTdx06g//qp5GF45GOvTH4UAHTIx2/T6e9AHIUcEc8dPrilwMHPRQMgDGKX+PBVsEY5JPPb6UAJgg88Z6+mPrQOpI+6uOepOfakB+UAfL2Iz0xR8uc9SDkY4yfwoAVcHePzx047inMCYsOQu709P/wBVMIy2GI3fTsP0qVSfvdfXigBvXjjnjj2qT6cAnH0x3GKcBnnH5cCjb1Cnjvj+lAC/w7iMY9akGATkZAApmByyf55p3TgetAE3TjPGMkYpwyv4deaRc43nBz7cAelJyPlOM9Cp/SgBQMFjzg4Hrz059qlG4EDp6D3FMyOgHzZxj09qcG5GOeR+lADhgbucDJ5OOtSgdQvX5fyFRhlGSxxj1p68Arjhhx9e1AEowd2doXHy8cZ9KmPBA9QOvOKr5yB0BHr/AIVLnKnPYgA4oAD0+vH0xTe2cUhxjGM8dfSkPTHXHf1FACMQM/h+FRlQGHHTtSvtPXp+gpmd2cEuoHJoAkX5UBIwAMCosgdP/rYp2VJHf0ycUnGM8Y7g9qAEyc9ehznpk4phIDAgDHAPbH0xThtUEgYwcetRlc+memcenSgCE52YPHB49geP0qNgMfjx6f5xU+5nywHGMdKYcBAhbp7en+FAEB3Yyeo4+lNIA4z0wc+9TOpAP6e/amDrheAeCCB29KAEACtuI4UcHpz/AFpcHb82efX+lJ0z/kUoAzjO4+vvQAjHGR7Z46fSnDGO/Azjp2pR0PTOPx/wo5IwB1wfagB2MY6kccd8UmPTpncFxzTuOqge1CjJ9loAOmfpxuwT+IpBg/lkUo5OAAMc54/WhvlGeR0bGO/YYoAbg9UCgHv0PFAwCefcD+lSY52qAF4JPpn69KF+8QMbh0HUUANx8pwRzkDdxjNPOcjIxhAM9s+1LjIPt0OaXaoYdxx9PyoATjA/hOcfQCpMMcg7ST1NMG7DFB93Bx059MUvfCkZ47ZwPegCyuAeQB/CO4x/TmnHgsqjJB4x6UAFRtOMAc+gHtUsfzMvbb8w7DHT/OKAJRGx3bV2ouDtHYnt6cen0pIwU4wQSOcgDA7YqTKnDKME8D8O3+fT2pepORyOvegB6k4wRnJwc+lWRs2jjn361WCkYVunTPsKlDlfw6bfSszQcBhgp+6SOvXdT+duOB2APbFROQ2QBwDgfQVYBPLev6/4UGZXdDyqnJ4IwcflWbcKACydyRtx/D7VsOhG4BcbecnpzVKeMMHONxYYHbGPSg0MVs4zjbu+7n27VFtGcDnPX0NWnA6ZABXv0HvUGM9So4/lWhmMHJ5OD9KeijnnjHSnYAGfb8KeAWcheePwoAVOQAcjk/L7AVHjjfxwO3p71IpKElTkY6e3b6VE68pxwDkHttWswItwORzkUzjHIwMZ/wAKcckFSMDt7fjTN2eP9nHp/nigBp4G18EDqO/p+lN2g/y5pTzwcdBQCRj+7QAnQ/Kw49OMe1PCkHHY9B7n/PFKAWwAoJx06cf59KnCBt2SMgqfc+3HAP0oAfCo2j6ZHoParSk/5GKYF2/IOnbvT1Xg+gP4CgB6sB7enHFS9uVwOgzUIAU4PKtx06fSpSpxsHGMcnnp6UGg4grgnkdCOvFRbQrfu84wAC38hTzgBjg5BA+vtTWAVtp5wOR6H0oATnHHAPbt7YpSxX8ByT09qT7pHG36dKNwwMZ5znH+FBmRt8vBPtg+n+FNzjC4OScbjyBngfhSnC9flGRw3UDp+dRZIzuzzhfc/Sg0FYjAUBeM9eoHbmlAyo4IUevT8aZtx8vGO3PakAXGAe3/ANagC0pAwVYDHBz6U1n7EfeOR2xURY8KOcjJJ/lioickseM5A56D6UASGRcFc5A/rTVLJ6EccGojxgZBH0x/+qnZAYMT6igCcZJALDnvilfoSRwPQ9hUY6BR34z2H4UNIAuwdOmMUAVJsAFScE8exqgw/D/61XZc/KCvI6Y4qsQcdNh9D2oAqPjOOuegFVSoq0SQNvSqz/3eOf6UAR9+ozRxtJ9O1ISQemAPTtUZI6nHy/rQZjS/QgjB4qJjjORg44xQTj8fT+lNBUlSeAT+PFAAyhQBg4IFRNleMfN6f5/SpNzcqO4/iH9P5VCzFQx4yPyoNCNuPu4x9PSmjHOMZHrUhJAGcd+lNHPOOmO1BmP4H096mGB8pPAx+I9h2pg4wo79KeCfTtig0Dnb059/6U4gE8+xGPagYwePpTj16dB24oAoSp1UZweQKrOo9ACOg7ZHpWi6Y+XHT8etVSpx8v4Y4/KswKEi4IbGc5GB3qKNckjBXHXOCefTHrVuUfuyT0HUVBG3zkL/AA8Y9K0AsfLnK8D0pd2MjvTBgAAUjMoY/wBKAHs2EIB49arSN+8BP8PP5UpxtJquxyfYcc9eKAH7gDnoB0/pULHtxzxmjPXnHy9PpTHHHp6/WgzG+uPTgVCy9eBj2qTjHoCevpTWHYc/SszQgK8j2quy8Y6VcCk+xPFRMjcjv/KtAKZHoKgIx1q6ynuMVCUxQZlTbzkcccU3aq9MCp+h/lSbWB6fWgpsqsnGSOCOlRsO/wCH0q0wB5yeONvSosAkDHGOD0oJKxGD/nrTSOKnIwcVEehx/k0AQUUvSo6AF+lKKSl4zQA4ce1OHamd6X6UASUfmcUH8qT2/wDrVmaC/wAxS9MDpRnr7dKSgB3+cCl9Og/wpnr7U7t/h2FABnnj8BR6cY9qPUH/APVSH/OaADNMyOlLjjFNxigB2c+1GP8AIpAB9aUfl9KAFAxj/PNPHX/61Mpw60AP/wA/Sn54x+X0pB+lOoAKOlHHSlAznt2oAMenFNx6U7rj27U3igA9qafbpTu1Nz0x34x6YoABxjFB/rikBHXpR26cUAO4xil70zPHSjjP/wBagBwAJx7Y/AU7d+v9Ki3cZ/D8KUMB/ntQBNzxmngHAC1EKfn0oAkHb24p44GB/k1F14zjPb3FAKjr2oAsg8/404EfgPWoQeMfl9KdnpzigB+eOOh6UuccD0qLPNKDjt+VAFleuPanA/pyarLjI6Y7fWpVOeeM9KzAnB+lSAjnr07VCvJA9Tjp3p6n5QQOvPpQBaUg45BxyRjpUysOPSq69gRnr0/z0qQfMNxwSByen+cUAXIzn5Fy3HQdqsI3OcYHTHT/APVVRenbGMn0NToOeMY4yPagC4CCAuNv0pynuD+lVgwxxUwI/A0ATjrz2qwMbfSqoIqwhX8qALSnByvQ4H0qcHGARx2+tVgfUgc5p2eR3HWg0J8g59utSqwxzioEGQDjipM+vr0oAtJjdkDnp9KmDDA56HA4qqjkn+VWlGf8KALiA/8AfXT2qXnOPXj6VGn8IH8PFSj26UASEZHTn27VMMbuOwxio4uDx0px6ZxigB4/LNAJxx+FM9scYpp6UAWUbJ4HTnFWIyfqP8Kz4+H5/wAirkeCccf/AK6ALgIxnFWEYgZx8vp2qmDwMjg1Kh9BwO9AFwH3yPTvUvbqcdvYf4VWB9M4+nGKlHTpgeo4H/6qAJfb9aFPTtmm/ToO1C8e9AFhQfWpuNv1qNf84qXAxgjpQAgx2pwFAWndBQA4H3xine1MGfwpSePT2oAb6cUopp74pDxQBYi/wFflz/wUD8VXl3420HwvPGsdlpNo8lu24lneRV3ZXGB97AIJ49MV+o8Cb9sf94ivxz/bo1+18QfG06aMBdHsY7fsMvzvwFPPINTLYT2Pi6y1CfT9WF7pkZebhcyDEYGMMxOQcj04rP1O6n1ORbW8mWSNX3qY0C/MeSMjoPyx+AxswBkVo0VQUUg/3cemcVSh0G/1EfaLGVXkGA0ZXaBvHQn8KUNjk6mLMdIMcsKvieLy2ik3fNk9R2yeBnPrgdKV5J2txGp3FcowHO4HvnsR/nFR3mkeJdJk824sVjXkIdu4Nn7wAz6D8qgguHkjiuHZU83nHPbjt6cD/wDVWlrAackDagMiQDbhWU9+Cc8d804R+QgjT995ZyV74PTGBU+m/vrbZ93KnDDg8/y46VTtluIHiEaBg3G7v9eDWQEqyzRjzcY+RV47A+n/AOqqrSFisyKUZOCU4b/P4Vv6eGVGDFZAeMLjP4+g9sVnappqaewQMzRy7pCNuAntnv8AlRyAdJoVyS0trJcNcbfuKxy5QjIKk9f89BXJ+M7jU7m2MVs00EcZ/wBVkYIXHtnms9b+TTJ2S2SNSy/MrDgqOn0/+tXb3qxT6RDcSp9nlnBYxPjcqZ4bPcMOQP4fu9q2iUjzvSLe4l08zyKr/MxQIey4zn056VoafNIYjDIu0BsH6f57VeaBLRA8YZdy/wARIHPcew6flSxyPJG+7kZwABgAgVkyC5bQ5X7SgXC9VHHsCO3apEidnj5TdnnPeoftQsY1JyseAAMbsk8g4Hvx+VQaTqbamZXW1a3EcoVWZdoYHge4IGOB0yKxYzpJLaNrcu5Xg/M+flX/ABxXW2XiTTbewXwtFdFrgI000SIsvzk/MgyvDL04bGT7Vx5vrawhaG5hafn5FUfKC3ZvQVt+EdL0yxuDq1xZx27uji3mBLBxxv254+XA9+fQirpAa8Kaf4TtFvdY8uZ1GczJ5iwg7QisOcs3Q44A9iK878Q3yeINeuJdKghs4toRRyNwQbQenOeNoxV3x9dC7na2JIVztWIn5h5RG5+nfHHQc1y8Nx5lkUCB8569V9fwrWwHY3WuLPdpdTJEsV9thuo+XT5cDcG5BO0YAHB69ea5nVNKt7e8NtszFuMkHcKOnX0HX6Yre0TXIYbb+x9RtYpLO5K5kUYdSo4PXkgDjp0rZk8P3l/qTWVjLveKIOizZY+WBgtlR0HQ479KgDhY/wDQraWVZFVTgAgZ/TjFYE3mXsywxOxWPcZMHZuHDY9sYr2/XPBFh4XgFzd3I1HTpXjAwvzs7g4xz0O31JA/MVDB4WtLJb+e1hi8yFZfMUYfBGRtJ55x90UAeWabb2ukak1tBbTs9wFDBB5m2TnAx7e2ePyq7cnUPCcyXFpeKlzuPzJgusJxzt9/u8jBGcdK7JYJJtEvNT0i2lMshKRsuA2UAIHGPk4VMDAHPpXEa3f2mpWhu7m2eG4AKy+aMPEx9vQAHg84oA3LTx3qktlvmufOYSbCpRVJPbjoQewH4VQ1CSSYyFoUizgvtGc/T0rmdKsbae3j1Hz9xs/u85B39vbHb3xXU6M32mR4WiU7uoPXbUylYCfT7TSdUIidG8xV2sOVwOw/DFcrf+FJjdi2Sa2EKt5e+V/m+YjGF9RkcZHNemxQ21qDcBcOCC3bdj36HHpXmureTqF9PKIGYuRtCKX+UdMgdz0rKnN7Ilo9CuEs9P0ZNNtmRYLKAQYkXGMnJJAAHJrg5bYNFHYyyKp52qp456fnXY23w48Z6tYrfXjCxS4+ZUvGPmyqMY2xDMjH24GMY9t3SfBmo+HzJDq2nGcoYttykZcqJDtIwPuFh2H/ANatlG5VjyR9StI7xbWeNg0A2ZxjLr6jHy/T2q2YZZdkRfCS/NtPO047j2re1nwTqo1KW/tYhcW0s5y+dpjbPGVPK49aw4Y2h1htLmxJcffz3TaOM9se3tTA0IbJlTa/7v8AgJJyj/gar31/dWqR2QjaOWNuJcDaqYPoap6FqFx9pvzO2fKcRBSoUMM88+o7jsMdBxXQX2p6oloYFijELKNjKNhiVMHg9GPpg5z0HFAGdFFM2n/apD8sgwyooUuBjBbHYensK2raed1jMJS6uGJililwpeLA+QsepHHXkcduuZaX9vp6sXbMTRmCOLPC5Od3t6dBWjpGlSajbm70OYGQOoMEQ+fK85UZ5A49BitCoxudR/YhtLdb6S1NvBKu1TGSxz3znH0rH1ixWyltb2fOydGjyCAGV1wMg4wPyr0Gxt/Ed7pDWbxzWxacssRQD5tq5boDtwSME49jXM6r4f8AHetTkJoT7okZXlcqiscY3Kx+UcdhnjsK0jIpxOH8LpD4bv5LxpTNbQIzJKmcc/IImHY5IwD6HJ4wJdY1TT3hlyTK9zDn7PCcpHk8fMOPlGDjA5HoeNXRPhV46hm8syadHGgO+3mm3ZzwW2BTngc46ccVs33w9S72Qy6pbwyLhtkEDNtHoDuj/wC+SOOKrmJ5TyzWLieK3ttNOMQLvjGB8xbP0/yK583tyivHOO3zY28dx7V7evwam1AwyXGqsyeYqoSh3bc/MMZIHHfk/hXe2vw58B6TdtLc2j6lLBEqbbt8rI/AJ8tRwOmPQU7hynzVo3hvV/FFymmeHYhNesoUeZ/q1XuzEfdA7nHFe76ZomkeEA1ppby3Gp28bxXuoHcETBG9Yk6YJwM4OMD1r0R73TdNVNO02xsoGnK74beHa21fRuM7e2enpXh934jurHWL63gmjtbSS6aJ7cgOoiQEE/dzntkEZ9MChMFGxl69rt3abvsZ2vLJkOePu8F8V5Fql7JLG8UshMi5/E9Rg13mvT22ppcX8K/urfGM8Fse1eVakJrp4pXicJOSUB6P9CKUTCR0/gq7g8nUZDGFltcSRsn333gqV5HRdufqRVe8vL1rwXduQVyCE+6FzhdpI9T78U/S9MXTLdoiDE002+YS9QiY6exru9SFjc2llPZwBImvAjYABOzjnHHWuSq9SUdrb2dtaxRov75kX5JBwuHALY9s1YaTyoDKV4UhYsHp6U9wsSu+SHiBUKo7Afliq3H2FRL02tLjOPu9K8qZuiJNNnTU5LhpmkDocRj7q7hjP0rnNftb+P7DMAY2hlO9lPPy85Pp/wDXrR8Ka7NrqS6hcwiFIl2gg/ez1I9CPy5rAXV4tb8XwaZESqeU7Mv8PT/CnGOoHoUdzY6rdW0EDb47mQqJAcBBge1bGqa1p9nYQaXpDedLAsvK9W24y5UZOCfuj+6O9eb6lfxWepwwIPLgh+TavGwnpj/PtXI6NNd6z4xCW1uGgsmJY42/jjvu+g4q6fUaPoHSFubm7tZb+RVdtjmVsbT6AYwAB616LrsUZliRJ98YDFsfceTPT02+9ecLE17OYdzgEAFTneExnv0FegQSebZxRy/vEGVcp94SdkHT8q66BujDt45bSaWUQriUZKHkAL91R/WtLT7PZqcV3KrSLtCKM/KDjt7KKuvbIryIy/PsBQLn8fy71CTLFYypHneJPJjxwwx1/M8V1gWmaJyfJiiaMMUj45B/vGs+zghhmZjl4ohkkcBmqxiG0xGzoHZeU/urXHeJvE8WjaRNd30gwxPkRjhi3RfwoYHTya5ZWVneapdSxm63bbePcCduOoQdMDvXn1rcpJCZnJ82TLZPIPY14bo9z9pvLue4d5bW1CymNTtQyuwwGGcfhXpt5cNJYpDp+4NOi7Sikja5APUAgc8cfgK8nF3k1EjmOrjl8za8OXjz8rDv9RUVumJNkEg+U/Pg9M8j+XTtis/XJ7rQLWxtdGZJpGuIrXDjdgleq9O/T/8AVWpBpSeHVFjI6STjEk7IcqpbHc4OPwFcfKItKi7SCuFL4q9qcm7RbcYwVny23GQg6VnWss0gdZk+4Mrjv9cVLd24mtYd3mIjyYfaSM8cAU0rAQTL5mlSIG5II78Z5GcV5f4i0t9aTzJwA9uBEhOSVKddo7k9OO3Fep/aMcQL8nO76isTWdMll066u0AaUMGQKfur0HHpWtOwHCeJdUtYvA9r4Vt/mu0ePzXHSNUxhvrxgYOa7LQ7STUtO0/TpC80i+XH5m0KflHcKOFx7cV4hqMl1YQAXMw3YLkZGTu6cnv2wBxX0h4Y0bVbDw9FqlrIDdzBNhkHyRqRwVwpxnoevGOBnFd3stE0KOp3t7e2keLJWH7lShRQTxgdB3/z+HkWpTQXNyY7U5jgGHl6Aluw47f5FeY+K9C8aG+uNduIJrJJJi7m1bbCxbqVCt0OMjpn0rsdChitbWzhy7yXHLq5+7wO319azr/CKRT+LK+X8ILy3j73dsF98yx10Xwpv4bb4U6faoojeR59zevz7Bn6EfrXKfFXd/wrtkGdn26AKR0BWVTyOnQfrWt8OYlb4bWUSsEWQ3B2jsPtBH6Vk/dwvzI+yN8Vawx0RNGjXzVy+3Y3JY5IwMHIUd6v+FprW7tEa3WWOO0jEeHAXB/PJDe/T+WpJbafbhZQnzqNiZyfzFWbK0W3Luo2suNqqMLx+lcNSteHKC2NRNwzj7o689BWnbPC9vED82WyR7d6xmjMls43GMtIgDAZbj0wRjkDFSNqEdvNBFIAkeNucd/f0HrXPA0RZRfs7skas0TPkbz8vJ6sMdenTtTYRdW920aOQZW+bb/U+nb6V0lvGktv50+AIm4PbbjoOO1YcSsjJKXb945OO2P/AK1dIyvNpccupjUnPzxKqqAMAFRggeg/z0rJ1K5a2uYpoTtdWXByR34IPXrXT6nII1CxYYsGz2HtWN4Rsv7W11/PXfiN1jDchR90nHfsBUJcxJ0McX3ZSS5Zw29jknIGfpmoJV81pJGJ2oSAR9M4x3HatLVAkc4is5UkCZQEdMrwTxWLd3EX2dYOQznIYD06LxS2ZR6b5mn6romneactawxoMMTxGAmNoAyfl6dvWuI1/wDfWlz5ikRkqsZPBO3ue4HpW54d1/SbbT4tJa4RtQcu3kDhgo3Nu6dsY/SsfWvKMiIXZg+XfsWI7DI/Cumq70rmiOQmso5LSNo9qBh27D0otx5MmRlUA7/TH8qlldVtWLqFCjKKPfnB+lR/KYUY5YEg8nrx/SvOZmVodOhvfFWnW125Gn3MyCUxnD8f7WMe4GMZFdh4m0PQ9O8Rx3ukWvkwxK1vNjP72UsSGOODgY4H06CsvQrIX9/a20a+Y2XKKDg+ZEhYDjtgV09xPLqMLzwxsBtwkbHpIgA+/wBz3zzXZh4XgXCN1c5sTrcmZdwUqF/lyMcHOfyrpBNJpmlN/wA9HVVGDyvp+PpWXp9m9gzrdbJbtvnfAyVzgbc+4/LpVHUJLiz1OB0f9zCcyKwBA3+vtipnHlKsHlSIELsEJ7Z4xjr09P8APFcvqE0jhirZVn6fy49sV1V8P9OVo+EVVIyegPQfn/j3rjdr3DlcgAHuOQB+n59q5VuZHY6ITF4WaRgzFIL2Qhe42kgH8BgVT8I6dqr+HtPn0MiOSOxeYY43E4O3A6gk8jvj6CpJB5HgW4QMNxt5SGU8Y5P6ED9a6z4bRGLwHb3qPtzYCJT3U4JOPoF49K3jsy4HEeH1ePT5BInlyTllAxyNp45zyB26YUday9UdS0o/hUg/iP8AGukO1VkYn5mPy85IHVfpxj/PTk9QgBikuJWVcvxuBIKrwRwR17fSuL7RnKVjHvG85NyspVF3IPr6/wCFdrpMLLZwDaWV02kDrz/npXFTMzWksa9EAUHHOK9JsAhigjiychUP129q61sOmcFeQ69AVgvBI1nHcfJ5Q2gg8oWIB5Ve3avWbuSGTTo9vIjiADZDKyKMfz49a7nxXejSNH02TT4IpHkIaUYzztC7xjpyvX3rzO7aP+zjPCNjXGSsYOQuQCRyB/n2orfDc6ZKyMabdNiEYUcfN1Ix6f8A1qpS5F0G64IAGOfw+orRtQHCzL8rbDk4+Xj27fhWbMHNwuXWQjA3L0Hv7YFeccw6WYqpXphcZ7DPauWmy92qRocowfcTn8B7V0V03zn5ugxjHr04rnYZFl1A4IPmbV2AbenHH0reJmepaNHvVACflBAZeNox0rVv9kS/OWyBgkcDnsKz9HyNi8EeZtY4yy8dx29qn1aQeWmflCt/Acjj19PaokbLYw7cBTz2z05NcLfMks82wjIwp4xjmu0lkEVtJL82NpIHQde1cAJA8khXHzn+IZxRRWpiyTJ69A2MjGOO3NdRpaiREkI4DfKAcdfb2rkI2L/ulY5PfPQev+FdNpYlZPkyqIQOfQVtISZu3Uy2lm8hB3LlcNjj1+v/AOqqVwd2ilmbO4Fgy9Of6dvyo1oRyWStuypJJPTngMSRwBTbm52aQJNoAw4+TG0kEdMds9KxQzj4Gyrx8H5SyAHqD17dqu2uDcIqKEUhUHTrUEUfkjacblRmHTHJ5osV2zlfvAMpQDoD6V1rYDt9HVY75MfJgumT/DgZJHvjpwf5Vs3q/Jhiu4KeB6kdPpmsrTBGJTJ8u0ylD8vPTjp71o3G4RnzCBsXPHJGPTGfauOe4GWsmxQjKxcDke49PrT/ALKJ9oJCJGvDcZO7/Z7CoIEWaQxsu1MbvfHT+VN1e/h021R4gGkc7G5O3Cj7vuSKyaAytX162gkbZm4fyj8o+WNNq5wSRz2P14rznXNWnuZLfTonDGZT5gJySVAxn6joKvatfLKI7eOJljQ8qG+UE9Qx/wA8VzxZbNEu5MSTPJiKQ/IobGBu9Bg8dhmuqlStqyCWws0E4nCh40XDsTjeRydo7jjt6cdK19c1P7JarK4TcyNsiJAfacEcH72OMDHH05phiGkBbi+XzLlFSULFt2R7uApAI5JHOOOAe/PKWskOoXE82oYxbowKjO5jnIbnPUk8fhXVGNyJSsYtlb3d5dXF0mGkCEhGXAyMc4J6fwhT2YZrS1K+fUdZH2eVX+yybWwMAnhSoGeflB+mKrWEjwpLbqN89y5DSYCxqpwxbHUNnjA4OB3xXPWkkZu7iOGUyqk4kR/42fuv+1nB4HOT0Nd0YWIkXfEVxbsps7Rtr/6r7vyYb19mHtWFa/6PE7vhIm+80ZxjaMfUHt0rR12eS0t5VhRjJOwJKnhYuufQHt0rl5LxGtxET+5YKXIOcNn9QT7V2QQz2XQCz6bpwwEbEp+bjC5/w/lXdWbYmgUHD5B9VAP+A/lXlvh+4k+zoZY0PljEXO7jPbgduK9Xtvl8x14+6RgZGD+IryMXG0hso6op+0IGX/lnjA7YrhbwmO889o9zBQYiFzt9SR6gD8K77U/JhdWk4JbCg+h715m9x52sXcrZMIK7Vzw4GMDGPUD2AzxzxOHEdt4JVn1b5Pla6UjzgBw3UYHbgEVseI42kuYAZWkYB1Y+Wcsodu4/AVleDMy6/AXTcWxtHZMcjA7dK0dVm8+5s4xkrl9pHALLI3Ht0rOp/EXoXE8+8TaPqF5PDc20o8hECqF5Lt0AIxjG3j69hXLw6fLbXPk+Xuwc7gMbf8jp7CvZNbR08MWV15aq0t0VkPU+WQP6rj9K4aC2lgjEi7mdWckDnOz09sD9OK6qdbSwzoNEikRolGVbzELYwoUnPGevBFep6ndCGL7JYg+a7oJHYZKZ4GcjmuEsLdLZVeU/IrRPG3TA5P8AUD26VsXGr7XERHmlG8zcOCQR8vGOoOfwrzMTDnkaezLtsUsrUh5DJgMu1znKfwjB46+mBXm2oX0N1LcxvEZF2kR9Ds7Y9cd8dOK0NV1O5kPmFtjRsv3SDlOmP164/DmuTnEV9e4cKGYkO4+X5R+Qq6FHl1NYxsa0jBSqQg7h8p2MMYH4f0qG6uljWVZX8qQfKhUbd+fQdBx1PoaaEitLJiG8sxv8mMFpF7ADj0PXj09K557uQm4uum/kRsckc4wP8+ldPKWSy3jEC0bbtQhmVTjCY598/T/9Xq/h/wAPyaTFpl7dIsVxHsmjRuhRs43Z/unn647YrjbPwB4k/tKxg+z4vLyBLoRAb1NufukMDjIC8+/0FfQPiWGzvdW/s+GX5I0SIlAJMKMNjJZeh46jHfAxXBi8SkrQYkjiNPtLq98S+Nbi2iZooNRimLKM4ULuwV7hcHP+Arjdcun1m/eztE+aJN4JwEXI+YMRg7SOoGc8elfQNlFb+HvPg02BY53dJrickr5gCn73+sA25+UBjwTxWNmLWdNvLm1gUxW939mEzqiN8i7yGwGyuPujBOffFeWqut7DPEre6FgI9MtFDwyxqJGAAbzON657cYz6VLo0WnSeIhBrkF1BYxlXgWIl180EctvB4xkdPTtXoOn+ErHw9P8A6dG1zKrh/Mj5VFwp3jdnLcjAx27U3xl8QNP0vTo01C3iluJj/qyFifHyjhuOecgDOecYHTqhNyaUUBxOqy3Gs6pBoOoh9Osh/o8EcUYSEZ+UMQOFDAfcAwo74BFcZ438N2ugajbILmaSApmJ44yPKePBACEnAGARnvitpfGmqxFZpobORIiHi+17pAhHq3yEkehPHGaj8Yqmrw/aJnAuLiOKc+WP3IdxgsCM7Q4HG47h2OM1vaaaYGX4i0uSXSmuNNaRrNooWRRtCZIBAk2LjdkbSODwBXBWmoXP9oRx3ZSERqiSqMDK4xwDu6HjgivQLnUbi+0WHQZoERY1GDCmDjn5uDxn+LPUkmuK0/8Asm41ltGutyagv8WMgYA/i2Y+7jHbOB6V1QA6WC7s9W0Oe0sY8LFJIiqHDSMyYJJGflf/AGcV5br+izWREVu03kNGWJYAgZAJ+6eMentXXTQQaRf3V9YqInmuPMC+YRsduO/TPI5qW71J5U/slk3JMiK5LbXTPOFboe2e1dEfdA+s/CF+Nd+FcP8AZNxHJerF5JLnCxPbDeGXjGcDG7HQHj02PEl3YaNb/DS7Dwy6jLFcXtwoJK7pY/lmAPXDLwMbuAMCvmrwFqn2Oz1vwTJemxstUti63AZYzHMmF5Y/wOo2Mo5x0x1rt4/DOp6dZ+DLzU2uLzSXguRBaxH54JJlAVA/LBG+8MH5cDHFaw1Po8Jieakkuh0fjjVrK8t5/Mkkht7xsy22cbpPlGR8pVCWAOCcAcDHIqhBb6tDZyxapPJBHFPbQSQ2kg8pooyjL8g6HnjgEccV0fi/Rk13RbzVddhltriCJbaxtom3YKDMcjlM+YxducgBQMYGeKGq30EGhQzukEeoySJBOSflkijjyX2MucuCqnK+9bRZpJsk+KGpf2hrD2VtPFKZ447fHlbvs6qxKncrZ3KznkE8nttxXtf7Ntnfw+ONUvJDAlteWwtmt7cFY0fG5W2k/KzbMGvHnn0uw0ye10tDJJeNaGwESmQrM52vwSR5m0N8vT5T0rZ/Zs1yZPjBDZXVzNuuEnguYZUEf77BIBxxlW4xxgenStoK5pSl7x9S+P4VWB5Ij5jNJ5iR7cSRPIBlX6jDAbgR7+lePSKt34N13T9m/Om3sYKnpvTPH0xXsHjyJLSBskMznG4dDt/+t+VeM+GIz9i1WJj8kkEiNychDG3QdOT1rVHqo/MnT5C+m7hkOqKN3GOTg/qK+h9XRJ/gJqSopMa2P6I2R/49Xzrbrttbi3OVeOWSMp2GGPT8q+l9LU3vwP1i3Vcp/Z9zDjjhiuRUw+JGk17jR8CWylojISP9WB0561eXcgAyCCc47VRsgoRWEhxjoB6GrRILtgc8YxXps+XLe6SQlZRj+7xnj06UwAYx91j6e1Rr93cxAQ/xAcA+lOBZiuCM9gBj271LQItrndn+A9egwB6Cr0bSKcxgdONw6fhWbBhGyEI28fT8Ksj7pynPc+1Qapk4O3G4jd+vvxUiBeWA4Ix+H17VGrj7yxbgMA7cgj8KsG4jbPyN7bSAwqZFixIXVuOFGTjnA9PpW/HBPIAwA2Y6nGc4rLhuio+RflHQcdOnNWo9UuflVUHP3VbqQB27fnWM2WiK5hEahmBPGOh/M+n+FZUgIUlXJDDbkenH+GK6f7YyYV4UbP8Ad6E//qrHmu7VsgW4GT13c89ulKLGd/4eZv8AhH3jLbwJTz7ZFZ+tgeeiIDgKcAdOR/kCtPSQE8ObxwZrhuDyRs4PJ68j9ayNTC/aPnbcQgAxgYHf/PatGiIkuhhTrFusmDGueH7EDgj3yBj/APVVTzWkmuWDA7XPTgdccY6CqG4YZxnheq9cfSn6d/rJY2AG5B9Dz7VlI3IbklZV5284I9yK4XUeUlgPP7wc9AMV3tzGTIAcELkZHY98GuD1NUhWcD7u75T1rSluYVtjPjVl+9wcEkj27fSrcZbzRx0HDL/L0qvF5sjeWz/MOV7c9MVoguiqvZccY4rSRlGOhaj2/L8+M9B7/Sp40YAR8jOefrWeUj46bicg9Rmrka4ITOST0Pp/QCs5GyiW4reUrhlChVzxycnpU3lMF2H+Hk7MZ/yKrQiA7QhJJ4Vj2B/wq0AknKA4Ztg6Z4/+tUlHv/7LFk998ctMhLbcgj/gIBz+mK/UaKGK31q2VCdrW8zD2MgIr80f2Qoy3xwsZVGTEGb/AICRg/0r9PfKLa3aKmP9QAfbArenseZjPiOk09Ps0JiT+Nht+tXH1S1k027eF1Jh3xOg6pInYgdGHcdvwrOijxNEd33Hz6Lz1qjb+BtFj1q4160eaKS7x5sOf3eRjt68Z9vWqOIf4M+fw/cbW4Ekmw4wR0HXv0rzKTFyCm4lixzu5PHFe8WthZ2VjLbWKeUr7yFHOGYenHTHT0xXj9nYSpqnlOhWeOUcKM98/wAqQHVeE7ZhDNdk/vFk2rzwRgVo+JAx0+OLIGZwVz0HHQf4dME1oaGFEuoD0nCbf6/jTvENvvs4HC/dkHQdsHH68UAcxp8e/T9RHl/6y325XhODxgV0PhYf8Sy5AYlumCAOMY3H6/0rD02M+RqWPlPklenoe31roPDAD6VcgdZHdcH1K4/IUAYGpj/iXWHmj5dk598sc11ekJs1W69TBCT+WK5jUCp03TnDbVHmA8ZOVPQZ6c11elRv/at83XbBCD+X/wBagDcwMBcfMf8APSmn7vzcDovHU/zB/SpBgKMsOPUUwjC4bI28jHQD/CgDhfEzq2qyLyQ1rt4HAPp+ldnbgPHEDjb5Ixx0OKkxt3N8p3DByB296lwFHGBxgcZHTsKAEX72PQAED0HT9K04CSvTjGRWO0iR8M4DhTx1Gf8APbtWhCxKD0AAAoAW8OU3EA+v5VmDHUFfw/l9K0rn5Y8qBnFU4IEUszjJVQ4z078fyoQHjPx8l8vwhosL/cfXrLf7L8xr0GR1upyyyKxPIKEEdAMEDpWV440SPxHrHh/T9WUS6aJnneFW2Fp40+UkjnaPQY+taUuheGrIiSeBII5CwLmZ0AHvyMHGO9adEge1j5i/Zt3z+GPF8icmXxNdMD6AvXQfEv4da14v1bT7zTx5kVvE0ZCeuB2P6V0unfB/4Y2TTr4Y1vWtJa4lMrpaXxCu5PXDDafbjitf/hVYQFbXxz4ih+rIenrgDPtVTknPmA8An+C3iOKYXY0e/YpIJd3yAfLyBgY4/Cvrgl38qRkKEIuc8HO1c/4fhXDP4A8TxYW2+IusBTwBJapJ+uaoHwL8SomLwfEdSoIwJ9NQn2/ipXQHp0NpcyKHHHXH06e1acVqqn5VJPbj2xXkp8P/ABrtgPsvjjSpT02yWAX+Warmy/aEjbMfiDw/cLxybcr/ACFOyA98tvMy2zA29mHb/wCtWjtnkA3xqrAcNjPFfPX9pftF2KfI/hO7HbekqsR9MjgUj+Lf2hY2G7SvCrsR/BNIvH0J79qNAPfLq5h06L5+4I4H3j2wB6VzlxfjpJJh1A+ROTj37V4Bq+q/HDVJA91oeiRyxjaDHeEfKeOFDVn2l/8AG+yjMcegaNIDz/x94wPqWqAPcrjUpI5l8pMtgldx6MfavkX43NqGoeLRYWVqJUlsNsuHCEFWyoDHgYYjAPH0r006j8cpsmPwnpDkDPy3i8/rXNXlr8XLid7vUPhzbXUz9WjvISRjp/e6e34UwPn28h8R6V817aLGoKIsRKkxDHBGPUdxXivjCzSz8Soka/LdSNeyNtA3SPkEZ/2s5r6+1jTvi9qM9sLj4dAW0JG+O2miklZR0JJ+UY9zivlH4ga7d6h47uLLUtCutHubMiKaGUZKsiMMD5QNpIzlcrjpkHNX0Oml2J7d2kks4yuUj6jtz1r57uWabWb9s9buRj26GvoGyXJQsDwg2ivnOMmS+vGVGA8+RlI4+lclf4WdeH3NQ5ZiMhgwH1X/AAFChW3A7sZClunI9BTGKjJZgGbG3Iz/AC/pxTkkdS3Hy4znHGR/ntXGeoQx4OE+6TJsAGeBxnHv6155K+bqZ143OxznPrXo7SRlPMyFPckH+fHSvNm/10xX+8ec8dfQ1vR7nJX7GxCnyc42Y2kAcHjp9MfrTHZlQFSCT0yBxn1+veliLBFQgNjjPHGcZ4/lWlB5UgCSLvBORk9gBjj1IqmKBW6ABucDAz9P8jFP3Bhtx8y4ByAp6dR6UyRBGxWNiFLD5COR+X86bhvuy5GR0GOgPt19KRoS5YkBAWJ78jZ7kEcD9KtZQFUy0Y5PPIO3rj6f5FU8byu75sn8u34cVP5nzEkso6cDsOOOg7c/pUyKiPLEAFn5fsGJDevbAODSEKCkZ4Kg7Qev0PYjPamcpuZPukjLYHPHOaUDAMafd2jaMemAPwOKkklBbccEh1BO09FA9PX8qG2KwUHYgXIz0P074+lNKAn5/mDnhs8DHb2x0qQ8kscjOBxjOPbH+cUGgm1mIDt+7x0bsOgKntTgfl8xRg8BR0x/T8qbn5QzuO7HpyOwA9vSgkyBV/unJHT/AD09hQA8fvOdoHJBIA+Yevv9aYTGHy+VbaVPfIH69KGy4YZPbgdu34elNILK3OM/Qf5OKAJQDuQkqRngkdQ3+fYUMjRooWTOCO3p3GTiqm35fk/hXHIGf93/AAqflJRCvm7kHHRsgAcen+H8gCVyzrnPGMBRjC8jj34FMIRTvbaewAPIHcelOKkjnjOcZGCBjGcDjg9qQGTbwN2cFWGFxjjGPQ/57UANBg2iMptRSTk9m7/gOlKHjx8kf3x1OCOPQf41Z85AFHlg7OnG0jaO/sTUvm2qnPkjA5BzjcMcnH8hQBW88lM7vz5zgAYHHHNQmb5FTooXdyO+cHoKssYGB2R+Wy/Nt9v5cf8A1qrlNrKqY3BjgYA4xz06baALQaCPYZFXcSNh7v059BnA/CpG2PGwAG04GV/DAA44P8qzQis2xpIw0YGc9hnPy+4wKleF2OG5DN8p7c+g7AcVmBJJ9pi5j69Mg9Bn+7+gxSLdXYUFsNwPuDunr9f0qJRJGA0oAx1O7t6A+36VIqrluo7HDcnj8q0AsSTyONh2qA/HYZHUZ7c1WnZc7gyjjAx1JHbJ4+tSiKONSkRO0Y4Y/LkdyO30+lSNGZI1bZuUEMoGA3HHI6c0EtFBI1kuBCjbS3yAjnryB/THvV+e0W2QyM4zhyg5A6fp7VSkgWMid2dW3FcN0U4ySMYyMD8BVj7VKGEEuWj2hiJAD09PTt/KmiHE0YbmK4hRLl1SfO1G4AkT6juBwRVfULZo3VpMscHlf89sD2rHnaM4aRQOgRkOD9R2rU03WbfzFs58FSMB5DkEj8P04BqkzFwsUF863ZGY7eQCWGc+tacczO4VQEUk/d6njpz04HaoZYFZI35A3YJXhgexHHTHOP8AIqTxvFIY5m3p1+VduNx6f59jQ0VGViyjhQW43DICkYUY9B3P9KXkpiN9v7slu547ew649KYoMny5XdjjJAPHXHTGOKheRI90bNui3jHPBTA6ds89v5VBfMXVEhCtvwQrYO3HA54/+tnisS8s8sZLREQH55RjKg47dce9bqszq54bHMbAfnjB4GPbnrUI3ROGU7TtAAHX1GfbHfimhNJ6HFJw7KBzwfTHp6fpViN4xJneADH6fK23n/8AV/kVt3VlFc/6REcuW5X0Hc57471zw3rgEFQWA5/p6A1smYtcpqERsucZDgdCO/b3ppkyTgYCr3xjj+WapRz+U5jz8vJACjILe/bFSeaGdB0HRl4+79e9MVx6ziN1fYN2Nr92PrmpLA28dyUy2CNuMZwG6Yx0qF8/fwAFbC44/XvUlo8Zu/MJA2rzjgkj2FBFTY6W2Xy54Q38LA9P0/LmvTYr77Jp87mNpfnzhSE2o45x2469Me4rzC3lD3EUruOxycdB1PYcenpXocwkXTJSvUK+07ckNgDjPHr1FaRWhzSPM0AhXyslSpbsANu4446AgdqULwYsb8sD6dfce1OlU7FkYZkG3eWHU/1z6Un3XLHGAh5B5/p24GKlDROEkZyeQqjv/Cx6D8PaqdwQLdiQGYcE9/px2qQIQQru22QZ9s+mPaq17l4FkX5dvGOmcdD9aQzmyrFtqDqcHsvtxS+WAr7lUElQ4XjHYfr6VHMv73uDgZUHGPQ8U4K3zR8HoF4yR3rYzP/W/QvHJ3fxcc8U7HyjPXGKTB54/wABUo7En8673sc43k43enbvTgBjPTcOnanAdV70g5HAzzz/AEqADA2jJ6U7qW757/4UpHy4x0waU+nft249qAFxwAKXB/KkGM470AAIScD+dAEgH8A6MeP6U9frjt+VNHbGc04EZ2k9/TjFAEgGCBx/gKVfTuev+e1N6g5wSOB+FSgt09h9aAEHfP044qXHvTAf7tOGDwPT/D+H1oAevyn5Tt9MDgHHpTxgE7xkfy/Ko+COGzzgAcZPf6U8kDhuBkDFACjru9uNp5xRnlcEnnj0FIANxGPy6AUpJ6qO/QCgBQCPlZs8+gH4UgJ9cHpjpmnHAGTwP5H8KcRzg55x6UANwByv/wCqnBT0zg/w/hUmOvHel2g445zxQAgyRxgkj/PFPOM9unbv+FKOvYkYJ/D+VRnOO2Rnr/KgB+RnnA/z3pQFPzHoCcYHp6UDHp0Azk9B3pyD5SnQZ3Y7/wD6qAH477iTjkdqkXJydueOnSozkL7hTgY54qdRuZemMDGemQOhoAZ0G0H0IHce2fSn853HGfakT5huAOD0Jp4APQ+g9D+VAAuMFcfLznPH4UEnA7Y4wew7D6UhUcqw5A4P1pSCT8zZz0XGAD9KAJhjPPPY09Rj/ZyKiRfm3d144qUg4w3Q5x6UAOwdoJHFKR/D0PTB44xR8pBPrnn39PrU+313YIxz/j3oAqnHTPXHXpioH29VXKtx6cirLoTuHQZyMDnHpSOpc7iQNw5x2PuPWgCtle5zx39qcBnp0Ipyocbc9sZx2qYD8T0yKAK+0s24rtG709OlV2zgEj5snHOAKvMqqh56DJ/z7VWkTAAC9vTrQBXIJIAyAqDnsfwpcFen4f596djr9PoPoM0bMDDcYGRnvgUAVWRl+UAj5vy9qFDEY/u8ZPH+eKtnnHYHp2/SoyvdvwoAr45zkAdKdtZBtI6H61Nxhh8uNuSMd/b8KO4KgD5O1AEAx0xnnqR6Cl7ckDGB/wDqFSjhWA7jJz2pQvZQGx0GOPp7UAR9yM8Yx9KBtIbA3EilA4BBB6Zx29vwpdp/iwB0x0H1/CgAwGXkHJ4wDzjpRghtgG8c8he/TFLt5wO549elLwi5O0ID+vbAoARcDszZxnueOn/6qcVJHpjg5GMH0+lHQAnpjIB7e3/1qXjBHHYDj8P8igBCuAM/Qd6Rdo4jXaM8/wCHtT/lDei9PoB9KZz1IK84z6UAKM42gdjj0zT8D5do/L6fpimKOAcbQv6dqlUEANjd3GB0xQBZUN1J9galRh6Zx26dKh6jPLYbj8KRj1PqcH6UAXSd4GFII5/H/PFZXiHX9G8JaBdeI/EV3HY2NpgO8hUGR8HZFECw3SPjCKOv05rXtYUuZEhhJLOACCenavxY/ba+Pl/48+I3/CB+ErqQ6D4ecwRmJsB2U4lmXGMPMRgN1EYUAjkHKT7FRjc/XTwB8QtK+Idjd3mhc21sSuWBDO/GT0wFA44J5xXc48scjHA9q/Ff4EfHrV/hIsGnXalIL0hkfIk2Qk7jHLwDgv8AN77jkkgV+vPw/wDGVl4/8NjWbQA7WSKQqCFLsDjb+IwfSmaSjY6xtwxkYyB9AKkgYlT83fPPcew9Ki2ouc5z0/ADp9KYozjb1A/QjoB60GJpg/L5YO7p9dv+FIyB1xgBRnAHvUMTscIxICDpt54/pUpcYJx079gKAKc9uNjKu0Bhjp6VnFIhxt477umR6Vp3DBhsLbfY9zWawBGMcc8Z6UGhWIG3dj5Rj6UFQ2QOAR+ntTzjI5C4z+FN5AHP3euO30qmzMbkZPbAGB9ODTGQAkZ25AHHp/SpdrDPQgdBjmgbcdsdOORiqAqPlevPsPSoWzwMDFWthHGACMj24qHaEOR1PTtntWYEH86UD+HIH+fapPL52k5Hp9akVVXB4zu+mP8A9VADBjIXbxmtKGNFzjqVx0/nTIUMa5xjPU+uOlWlGMEY9MdKDQi2qqgHv1/Clx1HXC+lP9MYx0pmcdP8gUGZOnA3FhtPTjk4/pSHG3I6YyP6UxRxsJHT8f8APtUmQRk/l0xQaDTggY+Xd+XHemhTnaO/engnA44/xpBxxn346CgCP5Qv3l47daaxznsR0/8ArVKUOC39O5qPlfpx7cUAN5Bdc7NvOMY7flUa4zj+E4GTzxin/MDle3TIJ47Cm4bIyckdewH9KAI+cZwM9Mjvj0pGI79uPyoOfugdew/zwKYWI+9QAE4yO4H+eKgJwf5EVKzgKQAOnXv+dVt5GMHbQBNkYwtIW5wD06VDyB8pHp+H/wBao2bcuxccD0/lQBbD4wDnH+eMVHv+Uc4J9+f/ANVV2cjnI4G0Ypm729OP6UATSE+nXoTVNyAP88fQU73AGD1+gqA4zkn/AD7CgCNiB95j29uPrUO4beOnT8KWTnJAxgY96ibpg+mMj09qAE+VcADoe/NQvg4Xrnv6H0pxyeMADsR/hUL5PHYdunWgzGGQFVRvlPpjvTTjGSMduPWogwxgdqeGAO/I2kAY78e3rQA/Lfxcemev/wBao2A5J/OpMMMgcZ/X/CoztGR9369/pQBEcduOOKUH8AKaePw6UvAzj6YoAmGehx1zUnXn/IqNMfQdKeBx06ds8UGg/GPQYFLnvnqBRwBk9B+gpPToM9fpQAh2jcCDjaDjtVd/Vcg9u9WG6ZwMHt14qKT7pHA7CszMoHpt/SouByAMHjFTtwcZ4/pUDcd8AVoaDC5244GevY0hZFcHOCf6d6YzZYqvXpRvIwB2wKABj/skccdqZnt1/LpT+cEg5Hb61EcKRtww+vagA2k9+n6j2qAjA4Gex9KubTjB6jp9KbtBA2/d7/TFZgUApwRjK9h0OaD0OcD0zVwQYx2Hr0P0FRMuMf5NaAQED7voPyNNcqoK5G2nH+6oHXGOxqBgBhR1HDfSswGbT0AqFlOORjJ+lTcbqhOBgA4xQBXOB07Djj+dNwMEntUhz3/z6Coj1GPp9AK0MyM/h+FMPJ7ds8U/pk5HJ6UdW54HegCuR1wP8BULDdnqBx0qwzKRnGeuPbFQHAO3PX8qDQrsm3PX8ajHbH+RU5JGD/nFRgfw8UGY2lHT0oxTsYoAB0FO7fypKWgA9j2peMf4UDsB2pAc+38qzNB3fr0o96MdOlFABTx07D/ZFR08dhjPpQAvTr27Uw8dvwpeOwP9KbwOmTQAnf6Unb60vtSY/SgApwptO/lQAo9u1OpoHT+VO/rQA8e3QU/t/SoxT8jmgB3t29u1AxTfSjPrQA/gdeMDim+2KXOcZpp9D2oAbkfePT0pvOOenanHn6mm+9AAc8A9e1Jnk0cdBxQM4x6HNADv6Uf0o/Sj+tABwPoOtHp+lH07flSUASZPqBSg4Az+lRjrjFLQBNu6dh1o9jjPpUIP+H0qQHjjp9KAJhjHPGTTg3b/ADioRycDnofanZzx355oAk56DrRx6Y9qiBGOfYdO1Lk/p+NAEwbPysBhv1x2qTPX1Hb/AD6VAAMYOMg9u+RUqnPzAcg4wKALAP6+1SA/TmoR6VID+npWYFpfmBJz2zjpUw4zjnp9APpVUcdfT+VTr2yQKALajrjGB6VMhOflI6YwBziqqHkKB17VMrNgZ5I6Af54oAnDL1zzjnIxx/jUiNn+L6AjpVYEtxz9KsIzfd/TsAOlAFrBxUqDPA+lQqR+VPUjODxQBcVvly3IB9KfljnoM9Mdh6VVU4AwD6/Spev+FBoXlK8A56cYp4x2qmj7cZ74x7VOMDjIoAsr/n6VcT7w/wA4qiDwfbircTfOn+cCgC8vBx09qnGAc4xx6VXU/N7f4VID/LH0oAuA9BjHYfjThzgAfr0xVcE468/yxUvTBH1oAOD93O3sKawz7jpx7U//AA6U3jO324oAeqEc5H09qnXKgZ/+tUI4PTOO/r7UAjB6e3PFAFhGG3IznPSraH5RwBjIx61nRyNlt2B6eg+lW43BG0nvj6UAX1HKkd+nvip8jn0GB9MelV1OQF9j+H/16sLk7h39e35UAOzztH408AjAbv8ApSDA4HTFShQPl7hc/WgCdcD2qfqeKhUZ9+Kk6L26fyrMBTxz6nApnXGKU5zkdTw1NH5AcCgB/FLTgf8A9VJWgBiozx0/+tUo6dKicH0/CgC1HdWdjEdQv5FhtbZfNld2CABcd2IGfQZr+f74/wDirTfFvxq8U6nokxNrcXuLYuF3FAMODtLAASZ7/pX7afFPxRoHhnwDqsviGCe5s72M2Ritwd7NKpAAwCR+APIr8GviGPDyeNbk+C11BNMSEStHfjayXzZWRcceijJJJJYgkYNZ1NiJuyLOj6dCIG+0Wp89wAC5xHtOCRjd17dOgHTveisvJk/dy4j6+TG/KEYB9f8A61cXo+vvZXO25JlVJBhO0akZGCe3bB5Fd7q2sw6n/wAedoto6D5mTGT6AgAD8fwraktDmM65WWVJoIPki4Gzhd2f4unJ9K8eur2C9nZgpjniQq0XuMDA/wA4+lehajrIhtZFJlgugj/u9h+Y5xksABjHPsRXl1lGZZ2vfl3uSCpwTztKke/FOYHRabBOU3TuUxGQkfZgB6f5/KptJ0/XNU8RjSLW022cWDLqDhljjj2gnPAVj2UKfmI9KqxXgt3bzf8ASBGAHDdVYHoK9m0XXotX0kWlhAEjsdiyQKB8xPy7sHrk8Y7ZrKMbgM0bwrYG+mt9BY3LQvsxcuuQiDDvkYBXJGOMeg6V1/inwNMNPi+0CCRfuq0bEHJHQDA4B6cc964nRbWY63da7eKY/skZjFkB/rSw2Z3dgv8Aex14/h57X7fFqdmtvr0d60KZHlINjEDOGzkN09MVsaRR8wQztLd2sV/Gs0tnK8bQuf4xxyeuAQvHfGK9Htx/acd0r26PcXKssYceijb6DjCjgCn+IvD3hXSrt77Q4p4ZZZw+x9zYUgkkZyP61kzQXRs45kumCSsqFFHVGGQTwD26dDSSEkZWsXlzLdw6XdBBNbw5fYMAbun3j1+XPH8qqxgQRSQn7pOdw7NwQKv3s0c0xjeFJbxhta6U/PtHyr24xtHX+QXGFoun/Y7m9t53a5lZ1G9ugRPu8dOnXtyPSsKiINa1aa4PlyqB0OT1KelaLyywF1RSyPjbj+HNQIwQ4T5SRsx3DHp+XSobu8NtGkRBaVThj2Hp+Vc4G1pCWlxeCG+d03p97I8sNg/ebqBzx+FegXU7W1ha28Zh8q2QJESOEKj5nJ9W6V5Fb6rdWr7IZo4iUbfvAYO3A/DIUZ/StOZtT1tLfzwljGgKCSQ7I5MMOVU+hI/CumBoYXivFxfPfpKHDLsdl6Hb0AOMAe9VrCBJnS1sUeTgKXxjJ78dhxXvPh3wv4bSe3GqSiW4IyGlHlWUZCbstngqSMemewFSXl3ptlqpGkfZbgRMwme0Kuj4zwpXjGKsnlPO/CXhAySXFz4n3kAbIUgcHLdOT7AHI+legiw0nS53m0tZLe6ePyhLI8jP5a7WCqCdoxgdBxS3J0vT1N3puJGvSC1srDGfTP8ACAQWYjoQB0Iq9pWiatd2UOoXQxziFXbmMH19OnSgk4y/vbGO0/0pVkUghzIN2xl9UPHGO1eYanqF1qMH+jIzFyU+Ybhn2HUHb+leheL5tDg1tNOuZ3S6jw0qQMPkDD72WGBnOQo7Vzt/rz6Wss1pZxsqg+QSOcqu0EY+bIXk4NS0Bm6TqHiTwtbQWN1btbjzWxLkFX4ztZTxyB1J/Tpn6nLBqrS+UT9omb59wA+X61hHxhfzQP8A2zMZpTIZPmUAR5/hGMAcen0qXT7xbnVQkcbfvlJaTkKnHf8A2ePWpJTua+naIun6WNOjYrvw8jnBbOAMDHGAB8vpWnoujxadK85LMW6f3SvoRj+vGKbFeLDiDKLcA4VB746elbsGzLKp3SRDcUT5tu7sf8Kxk7lDopTLeR2rASK2/IBHHHQnHbivWfA/jDwnplybPSEihnlkWKZWjCztJg4ZNwywBH3FP4Yrx+Pw/qs8kF6zpb2jTHzySVlaHIDBMA4O3OO2cYPesHxbP5upC88Lah9kv7KQPBHEqq8c0WTnG4gjn8wB0FVRjYD6b1HTfEtlqtxcTXSR20Ks4lEe7ep+b0Yn/wCt61lWiTPbiaG+uil1DtyTuEZU8rswAFG7gL+HBFeI6J8YL240m2k1e5dbqEtFPujJOScbvl5YMOeenOK9GOqW6WkNzHIiptVrVhnkMNwBHB+gIHvXQbKxyHjODXPMS6S4jmsTzuTMJZh2bcPlyBgHOO5AryfWp4U1D7fZwyLcEByrsxVlTgOC2Tjrx3Fei6fqVrdw3LySF5LjldzA7ZVZuwHAbj2NcF4/Mtvq9mzfOiR/Mo4TBx8gGDknjgCpZE0asV1HLpUcOQFZmfgAkPgfe/l6+9eq+Az4NGlEa3bz3VxcnDqqEpFsJC4LMD6dMfjgV5zpltBFe2WlavMLO1mjjRZMfduAg68Z65yPxr1ay8EeG5beeXTfEwh8gbESYiKRHx8rIdyZ6ZC4PYEDIqRx0PS08T/D+LQ3sUsLe38vyzHI9uu5jn96QQDtCbfdiWxVXTfEfhO7dpNHurcG2jZjOkOzyd5J5GATjkk4wAOTXk/hLWk8N6CNP1C8juLq5umXZPEZExnbnOMnoCSexA7VoX2teEb+wutPjntIJ7hjK7MPsweTIO8blAJOMbeevfFaGh61qQ1R2WS5u4mgRiEeAgl92MevC4x1yORUmn3GtXskC2UcUmxigR28qNTxk+5x0x+XavOrfxf4aWxFhb6ha2scCKIoDMxYSY+Yl2zwDwCD07DGKzI7/wCxaRb3k9/cwiZjgyeY24cHKKg+7wCMkA+tAHsX2TU0K22oLp0DLJtBC5AXg5DKMKOx3AflXRXfgCZrVtT+ztEUmKZi5eRFXO4dBs9s/gK8y8N3DalrCQ6HeAxXLE6hdagV2RqA7+bkgHgZOMjnGcDp1/xG+Jlra2sOjeEb+PWLqaIvFLbsPJgKrtBfHy7gV4HOB0yDyAeV674qudGUQJDkn93HgYVT6ketZMya2yi6u5D9ou9mGX/lmox2OP5159Ml7cTLPqFw7yf63k7gTnsfT8K65NVF1Iq3rvHbRhEd4j0yRzwT/KtDMv2kFxLcYa4lWR/uyk/M5XseflUc/L0FcJPoF1qETRWbBp1aVLy4diAvPAbI5zxyvQV6DeXekQ6cIdOk+0TDmF87GV+5K4G1V6kc9a4efWtW0pE2C3Hny7pHI3eYUHA2ZHX2xVRANa0/TNF09TBB/pDYWSMqDG+4YOV+6QT0APT8a82uGsjMt5cQ5miGdg+VAy9AB7eld15UmqEX91JLJKDvTABiGfbgH68emOK5fxFax2NhHsOATucnqD6+n4CoqO1jKpEyFRdXvdkjjEkZPA/QfT+VdZ4HmuLnR5o7mFUtUnHkh1xlkxls+wA5GOciuW0HS5dR04ySOIj5mPmGFCd8dP8A9delWscUSx21pgRRKEHOOg9PeuCvOyIhG5aXLMMybhyHHU4OcZHftTlZ1DFPkYKNhY5xg9PrjFU79r2K0ebTyI5iyZJH8I9PeqOmz30wl/tLGwMFQkbRvGP6Vxmh0HkrBmdlVXkHzkfxfh0/+vXnGn2y6b4gv00dN918sfmv83kiQ5KoPbgfQVtw+IobvVbnSZ1a4tfNCoUxldow/TnluBXS6doNnp+pXOqQM7C4RYtrndgdyOB1GAMjjH5PYCHUNL066c+fEGkeMoOoPP09uBXOaPO2ga9BpscSR3NyEYOThUiHC44xkBcH/wDVXf8Akhj8z7TGN3vkjH5AUy50aO5vBerb7rgxLFGd3HzcA7QOPwpQL5D0awhnmw7R+WzKm2T0Un5vzWtJGh3rHbgx28TtgDksSMZ/Kta7WLRbGKygIeSKMK/HykgfyrLtruDct3KvlRn93GqnHA6tXqU4cqNSO0W48173cxKgqpk4VIvb1qzDM8kkMoCyW3mElSuDuAxu+gNU/Nkv5ruNJAiB/LU9uOq49qjE8kixWbL5SIvzhR1+h7c1oaF7U4oZNss0ixYPmPuX5So9+mPQEZr5e+LWri7123X7QGtoYybfA2p82enfH14r2PX/ABFK1tPbMuVtM5Kclj3znGQOgx6V5fotjb+NNRki1OGLEEbCHgAmPI3dOfTArnlU1sZN3XKP+F/hqY+FZrqUnzNUk38jPy9FHPY4/KvYrXTFhtJm2Hch8lCg3YZBz0/u1PodrBaLHpdlhIoIhFbSkdGVQANvsBgemK3Yoo7a3is4clVJRnxn733m47nt7Vz+z5mSoW0K9vaiDS4cxF3j/fs+5QTOBhR7gZ/ziuI8i5lWc3KFZpZPmPUAe3U8dKst430K/wBcl8O6dO895GrsNq7oI0j4XH94kHkYwOucVYgLW8ckEPMkp3QFj+Ab8v8APplVgtEug+Ujt4ZIpo5f+mwhOP4vVj9fStDVGgtY3GxlG5im/wCUZ9qr6NZN9vhjSfzljY4LdSwHYdsVL4h3xOYnk8x8hskYGGqLe6UYNlGjnY7Eqi+Z/vf4UFXupVtBuPmFlkVBnKn+fGBj+VNCSybkjXEm3K456elW2uU0W7tL643wxSSJFK8SbjHu7jr0B7Dp0BrJRJ5Ti9T8NaVrvi+w0RLUobe3+0Pg46cqu3ovr9K9o1LmGCJVISBFC7Dxk479sY49q5qMIfGM+rQRrtmsTEAAQ6gYAPqCQBj2NdJNaL9iU2zBRJ8mGJzuUYIr1aHwDUUjKSyszp8iuEDgk8NkAnsVxjHtXl2nEX0MlzB9xW8tWIx8oA+6OO368V6UkI0xWnuHJiQPJIdoAVVH15GBXC6eIpEEVsuIj8wA7ZJI/Q1yY7RIzqnJfEuInwHBG/3f7VgRs/3SfX64NaHwsIl8AacCc/PdZ46gXDgUfEUb/A00YXmO5ikTjgPGQenpgY/Gl+FEYj+HWkKf+eEspyeu6Uufzzx9a56n+6r1M18J2L8z42Ywfl7gHufahBGAXOd5bA7gAfTHWnlsqnByzE5U449KjLCJJGnPlxRKWLsM8CvKIRJuwAg5BO4Z/T/9VZGoxGG2kvI1aa4bARVXcFA9B1xzVq21CHUBEyJsdk8wg9l7cdPmHSr8P3S6Z7hfag0L2kXEt1pEUroYvk6E5OAORj6+tWMsWjbb0+7S6dCv2BkPy/LtU/zp9u4jkKyYPlYRT0wTj07AD+laO7KTMbxFcN9phs1cIBF5zuOyHt+NU7PS9RbTrrV182ztYY2WOdcKzKMbypbofQ4+nTijrt1ayeZa6WjSP5m6eSQdl7Y64GcD/Cu18H6r9t8MXdrPm4hsIM/MuFcEsCuO+1Rx68A9K6qUdCjkvCtxLHpJPzZmJfLfMdxPIJ7nHQ1qXEK3DJNC+MYX3TtzVTTnle4kglVV8vOFAwc9gR22jjFaFjvkeWHbwxU5HAB6c/0rnnuBe8I+GJrfxXF4hZ1dBayI8IGDufjk9MFRnd9FxW/4nEJv44LYL5cUeMnsGORj6Vt+HVAuZ4OZBDEPMCjON56fUbeBj+VcprEnmajcOhGwcAjkbcdq6ato4cuJxt7dSqIti/Jn59wBVgeBz+HPA7VblTy0iTPoc9OD0/Km3SiVcFRnk9OD7VKieaUQlv8APrXn9CDT0S8fTdQgvYtm6FtyAnjOMc47HpXaWmsrqUxtmiEENtJKyRjDcuSwQeoySRwOAPw86iKxzhv4OCOMdP6VfuHlt79GgAP2qPC+zIAT+ntXZRlbQuDtoalsXsb26vS/nqMuCcZOOgO7mq9vFFqdtJdzJ+9lLseSMqj/AC4HbggenHsa6u40wf2fb+QA0rAnGCCWIJIx6e1c60c8VrHF1UOCp642rz+XNKttcqexQuihkcpzt4JPYAfpxXKIobUE8vbt5I3DvjH61sT3KSRy+SVZic+4TPFc9ZSs0wEQJJTjA549jXLAyOl1W5eLwfeSsWRIrB9q4GCWBTrjOOa6vwXN5Hw6stNGButoCzn7oMy8/wDfOB+nauK8QEP4IvAGYbtMlIzwAQp4x7evp6VzemeK7yHwpYaVHuSZ4oE8zdhcAAfKPzz074GK6I7FJ2R3PmPc/MBhANu3G3BHt75Jrnr+LevkbmzJxkY4Hfp69K3jKsaFwF+8h2r23eg9fUDj9Kx50USbicYU/iD6Vw9TBowbgKsRt412hV4X1Gf/AK3avRtBDGONwAGDIAff6V59EfOhmuMYIj24P15/yK9F8LJE95bwSMdm5B7e/wDKuqJ0U2dv4+ubaK10vRov3t1Cgu938axAlY1JPGCSSR6KK8/1OV0jWL5STuJfpuc4HC9ug6V0fjKW8utVs7c7wtuJFDj7pDse49hzn0H1rE1Rokgit1A3RDBx6kD6dqWIlujSs9EZ1mI4bf8AeDaowSPU/Ss2Y7nc4DDkgjofyrTudiae8jA9Mpj24NZLEsNrDbt55/KuNI5CtL+8lDDo2NvtXOWhLal5w3ZTjkfdPTIropOIgo6tkA9hz/h+FZNlCZNS5yA33u3Ttj2rWK0A9Dh8yKNRCyZbac9lx1P51Y1N9lokSPvKlj5nTPt/hUccZuVWODaU24OOpUdKfc7LclJhtxwvc5xxx9KykbLYw9Q+TTcf7PX8K4G5Q28BkH+sLZ2d8d+PQV12raraW8aQ7CdzBFYkAE9vlxyPTpXmragrXE08rAYYkg87tvTHHCenrXThqDexizX03zFjeRjhcHHYkDoa3Le8fYdxALkYC/5/CucW9UwCQABuhPYD0/GrelXSLcKAm+Lod3G89Pwx1radGxCO21HN1FBCCERBhgvBbjjpWd4jkdI4bSTK4RJGxhQCWYDIHbA6fyrodNVL6/TyzlIcFCedyjr/APW9aw/GSiTW7iNSBuSMKD2U4/Dg5riXxIs56SRg2UUELlCo4PJ/rUtopWQRxrnYN3ocDuPwqGcqN0YcOxVf0qex2vdh40fapUFh1Gfb2HFdXQD0jQYAwklXjMi989f8Kpa3IYLeRG+XaWXC9twG0mteyVINPaaD5znyyfuAEHpn347cVz+Rc+Y84yXYnnoSORx6AVxSd2BFp25bfO07z198dOB64qPW7W3mtEYKXVouOPlWQj5cDoGB6mraEqE29QuBj1HQGodZU/YntlGVmT5kBwOnzY9DzWKA8fu7e6UJb3kZijKpIsmfNU7V2lpMYwcYOOnFR21naandxJdj5QpjWKE8bhkkk4AC/h+gp/iHZpkAEpEjFvLURjJKOMgHsx7Y9xWD4ajK3tvHc7lYs6pGh5jAy270Gf8AJr1YK8bmMnY3fEGoyvK8TZ/dgRFgoA3YHynjorZGPbNc20xCCCJx+72szAYztPzD3xxWlr8Q3LbxMVhO4GNerSAglmbjcegrnl0651OB4rQyI7nExUdVP3l7DJ49sV1Uo6GTY/W4lj0ydImGyZ1bdt+aRJPm+WsCS/n0zSFh2pHcwyIA4bZlWBXGOfmxnJArStnmlZfO3RRtHtWM/Mf3YAA7/L6HPrVy70y21e3NttVpoYt8bA4+aM8Jx268+ma6Yss47xRdabqVxFJpkeSiIYZIwdhcdfk4A4xz29q49A0UvlzDaq4yrA4BPA/P/wDVW09tFbSSRqy4HzLhsbDJjAPTqOPbHvxmPaXD3DqxwoALNjn6D/PSvRp2SA9Z8MRMsccRIZ4jkr/C3PO3/e7DFew2J3na+BhS2Bxu/D/Z7CvJvDyjNvMcFXIBX7uVXp+detaUq745N20BW+91yfX2rwsb8ZUTH1EpGTPqPMPl7GVlIb5uBgdh0weB6VxEFulkkwldpmI3BmxtD5OMLj0/wrV1k3J1DUJY3UxCBFTd904bOF4PHHHHvXOafcvcK4nbLy2yH5j3CgMefXr9KqnTtEk9F8AlpNfa5ODIIdzkfw7QOSMenpTr9G+1wyqSqJ8q7AOpdiTjr6Uvw+Ekc17esvDW7KufUcAH06fpQ8LyLMRz5OyXrwS2Dtz06Vw1f4hvE2PFVqbjwxo1zAhZQX43YG4H0zg85AyKwNBjktLSeSSJHlEjfMx+dIyFxzggZPIyOSD7V0F7eI+jxRglljiLwL0YGXOSfQD/ACKzLBYQZHB24ABcj5f90+/+TjpUFxjchvJ47aGUXWRHcRjcF6q3baffJ6ViL5uFkuMqke5QAOgPf2qbVLoI6yuN4+bG442fgPUGsdLia5EvmNjJByeFxgcY9cVcIGxJdTRlGMR85Yiu4lf4eMDkdM/jWaq+WCm4GY8dOMsOnsOKmR9sJMeQpG5UA4YjqW9hWZfXEUVq1uGO6dw5VR90cHGP8/pXRGDHYsG/dwDcMPMgLbFK7fvDsowfz6Vc8KaS2q30aw25kaXIRQADkevtXI2xmkfP/AG3fw98CuqtbebVxDpdhC24jJX+HaMZLdMAf/WFXOHu2Cx9O+OvE0HhxrXw9bN5d1LYxLbXqDiUqoEkWMZAkYg4HcDvgVj+HZtN1LwxY61YB4mmmNncwvzlQG342/eyej+vGKu+FvAkGv8Ag8R3U8UsWiOYpZQ4LA5B4zjYgjOGPHGQu7FS3N94W0Vb7SNHurO0SFw0cO9VaQoMcAY4BxgcY6cc18xOlb3YK7CxyNkuqapaXkGkgLDbzSwSIjdXbhWwWXJ29OeOD2rZ8LXFxpZfw8ju3nb7q7SPasXzBQ6qTliBgKcdMEetcpYeM/Bug6bc6Z/aSieWQzllH7wyE8DcFKgoB6gelZtt8UvDlqrxRT3ruwlKLEg2rK+QCGPbngnr9Mg6PCVXtELHU+IdQutUcfY5W/cxHYlq7REBGbZgNh95RcnI6V5fq3h6PVrKTVL9mu7izRQjTBsLKcjBAOAqjG3OF+bknjGHe+JrWZl1LS/Nl3OC5m4mjlAGCMHawPAzj0HXp2aTNYRC6nZvPvEUS4HyLu+ZmUegPPBx+QrVU5UtxHETeGNYVPtNtFKY9qt5Uqk7mx8wxw3GD27e1YMet6jJqy6VcQNPCEKSlgF8p1Hyrn/YIA56+np6rLdyzBBdYlhz8v3WQH1YcfNg4rm7PR5Nb1SS2jZY5FxP83zbwueG2AY+TPBHYAEAiumM+4FeI/YFLI+RNDtHzeXgMfvj3/w47Vxtpp+taheXev6TGBb2vlwXd25xCX3fu1U8FmJ/ug4BBPUZ9D1Hwxc3rw6fJqNolujureWryOqZwAQpAA7ev1r0HRtLuPD3h46FfSR3CrfSXce3CKwZEUFtwDDHPB7gc4Wm68Y7AfPGu+HtZN5HDeoo81Wmklg3sACeQM8d8/d7dag07wzFdI9teS+XcwHZACNiOjj5htBKqVDDnHJ457d1AU1mNbe3PnSGR1igk3FY7csVHOQBkd+vTHSun1W00zwFZfbriLz2jZlNuD90Pg/J8oVlAODnGDnHSn9YXUDzbUbabSbLN/E4kRHjR+B5oH59hye/XvXrHwv8WJqt74U8KanNbm2sbW6QPcsFRkCEJFgALvA4B6/LjrXlV1eajrspjuP3QbaYUfAeBTlQp6cgdzzg+mAOP8RRaz4W1bT/ADXijInHlBOUYYwT2OegGOvtjFdtLXRF068qUk4n1h4ruJHSPw9D5otzc7ba6L7oolz8sfzH+EAbRn5iOOata3pdlYWEUbXMd2n9qW9qYZWE87QSk5cHgEtgcJHuABBc1yWmeI7W/SPwvqLrHcpGgj6AFnAYGM9S8TvgdOOcda9AsLS51G8srYQeZfadcCC4Ea71dGGC3OAMoCCeGHTGK6FJbH0dKpGpFSiYr6BJb+JdP1C1sF22N5I9tFDdCMXHlZwUiJ2ptKkttwfoMUujamdN/aA8Ha1dQNZzanqE32jcqqEkSP5gdpwyooXB7g89K6C60qw/4STS7yS5EDQ38okjkdkVYk3bCAejoqjke27k1wv/AAj93c/E/wAPanpO1odNurnUL+Vpd6olwipgHAyV5XHX5hn1rSnNXsaRj7yPsL4j+IDc5thGvyyzMNi4IGdvJI9uvtXmuiXUEIkwylJFUk4x947eh4wKwNX1EsZdxfy8bEDEF8duPwqnpk+BHHtA/u9+a60exCNz4TvYfsmp6tFIPmhvrhcL6Mxx2r6J+HsX2r4a6rp5P+sE8A9AMA7/AOgHoc14R4pgEPirxDEnT+03/XJx24B46V758JIZ73Qb22topbj5ZZ5DChdVDxMOSPpUJ2Zr0Z+cVvNtPzjP9c/hVhJ0G0q3Pr6e3Soom2MVMYPz4xj7v6VeRE4JhXH0/wDrV6Z8gMWaAfvN68ds9/pUsckBQ4mXJ9c/5FP8q327zGFXPOM9O3FTC0tJAHaHG70JyQKCoipNBHtbzYzt43VYSWJWyJgxHoeuf5UwWFkvDIT6KaX+z7M4XaQCOcHjipaNEy0rSbQYidx6d+PTmpzcSx/3VUZzuXkcY7cGqa6VY7OYz9QTQNGs8j/Wfhyv04ORSsitTXt7iNQI2CZ/hIAzt/Xj6VrQOroThE3cZXrj8ulcyvh2zbJ86QY6qBu/LpVxPC+nuM/apXyOPlGPTHUdeAOKxlY0i2b7qGLyEDjsD24xism7MRby1jxjkn09BjH8qrr4d01OBczbF+8AcN6ccY/QVWl0iOJMpfTFlXOH4wfT8vpUWRVz1bQJPO8L2u0qSl3Kj7OF+U4/9BNYuqMPtjPGBgAoe2PT8OK0/DUKweE4BvLg3buFI2nGQMVmatt88ISCc+nIx1FWTAoRgbwueBwfxHaqtpuUzQkfNkLj+X4VPEAr5I55OD/Kqu353wfv9cd/TB9qzNDWj/elVccJ17AAVwGs5aKQMRuJJ2jsB/8AqrvLdvMil85SXQFvrx0NcNrQKwD7shLdTwMnp/npV0txVVdGNbOdq7I+FA5Hr/8AWrUSby8JjkcsevP9f6VzDfacEpjA5BXsP8mrMFxdL8irv9VP8xXRI5VKx0H2llx8gUsMDv8An+VTpcKDtwuEG7kVhfapC25oyCOm04GR+measiZioJiftzjC49P/AK1ZyNlI6OO6RVyy7NuMc5Zc+46Yqffu5VcMvLe/oSe9cwl3OicQvtOMFRxn3q6NRnMG9o5G46bRtGTx+XpWJofX/wCxvuPxduZhnNtZu3HGQ2Fx+mfwr9P4Fjiiim2bmX5d5HQYH5f4V+X37Em+5+J2rzl8iOwz7c7h1+v8q/SfWrrUrCK1GnIJlKjzCvbaB0yRjPXpXRS2PLxHxnW26s2T97bjIU9M9O3TFbaNgfMPl/z71xnhW8urmKb7Yr5L/wAWCAB2yAen0xXZQ/e+TCn0NByF6MlHG7vktgd+3Ss8aHCdS/tUOFkKbXXbznoCCO1XUUpjt+XAxg5qRf3agN0yAMZ6UALDAYlYsvzN8zbeu4cYrmvEE7kxWTKvlpiSRu45xiusBCOzFTkEceo9fwrkdbiK6g5YHZ5SsuOvBoAzLEBo9SKg7RbLyRjnJx+fWr/h3f8AaSqORFhi46qTg4ORxyah01G+y3o+VQ8GTt5x6Z/z0rGilktYIvK+YO5UkcEY6AdMZ70AXLm0dtDtN7AbS5AHOctXXaXkaxfAj5WigGc98ZAxXMXZK6JZykgEeYvPrkCtq2lhh1qUtg+dDCw5wAcUAdVHswdw7YyP/r0DcCRlQeobGf0oJ29erHPT07UHPHX09/pQBCVx8vJGPTr9BUgUlsN8vK4xxxRj5k2rz0Gev6VGsjKBgbtxJOM4BoAyLmYS3Usbpjyfutnnbjjp68f5FbFt+64xwQMHFc9cyJCL5xztwVx2B7DttyfwrSst/kruHzqApweoHbr0xQBrM/zDK4HPB6VIigOD7YI7EUyIAA9jjAHUVZiUhyW5Bxj2oA5Pxeyx6ho27gF5+nH8A9K4vxpcNNYW6s2UVix44JUcf4V1fjo7dR0Xr0uenX7orzrxpMIdCkkBywtpCCRgqABj8qaA4c3l/DbXFzq7QxlFAtwvUR56jHb8M1Ri0H4iXFt9v0zU1e3kXzI2lxkoenPTp6Vi2Erz/DPWb+YmSTynAdvvAlghx7c16xpV7b2nh7SrOeZUuLrTgscRHQog5GPbmrA4OO3+MJUGO8tnCjjaFI9uBihYvjLCQzx28wX1A28duDXpEBc6am1ecHGffv8AhVyOe4CIzbhx7D9BRzAeUve/FSEh5NMtiSeNgyM+n3hiq13rnxGtEM91pSJGmSzYwoCj/exn0HX8q9oju5HGGUOP4c/0FcTruqzXSfYFT9yH/PuKSsB5FJ8SfHrkqvht2V+csp/xqI/EvxdvX7V4dkXjbwB0HuTXshR9I0tr6bdL9pcBVUbcY+tc9Jqd1e6hFEPlL425Awq49OlO3kB57H8V9XDDzdFn28DaEX+db9n8VSozPolwnoCE7fhXpkFtIvJI/IAY/Kt9JQmwBQQOuVXbgfhR8gPF9S+KyzwiCwtJLSTcP3jKuE/2uPT8R7Ve8O/EHX7vUbWEai07mUBonhQLKPTjBA+ldvcwCyhxcMpbaZMRqDxnHpx+lM0qWxupGVorfzAMchcg9OOOtPTsBpX/AIzuf7Qt7Y3NtDJMseyEYXfkkdecc5wOvbtXwb8c71tS+O/iC1ExY20FojAKM7fKUDtjqcD/APVX1f4pvIbXWNK0+aNGuWuLeOGUAZUB8Yxjvx7V8a/FJrkfHvxqxVfMWW0Xg8cRg4/75K+1Ujahuc6waG82r9xbfcRnrkYzjtXzdY8yymR2G5mHHHRj2r6Qlmjup53YbHit9oGQcle3HWvm2CE9TkDLcjPIJJxXPW+A7sPuaked4ZXZQRgYwRgeueOlLgsvDfePCv0/TpSIRgMdwzj6rxgZ9velfDYPJAfGcY+Xg9uMY71wHqIj811uAhXCsccDnA4OO4H8687C5kdehLlvbqR0/pivRd5WByo3AcHopJxj9P8A61ebIpBcddpxz+n8q2pbM46+5rxTeYm5QTt4J4HzVpwlWYESKNo/iOOP8axkkcxo7YzyOnfPSljibg52AKeTnHX+VURFm59sQKd3lhu69GyfQ1WaRAxKBlHHGQRt9Dj/AAqrtwMqAD+IH1H/AOqpFaUZC8njqMdaDcmOC+OWwOudq4HoPyoD4VyCclsDAyufqRTmyeJO3p0HpgH9aXDsvlEoe6tyMf57VmA4KVILMvzcYJyPQ/56UuCXHAZxnnOP/HfQdKURfLmNvlDYyP5D2x0NILdnYgt/qzv+6BuPuR2oAdwCpZCFxgfh6UoK+XuICI46dj+Xp0o8knYpJB5z9Pb9BUq4DDPBPGccbexI9qDQUK6gKo5UZwCM4747YPXFRYUt82M7l7c4x0GP/rUoSQjftDKcLtC8gY6jH+cU4bt3BEmCFCj5fx9KAFCRoeOAADnHJ/8ArfSlAjIYIMkfw9OMAY/OlBMUYaU7t2OBwAG6bvr3pHmGPLiVQeACvb3B9B0FADynYfKysVGenTGfyHNAUr5Ozb8ucnoCPb/P04BxXMjJwq8x+o/i44z/AEqJYmUEdULBjtHTjrn9KALS4dZFRsnHc+nX6etKy7vLbdtUKFx047Y9D/8AWqB5ZlfdvKjIOdo4PbtnHt6VOlzJuHmKrc7tynbx0BP4t29KAGfPwrYRskAjnpxn6HtxU4iZ+oLLkDg/xdOKEuYfM/ebAvHUbsY4x9Pwqw17auAncZOVHG3pxWYFJhs9U6Fd3Yr2PoPrUnkZ3Kx4X5GHZVb3Pao57sM22ElD/dP8X1/l/niEpgqWLNz9xjkEDnA9s4quYC4kDbmi+VjgFSwHIJ7e+cY7U7yWiym4bF6cYAz7fpjtVRWIAaI/OeQPQHk9e3+RQJZV4XO8c/MPXqSvUjOfcUcwF0HadvOQThgB1+npSFYeUSNRvx9zgc9OPX0qmLqbawwGUDHH9DznA/TFHnTFgcKmMHHqR93dx2qgLghRiijqdoyo2gZ+7x65/Ss8yT4VWXG3jJ5Bwdv5fpVhdQkWT73y7hjcOoPcflxUL7yTI65LcjHGd3X14xj8hQA4T5z55O7cAuBzx1A44+tJ55eTEgJyu1d3BHHPbGe9EyglNv3RgccAH+6uO1RNEXUjpuIXLdOvT2oMxGjjaIunLBtq9xkeo/Ks+4gGPKwxdSGPPIJ9uxHatVm/fGUEsq9lwPu/z9hTJGaSPawAILFtmB8zcdh+tVEloh0jV0tdlrdlPLTcVc5yuOg6HIJ/Kt8xQnaQC1u4EmQPlH49dvHXjjFcjKqNlXA2jJI9+wB9auWGpTabIkE777Yfd3Z+T245wOOP0qjJqxqtAVLFOBxsUfKCD1O0+vTBzUo+dCkir0C5xxjtjp0/wpHVeJ4nEkb4OP7p49OGX6enamuXRzJuOzk+6Z9R3/wqWhpiJDJFMhiKhQRkqPlYepP5+3FW7eJJrb3807MdcDqcHHHbgcGqiMVTzx2xjggYPYEelWotqgGFMFeck7f/AB3HT6VJaQi25N224MmB+O09OB16D8qo3mii8RFi/dyhBiMeoP3ix5y/QLW0pV9m0n5WGGUgYU5Ix7LzkelIykzbwQAGGzYeSAOMe3oamMrDauecyK3mGJ8AKcYK4XPbj1qLzFwgBI/ujowHt7+ldtf2EOoMTGAs3IYZ5JHt0ziuTljxJtmKsSNiKv3do7H6HrXRGVznlGxDIkbxja3f7uMZ4602zRlmO1cew44A6f5xUM2+H93LgN2wPvAVcscTBo5OBjqDzk+n+RVHPJnXaThJ47d0yJVIKKeq+wwTn2r1DWF/s/w3cRkqzQRKQVYcICf4iF/i2+hIyK8o06KKe8jt5WXHOCW2HkjK+hGBjHp+Y9V8ZTxnQJJYCCs5WJlIwAM8fmcZHXjjpWsdjNo8ljTaCrYUBd3y/MM9KTywwOeeThR/nipWXLFdvLEAcYb/APVj0pdh/wBYSTGu7oMcfTrWfUoh3OeFJyT93r0/nVe9ZfKAbKbWGQB37D2qVFuZ1ZOjAbs/dAb0PpUeogfZ8iQEgjaMfxKeR7/Wn2Ec7uTZ5RyrFjhj0wPfr7VLEyJPH8uSucovUjtnFQMhGRIu3cwA9B6DPWrcdndwH5sKXztx7eta9CD/1/0PU/KOD3zUn449zTRkEZ6Z4qUHHOAcDj0z9K7WznG5GMjB7DFGADnGcc/jTiMps7H0GKcVTHyDCj8aQDMHHI+v+FO/vHoVXijGOg9+lO45z0IHegAxzj2GaUHYwIAOKMAZJ6DpjjimfLzgEZGOtAEgzgg9c5zUi7gMEcYGRUQxgnk54/EVJhVK7c++aAJU7HuAKcuMBsf4fSoh65GfTofwqQMDzj0oAm/hoxxz0PBAA6f0pgxjg5J7U8Nlc4oAmAO7PHAABxkfL0pv3Rj0OfX/AAwKVQpYkbRnGOOcgfyoPC47dx34oAQ5Ubsf7PtketHKg884xR0+XPB7dvxpAe/p60ASDvjvgfTFPAO3n+91PYVCPlH64p4wBjp0BNAE/fAPPFKADgjGP7o9aYhGzc2D2PQdDxUiug4K4PSgBRtzkemPyowVJKDBPAOOlJggYx+FPVefl524+ntQAz5NpXlccYPfFPxx1HygZNGCG+pxxThuDYBH/wCqgBwB/wD1U4dDx9RQAMnJwvr0+lOGcDPLf0oAdkZyCc7acMFQCMcfyoTGectx0HSnhcfNnH8PPYUAIMADkBe+B+maXG75WBGW/wA/lS4CcqcccZHFKvQDdxnOaAHDHJHAHIxx+GKd8oAAPUbselNH92nc4wO+BgcdKAHhscf3eak+Vfl6d+KgHPX1xjpSq2VA4yMcYwSBQBIx7HGKcB82FGfemdD0GKeoH3Rk9s0AA/i+mPw/wp7L9BQQeP8AZH5H2pSnUdf5cUARrhWBGM4xj1HeoWj3FnHU9OpIzU+PlyOO3+FV2JALnGV4A9+woAhII464GAD+lR4IAzyqjn1zUhBwQ3Jxzx/L0/8ArVG4zgd/TPBFADG9W4IH600c7c9Djj6+lOOQwOOB155x2pvBJ2c5P8I6GgBhVirrtBLDt2x/nFO2hgo/2QMfSnbSD6EDp359KTACk5HzDHPagAY/Mz4xwB1yMj1ppU9fX06VJjp2GP0NRnHHp2z0oAMZ4GTsHPsBSheucLnkduvtTTgDOONu0fjUh+UkHGVH93PI9KAFCMegHp6dKEDABwvGSPYE+n0/KpdkfU9V4yDg8dfwpeMgkZxhTgZ6+meg4oAiOSCG+Xcc8dB+FNYccfw8fh9OlSHPOxxnjbn7p9vWlIGcZ4X/ACKAGfLu24IG3ofWlOVUh/l55I6dOn1o3bMsPlHCnjnPamjAXA+b1GM5zQAowR8nI75HOf8AA1KuBzgk4zkfl/kCoRxt2gfdHtg1Mp5UN75FADycdsYwfT9O39aTJHyA5PGPf3xQGPTPb/P+e1DbdpHb2oA4j4oeIrrwv8Ote1Sxyl2bd4IpMbdjSKVLKPbIxX87Xg/w/rHivxHeaxqiMYftRbLHaW39B9D2HoDjjp/Rv4v0GHxP4dutGukEscqk+WQCrAD0xyRwfwr83/hp8AZ/E3x0Phm5iEGnQ7bu+mAA22sDvvYj7u4jCKOvPPGMYchvSlY2vhl+yFqnxG8LxeJdSIsbR8W9mjsA08aZDOVYHKg4AyDnsOK/QH4W/DvTvhL4Ih8K2N099KZhNdTEjGVAAWPAGFUfWvR7mWztEFlpUQtrK2jWC3hXhQgHXFZ+Xfk4UK23aBgDHerFJil0G4qeVH8XY+uPp6VE24HaPlIPf/P6U9RleHyWJO09AKVWzt3Hb7N1wPQ9q0JJchT155GOlPZxgrnjHbr04qvkp/P19qiE/UIeMY56/lWZmK75HPyjA+XuO3X6VCR+P0HT8KM+vPAHJ/lSdP8AD9OK0AaehyOnPSm4yQE4zjjjilKj5c+uOMD9KQnsR2xxxjFZmg0j+H+4f5U5vwAxg+30oAzlO3H5Up+bJ/h6J7UGZERngjgfn6U3GAwx2GOOeKmI54GOKYBgZA3AdcCgBhjXdg5Hb2I/xpwQZ29ePT0qReDuAwF42nv6VIuOmMbf1oGhy8dh361JwMqO4B/LvTkjym/HbH4UnGDx1wD7Y7UCIicZBHAAPzf0pewQEfN2x0xSPJ2yR/8AW/pSD5lB9B7YFBoODbcjjpxnv9B2oJOM57ce/wDhTSvA/Ln+QpVVnxgH098f4UAP+YYONvHAPalyNpweg+7/AJ7U8ogGwnBHI9/QUxlOOnuMDsO1ACYBP3sDtnrUGSTyR0/3qc2ehH6f0qJjwSAeB3oAduAXkfKO9RFkCjJ647c1EWORk4746UnCDqDjgUABOOoxkYxUY7Dt0GPb+lKGHQHp7YpOBkN27dvrigBG5BB44xxjj04qvnjORjgcc81Yc5GfwGcVD2JY9f6elADPY4HHr+dRbgfpjpTyVAxnPGAB60wkDnHv17fSgBvfjAJwPypPwx3xR1GwY5/zxTCR6EDhfpQArE9OmBk5qEtknB6U87gxbHt70zuM+nA/pQBE45xnGe/tVbYxGBwMnFXe2Oi9/rVdgP7vGOQKAKbYDFSu3POOmKjBB5XB6YHSpGJxjk/0qBsOV5BAA4xjPtQZjWTHbB5pAM9AP8/0p/OS3VmPGPSk2jacD/IoAbyOfTuOM0jAqMHH4U/p97g/zpp4AC9qAIiv5UgUKSSc56ClJz0GKMAt/tEigCUDoPwqdfeoFz6f59KlBwSuKCkxeMcYx7CjIxz2pSTnPf3FRkkHae9BIjOvfiq7t/ntxT2Yhc5A7VVc544/w/8ArVmAZ7jk/wAsdqik/wBXgdQOPrTsnr3NIWOOe1aGhn47t2AwoAFP/hwOnbApxG3A+7jG3HU9qQjOeoDdz2+lZgI5AyMemD6U8L0BU85wPb+lHOc9QOnHXj26U5BtyqYU0ASDgDFG1e30pAWAycZ9qYxPfG3GK0ARyFODwfb9KqSAZPpU0j9McD/PT6VCzchh2xj2x0rMCsew645qFuGx0HHFSv8Acx07Ef0qNv6CtAIj1/w6VE+PalJqJ8d6DMgbI6g/hx/nFA+9zx/M0w5HyA/SmZI5I6UAK3ocCo3I6gdf6U0njkYxUTM3f5aAFpp46038f8/SjPSgBppuRTjz96kz+XtQA3bj1pfwopQo+n0oAX/Cim5ozQAdKXP6U2m+1ZmhIKdUQNSUAL1479ceuPSijpx6dv8A61FACcDj9KQ5HWnfL1PXoKTnqevSgBP8KXFOxSehoASjFGO3+c0uOlACjFO4HSm+3GB0pw/PFADv5Ueg9aaPb/8AVRn/AAoAf+Htmk6D9c0vTvzxx2FJnH/1qAA45FJnv7YoORnj2/Kk5547CgBvQ574oHTA6Hij+n9KPX6fyoAMjtThjvUfFOGO9ADx/dPelGO/XoPSmj/9VSDH5c0ARnnv9RSDI4FKxPtjtgY/CkBPSgBADR9aKT60APBx059AeKcpGBgdhxUY3HODj047UoIyOOfagCbd6e36UZ6DpwBUXOORTun6UASjrn1OKkHT0xxUS4FSLnA/OgB/XqMe9PATIHPtjjFMU9f0/Cl5/pzQBKGGD6dPxFSBs1Vzjt0qVSOMHr/WgC4CuOf84qyhOASCCen0qgGI6sMDp9anjk5OCw+nSswNGMB/p39h7U4dPm6H/OKrpLwFxk/pUu4Hp+gxjFAE8ZGST0HTFWl4I79Kqrg5GM8dKsq/Ykc/dB6//qoAsL/9enVErYAHbt/h/hS85/H24oAsp788CplPpz3/APrVTXAOPXg+1WEDsARgAfpQBbVMlSP4+lWETH3vw9qiQ7CFXIx2qccHj0xQA9OACDwR/wDWq7CMYz/n0qovcAckCrcfXJ7YoNC0mQQeOwqXBDEk/jUa9l29KlA7cZagCQEjjA9sU8ccfn+FQe+OnB+ntUuevv0+o9qAJOp2jkdOKdwTx9Ppik5HzcYpcY9sDpQAdvl9BxSFu3I9fSkJ9aYMk4zxQA8H17dcdvTFWI3/AD7VUX+HHHtUq5wAeO3pxQBro+COgxVgMCO/JrKjbmr0TnH0oA1UO8fKOh6YqVeDjHT/ACKrRZb7p4Hy89M1YX04znPXjHagCwn3TgcU44xxio1GPoe3tTj17cVmAzpT1ptOFACjsccU8H/CkA74/wAKdzj/AArQA5x+lJtpcc08D9KAIn0bT9ct5dJ1KBJYJxjDDo3QH8M1/Pz8WdD1Hw3498YeG9VjZLuLWJJP333jA5xGQeMjCY6AYPHpX9DEHA3j1FfkZ+3LdeEfEHxgs7vSNMu7DUvKuLPUWngaGO6jjUYdG5WTY+7LDHBAx3osTJaH56xSokwR1xIDhWHy4IOefXH+fbtbLUVuJBbKzRs/zZABVu+M8Y4H0rCtNFkYHUJw0mFOEVfvHoB369Kks7C+uJbu4mV7K3LKISVyW+9nI9cYIHT0ogcpmazdSh5YLkqcL5SEOctjr2H6DvWPaiFVWJICIhyc84Pfpnjt0pLnwpqpuPt3nG5G8GLeCGT6rj04/CurNtBYWsnny7H4BTgNkjIXn86bHYzbSO2VpWlQqC3OV5DDA4x0PpWrourX2g3Bu9N8wxJhJIvL3JJyPl9ie3pxWn4I0gWGkpPrP+kz6hmX5zkLEcbWYHIywxkfnzTdY22OrWtlGqx/bpR8qkbWQkIAOy7ju+nGKlKwjrYvHmkajNHG0csPzKUSOPCk54wOnPSukv47N7M3rXHyMCoAfa6SE8rjtnGPwq1p1hG1t9ht9Kms7mN0kJYYBTjkMByT0Cjr+leS69Boupa+TqEst1YwjZsgzGHPUYJx9wrzkdwa0RoZ3ii7uVNleQ3bGDo0ZwxxlWxgd8D8Kv3+saXdaUYrTdFIwXy5HAVF2qSD/wDWxzWdqg8Bi18/QpL63uo8H7Ndgnd2JVxwoAPQkZx0rCj1uEQyWVzbRT255BC7Dk59uCBxxjpUydiWzA0t76Rp1vZTcSMV8skZ3DtuP0xwMYrsYQxBlB2ORty3JJAx24J+lYlvcQTzf8S8GGE8Yz0/zit/bzs+8UyeBzn/ADzXOySGMzdWO0gbRuHrxx71B9mmRXN2yhpcKNnJA/TOf89aupHLcYCjCqBh84Hbj36Cp7Wxa6vo4VkUFmABdsYwcfe757fkKmwGGNCF/qVnb3ci20DHEjDGAB/iP0ye1de+sJZ6hISsVzFFGbe1KlfKVM4jdePQYYj/AICduMc546t106SKxYbJC3O75Qgxuxjr0APTpUv9i3I8HW0kqudVkHnRRJ2jOCFYYO7KBjxjHHHaqWhXMW5/E/h2cix1VpZd5WFkL7QQx5OFz+GT+HQD1vSdM8A+AbCbWpBHb/LGswd2kmXPJVI+cDpwPfPTn5L1TRbhdVihuUETIRIzE9MYPPXgdq9d1DULa+0+eyupmu7uZTKpzuwy8KGJxwB0AzwK2QlI66213S7e8t/EdwiG2llEqo33pOjLuxwnZufQE9a09b+Ieh6HqImnjZ7i5jPlohDcqoVVfGDglcdMnBr5402a5kmXzgjR4AHGD8nT8PSuv1aG81eezjtomLPJtiJXkSD5fqM49v0plkmo6LcA3fia+3Ce+mVtu3IUSckFuxz29APpXOa5qU0l2tqoURxADb1ycd69J1qf7VoUNrbCSTyWVbgqvEYjHJ28N1weB0FefyLZ39zbDaJPkz5g5ZgeB9OaDOexwmssZLMxDaC/Hoc9eP8APSu58II0mnrNcEbiNnTjAx0/GsfWNEubfymmjP71iORyAPp0/DBrrPtaaMkVtZ2okRUChhx839MHt6Cs6sko2Momrc6fpxjW8OfM3HeQQCf84qhaXAtbwSWhGyVDGzLk4x646nnNdnbRWko3HbN91hGONxHPHr1qpa3awapcbY5IY1IAEC7iD/eI29K5oQuak9/4m8OWmrjSdRm+WORYBIrcDeBjJXuM888V5Xqy2Gl+L5LWwJMVgYjK8nzFkddxPCgHgnHHNY+r2Vi2tSWS+dBbRzGUZUlzjknb2zW7NDpMGpTXkE1xdzXUQjk3OCGAxgnqeAAAOAK7YRAL+3jluY7vTtiQFn3wpzk/xHI4bnGPY4HSuj0TULuHT5ZUlVoFOGjb5iAvTbwCoXPArU8H+C4fFMpM92tja2mBK6KXb5j91QCOf55xXp+o/D3wnayxGKaa38qIx7RKIPtG0bRu46t+FBofO93qmkaRbCQM0jNlVVcbsnODtHIx68V0vhvQPE3joW2sWVpPHHbFF+0sgVA4z03YDMPRckV9LaXfaZZ6FJHoum2FqLL91J+4Xef4uXBJbJ5znk9qp39/q8f2eIySiLY0gaFmUtvwOcnsBgdPpQBw/iP4Yv4tazc6gLSW3RWWbLCUsOMhCMHJHr0/Oq6+F5dIiitbi9+1O7lo2WEr8y/8CIbPbn9CMdpFfCGNIIo5gqNvO4BzuHbnAx7YrE1cie8CrG8Cs45b5Ac9+OPcfzoL5DdXwDf+JTD9it41VcybGVYRuHUg8DnqfoK6DWPhJZDS2l1uC2urpGDhEXoCOmR3PHAHT2rIsdc8S6RIn9m3U0Hkkwtczv5rSKQp27WGFAz8uFPYduLFx4n8RM6RXEyv5shwrQKp2k5YnZtGR1oGc9JoHhbQ4lubzSYhcRozKRAJQXX+H5twB/DitFVgTSobnULeFz5YxjDKuOFXbyg46D+vFVZdUubiU2kEkbLuDMYlDNge3T9OPWsPUbyCCRra3R5H2tvYP1J9BzgfT8KANNdP1bVtNuZdHt0jjYiWcofmcIPlGWwNqD7qDAHYVm6S3haRHj1yIzrGoJERZGyPZSuQP8Kq6N4o1fQle3tpFS2Zi/2d/mTce/GD+tYywJFK2pXUTkOGEUcQwNvr645ycdOKAN/X/D/h+eSOSOZIUSMfu4mJXbj7rN0yPxPFY76j4Y0/T54F8sBhkxcnzGX7vONxwffpVK9uryK8F6f4bcRBV+5sPOTnvjr7YqK7C39oInntoJRtdO23HUY9COK1URWM3SPF9tFqhlW0LWiR4mOwZVSD0ycdvXB9Kz9X1rR1v7W4Nu7QebvRQF2iNsjJG7/PTtUkusvo2n3OlxJZFbk/vJADvyFwMjOD22jHFcpqOq2VrpzwROWEbJKABkZHOM/WmkQdfr2r2semOIZgIpGRbRFBDEIRnjHAI7tXnmrwXWsX9vZKjRTlhLtZvl8pemQPcH/PRbC61HVN0yIq+TuG/dyGI/pxWx4Z0+5srGW+1KTzbpS0adSRCSGIyeuW/IcCsazsZ83Q6keXZ2v2eAL5YUKRjPQD86ZahY5NzhORxjPNVMtIwD46Bgo/rVuBVmmTkDjlfwrzGBdkaOSOTzNxWMBjjqV/+tWdqH2CWNfPMkQR8jyWIZA6n7uO/wD+quf+y6hNqEmkAP5KzeZdTg8fZ0w2OhwPcfSrTRWi6DMlhI0kYlLlnAB2jvgAfyFTygJpVjDpN7MtrGZP9F8xZ5cb1J7AABRwOK9Gjnii06IK3zui5/3q5zT5Pt5U+X8hg39PT/8AVWdb+L7C91B7a2tppIbZTvdQvAHfb1A465FU43Q0dl5ZkdWVf9Y2FwOuT2/z1r29NGttMuDfeW25bdRB/vKAQfqDXO/Dzw8+pWp1fUFxY2jO6FwRgL94nHZB+tdVqs8l/drc2sgMckR2juoyc5963wsDqUdDmw73Q8r5lZ+pI6D/AGamlXy5FijjDC3gZo165k9ceoqcRND5aE5Lqdv+FPtjDGuQQiIBuLDHJ4zmuwZh6TaLZ2mbhScAHn+LceTntn0qTzhOjRwjyVPzuV68en4VBql2yPb6enzo77zjgFuijtVloCj28J4kbkhuQFXnkcdaAOa1axsbKFpJQqxPEuI8j98eg9MEZAwPTipdA8OpoVvJHGWhluQu5weI0yW2DPIyT69APSs+OP8A4S3xzZaahRoNPka4uFHC/LwPYetdVPK+pj7Lbg5mmLjPAZOxJ7Zx6elczirkW1KMMJOoLcKgW1hGfkOBnHU9M9fyqS6mkvdOlgXBLK6s2P73AH0/yKdc3CX94dNsYTtRQHUcKGA5wB2HGDjr2qw+nyQ2DQOwGHBOB7g4zTsDPm74ZaVc6d4l1rXryF4/IZ7aHC/8tTw+Pw5z04+les24u7y5Jhd5HMfAP8AHbPQZ/CtnUPs8OktbWduU82UybEACjnOR9e/vXPeH0ntJ7qRJJI12j5cYx6Z3DJrmmtRD/DB1FNWlgd9qQoWjJ+UBu+fw4P8Aga1dUuZtSv8A7M7tIIiFGMZ2DpwODWtYWVuIJriU+UZVIDtjJI5wAMVjxXiaa1xcEDZCNxcZ+70yOn9KThoBqwNFGZZBCFaONUUDIKKeDkcgE9MjnFPvNHOpGGG2RxaxyrIpxxvHcZ/+sK53wNqlx4h1bWLydY/LSJWRDnY45CZ6n3b69BgCprzxzeaLHPb3LiZlOIzIBuyBjIH9cHtgU1GwGzeBbO5WSJ2llQbGkPQ7fXv+vSujhu99p9qRASoMgXHG49SeBnHSvEPDPi+28R39vbXcM0MEhZZWjIZkP8L4xgA9DxgDsDXrsE5acWEDM9ujEBjhmYjqGbjcR0+ldUHyqwGV4gMs9v5akCNoyz4GMs/8hXK6XELcGMMvG361FrPja1vPEkXgvTIGMitIr3DlVUtGMnbxu6Dr0q7aKbcTT3UflfJ+IX8PXp2rysZK8jKZyXj3/kSdc8wj/R4HuR+AwP5il+GzCPwFocMmMPabyfTdt4/QVm+Obkv4A8STSYzJYvGB6DI5q74FO3wVoirtx9kVf5U5f7qZr4Tr7do5twhDNtYew5Pan6lYvfWklpkqrqFJAzjBB/pUsG1GAjVSjHHyn0qN794IJo5UXzWcmMdhg9f8j3FeUQjkrdrSw13+zYwoLwhFJGACOen97jr0FdM4uPL/AHC/MM8H+H+lVhEjXK3spDeV8656Jn6D8u36Vp5M0HmOu3zK0uVE2LdikSJwGKj6cd/wpJvNg2fZ0wJnKuwGWX37fX2qla/JNGuegHftnkYrVuPLlsZY/MXzXVioX+HA5P5cCnB6lo8tusQTXKqwZp0KeYnQKT8xySAOMYPr+VaWhvfW9ubazmKIsmxkHCtgZGe3HJqppyWMk+LgNJNICfLIwu1eOn4cVNp837vEwYyG7LsUHRsYUDj1xxW8izd0SNolu5cMH3YjEgw2O5I9s4qPUGvI7eWOxJQqmcDqx+uOPT+VWxOEkCyOu9gSV7qo9ey/40u9HdtzfLjr6VmBQ+DenXmmanrZ1BJWjnSDLEnYHU/dz15B4+hrprwkiaQ8EyFSPx5x2/8A1Vb0eU2lruZNzMw5/wBnPWsi7lSGJUP8Tbv6VnVm2lEpbGSbj94WxndkAD2qzDuMJCLwfvk9MVR/sO9vLm23N5MKjcSBk7ic49sDFaMzB43ijC+VG5XOepXNZkleUSFNsRbezqgxx6ZFbOqTHZ5iY3w5eP13cBuPQisuyiEs3nMQVU/MDx15xU90JWjn/wCejRsqfXGBTQHotlqyTaTbXir5vnKHjYD5AGH3eRjOPb8BVfWEjNtDaKAAikjBO5d3fI44657n8q4/wd9p0/TV0u9/efZ3YEBuG3/OoBBPqfToK6rWX/eq4OAyblPTJ2gH/vnitqkrxLb0PNbiwS0gmRNzySkkyHlmHT88dfWqNgMPkAoeRj2Qen51tanJGJEtivyY3E5/r6fSqdlCyLPPLwiQuw4OeRisY2sQWdfdo/BNyBnL2LoSP7p4/lXIQ6JKNRsVd2NlHb2ksRCgsyfJwvHGMZJA6cV2GsROfCV2t4WHm2RlQqf4uMA+ua6NNP26PpzXBVpPssUcvb5lUflnqK0U7LQCCUxfZVEOGUHKnrtPfdwP04rBllV5mjjGQq7z0x9MVo3Wy3tkjV8HjJA6Z/w/wrPESMPl4zkg9cfSuRGZnp+5s7j6em3qRXe+FoPs13bmNzPvwqgAfKjevGPfoDXD7s2s8Ua7u2cna2Mf57V0t7d6ppmji+06E+faxhyFADZTnH0xyR/kdUHY1i7Hq9/Cktw15djAhwiD5unlktkdCTuGDj+HtXks7/aDlWVkBIDdOn/1sfhWH4b8Y6l4uuZ7jUI444ZHTDQhsMUXcdynAAIxkDB4zjsOmkDNdb2XaIx93b6E/XFZ15XsVUlcpXEu+HyI0YDoT3JzVMxLFE7fKGChhjnIHUc1dWQMmQNobO0ngYrMlZXiIHpn2wOK5zAjkL7Y5AcMV7fdGeBVa0EaSm5bPXqB94jrT5B5axkDOxVOOx9qnUbJooY1+SUEA46N61oBZl8RfZI8RYjBIBJ44J6ZOAOD9KzNPup9caeeaUpaxfeCccjB5zz3z/d/KvKvFVxqSXUcGJDvmMEShflLDAU8Y6jJ55wPbhdDv7vRbKTT5LnZc3EyZcN8ohIBBUZ6hsgZG0V208InHmC9h/jK4u474gOZMbtqwrkIMgfNg/LnOM/lisrTU+1MjT9Qi5YkdMcYH+fwro0kSS0kJUeTJvMjA/M+TyGz13Dt68cdKxrV0a6ItgNmzI3eq8L+VdsI8sbGfNc0srAHhQAiPaVAPc+taGhs/miyiImaV8gH0xzz7AflmuXeaTyd38Tn7wH8I6/n0/Ct7w6fMklkjiLYAXGOUHQnI6dunPbpWdVe6NHt3h3c1wc4DIoHPPTmuc8UvjVGZMrlAuMccZ7Vt6CTHI2P42Pz49sAYrj9YuWvdTlZuGX5dp4+71NePBfvGWZxK7g5wVZMeg4H8q1LAhp23kKgKthfl6DismTb5Xlg5aTIA7/j7Vf04xmWLZgttRuO2OMY/wAK6Z7Aeo2ZL6OY5Dj+Me2TniucTqzYwFYEY6YJ/wAK34036fIijGd+1TxgcH+VY4TBdn+cscEDg4xXmgKjFiVQf4Y6f0pl/CtzAQpy4O0egJ7mpY1LPk/KW2DH07n9KVmyrEHADZz2GOP8KQHC6npdq8KbYhKUDbN/3iw7n246e1eaWBS3jfU75S080j+Qe5VQBjPo3Qcduor3PKuzKMjqoU8EZHUelcVqfhma8txPHGZVh3sRuKtt/iz14I7120qunKZyiecaos+pWrTSuIplcBYx/Cp6fmeS3+RUtdRvkhijWSULGSko2464659cflmug0lf+JgtvejgoRHKG3d8gbsc46dKztd08wasblMP5w2t1yDhQCOgA44z0zXo059DKxTt9M5kmPyLDHvVB1+jZ9quWrRw+bcQjcscm4ouOegO32XHTvV9Wk8vylDfOvlgkZzj19j3qjeW0hsy8KASNw2TxxgEfL05PFWirHmeqxiXVLiaJS0fy8/d6dOMen4YFWdPg811ZwGcr82OAG9Pw+tOu4RazAJuBI5UjlQPX1+vpWrpsarGpQjBO4j68DmvRu0rIv2Uux2Wg22w/vBhh94tz8vqPevRrTbEhml+VB149K87tdU0mz2yyXQJAIYKOR/+qr7+MvD9sm55G8xQD8ilgy+g9zXl1acpy2KVCZFrtwWM8mFQM+1T3IjPPH+cfhXP6ZiGNLZRuIy3zpjYp64P+fTtWfq3iL+3d7x2zwwhf3JyCcepHqf0qhBdPb5BUZxgkkcsOnr1rqp0pKNmaLCTPbfAy+Zb6wkX32gTGPQFt3PXPp71TR0YEScKUjGxASpaMYxux+Y7V5pa694htUMOkSfZlnYb9m1i2D05B49sjpSSJ4gkdl/tSW3UA4UHcoJ5OB9Tx7VzvL5Sm5XN44WWzPVpYAWZnVdmwfJKMbVPPy84x7A1mR3drGvlJMkVuHySSBkrx35ry2XRprnBvNQmn28fMcKPQZ9OO1NGk2A8tPLWTbk4bgZ9wAOOPSrjli6s2WHXU2rjXLCW6YmdXEPynb/F7iq82tWCIQJm8t+SFG4k+wqpI+k5DyiNOMeox+FRMujSjzDcbf8AcG3H0rphhYRKcEiG51lvOZbaOZUxtG5cnjjPtVZp5JdpCLHhev3cn0xmtdda0GBcFvMwSPmPPHHp+VRy+JvD6/f8tgpwV9B/StPYIrlRkvLJwGuLeEE5O05Y/gOlTQXpsyTZ3d1kgBjbEqSB2PTjvj1qGb4geDoFaPbCoyGIU5G4ZwdvTjPFYzfFHwip6XAxxlEXn8v8KqOGQuVE1wwnZvLE0YLZkzwzBuCT13Nxxnp2qBLYbB/o8QwMg8s7DsCc59j2444rmbr4o6YhZbO2mlX+HOEB+vXH5VhS/E266W2nxqv+2f8A6wrf2Ctaw7Hri6YMK4nt7cH+FvvflUc0VpplvcXv2g3HlxM4WLkbgO+O38hmvDbjxrrkxJW3tUHUExZP5k1n/wDCVa1Lj98Ic9PJAQj6Y6VP1ZBY+r7HT5F0DQLzyLhuPOkltxvKxylSx8vGc4AwBgde9fROp6+3iy9i1nyp7Kws50gM80YRpCASV8tvm3tuAb+FR/CSK/NSH4g+M7WLybfWLuNYhhBHJsRR6bQOmOMdq+nvhV8T9a1fwtq9v4r1OXUZ7fy47SOQAOYzxxKBhVXJ3Lk564NeDmmVzS9qmYumeo+IoRLa3FroFsLXDlzNcARs+wZ+XB44ztzgAY5GK5fQpNdN5K2lzRwagBtlBjXG0cr1GB0x83Iz6dKarrR09rlpZppQ6E7HzHggHIw3BwBzgjjnqTVGOGSEKt4rQK5/f+QeHUD5S45bg/nkkGvEiZHeJGujy7bwPHLBIkjPjPmDOSyHJ3ZAywycdOcV1l5D/bmmvLBvHkzggEY3jaePbd0z+I6Vwl+BHZw3ReEW0UYRFYlvkTbkBcH07jHripL3xSllpE2m2Up2TGOWAwDaIsYz97H3v09ugl0m9gNE2uj6KBeNGsIOxFLZYZGTxx2xx2qhqq2mqae93r7IMb/LRZvLLEHawwScDplQMnHSuIsfFNzED/a0p1VLnHlRSP5gQJjk7weD6ZIA6Yqe9hfWHmZVXz5XQlE/hC/dBI+8Tjk/yq407PUB1hq+jaLrFzLDeQvBcxrb7NucK3y7ScD7oHXp2O2sG6a31rUodU8SQR30MDNHG0fyiMnP8C4U84+96dO1dhJeQzQW2jQafGqQ7VmD4S4lCrzwRx7nJ7YPHBbW2nIU2pJGY40Vfug4+6oxwvI6npjrXTCo4u5DOW03XE0nX7PVphLcQQzsQ4O6TOAFEnC5YcDPtwM9frf4deK9A8ZaU2madu0zUdNlaYHB3bef36KwXejqCDyMHqOmfnzT/BmiagLlis8MsCruEz/u2DNzwvU8ccjoK7a3ubDw1aWsmgyI1w6Ns2/dj2BQBuYEHeeW5DEquOM0SxCWxvh8Q6T0PRdZ1Gzur+01KFfPlxIrb41U7tu0Megxjt/s+uMcz4dWOLUmnmjjjgjttihWbON3r9Pr0rzwavrtxrcOoavNOVkKSNl0ETHBHQDgHHC9+cdKn03xZNJqNxpOpWvlldn2aaONtuG6444zwM+oxSpVZcyZ3Usa51UjvdQvIRK4iJ6lVZhjAA7jtxjHsK09Mu9vlPINxGCApz0+nYcenFcjOfOkkIIxyoAPHA9/Xp9BWzov/LAjC8BTjgnj07en0r2lPY+2pdD5m8fobbxxrsaH/XSrOpzjO9ckj/gWa9q+BfijXbTTNU0O0vPJjnTcCsSH5mUrz8uchM8ZxxxXjnxFVovHOoq6j/UR8Ee3A/CvQvgpsjurlTtUywoSVBHQ4X+ea0k7ol7HxJrvmxeJdYRwgIvZt+B03M2QKz8Yjz83IHI/lXRePbc23jvxBDjg6hN26fOTXPE4XavYDntz/wDWr1lsfJv4n6sRdrJhtxzxkcYxx+VWI9u0ltpHTA6A/T/CoyVI8puQuMduoqeNFI42AEfl6UxRJ12BVVhzwPQgH+lTRso3JyMf54qEIxPysq4/T6VaAGT5e312kdz6VDNokwaLARk3Kc7cdfx+lGICx3QyOR1Jcgn3PoKdEXyApzjocdc9h6YqwzsU2gjOMe5/CsjUcssUbFEh+YDGd+ePpV0SM6ECDCquPl6AfWqa3kkaYEuDgclRj6f4U5NQkkVkJZOc8dSMdOOnSk0OJfCTqP3abnXGQo4z6e3GPas65edfMJU8qDzjke+KnaeRlMaN5eXB49Mc5P4dqzZS6EzKzFtuM9elSU9j1jRImfQrFANoV2kOep3MduPwFQaxZxLaSahMVj2D5jj/AFeDjPHHPuBV3w7HDB4f0yJPup5g9eS5z+tc14pklSwubHaEEnzFmxjax56cjpWsI3djmnU5I3Oai1yx2OJc8gjOMZ9P07VX/ta3UN5RDDaCOwX1zXOqqMgAIwTjHsPSglQu7HqP7uPw/wA/Su1YSBwvHPojr4dVssna208r6g59+lczrpieKNPMUEkZ49DjAx2FQLHEI8bMPjJOecZ/n7VBqYQwwqo+Yg8dML2PrzWM6Kjsb08S5EUdvuydy5I6n0Hfj9BV2KJl27QCOuen+R7VBEshGWRV42kZHygf/Xq4Y2xv6HAJweR7isZG0WPDSquABg9SAOuf5CnGPKkZJB5Xb1z356A49qejEblCAAEYz33dfzqVhKSFACjg49D6E1lLQ6InQ6VY6RdWkk91NPFOqSGNcKoAUcsQT82R06YwfSs5UjfCIFDEfMVzjK89P/rVTjkyQWBVCCWXBwD0yQKvxuohLgbT1G0dN3t/WoTLPr39h2wH/CZ6/dc7BZyDKjC9D19O1fpgk22BFXkGMblAzkAYxj0r8/8A9h3Rr+e38Xa3pnllEjEUgJ2/MuMbfr7fpX3XocPig6fE0lkk2c/N5yoWAPHr09a6oPQ8mv8AGdokTLGqqpIHUA+2OepOKmt41zHN27D1xWNFd6zE2JdKkG0Y+RlPHsehq0upTwyFLjT7xSpwcRZB/I4P16Ht2pHLY6DryVIA5x2pcEcYHPf1Hp0rFGv2sYBNtdoewMBHH0qT/hJNLDBWeRNvOXjK8kUAbY3pw/55zXO6rpeo3t0s1oEb9yEwWxzmrC+JtG+XdcBeuMqRg/iKUeIdE6fb4TgdyBj9RQBU07StRtUuvtMQXzItqhSOSOKyD4c1WFTGbRpWPy/e5C9QBXXQa3pIkUPeQlW5B3g5/WtL+0tPc7BcLwM7g3H50Aci+jzvoSW0it5qbvlPXLHj/IqhqOi6g2rR3UMPmKY4huzgoV64zxx713bXUMpWVJVAIxxwBgdc9KN6uqt53UAfX8RwaAI1YlGIG0AkBcelOHAG7vjpzxTAXVyWBPPAHoaN/wAo3KwJ4z9KAJXGCeo4x+HpVeSM7TnlRkkem30pTIpBYcnoOeuOP5VCGYkK2VU8jjI5oAwL6B/KvDs5cRgY79K05p0gaEw/M5jGQOBilYBQCnBHHHO4dxzTzEJI13EErnbnGPTFAGlbyK8aEc7xkZ4OK0oWHpWSlyfkDFUA4y2AT7D2rTgkx6dunrQBwnjpGbU9NiTqlvO35Af4V5N8RZTD4Zu45CRmzfj0U/L/AFr1rxKVufENqITuEdq+W6feOa86+JsQj8HX8jYbMSxrxjALAGmgPKtNs/svwbv2ZuJo2J+vnAD+VdBrV39j8U+E4HKIH0uTaH6PuRU2gdyc9PSsS6Un4LXezaNsmFC8N/rlB3e2NuB2/l0Hi/SPtPjLw7c+dDEum2A2iRh/ECFAXOT07D5cDJGRVgeqQReZawwY+QQLyBx8yrn06EfrSS2sqxtMpXagH+RWNe64mhaFNqdxDNcPboAIIhtMh4G0dcAcfQVR8P8AiSy8TWv9oeU1pDa5SWORs59x0zjp0qeUCa7SVVmnCOxI+XGCPQfSudKAx20OcTNOGbpnpj8q2Br+nLujZX+8c7OdwNZ1xeacZEltiMqe+eBj9DREC3qsv2vS4442ybW4+fceucDA/wAKzorZLe4jucAbDt3/AOGe9V5tO0u/vGuLqZ1DbWXDEKpA6qAMDOO9edeIYmk1Gdcy3QPETjPCnkcDH9OaoD3KMTSsJijNkDADZyMc9BinSSsJookVtr4LMxyADnIAxzj9K8z8KWU51C3VvNSOMAOSxK+x5yOCB04r0i4IWWU9Y+D7fNwcemKAKGuTQkOwY/u+MKM8EY/l0rC0mIRXeVAw2OcY2/h9Km1dEUqvO5weB046dP0ptpIlufOOSwH3RnmgDiPE++T4g+Frd1H724t93HKkP1GMAflXxl47ma4+N/jy4Iy41gx/LyNkS7V/T/63Tj7A1d1vPil4Ughbdm4iwwPYMSOO2MV8YeI5Rc/FfxjMrB/M1Ut8jblzjGAeM/lVRNKbsVjJFDc3hY4Edu5z9BXz3Y73tfNkGSdwx6AnivctTOw6mP7lu6g/8BrxCxRvsyFTtwoyB29KwrfAejhNy9EMhY3HTH3V4HPTPWrC8qwDDcJPlzlQeRxVeHAUOrt/ECcfe9P51bjCH72fmVQARx7dfSvMPTRk3YDQeXzu3FwANp+lcJAucx45H8S9Op6D9BXol8irayF8kxq3T6+n+cV5soYgeUM7WPH1712UdjixG5cjkJyASQM+5wP0+laNvI0UW9yOMhQOpP8AIcVjCS4J2Fd/H+rPoe1OWSXYEEI/A+n6VoYRdjoVkby920AAdgDg9M8cU/fuY7mA479MViRTTnChPkH3V6ZI9KsrelVkkaPIyAR2Pt+VZnSpGmsfBXcBx2PH5fhTAq9MtwM7QOueO/pVAXzoFAiJwCSOASe3+RTTfYB3I4HbceoHr9KfICZo/JuG7pkgDtxwDnp+FHmLFtMeV+ccY3Z9v0qimoDYdqFlA69vT8qedQjB4zGF6EdOOM1m4lmwY9yn999w4+cZ4x3+vYdulPHyfuvN6Y3H+8P4cZ4x0rBe/tnC78pkA8Dg/T0z+VWlubYDa0xJ+7lgQP0osUmjRUvn+6AnzZGBz9OnapFZg37s4UFflUYGcCs43dvjIYHrkH5cYqWOa1xhpF2dse3pSHdFooTliyjapCgd8Yz+XaoSAq5ILBf/AEGniS0IAV1G0ZBPfnoKlUxrsxMgznaenA7flQMhxIOSMfMDhcc49P8AEUEjBw+D7L8pU/5707gEh3VQMDn7uOOntxTpNkfzFlUlz7AbcAD9M4osAxS0eGT5gBgHHqOB+FOA+YoAM/xenTofpnFI7ocLHkEgbB06/TjJp4jL7gCBg5bccjPp7DFADSMFtqjGMlePTHSk8uMnd8zfJkjjkED8sUwn96u4HGM7cgYAxxjjp6Um0bQQMgEDjuAfunuB/KgBmTEpKjk4G3HJ/Lof89qX93tHDfvO2Bj8R1pqnywC7DKEEZOcjocYx/8AX9KcB/C5AIPBP3Tn+R71FgHJEhYpk8tjcB/H3/L24qUgERMqFcrneR+Xvjvz2qNXVwVLnJIbDptOOnQcH+VWDHh23MCc4xnpu6f4H2/RAOhQfcMgBTkMMDHb8h/P2pggzEsmAoIwCONvoOeSOfTp0HFMYErgp5hA+6OAADjj6elN+Xdllf6n5eAOBz3/AMirQCyQCQsJXIDf+hDuDyBn0x0pWRjmUkjPzDGCOOeO3bv+QpiGJjhj5WO7AEdx06flSZ5Enm7RuPOOcY7DtnH3aYgDBHZQu5BgE9AARx7HHtTQJHAQqrLk8D8uV+nSkwGjBkBU4OM8DPbjv6Cjem3Dbi52rkfL7j16UE3ApLIXI2/IQ2QB2HX6enpUGHRRu2npvxngZ4J9SPTtV37Rbqo2DehGCMYLY6AjHHb/AAqsyLu+fccjA7A+2aaEUpRu5YAsOAd3A9z3wB7VCwBZ9ozg5ywyvIweO2fSrOXK7pByS2T0x2/yaNrFRKBjjg9tvv2qzBkdpdz2LYDbxjdtIHPPvzmuqT7NceXdW5yjtnHXOR0PpgnpXKsqgFxgenJAH0B7U61u7nT5PNhKvGSGZByCD3z1Hv8A/WFAjdlRYArQE/M2NjnPCHp0HA/HsBTQpcuYCd653L0bt0/D9KmikE8K3VmfkB2lF6R7cdR3Jzx7Y9KgMTwynywCVHccJ/dAyTz3OO570rDUrFuO9jcAswU5VcRkbtp/hB9O5/KtEbsnAzzvLeoPoMAdvaubLRuuflQggEH5Dn/IrbVUd8e+3A4GABwcdqxkjZD3CykMg+dTg444ByP1FZV5arOjQvJ975gSOrEdB2x9OlbkcY37xyRxj+7t6ewHr+lA0/fH5YyGPzLIemR06VKlYGrnnM9o8f7q64U/KrYznHtUFrIsMwyNyr8wwBjIGOn49f5V213ButnUrlgSx9vUfTgZ9O1cfd2ZQtsP7vHAz93kdevauuMro5atG2x1WiTPHciYfKG24OOh4PBGc/59K9D8WDdp6BUx5rgqx7hRxgY4IBIwOoPPWvJdIuBblXkIeMNtDyHhMDJyuQDxx1+ldtrOtpPZafbqqF4JZd7qdxXI2xheBkOOOnQDoeBqjmOW4cyfMXC4UluB9BjH6DjtUisIl+9hDwDkgY9vw4pi4GY3O1Cdvce/tj9KbGN3l/7JYjjgd/8AIxTAk2yKymUlXbqcjAA9uAQRVPUwxT7qlFUDd3z0z7jFbC3EbqIyh3Dg8AcfdH0FZF8FkRgODtCYPIBA/ILUxEcyA6rtwMN145A6Y56VKjlflPyqM5yc9T146GoQSzHOAACCAOAOmBUi44kUdGyO3HTj2rSJB//Q/RBc8lVxnHzDtipM5GVXj1qLsR+GB2IqXr144GK7DnHndjPUDrS8ZG3gEj24xUef6DAHNOBHOARj1/pQA4YBPNC56gBhnkf/AFqT6YwfSnfw5HA7f/qoAVtgUnjdzj246YoHG3pjAPTpmgbenUDBxjHajnqcZ6ccDj2oAcucZH0yO/4UDOCF4/WjaAMnPTt2oAA47e3pQBJxxjkcYB7CnBsk4x6D/wDVTPu42DK8AUq9cdxQBMpAyCM5/CpE24znOfXAwKgHQ/WpAfloAmBwMdAeKB1I7ZxUX6YpSe+O1AEgyCQD1496McAH6D8aXDZwRzhfbBNJz249B/hQAoIBBPOMjA6jtSDgFcbWI6H09KOSMdu3tS9ec4B4x3PbigB4YdSPy/lUgwh2ng4HGev4VCGQbsn7pPGMZFTK4QkqeExj8aAJxge2OvSpMMFwPlJ/McdqgRlCbPbJ4qVTnB6EZz/+qgB2wY5JOen174p/dsdAq8/1NNUEZHb1707gDI+g+npQAuR+GMYpygjaCQP4RxTfQ4xjoKdgDnv0oABtbODx+WKsKfkVuORnn1+ntVaM44YdhzipxkAdMHpQA4YG3jnt/wDXFCj1I+cnPbmhFCE4zk/ypRjpj6AelACHlCVwcjt1yKk6Hp1UdPemDB4P3cAYPYelKSVDueAFC4xn6UAKexUUoI5HB746VGc9xikJ2/Kep469KALCnqV+n/1qlTn5RxnjHvUIIPQZ9vapFLKSQOVx2/WgCyoO4Y6ZHX6f4VHtA9uOBnoP/wBVSA5XoSrY70vGeAAF6AUAQO5TIPTbnGO3aqLMDnfwMAE+h7dKfLgEluCfX9BVZuAR0A96AFLAD3xwKj+7wAPY9hTCcHPYYIpAw9wBx6fTFADxggKRx6dqP7vORGM56YA6U0HCqo/EnnP/ANag4G7scYwPegCTrwnTIwT2pP8Aa49KbnIGMdOfrRnpj0x+NAD+xz25PGKZgFcHtjpQpAwoH1+nagE7csG/r7UAPUMMsq/L/n/9VKAg42ZHB49Pb+VRkZ3DOGOCec4x/DUvOMqCCW7eo96AJATgl1+Yjk/y4pm7JyBjj8f89KaSX+XPz5249Md/wxQ5Xnvg8diPSgAz7cjkd+npSk/KT3z0PpUeVI55yO3/ANboKjy2Cc/KDnOMCgCTO7jkZOeOPcUjED7wz346fpR93A5A64A/zj6UfMM5GMZPPX24oAXrgKf90e54qxGNueMHOMemKiXII4A6fVc+1TwjK8d/l/Lt7cdKAH4xjP4UBcfdA/Din7epI6UuM8D6elBoQfMjKys2Qcrk8Aj2rgPBmmJpfjHxfr0cCxx6kYIIQv3j5Z+Y7jzgnt7e2K9AYq53Dgdqz7a3W3jaJeQxLE+pP/1sU1ZGcdDYUmQqwIxgLg9R/wDqpWIyN3X24PFQpx/DkkDr7e/ak3fLggEYycdj7VCQEmTyOnPbjFMLZzjuvpTC2A3GAMD04pm5snPYZx71QEmeoUEe1JxznAxxgdqj65GfT60uf0x+OeBWYB/+ofSnjPGF9s03nuvtTue3bigAOQcDOB8uD3x0x/8AW7U31+tAwhGAQT2PtRQNOwvVt3tg008glsfL6UD5gR6enSn8HhfrWghwH97HODxSgAKE+6EOSDz9KMj5RxnP4Yo44XoDnPqOOKzAYQMsQMEk+1OAXqOM47Y5FOI4wfTGfpTgF+ViTnp/s49xQA7J2dSvTOOMelNycjHT3/z2p5J/h46dsYqJ++Dj0+tBoO25Y7Ocdu/t/ntT9gAwQecde1RLzhc4z054qwCjBmQjap6//W9KAGADJyB19OamVAFH8PbHb2qIHBJyBwMEDI7dKl3qgOSCRg47jJ9OP/rUAJIcLhe/HPPFVjgZHf8AACpXZQ5QAAr2HoOlQucEbsA47jtQBGxOTjkEbeDVOZl2gYK8YIH8qnJ6k4Hy8BRgcd6rFuSeDkD9KAI+N2Rn7vQ03djPdT1X+VLkHIzg+mKMPtZQp9BigzDOcn9expCwXGRx7ilyPkOCAuOTim8gEHkj5j/dA/z6UGhFhThcZwfTik4655Awue34dKcFy3GORxSEHkMp5oAaTnAbjcOcj/D9KgcqfbHByM7vQ1Z4X6jAPfpUMqsuQeA38qAK2RkcdKOcfX39KPyo454+lBmNbAA4x2zTCR65x/n9KezbQ236cf09Ki6EFfl6UAG7PIOTjtUeRjnuMcUHHI6Z9O1Rl2G7oePwoAgKGLC7vXHY1EVJAUY4NTPjIxzgfjUWQ3Tjj8KAGEADAO0H+dLxg4PPbvRvA6YxjHTrSdPu8A4xQA08cgdv0FMdsZ4/Cnkj1+ntioz79TQBG3Oc+nanfdDBscdCfSkZgD9OlNyQMr8zdvagCwin5ivTbVggYA9PSoockkKeODz0qXdkj8vy7UGgxuh/IVXYqAW6cdh+lWm4BqqSy89O3T9KDMqt03EYPB+g9KhbHcVZf1Ayfb0qm5PbHHFZgLkfTH5Up+vQflTOOh6Uoy33sZzg+mPpWhoMwAQcc4yai4GM9fTGSBU554+7647ioRkAs2B6Y61mADJHGDz/AA96eMKT6Lx83A49MVGMbVb9F/z2pM4O0ngY465oAmGc7T35x6DFQsyqNuKYGHODtDdx2qLdjHsO/cUAOZh06fSoQeKMjt0puOM/yrQAGckZz9KifPHHHSpeenA+nao25z+X1rMCg2cDuKpuzKw9AeauyKD14qo6Y5qkyWiDOc0zOFIH/wCqpcL1qMAKMAZqiRGwD/nNMK4PP1qXFNwP4cZx9aAK23Hv9aDnpVrYvaomX1oAgOO/5UuOaT/PFAz0FADv603PH0o7/Sm0AOz/ALvHpTKP6elJ78fjQAv1plOorM0AU8UwYpwoAk6/hTfxoHTHpTh9MfpQZhQKKKDQd+FJ/T8qPSj1/wA8UAJRmkP+R/Sk9fagBeB1FOH8qZ9KcPXOaAHHFFIfTt/Kj270APHHp9aTpnHTFL/Kj/P4UAJ06UY6DNJTePxoAMjHPWmk4FONJzn2wO1ACKo6H/8AXmpOenalC9qXpwf/ANVABSUtJ2oAMCkxg+9Oz0pPTnmgAFIRigcE+mTTiM0ARe38v89aPbv/AEp3v/8Arox/n+tAAMdO/SpB7fSk28Yx170/AyAeOaAFXqMflTxjHP5UwfzxjHtTh29MUASZUZ46daXPQc+mPao+OPpSccdu1ADwenftxT9x9MGoh6D8B7U4EEeg/wA8UATjCjj9KkVuiEgFu1QZwOO+aQHk5GTxWYGnGcjoOKl3ED5ulVInGAwGB2FXMZx81AFmBgJNpz15qzuwDgdetUk9z3xUjN8gxnk8/hQBcU7/ALpx6/4VYTZyMbemOOnpVNOM8EHH6CrClsDAyMfzoAtL2B79qnQjb/MVACM7s9MVMMr7E9qALKsSQCeg6gdKtq27GR2rPrQwEYAfd+Xj0oAsLu9gfarMZx26cADtVVfvcduv9KtxnsMc/wBKDQshenXPU1MoJ5HH+FRY46cHj8ulSgfKAePl6UAPGOmOnIxTsj6DpUfbn8T/AIVIo5PHUduPyoAkCjBIz/n/AOtUwUDGKjUMMf4VL8vy56/TigBm3uoHHT0qNU+ce2TxVgjI/mKYOcfligBoHAGAM0/bjtjP8qdgd+h/OpNuKAIgOwz0rRg4Xk5Ppiq3lkEAdPSrsQI4bj6UAaEH3SP0q4PugcYqtCMDFWlHyjt/SgAp/TI7UAfzxS44A71mAlFFFaAPx/8ArpcdOn1oHb2peKADj0HbpUgx6Co+3+e1O/yKALcL4YIe+MfhX5N/t16tqmmfF3RL99QsLrSPltEt0kja5iHziQMoAIRfkzyTkDPXj9XPtNrZI99fyLFbwKXkduAAB+XavwO/as8R+CNc+NU8nhy+F9aRiVGZPlw7OTzgAELnIx0B60Gc5WMG60m3s4ZPLkaFljKIgOd3XaR6/TrUemeVbAw3RKiWMOwbtn+Rznt2rnPCGqWspGnzSzQTSoUjcnI6/L2yMDgdBxjiujn8N6zIXMKQybHLMzSdV9SOvTtigzNKWytoQl0ZFa3RwAsuAUwOCDj0zjpwK4nxt/wjmqiyk0u5ijVLgfaQRlNjjbkHpgDdj6YrtJ/A1hPpobWSyvFFuEUc23a3XGANv6V4xarbvC8MW3AJQBzlvlP/AMT7DniiYHeaHqkesXsmkxP+6iZY7V2UYI+6QMY4yP8AgQrnPiXZTTTQW0EDedCSZPLJJKDnt6YBGcVo+GL6zsPFFrM8YCIcFTgAFhtVjj+7kdelbfihtPsVuLuIpJHG/kStvJKlhgdM5GeCOMVmBW+GfivxRqFrd6ZqWoSbbNUljaT7yKOMDPpjoeB3reGnrDvtpoEWbczozt8pycnpycZHQfyrjfAsOlx3MoknIaWN/m4HUAfL2PQ9O3Su1k1a1mubjSZVe5Nv8q7lHEeM7uu7av06EdO2qA4a40ux1SGSDUGNveQMAjIfldQMYOOD3+nocYPB3stleZS4BErAZCjjjgevUD+Qrsrp4orhlkZV3HOSw7jHSuA8mb7ddyuSgeTbGQDhk427TjBxg9+vTFKZLOs0PTlv9St9Nh+/J8uFIyqr7EjoBz7471zni3V7HQPGT6PBHcfaNLI86STiJmTH3Od20jjJAyD0GK6HTL+18PazbXqQGaKNi0iRkb9u3pzxjcFPbgY78dNpXiWxi18eJta02zuJp8sxOGZd+BlS3UqowOx9uKzJMGwmedTcadZGeORAxP8AyyTP6HHp6VT1HXbeDTZraOF2vHYlGB2GDnqenQdPz44r0rVtZPiRCnh94rC2YBWlKneeMttUAD2ySMLgV8/zGec3FhbLt2ysglxuMhJwM+mcD2FP2YFOytHe6S+G2SFWIdnO4n1C54x6YxXef27e28IjgaRjCpX942do6Y6g7R1GMVl6Fp621uI7mEh4y7TKQGUbeE2YHpWdf+ILfzhGsS7bjZEFAwQx4x+B4qrAXW1uwEEtjOrPI+MYPAc4wBnpzUhkhguVtWD5YKpI6EsOB7YziubTTs3+1wGBClT0wVOQW9etTX66vFdhbgrGHIkBz8rYOB7imZnY+GdRs9J8UJBLaiaONWcsTgI8YyrcgDt2yMH8K6zUviPZaRq5uLazSeKPGyUsQCGXjHQggN0B4/l51q8p0m+ito3RhdLvWXq6YPTd+H06VW1HSZ7+WHzJBlk3FuqMD0ORwcjOMc0Fpns+r6baeKNPv7SzzbX08YZW3c/MASCRjKsK8Wk/tPRLcNcMsF7a7I9kkY3ov3c5bglvVcZXmu7t/Ed1p0Kz3my5Yr5csmSMY6BR26+n1rhPFi3T/Z3MOxdRzPFIRujZfvfexxx24Pt0oHJ6HRaTHd3vzSzeZja+Bkpn1GeuK6WKKFPNe42tGAfut6/ToRXM+Er+K40pYlhEZt2aOQKwZWPHKnngAe3txXXtYPd6jZQyM0NqZUBeEb32LjfjAb5gvK8dcZrmrb2KitC/oNpawRxSwZTzsAO2N4zxn6k8ADrXVXWj2mjambr7RLB5SqWkVxsbJwd7NnbyB146VwTa1pXhzxcLy30u7fQ7TGy3mOD5u0DzBuYjHAKkndjk9a9Bt/HHhPxDfbNUlubXSXj4igwsrtgbkfj7p9gvA+tbU42QrHCeM9OjuvERjiUASRjYqYIMag4I44PQnmvOtQ0tYtS+zQNtUeWpboE3D+IjgD/I4r2fxh4z8EWdtaQ+FIDLaQyZcTAq8Wcbly3UnueO/pXMXDWPjO0/th2XSdPjmG8KvmO/oPl2gdwQvT3xgWFj0zRfD+k6DpjaZpD3FzqUgPn84XDhSQBgoNnAHoaz7vSNdmgs7g3sMEkZK/vjveJVODhQoDupwQCRj+WjoGpnUARpbJHbxkLG8xG9gB6ckgH1xn+XS2xurmF21OGMLGSUlA2Ow6DdycY7D0GO1BZz/gVvDt0lzdPfSzJDIDJ5nyNu52t64weMAYzj2rrUu9Hu/P0qO2vysKFmePAidBjOCcHq2COfYmuOgkL6jcW8A2MiqqqgwEUDvjAPXn/Cq1l46u7a+1LSNXuorH7IYfsZCNiRWB3bgvy4Hy8hR7CgqJ1y6THqCCS1litCOPLkc9j1IxwMdAP6V1ujeEP+ElkNhqt5aTx2qhzIknlGPPG3gZOe3AwBz2z54PG2lyQkTiFkIG904AB+6fbioE8VeEprKaK8vLeW7DYjPzF1QfdPYBhnsPrmg0T6HoGr+FdK0WCW0a4bbFJ5ijzMkZwMZ+UH2x+Fed3D+YBNIGkjU7cqeRn3FZEvinwvubyWkkZAMhgX3Ed+eB04x+FRf8Jvo6MIWmWCLerbSPvKevyjPTFBJ33hE+B9Ovv7R1S6lt7jAUoqttZ2PysGGRhSMnvn26dLfaDYa0v2/RTbxzvICfm3eaFGMZGRmuZ+HuqeFJ/tNtqk8UUksnnxO0QkJQ9FjkVTgd+QOuMV3uzRdIZbyzmlDIrTqIv9Uvy84UjgnGcdM/lUylYqMbnmknhDUb+S5Ntaw2zYJePzAc4Pf0H0GOO3FW9P8HeI4gomhRUChASV4Ue2egFR3firU9XabZBb28Exy3kDdKobjYSCNo4+Zcdzmtq00y58QWH/ABMtZuZEmUFrb51hZc9CBhcd8AClcqx5lrVhMJofLa3ZWfywYiG2r1z/AHeK8+8T6Yqw+ZG/zA7H/wBog8YIr67tfAtm2n+ZBeW0bN/F5WCCDk4wO4rk9X8CWt4rS37wXJDYH2cHcfQ4A4qlVJdI+QrjQtTjQyvananLYIbAHoKzbCIpM+6IKZThQ3P6f7NfRviLw/pOkxPPHNID5R+Uqc7h6/SvnS+kuJZ1D7lwPvDgYroUzncbC2llcWey0uJgIwQx28Fs/wAP4dK1rnW1g86KWD9wqk7kPGev/wBauZu76G4vI0R0G1SSvQD8arv597pE021sK5IT+HavPUf0rCt7xkdRe+IdNsIoneXzPMHy7B2rW0m/+2Wr6pb7XjCDAx8xDjv7dsV4ta6DqOpXcKTAx2rjdvB2vg/dwPfsPT0rvPCuoL4f0NtLdlmu0eRnk7Rofz9utcrppApHrMDIy2qE/LPaYmXHJjf3/lXAeI9CWyRIdMuXW3kLG48zO0BfuA+3OfQcV0dh4phvZLazeBftUURQCNs78kADGMDjk/jWnq09lbaUBqe2V5WIk4BIGDhPcjFDjoWJoEsOpaeWeTyoSYoC6tjau7GT3HTpXReG/C2mahqWo3Hg1Uki3i085pAwMjMQzKcDIAyBj+7wcYNeVyaHr2t2lxF4UtmUyukU0cXzKS6kjBGOyk//AKwK+h/B2nWHw806KW5l3PYW4e4MZyJbp8BY15+ULjrxkHPepUbI0pxuz1bX7q007T9P+H2iDYUiH2hx/DCD85PGCzH9K4u7ulfzI7digjUQrjowHHB6cVFKkq3LapI5hu9QAmdGBLqpziJj2Kj2oWOJ3FigPlh+TkfePOBXVCFkdaLkETbYZJhuVRgp1VU9QahlMc7rApxEGMxJ6eWOnpU8TSXEFwsXIkQoGHRF7ACsG4lkvbu3sfu24CRlehZU6jPTmqIILOO2vNTZ0iCK/wA2c4ZAO+feodY1JbGx1HU3JDRqFXAAwCQqhfr2rdnfRNLnkaFeBs3qCDuUnG1VyOM9hx+GKll8MWcrzarq4NxZIgmS2fgPxhE75VB/j3qJIDn/AAJoy6B4ZE1zh7jV/wB9OwIyI35AyPX8sV0qvZW9vItwfKkn/cW6gk5I+6MdFHr2qeUx2+m/2lqG1LYhZRtwFAHAUY547dPpXnV9c3OqvFdwK8Q1C5VNidU2fKMd+epxisvhA6rQVMd1JeSbQGI818YCqOB2/DjrUurXRhuNx/cxvk7TnGz1wvAIq1P5Vnpf9nMwkkQsX28Bie3/AAHOOnbt0HzT8YNC8RX2t6BLpySSWESRQAq+B527LfKOx4+v4UENHtN5JDOjJGDH5PzK4IwueoPY1kx2l3ex5hc72faMdTGvVh7eoFbEiGOKO0sjukb5mB5K+pweMY4AFaFtDLb38X2T5vJVm2kcBW6+9S4iFkiRFjtIG8zYvlk54yR2GOMVia/pTjSLsW5/evCyqoG4t0wAB6niuqeNrW2eWRox5jeYoOcYX+E5Hp2qokMgnF98oDIAFYD5c9f88dafIBgaHaDwz4ci0yM7dQKeZKqddy/7Q4IH5fhXinj+21KTxBDNk+XcxGQKNu1F9v8APXPsK9f1nUJbfUbW4Jj2SxmJhMdkZAPdvwxkfT6c3qryeIvEywq6/uLctui6bBwoA7DofpijmJlKx594Bt0jkuFlVj5zhEYDgr1x0xg19K6I5h0q5Rj3XgHhXb0+gxXA6NpkEt7bxRAsIVCqE+UAsMDI6DAFd3eNFbaRevbIrmzgdVDHiS4PAB9mY4o6tgjwa3+zT+P7qKCzaH+z4GS6lY7DMx24wDxtOB83t2FdHqut6fa20kjyEkbDuXKk54GOMemPWqmlxCLSTc60V+238mXK4G5V6E4+UAD0wPxryHxFqUUsMrXDETSTgqg7Ip/r2ry6cPbVLdDB7m945u1n8I6zEHBZ7SNfKPDAF1wCPfvXZ/DkvceC9HhiUSSsrqE7jBAVvTt+leFarfyXek69jotvb+2ATnH5j9K91+F8slj4b0pouJBZjAYdC2GYgD0B4r0KtBKhYUVpY9Unsf7MtI4GAZyrZ7YbP+FcpeFDEXjwAvIPcmu3uLdJLO2AZ38/5Dv7n+I/jXJXsEeFG0KocLjtgHB/SvExFKK+EOURYQE2YyHAJ+g7Yq02JE6YIPHsB2qBoHNw02SAAVC/14p6tGqEZIOM/h9KxiER9nsM28A/L8pzVpFbcZSdoXK1Xt5YmV1jZQvfNaC7SihlDfTpUlHnyWeNWkuWIG1SoAOOCOM8jn6fpU8lwtrozeYA891JIVAxlYlHJI7dK1bWexl8ST6dOoVYIxIxIIAYEYXp1wevTj8uY8a3FzosgZgA94nl2/yDbtJ6Hkjp7Y6V1xehaN3S7CeW3W4eFlRjwvqF4GRnIx6dhWxtjjXEYwzcBvT/AD2rp/sEWmaRbRTkr8m+IKNxKt077voenHauat1llYRkbTuP3hwKzqysM6DzFjtl3nHGRj+VYpCSO1/N9zOyMHp09PSr8uEZTwoVccccj1/Ksu8m8y2FvAo2Rn5n9weCP8gntWAGtq0S2umRXMBH7/B8zr/vduD7enTpisBo3itmA2YL8KOemB+FS28sshngz+7jOAMAKC33s/XHNOmLpEg2gFSMhcYGOg4oAdHvtdOll8otvcLvAO1ehO49FznA6U6SXmOFsKzgbsDv0rWvR5Xh14n2j7RJgZ6fp6cfgKwLbbcQlMEbNgHYgDp+AqnGwG9abLXUYw33JVBG3/nqn/1sVeu7kybCpIeID0AwT09uP5YrP1MrBZw353I8UwwAeMYAOfwrnZteVZ/JYYUZ+ZFADEcdGzwPX+WKkB+pu0k4bglRggYwF5/SpSD/AGdKqjJMfzfT0xWNcXKPKLfcrBxvJUciMnA5H/66294SynkbgCEouPTpj/PFAFPxU8i+GZh0CWiDt3IBxjt2r0O6cCytYpWKweTFlf4SduP0wP0rzLxWnneDNQ2rgpDFx1CgOnA+nWu98RXEMFjDO+EgWFXlk9F255HXpjGKfQDmpyJ4pE3YZH/8cz2qB5GCbY/kKtwP9kCsjT9Ug1ONrq1LMsrbN2PvZxtPbAH+Rilub7ZHJhQM/LjPG7jtx71kZl5MCOU7doyAo7HnpXb6YUWNYzlih3bT3B9B7VxL72tY5G4Mkka46gcdiOK6qWRoVPl/K+F565/Ct4m9M3/svkm4NmI4bVGVn8lQrSt/7KP9nhfSuZdo7hnkC+WHJPXBA9fSsC08Vy6jfyaC5ES229icGPDxnGGPT6cH0GAa3ZhsQRx9l7+/WsqvQKmxVl/1Ssgwo+UDjBPrWSzbpAgbGDhevGa1JXU5jQgqg5+orIh+ZwoUk7tx9xWSMCaVUJRAQqoMk5+Y561jw3Upvp1RNsZ2oH/uD0IH+RW+YSXboAMNntx7e3pXIRrJqF3PbJ8oJDY74z6/TmtoIDA8a3jJaRzwO8ZVHjKZypz2Ix1OBis3RZvCf9mtO97cxXTLvG5tssLAfcVuAf8AdPy84xnpteI0jtrVI51APnq3PLIw43Z5GfoQf1rK1/ws1tfWtuFMMG6fzJk4GzI5HplcnHvXq0ZJRsBnWl3c3UhkLq0zA+Y4QKhIxtAAA5xkE+n0rGV2TfDbj5iCpX+IqemP90/pXYXSWz22NMwiEFmAGACmFBK5xHnb9OK5+zjtC+du6VlPzk45HYVq2ZkUlhFbRtDv3ybdzsOB7Y+tdd4J+0R3PlKSo2upPGfmz2PoelcOJFG5Y/nZsj+fTNeseCLPZGXlUK75xux0HXn61jif4Y0d9bg2qmYjaSQfwAycelcA0z3NzKFA+QscnnlznH5V3N1IYQ5CqBtCHnA54x9a8/WE7CjdCTuPf049wK82ktSxwlMxiCBdrZOcbcMOP/1/StnTYTE1u4yASQSvUc9q56JNhiAO6PJQY7Aj/OfpXYaSFKxBgSBKBwMEZ44/CqnsB3aIItN2nJBk+pI/Dr7/ANKzJEh8tt5K/MEBXnp7dP8AIrYulaOIFtqY3dTk/Jxgn8+BWW+MPxuGQQBXmgV4/ky+cM3B/Pt/9eon3BGP3Op3Hr+X5VYB27igG7gA44A9P1qC7liSzlckMCoXA/vZ6fp2pWBIy50eyjsplieWTUZhbwonLBzyCegCY5z2+gri7r4nLo7Xemy6NezzpLJBISohhBXKsu8nkqwwRgZ55xX1d8L/AAR8OviD4GkjvvFdrpXiW7ci3tZZY1uYZLdsxssZZHOGHIXHHcHBq5q3wE8SQ32mWek2XmWSKLvUbrUU81ZZjnzOY1IIYZOevI+avdwuCh7NSkddOirXPz8/4Sm+KII9Jij8pAE3uJdu0fw45y2Ock9qoHxRrESS26JGkXljHmRbvmc4yf7oXrz6V9pePfgT4WsbQ3EHh6++0EefJPpszDfFg/vEhYMpXuBxx9K+eF+FM1+pl0G8S9Kg/uJVEchUjoWXPTB9+Pwr0Y0aXRGnsIdjyh9ZuGkJlkdzgNuTjvjgZwBVa5nuJgscN4Yo3YO65BGce3f8a7S48I6vaRtLcaRI0a9TCPMUduSBn9KyY7KxL4I8hsYX5dpH4dK19nHsL2dPsZT28RjDeS0jgA59T7elQC2vZGTZGYY+p+tdLBp1o7ENcuCOvp+PpVuPR7K53xLfOCMfNjpWlkacqOcgsmVn3Id2RlvvHH4duKm/stHZFaUgKBgH05x3/wDrVc1DwdfSKI7LWjYttBMiwCbg5xlTwO3cda831nwB8UyPMsNdj1BAm4LFK1vK4PYLgDJGMAGmkOyPRYdLtw4M2XXoe3H/ANarE83hewX/AEmW1hx3lkUYHvkj+VfI2u2HiyykaPXUv12/KxuC7Dj3yV49M1zOwbfv1fIXzH17deMPBNlGJI7y0KZPMb7juzj7q5OPfoB7Vz158UtAtuIpRMP9ldx/WvmpRAF+ZF/4CTn8uaiYxbv3ajtT9mHMe4XvxUtGOwQXAIbnaqqOmO+O9cpdfESaY/urcupPPmPzjGO1cCsNyw3KmeOwx/hUn2G7AyVPHHNaciF7x1cnjjVHVkt7aKH3XqPzrFn8SeIZxzeyoP8AY/d/+g9aZHoV7NnoMd+3/wBaph4fvdwG449dp/rT5YhaRkPqd/J/rL24b/gbf41TJz7g/nmu2TwzKYozLG/7xd25enHBHHp9On4VZTwerYIimJ7ZGMfhTskHJN7Hn6+WD81WVkLf6vJ/h4r0GLwhnBVe/wDdq/F4TjjAEqy4xu4G2p5xqjM8xIuiVUIenHvV2LT9QkX5IiQD04r0mLRNPjGFZ09iASKvRaTZfNi4cKOuRSuaeyseXLo2pnbuiI5JHHf8xWpo3hu5uL2NZ1IjDbsfw8duPX+VepxW1sBzLEQOOT3x2Hp7ZrZ06ysZrzyrmMFVBJf7g7+n+eKUpWG6diG08JeHWiL3dghds+Y0nzu2fwwD9K07bQdM0wuNIhktzLwfKYjj+6cfLittfD+mH/Vxuh9EkP4D6VN/wjTA7YhervUqCH4DMMbiMA/L16is277hZHXeHfFrz6tpnheOxtz9sl8szy5QhiWO4bf7o9sYyMYr0m4+Huq6lbSa1a3Nuls0J+QO53MDt442jqOM/Qdq+ctLs7vQ/iJ4evL+d5EsLpbydtvypHGDyf8AZ3Yz0+UfSvZU17VPiHrty1ncxxwROrGUsAiLISSyjI3Y75PTivmc1wkYSTpo82vC2xT8Q2OonTf9J8uSco+2NFDqfKI3ew29f04rhrHRLqS1TUZSkMThtvmHcVCkLjaDwpPHHr9AfbNFv7A6i/haza4h4ctc/u0aba2xD0+QEk8gbjkDIAxXmlzIslzLaaTIEtFZofJdioJkPUMOfmx93kADGOgrzacraGKZJN4J1Hw5pkuoxrEUmtxeRIwXzHIHPlqOeQQCDkj5fXFZ2keI4fsrb4MOSD5gwCTjbuHPbHzccVZCTyi0skkkn8lGSJy7TRxBQS4jBIC+uB2I9qxLOz+366dLuIrmBIw6htvl/Oo+gH6mthnQPqOiQXJE10VuZgjq06CRMuMDa2BjaSFPHH0qvfBMKJCklzIu0MzcZPRfTI/DHH4U7/TIrxhC0iRGLLeZAoCsqnK8A4zg5PbkDFXLJtStL6C6SOM3UE6SoZYzs3jAU8Hr7cHPoRU8oHZzSXEWgWktg4jlMZjlY7dvC/MCOm0bcA9VHvWAdb0fw1bLDfS3NvdAF0kMf7uRm/h/j6epwvHX0drUNxr0b/2sHt2efextlBjlkP3l2Kd2G4Pb5t2TmkudEiNitlqECtb2xYQszjaRGuAPm64zg46dPYwoICGz8WRy2llslS5v7h923KhWJbaoz0UDlecd+nFNlh1LT9YOq3kZiWaXax8zcE+bcudp4X2KgZAz1rAnsfDEMFnfx3aTSQyFJliJki2AgiL5RtDKvP4ZPbB4v1+MeXq9rt2eZCCE4SWKP1HPzAHBHHTpWsbRKpvlkpHq24FVaRseZ83r1xjFdBpE43RqW6OcbRnLD/GuZ3Ri1jng+5JCjR5/u7R6ehrX0WXJUOuxWfI564HHpXpxfuo/ScPK8Is8O+KwRvG95Ipwpt9vPXC4GMfXNbnwdmCapdxrwUgAxnOSSMED6ZGB6Vk/FiNh4qjZlGTp+VPsGIH44yD/AJxX+GUnleKAq/xQcHpyCOMemOa6RyXungvxatTB8S/EKRfxTlwOn3lB/Q5FcFuz5bqT90/MOD6Y/KvVPjsnlfFXVtu0bhGVJ4B/dqD+Z/WvLH2O3DKOOO2eM8e1evT+BHymIVqskORyO/QY29a0Izuxnbx1HTA7VQUIpG3gjt61bh+bB2528ED36flTM4l6JAMYYdAAe/P9KUL8+WYNjqCMe1QooIX7u1BnPfA/z0pqtuG7O1nBGOg981DNomkjovXv0A7iozJzuUbVBBBFUPN+T5c8AfQcVZXhN+ckqP8AOPwpF8xJ50vJJHGWG4Dj/wCtU6SS7TtzJ6BV6D1/liqsUPnOIUA4XJx/9f8AIVt3UwtHj+zEB+A+1uDxzlfQcdKmRRTjjupeAvPQ7hjioLy3eLKSBeO2cgcfpV5J7y5I/eYAzkMQOO2aqXMTRS+XPgNx24Ix2qRHrmlJMdG0kPtDlWZgB0GeQffFYvj6z0zTtO+SaWW6uHUoAwCrg87h3yMemK0tPeQ6dpCBjzbhyG6kg89OOR0rmPGl+l/fSyTIsZIAVOGIIGM9PQmuijT95HDWlaFjz3MnO1PvdO/TsKG6glTycHv04+nH50to0aSs8+eBxkkKpzxkiqk/nR3PlidlVSNvHHpgDjivQPKJhtRsEgdRUWpY8mIBgSB0PYe3PoP0qVMt85GWDchfuHHTt6D9KZqZGIwqnO1Sv1PUVx1TuwwkAjVF8xTg4GVHX8/Wr8EkI+V13E8Ak54/uj3BqjCwVQXjbpxznrwfy9q0Y0jK4j+THyhgPmNckj04oljaIYjCfLn1wFz1q0hjdcJgBQBgdNx71WWJo0JXnHY8Y9+OxFWGtiMqU642tjpxnt6DpWDNootstwmYw5fbjG0AdeoxzVe7KKirNH1zkhTuHY45/H0x271Ksz5LZ6D65B5HHb9AKsLLKbdi0YYFDznpxSRpZH6O/sVTW+mfD3xzeyFoYjcRoGYADcV6ce69s9RX1rph0DV1ZdOlIZACxikbBP68Yr5T/Y6sY7r4K+JHmRnW61MbuR8oJCr1BGfl9Pw4FfXmheH9H0QS/wBlR+U0rANIW355yRj2+p4+ldMNjxa3xsvW+jpuzBe3iNjgpJxxV5dOvF27NWvow3Ayd9akUbfU5wFGFUYqxhmRSyn5c47Y/KqMJGalhrEX3NXm64yVV+fxq8tp4iH/ADE0b13RL/StCNcNsfqoJ/4FXi/j/wAf+JvDvi+30TSZbJobm1hdY7mMna7kjhl55wOvHSgk9SurPXnTmWxlburxk15vruneIbyO509tM0lwUIEioY2G4EDDZHSvQPCetX2t6J9uvhHDc+e8WEyV+TGOtaBtPNlmkbqwAPfp/n8KAPG9O0zxFaWlvZtpunTNFFs3sRuOBjkjgmtFdM1ZnjaTRrUrn5xHISfw54r0hbMNceYFHuF6Aj/P0q9tER3bArHjoMH/AD7UAecf2PHx5mhTKP8AYuOR9BQYNEQYew1mEn/nlJxXqAdcqwVWx+GKBKrDbgLg9x/WgDyk2elFd0Vz4hgCgf8ALTNRtFZRjnWtfUYx8wU4/SvYGdPlOQAfaoJsFWjAGMjGRxQB5Jiy2jZ4q1FP9l7XeR+Qqm9zqcbgWnizevbzrPBr1BoVV8Kg6+nTHSowIpSVkjj6nHygY+nH9KAPNVv/ABKv3PENm/8A10gK/wBKswnxndNi01bSZG/2lIrvBY2v8VpG7YyfkH+FSXL+HvDWlTa3q9tCtvbLud1jztB46Ad6APObm98d2M5gaXRHcdR8/wAwx2G7Pt2+mMVy+ofFXxdoZZbjR7O7EbbT9llx+RNeW+I/ip4m8X3lzN4YsdPsLANiLzkHnsEPBBXgfSsnQ9eg1h9R0rU7JbfXLVPNZoDmJ/8AbTbnB55A/Kr5APavDHxatfFWv3NprNmukXNrbfKpbeep4O30HT0/KtT4n3aXHge6mj+YNAh/EuB/jXBeCJoovHFvKYoX+1aRAZAwVVk2v8ysMYJ9OwwPTjrfjTchPCsyJiONmhUBOFBADY+n+FJLUDhLZn/4VqY5yqx3UjIp9H8znP17fSsr4r3IXxKFO4iPS4VCn+9u7Vf1wG2+GWlQ7ShmuI5Sc9A7Bua574klNW8UmLy28v7PAuR2bIx+B/pVAes+L3F/4U1C3hRiXto/lXg5UIMegORiuc+Hk6r4MvYXV1d7qTbv5IOen/Af61Y+I7rD4JNpIxT/AEy3Ei8gmLAzz+GK5rwRcbdHt7e0xDZ/aJQE38k7sj5vTP8AOgDuEtldQDkZ6461nalHPaW8lwsbytDnYuPvfSui8lx/PHvWT4qQjQrxskf6LIRjjnjjH6UALYzTXFlb3DgD7TGs3TgA9sVWvNLE1uwQCPf8zEDg46jH9fatjRog+h6ejdTaQf8AoI4q88WY8cHaQefy7Y7UAeSarPFpMM0u9kSJS/y5BYLgDv3z9Ko2OuO0UMun3nki7KpEv8RZhkKRkgHFdV40t1PhXWhgZFs5iK/wsuCBn34rwzxNCYrTw7a+Z5TebC0ZI3dB8ucdySoPpnPQUAewQa7fW2tQaZfu128o27flTaO3OK7VZFO4quAcg/yryqfQry21+xEk2+4dkuHYcKFGcqMduOOBn0r0u2P2ot5G9fVT9fagDmNLhNz8ZfC1uqhvKkXjp/CSK+ILp5Lv4o+NXxgnXJm492I/DkV91+Eyj/HHR2HSKZFyORhY2r4J06ZJ/GHii4TPz61cKW7Z8w4+vBqolwMm/dvsup9P9VMVPuByK8WsWAaL+5gAduD2r2XW5Vi0vWZONvkSYI45bivFrfhbaM/cjjXOB25zXPXPUwi0NyH93H843cE8AcZxnn/Iq5DH+6b58qh//VUXlBV3eYGVuOR2OMe3T2qbsmeoXCk9/Xp/LtXmnoozdQYDS5GwCSh+UnHK+3f/AArzqI7Y/Lc4I+X5ffr7f4V6Jqj7LV48ryW+8MDPTg15zD8oGP5+nFdtDY4sRuX0fcdxwdx4+g9+gq5DsUgMnl5yc9xnoKpRwkjYxUHsPT+lXkVsYf5RjHTHI/8ArUNGUY3JzGqIvB7jcO3+RUO3CAgKnT7vTj2+lTIG+Uq4HzdJB046ZqSNCrB8ALuOOflI68VLN4qxW2LkjG1uMZPyjH0p5jZSSsYAYcgnPHtn0q2Y5CGbBKLnOBxz06UgX5dwwBu5yPXj9KXtC1ArpbSTptI86Uv2Py8+nboOlW0spdxDoDjgc/3uMVPGsqNlcKqt1PYjgfn2q75vLblKk44UZwR2x0qPaFqJW8vaDJJb/Ljbu6dB0A7eg/CogsXV4QvUDjjPfj0IPIq+w/5aq5IYcegA6kjj26CoWdwUcOHy2AMZKhepG3nHHbtWbkUoDVt7UMqyWayHHU9PrjOPpwKe1hpUn7vaqPwVOzAHt+Oc4FHyJuQEquSMKcgAcdfwqx5hOMhTkfLxjd6gen/6qm5ViqdI01cBEV8dSTwq/nUZ0nS4/wDX22eBnBx/L9MfpWgnlnMS/LwASzcbfb60wgNGSwZFXsANoPbjnFPmfQFBdTPbRNLdshWtxzzksox9ahGhw8bZXIP3SCMMxHH+Fa0cgeKPDkFCePc+hqZ1PCfdU8bSeCce1PnHyx7GIdLtsqJp7hPmBwVVV49Noxj6ce1A0e0DLm4uccHcgzwfTA6fhWtL5g2OoP0x/T0/KoHKhGi8xg2A3cfRWHpj6delSpEtGaNKs2Tm+fB5wVBIxUP2Eb99ve9ezLk8ev8AntWltXzC7AblwNpYAZHf2wMdP6Uu1tpRtqt2PBX1/D/A8VrzElEWNwi7vtiYB6Kg3HtkEfhUf9mahscrOuOF+bpgZ56YxxWgCRGrqQV+6xUYwMdOealUkEfeUkABzgp68flRzAZxtdRf52kjIfb1fsOg4/pQLTVhhVERIJ2gN2x17fh9KvttjdoxuYrg9B/9bv8Ayp3T5cFiRg7T37fTmjmAx9usAfJCjhCQO+O/bFPWbVQuGjhOFODgk9OnufT/ACK02MqgqAC5XnqpxjpgHqfarRcNBGTsRdp69m7jg/d9PwqgOele8ki3TRIUAYKfvFSDz/n8qb5k0Spui4wDg98deOn+FbjxO4AXGcD7o6dwfbP4VAeGPlLvQjClBgr6jB/zigDJ+2Tqflg27sfMRjA9h6emKab6TYym0ZueSxOAue47dOOa1fPXorfvDjC7cD/d4/u96VpC+PNkYAZ7DGcdMDvx+VBPKZovMr/pMDHnJI6j04/TsKUz7do8t2OAMbeAp64Htx61awPK80FmfAC9hweOnuajZHCFwrbsArg8E9M+3TB/KgTVihLPAy/u45GCnoFIVADj67hURu4tm0b8k4BwBk+vsBx3rcEQb5/LB3D5eMkt7d8U/EHyho1YjPTAXnBwOmPYVSZk0YHnwPt2snz/AHweQAPypMxbsrtijHfo2F/ofb2Fb5it5MxbAzR8AcK3QDjj9Ky5tNVXxtTy3bcgOcgHqBjj6VRPKZ6sbKZJYCF2qJCpOQ2PUV11rcWuqRARNtkMe6SNc/J0GRxyP6VyflQKgdx97rxwvt7ADNIGlt5BcWL+XcRnaQDzg+3T0FBMjoZlxI9wRtkAByRn7v8AdI/nT4bgQSB9jMRl+WxtHp0FRW1/FqkWHVIbgEEqvyrJg9lO78getR3EUmMnBDNszuJGfpj09KTQ4s1xfMF3O4IYK+SO3ZSvb61etL+33pHkE4PGOM/3QPUdBXKCTbI8Eh+YBV/2eOmPYjjFXomIQyqvKdVHYdyP/rVPKaXNyb77tFg8Abfw27ecf5x26c/dAs/yj96U5+UDd2yPTOBxWhBKqv5u7n+E54BPQ+47Ul0wcb2XJ+71G4AcH8M/5xTjGwnqc7JhXRpG2phgCB938MfL/nHahboQyCOYB4Q+MY6YHUY4wD0/+vV+aFp3R2JDIpX5OPl64x09/wBMVT+ykfOXVySN+1TnjGPpj/PGK6InHUVixumLZjztQgZP3s49aa3BKBRydw2jA46AkYxWazzRyebt3wZw0a8Ov0HI4xkVaTfIDJbnMb4x/eB4GOgHXj/OKqxi3YtQ4I2K2QV4JPTB4/Kql4d5U8siKxOQOuOOKswvK2/5MBskdD93tkfw1FqSxgOBkIED5HXI4A+lTEVzmh5hXD9eT6DHU571bAEmBkMOANvI4/wqBtzIwducfKMADDe/pxTozOwVNoVR3HU564Pr6VpER//R/Q8ZVcDGPyxThzgZBAA4xnFCgg46e1LzjGMY716BzjgMEc4w3ftjtRkYbHzZH5UADIx9B+X5U78e5xjrx7iswF6dOPlH50uB29KXGOerL60nJ7YoAXPGAPwp+Pft09DTQB27DipABjB4HSgAHUYOPbrx7U3BH3fp7/nUu1QBjpxzjr+FIRjgflQAz5QOvoKkwcjjA7jvTQGH3VP0I/Kngf3sgnBOev8A9agAGQTxj+VSr0x+QqMZUYxz6D0qUccDHHGDzQAuMdOCPl9vpQM9c+2D/SlH908bhxngUnIBYjGBjBoAd/GwP9z5T/Kl47EcCj2H4j09vw9qd/D9B27/AOFADTgce2TjtTh6e36dqCP4hzQOmAOp/Ie1AC9c57e1OHfnG0ZHtTeTj2FLwccZ7UATIefy6dRUuPl/QfhUBxjOMbevoMYqdQyccDuPTmgCQcYx+H5UoIAz/L2pmQcED/gPfil3At8xHTgdAfagCQHPBG7A+XJxj0pRnjPT/PFMG4jsQD2pwZgoBwQe4/rQAuQOOc9amD5TaOMdfp2xVbgHcF6jGPSlx/CeOMc/lQBeB5KDBx6VGclSMYwKCc4QHAB/AntSc4Gfl4x+VADzwQexRfl77sUmdvC9uMjsf/1VHx0Pb86eN3THYjjt2FAATjBX5ucDt0/+tSKMKMjkdvbAp3zHGRjPb07UqgdM5/z/AIUAA49uMYq5GuByQTxjjoPWqy8YI4Pb6dBxVqM7cgD5h+o/pQBKqsMAkMCBjjuOMUxgV4PBByOmcfSpRkZxwMfe9uuKquw2lFHoen5c0AVJ8knbt2nGRjHNUyRnceDjH5VZlJztUA/Kv4f/AKqr/LuGPTJOOgIxQBF7dqXuW5xnPuO3T09KbGCPvnpn8SPQe3HHp9KT+ALn5eCFAzu/2fagB+SH4OfqOf8A9VAGBgH9P6d6Pm+bK47Cj+IMf8//AFqAG5wMZHPGD3x6U9Tjg8g/57U0fkT6VGRjgY5GKAJww45+U8dOmPSkOCSMnAH6D0pqnI9s9+nIxTxwcfhxxx04oAVezdjgUuTnAOMNu4456UzgLuwOOuOmR9O9Oxkjgc0APQgYxkFPz9OKBwD3PQKw4waYOR/iMfSkJPfrj9PQelADiwYbkXCn7vp6cU1nJUA4GP7xB7+v9KbnnkcMMYHX29qQZAy2FXHAI7UASHh+Mjpg9B/+rHpQgTuCFHX39j/n0poO3hhzyckdqk+779u35UAO3KvU4Kf3uOnTpR5hjyw6sBwx59v8KfjgqwBB6AjpjjilwSegHGAH45+lZgTEqduSRuIz24qQbW5Xpyc9M4qNQ4GQORyC3+e9B45YZwu0A+g6fnWhTYHb14A9P88UzAGODxQW2kA9Md/Wo854Ujg8D1oJJ955+hO3vSFipAJAIA6+1QHHf07/AJUu4n5R0wOMfhQA/wDAjjv6fSkJw2w/Udu1MLfLtXPQZ9B7UuffOOoPcUALwMDtjIyP0oBJ7dCD+Jpo9j1Bx/n2pPr6YB9/SgCQjt0+vf0/CnK2flJwD1/wH9KiOBlhkADHP9BSdcg4/wAKAJ5GHU5/nUfAOMgfXpxTA3pxgeuenoKXuMcgelZgOBzuCg4HrjHHWnqW9F3cA/0+lQkjPzDgjHNPUjbj8D24rQ0JM46dM07Izjpnp71Dkgbl4+Wn5GeOwyB0rMzJdx+vsKf3C9D6e1Vtx+6FByQMDjP+f6VZBOMEY9vpQAc//WppA6dT0pS/B+UHgfpRjkrnt19qDQZgZ4ODUqtgZ5GD2po6Dkf/AFqZnGOR/SgBRIOjYA64x61IJAQAWyQf4hVb1xjGM9P6UHIO3HUDH/1qDMk3joTnuOOc/wCfSoN4Khozhc8e578UhYqP7vbPf/63tiom2iPy1AAx064/rQaDH+fJIwM4x/njFV+uQT/Snt3PTjFMGVz0zgDHsP0oMxf9nuB0HB/ClO3JUDYTzg/l26dOfSk+7z/X/wCtilwUGB0zx+NADRgEDkfXsPbFL2zjj+VOwBkEY9iMUzken4dqDQYw9sDj8qMLxjI/lTiSOhGM96AvJGM8cf8A1qAEPIPReOhx27VC2ByMH1wcYFTkOoBBwe2ef0qpxnsWHHPf6UGZER7YoG4dRyKdj15NJgj1/lig0IiOMdSfQdBUJAqYkKcevY9QaYepB+lBmQtwDkcHjioGx1B4IxjuBU+AenB/lUBCjhhg0AQscKeM/wA6jzjnG3tj6VI+Aw44qPnGOpBP4e1ADe2PTn8KXPoQMevpTeeR/D70ufU0AL8uCo4A6cVC2B168DipecBDwP6dqjbZt75+nFBoQkdsUqjutOPc+9OCjnHpwPSgzLUXyKCRknnr0FPAAzng0xcYxjgD8MU85z/QdhQaEL9NobbnkVXJ+bb69qtbeMn0/DFVjvGenbqOlAEO7uCMdAahYDJwMen/ANapO+APemnnIXjA4PpQBDgcE8Z4ppO0kHpwKk4BH4fhUWMADaOTj6CgBzE8dB03f59KqdOmMA5B605iT8vX0H+JpjYbkcYHH+FZgL5gQY559AOBUbEE5wRilGOigAMNvHPFNwOeg4wBQAEkDC8cntxUDburdfp2qQ7cY5+lVz8vPfI+lUkA5T8o4pTgd8Uw8AU3f24qgHnr1x7U3POe3Qe1HovbvTDjoTigCvLwmAOveq79hjJFW5B042/yqs474xkUAVmwenKkcY9agxjjH4D/AAqd8gZ7+1QsuDhsA9vpQAh5Hy9+lL0J7YGKT1B9OtAPbgexoAU/LjIwKgJB5HFOZjxjpnpUeTknoM0GY3oO3FR9Bj0p3HOMVH+IFBoLz+FJgYpefr7UDB/2fagzDgkY7DBpgA+vpSg57YpCccYzx+VBoLjFHT8qQ0d/wrMBc+lO+tMwdvIp9ADgO1PzTKd/LFABximk4p2ajPpQAoYEcc0mT06U0LxS8jnigBwPHp9KAOeBmgHHrSA/56UAO6flTRRRQA8HiimUUASUvvTKX/P0oAd/Sj/PFHfsaMcAfpQAHp09jSgfwntilwvSpBtYAAdOuOtADOlKf8+9KR/h7ClAJ/AUAJjp24puOg7+lPx7U7jpjjHJoAipBwRSnb6dePxFLgY6UANwM89O3pS8nDHA/wDrUvX5fQUmO/THFAB2+vakxzn9KUDv7Y+lSJyMfjxQAnp0+nelI7jnPpTsfKQuf5GkwB1HSgA4JLdBgD2FL3xSdflz3zil578Z/nQAGoyTxUh+nSo/xoAcPbgdKkT6c9qiP3gD/DUy9vQUAIcAHjGPTigYGMdSeaCMjrxj9BThycD/ACaAL8AHyjP1P0q2nILDoKqRcKPUDnirAZeD6/pQBMP9lflAp+VypLAY5Ax3qLuM9qlyNmVHT5j9KzAsRYHy4wf5VcUcgD/Dp61Vj5I9Op78dqtR4OMjv6cjHagCYHaN2PujnH8/yqdW6Y6cVWUcjPT36H2pVO3CoC2OFXp/nFAF9NpAJ4A6/SrxKEjAyDgf/WqknynHbpz3q3H2A7fhQBahzyCQSOauxjjBGcdMdqpxYHTqeavRjjg89aDQt+nJI68U5ehxjFRp165GKl7EHp9KAEU4PoDUnt27UhB6D0wKf3HYAYoAkz/9alpg9vx7U7NAEi8804YA44B/Koc59sdCO1P3+vH4daAJxxzjpViPPUcds+lUwSMA4+YVbTGACQRxg0AWNg4xwM4/LvU6DPQZx29KgXhvTrirabc+uAPwoAsR8fln/wCtVsY79vSqyfKMEcjn8DUqZOAahgTqf8+op+en+fwqBakz/n0pAO6/4Ud/6ULil70AH8XFGdp5pevtSAc4oAUH8acDgUwIF5FOBz7UAeb/ABL8AX/xG0230a0vm06NWO+QPhSGwPuD7zcfLnAHPWvyZ/bZ/ZI074MWegfEvwlefbP7WuzaaunnDatxL88brGRhN/J4YDI4UV+2kDhXBx0Ir8qv2y/hvq03ivXdbtrS5msrmKE8xMyiQkSM8OMAEmPBH8QzjkCtDOUT84NEWS9YuMQsUI2udpUjAGf89K9Y0XVrKNE097h0mCbHJ6E/3Tu7L0rwCC+msbs7kEiM3RgATt64BxwOlehWJmv8G2l2SLj9220Bk/2MZ6AelRB2OeMj03WpTLaSh3KyopZcKVDAKa8g07TYSltLMpUxcgenzZx7etOludVZJUeWbzBjMUhPy5wce1adhGQhOTu2p071FRlcxmS2Ms9x9nVUMu4Yy20NuIC9Pc16Jc+GrSyWbS7iaaaW8BmzM6+WcsV54HzZ/PC9Og871dYLZBcyy4bhVx97cOmPb1rntQ8RancXNrdTXDTJBh5N/V8ybiM+4yKUBpnTXGmtpGtW2nLKMiHzC8PZXJAx6Agdu1epaTCU3x6eqvJ8qsWAViACdm4DGAB0/XtXmOm20k1hN4mZGlijURSqhAlXGEXaCehPcHOT0x07Twlfu2+P+z7qzkR1KG6P7w7sncFOMcenBz7VskM7KGa11C53jT7NprTKyLPGdwLHBHTGcr79K4nxXf6RfZvUtGsHsd3nOP8AUSLgEHg4GzaffBp+tapFprmx3yp9qDPKU2bnCn+91BySw7fhkVp6bos/iOxNtrccflGMLLFGxACHjlME7vYUwPKdHMmvMxtmSG2Ab97jaDhep4HHfp0rqry98IaPpyWrwrdXZIWBtvmMxHHB7Y469fw41IfC+i+G76W103SrsRg7CxBaNsHOVGMbT64ziuwtbZom87T7NUEi4AAVWBHTdxx6U4InlPH9Sv8AV2gM8kEluoX5X2fIR2wf8K5DSxM9w1rDsYyN5knGAS3YcDpj/OK+obfS9YvIGS9liiK/IwmwRgdCDz/9euWl+H9lZO+ppBvuCcgNmOFj04jXjocjPA7c4qmg5TyTzI7WxuLp7sRGNflDsMOzAoMAfNkHoR+VcWkGmWRtNQuR9pmTcywhsL833W574PTH8q9613w1/wAJH4Yk020toLa7JWYysgVolib5x64IHAzj1rz+XwhoWm77lL9Ly8jGEiDZVh04A9ueP0qWrCasYGhy/bBKJQokJLn+FVX0A7Yz/Kk1SVYViLJtYfKpznjp07fhVHQZ3Pi0WwcRRsjrtKAZBTofXoP6e+5cpa3E4N/ESqR/u8EhVY+uMegH0pGRRutPsdS0eO7kgZriz2qoL7RgncSE75rQgmikCrtcsqkjadqpn0HStKza0u5SzQhVjUAHOMj6Vz815BYXEvUbj8qj+EdgR3oA1IrOzvrJ1lZ4HL8bU3scDjA49q6LXJ01jQG03TrVn+z28cMKAbn+QBRkdVHOKw9Gu4VuDeTwmSK2PmFUfbkY6ZHPY4x6V3SeLtDvJLyy0q3kERjG9pVEaOB7jnA/CgtHC6ck3hvS41uI42mb5QkRDLkf3sdD9PSvZvh3oWu6/dsLC3h+RcyoHCyM2zhQxOFwW9/x6V4RZ28mrajdWlqRFPHmVQSDnbg4yBgA/pjFfQPhSafQbMw6oY2s79d0kkJYSFvlyj/dCI6jB7gZFZOKuXE5nU9E0+aR01mYufPmXzovmgjbd1UjhlHXIBX0yKS70jwpawrbWltdPcxkDzrWTcDxwN3Bxt7Y5NesXvg2K8jlhgdoVKnYVfCRIRkhj/dH8XfpXlynT9Xt/tVtM8UdvGonAwARgjds2jtnPQYFalFzQ/hJoviiyS4upLu3ik5WFAV254y5c9GHK4A+Ugntj0zR/Cehrpn2GW2t71bZDDFG0YQBM8EoeM/XODWX4A8X2r6VNqGs6Nei2WQRWc9uytkogWZShbcu3AKlQ2cEcEGrkWpKPB1/4lkJ8y3mlkeJgFl2oFyNoI45OB0/LFAGJqHgOBmRY76SxnkfCrYwhgT0XPKkkc9OvpwKy7z4dJYQ3NzdahqLNaYMhimG5y2DkDphc5PTj161u6D460vWLHSNUsJWktIraRNQih3Fz5wAVDjBHlnnHXtiuF1P4rXGl2P2y2jSHVbdyJbaUHLIflH7zaAMD+Hp06mg0ujsdH8GvFbq18L5Zt20l3ZSkSgcYPHGTxjA/Sn6p4W0i/Kz2QeR0fZKztgnZg7WbHOOozVG08ceOvE1ko0nSWsIpAf3s4Z85H8PCkY7HO01X8N+G/Fq290Nf1eUSSlVgtoYOFCnO/ftUfl/312ABnXvh2GzjmW4t4kTb5gYAY2+5UD6c1o6D4f8NT2gTWrOznkkw6ncR5Sf3SBgH8K2tI1u48Pyy2t+sd5LAGVDc/JlW7N94FSOdpyK1IPGVpBBELfTNPjlRnzHHGqJGv4Y5PXvQNGv4e8G/D6+iSX7NIPsz4ktbdB+8A/i9PxHNdXeeEPDFyn2XR/C0UrjOUntQzxgjhskMx/Tp2rkNN8bDyUbSLC386VtsrKAHjbovzAYOPbHHpW2l1rWsSR6joPiOOG/UBpY7ZxOEXHcYAVv9kr6ciokIpXPgXW9IWLFrDaiOVljRkWGGJQucoF5xzj61JfSeGrUJb6/fW/lzpiVVZ4yuB/Aykbxn0GfQelK61HxPJqYudZvbm5toYwqhgXDuvXCn7u7qPTpXOXEFxeeY88QYMd7ecg7enoOn07Ui0N0vSvCOl7j4Y1BJ45X2FLhssVwBlWwDxkZAHpW3YaslhcmOCaG5a3YFknfY0YOMcHHy88dMVmnTNNWT7T9kt1eQKpIOFITof8AZ4646965a80KAzOsSwojEE7cgMBkr2AGMn6/hQM9+tfHFo0MUNxAsjBt6tbhSu7+6cYUYx1yawPEWvJDc7dJSK1E2XkMrD5T1PGcbSen06CvCptJFlG3kapdWMkwQtGrbk8tMnGDg8fwjn0A54wol1KOEXYmnkTc2y43EFXBwuVyOPSrVJE+06Hb+LNO1fUAF1e8laGWT7Mq28K53MNwAIP+PSuCb4MWsSvLeXt9EUxlnTKuT0AwePStibxl4ruLNoLrTyn2T/SPPaE8mPjcFVVGAMnI4H0FV7838l1HPqWsalKtxGplkZzHC24ZVY0HHUDg/L9OlaIzepWsvhPotrHNPaJNcXD8l7mf93GFAwdm0cZ/p0pZfCt9dRR2txf2NtZL/rTbbjuUdgHKZz1+UemM9K7K00jTtFvLM3xa5u7xhEY3cqsCHg8LzuI49s8YIFavxE12ysLZtJ061hg+xOXYJCEX0zwABwcevNBPKeC6/ZxwW9zNpUbPJHbJDEkm1ZdqADc+MruPTjAPbFUNB8K2em6etnq7KbvUsiVyQ3kqBubDYIzn5faptc1LTrCRblXElzIm50zwrkYGe3y46H29a5Xw4/2m+jN/IXgs2MkrDnjjJ46duMVzyOflsd+vh1dEntr4yfYVVdv3MqqfcEhzwS3ftWjrsej2lrLFI/nsI96YYrhj7j1x0rG8R+OI9YtYrCGNfstvumUOfvbcDH0Hp39q3vCukrqel3PibUbBrzTrk+VFGXKAOpGWyOcDIAwOpxUGiR1/wj0i/tPDstnvDvq7mR5t3zRRxqF4Pt2ru7IWsLRnyg1pZsfI3qATLnKn8OtaehadDpWmEWsH2VZTtCseYohyB6ZJHNV3ntfsqXjLstUbbAGxl37kr6fj0qonXTiVB9ouLy4EjBpHGV9Fz0GPYelWopHUrp6KFCj53PXjv/hTP3en2vlysftE5ZgVGcA45B+nam/avsMEDgeZuILZPcYyAMdK2KY/W2uBZrbWCiIsWZsEY2IOePeqEtrDphinIDNMB5XJwGx8x9vwNaaWscuoySW5Dq7Zznghl6Y9vpVO5jm1DUkgTkW52qwPHzfoKBGELSa/1S0ghKpFEPtV1I/3QqnAXIHYdgOv046vWddMVo15dYGmQx7zHIAXKL0OOoZuSqj07Vi+KJbTRYVtI5MtdlYT83zM/HXtgZ7dK5DxncXWqR2mn2v+rjdYZ1XGJyoBX6KvXHQ/gMYSq2A62zvl1mxh1PVFMFtLn+z7Tny1jHHmlRwWIPHpz61oLc20dwsMREUkZVh8nOSOMZ4GaV447PSId2w+SBHCMDCADBxn6cVlPNb3V0u6MO06iMyZ+5gDoBRBgSXEmUzGYy/z/KfXOOvXJ9KqXRji8z7QFkeJN57YYDp+HrU0KwxMgZFVFkGyQddw9x1/pVVrRLy5kZ0kMMj5JP8AEAcdR/D61YGdpZme1XWJVZRJNhFPB8sf3e/XniuoYQw20M/z+dLIzuT/AAxdwfStaKxW/vVSVRHbWQDL2U/3QoH9Kx/GNwIv9EtMOFgaWRU6gdMHv15xQS0ZOoahZ6jFFDC/+jpJ5agdc59s1e8yEzRRyMg3sYvfYOAAMdh3FeBXl9ceHbyy02Q7nmkMxGMqA4G3Hc962byLWpvGGmTlnNpCm/yxhfLmdSAuAQQQuDWMpiseu3mn6dr6STybGMWUQOCQMcZB4x6Yrznw9GY/EysEEbvbvKY1GAVJ2qgA5HrzXYnUdLt457ZrgJ9njkCg5CiXuAf4jz0Hb2HGZoaAS2+qRAN5iNEjdMH19Me1K5LR1OlMbT58JHK9xjf0Oz/PFRaokttp32i3O4tcbiOnTj+dWjP8vkNl5ZAMADbtxUMt/ZfZp7a8kPmzOFVMc46fy5pv4RnlGs41CRorwgNECwbsAOo+hryDVLA3d4Z4hlSuFXGeD16e/Tjp+ntGr2EXmXGHkWPiPzBwfcDqPr+lY9/La+GtPMCRtI6glSUH69v/AK1eXRq+zlcwnoeDa/p09poWu3c0OxTZxxq+B95WB2g/56e1fQXhOe1m8LaKbNG85bCBJpMYCqoAUAf5wPbp5N43e4vvh/qF7cbF83y9ioeF3OMjGBgfia7v4QpcXvhu0CMVMixwkY42xDPX6V6dSs3S1Iiery+LLJYov7OUXf2aYRyyEEeWi55wACfvfpUMlxb6iYprbDxscblGOep/HrWbBpun6QLi1hO6WSR5XXsA3RcZ5AFaVnbNbQ24MRji5KH1Ixk+uPwwOleFXldgxtydu0qDhm24HtWa8o3LCTgOeSD0x2/OtK6aIGPI+RG4xWFOWkujtIAXAXb3P/1qxiETQgk25UHcD8wAHvW5BN5nl7CODnj+EDtXLbnj+Z2VMjAx3/8A1101jGzKJTj2GMc+30qZlFS4tlmjab7jP8ox2UcflVG9iu9bns1uBHuhmj8rdjaqQcknp+Xpx0rplt2dkQjaq5J4yMDtWZ9lm89WDbfJO88YPPOPbIH4U4SGjY1m6mudQfzDlwF4VcYQgdh29v6VSA2zo33dx3MT0PHb/PakDsZDuX/XR4OAB8oH3fywM1HYqd0O0nbGpx04J6ihu5YtwzJEWH3sMVOMHno36fpWVJcGLTo1m+ea6IdY1PIGNynA6LgE5xzj2q9q7YsJZW43DYu30PHbtxXNX4a78Qxx27mO3SGJLeMrnZGuDnBOckZByM9QR6oDQgutPsw1rcSq13OTKsWcMy5AyAO3+fpqToEhXaRubBG0dF6AY+lVdG8Kx6j40/4Sq6kzb2dsI0gC7i23dg7Rk7FGB0+9VHXdctdGtHvLoliCCpIzgZ+XHG0ZJ6Z4rRU9LgbOoXhnt4oW2+WueV6dAOvQjFLokEt/eiC2XIK/McjgLg5x6dBn14FcZaeLND125ay0uczzRJvkAUqPLPBIyOq/yzXs3grTXs9Ju9UkGwzqY4QR95FONw56HOOnarjC7sBQtrYz30VjcLhckSq4yNv905HzDPGfw7Yrm77TIPtfMasYWMYRQFAx1/UZx2rqdNz/AG29yqFoVbIc8AKMYwOwXGB2A/Cqd/5d1rc0x+7NF8qjjBHrjgHFVKKSA86e0Ec7TOcyuMgngben3e3SuiKSHSCWy3yEBuxx/wDqrPvFVHSIxHceBjufSt/VIvsmhAnq6gjv94Zx7VzAZ/iLyofDl7E2ADCmT3yduAPQbv8ACtfxNpNvr2k29hdlliliiZyg+bcqjgduw7VmeLokGgAvz50tsjr/ALxXP8q7PUAiLjJxCgTgZHygDH4UpOyA8hsLGLRJE061djaxg4DnJIPT9e1WgguB0Xjn2FaM0Ra6G1CGYKpA6igxpaIzZ3lBjgY61BmNIAmtISONy5+qdK66yRluFl5+Vm/L0rjuIRZykbiST+AFd/pSCa8SFsKB8x+hHSt4nRTI7mwt4CLtLaITkEecw/eAY4BxjHAH6Vmgo6mRxyF2uPp3rs9VjiEKthecJjGcEjI9ueO3SuNuZEjTOwKGO0gfeOOnsKjERsxVTEuz+8YMQigjp1JquvEoQcN0x6L9e1SSN5skm8hdoGMVBAwkYyMNvGAOvtWSRgWpnI83B/u9Pb0qloWnqt7LOflThUQ8fe/oOnGKhvJhFGwPy5x+Y7VuaOu0xmRcq+AuBjihtrYDifFmm3k+rW91bRKUttrJxg4Yg54xnpj2GK6KzgtNVsFs7ndIFwqEgZ2noDt4YYAx3HPau91axQJFHhWynzNgHj0zjge3+FculmlpKuHL+WqqgHOAOmeP/wBXSq9qwPHNSS7iEmnR5Mdu7Q7NwXII+UH1GBx09Oaz005RCY41KxP82xhyG+voPT+Vd3rNnEb6RZUDZ65+X8OOgzWa6kufl3DsjAD5c9QP5V6VKquREWOQs9P2TLgNwd3zDg49DXr+gK5Z3A5IVVCnGAfbpXHWsG9zKMsdw2cds/0rvNFj8tCQM5BVVHHOawxNa6sCRYuMpC2fUE5/P+lcW2QsQ4yrgn3VuP8A61dpqBKQSqcs5R0Axnt6+1cTPmKzjxwwzED14/zzXPQLgG4qhHAIIUduprs9FiH8Q2sxBJPJOD2/+tXCwjzJJjIOgXA7Bh9MV6boMPmqdwYZUKGHTK/gP0qsQ9ANi4nZkaGTgRowbHr61kASHHPG0bfb/OK0JSOWyMHcGx6VSeKPeEztYLg98Y6AV5poQXvntAPLwjBSTzj5cfpnoK+ofAmmeAIfC1x4k1HQv7autHtZZIrFTl5pIk3jbjP71tuF2pktjAHQ/Msg3xMrH+DHT0rq/B3iW+8Ka3b6rpbNH5Uieaqn5WiJAK4Ix7jPcV0YaooS1N8LOMJ6o4fXPAngP4hx3er+EJpLDSppeY9UCSNCcbim8Nu25yFJIxjua8505/jl8NB/YngD4ja9Yx2mxrWxubj7ZaeXEQAI4Z18vaB1UKARgbSMCvpb4neFdZs/Emr29hocWntqbC/ujF8sUkUzgjHO1SSuWAAI6lckmuHGm2Gr6TEmqKJZ7VxNaoG2yqmAPKySWZR19fTHSvfoVbKy2PoJQjtY1fCv7Xn7Qmgx/ZfHnhbRfF0C8+bp8/8AZV4wCgDMZWSJs8HCxKO3TFa0H7R37MU1/J4k1fRtX8M6zcSbmh1CyIt/N77Tb+ZGACOfujHpXzz46nbT4o5hErG7Ozy8lQSnbg5G0FQnp9K8w8Rajpeo6BJo148YdR5lvuzxPk8lujZ7/WumKOapSgtEfpLaf8IL8QtOXXfA95p95MZVW6xdrFcIpUErJ83AXIzj04rzz4x/C4x+H5vEEE+n6raaajNBGkoWeAuAvVThycDPzfhX5c6hoVlb2ctxHGvn8/v4d6Haoz/Cfb9PpXTfCrxn8Q5NMl0nTvED+UjBFsLiP7QjiUcYAG8+uM9ulbRpeZxyjY9Gs/JuPLZJ1h3j7rMNwPoPX9M8dK14NKvonc2/7zaxj475GRkA56EVmzaR4mtLbzr/AEWJhISPtFoBIR5fVvKCllySMDGfyrD06/EU/wDxKr0W9wz8wmTYx2k8NEyhflGduV469KoOU61LuWEPHeAqhwpycYAz6ngYqSPUIGdZuGbO07BgFQPl9hjtTNQvvEDRR3MQee4icBhBGHXBHUsqkDp2AxWHHqEs0LPqKmFo8ICIxEuODwATn+XpigTVjsBFCIvIx5kLEh0kw4bjoeMAehxXJ6p4C8IapYTpJpUCTAiQXMR2yEDjbu6H5eenb1qJbgqSMsjYLbG4bYMDODU0WoXNu2GBwMnnOG7DHY9e9Ajibn4ReHvOZLNJIiBvG/c42j1z0zWU/wANZoCXSGPYPmAXAOB9f6V6/Z+IYo2CPEytjBHcf/Wrct9Wsbl+EDfNtPTI+laGh8+nwnFbHN0hU7uMLz/+rHAp40KwT92qOp9dor6Au7Kznjk3Rp+8RlP/ALLgdO2OMVzF54Si8t4LEPCB8yuGyAMYC7fTJzwM8cYFM0UkeULpof5IysiKMMMbeevNW1t7gJgxRvnl8Dt6V1b+ENaRFltLlJs5VcoewzWfLpXimDcZTAQmGwFI2g+vFZj5kZ5mvQC32fOOSQARTRfXSH57MnpgKV7fyq8bfWomVQYpQejEBC31AyBUgfU1U+bZ7s8fIVOPSg05kURqduwQTWcx38AnB4P8sflSjxFokfySW0/ydcKGHp1BxVpdRuYfvadNg5HyEE+2Bjp29qZ/bCH5za3Mar1JAGM4GAAOf6fyQ+YkTXvDGRvV0z2ZDx+QpG1/wczbXYkEj+AgYHsVqGTVdMY7SJhtz0T0/Cohf6HIfvR/MOMpjj3OK0JLo1PwQ+f3qfJ97KlWHOOF25PTt/hUoHga5zuu4AP+ujRZB9zgf4VnPJo86eX50ZxuA3YVQG6gDA649qqT6Vply4YJCcoF+ViM4x+fp9Bj2oA6+LQvB80e61v1kb+7Ddk89h+X68Up8NfdNpqVxbKOTiUsFHHbPP046flx/wDwjts4PywjPPKhOgxxjpj2wCf0lg8E2tyE/efaI/M+ZBKzcL229Dzx1FTyk8p3vh7w5D/Z0/kma4n1K4+zQyXEny7EClfmwD833enH1HPaaH4Du/D1vBc6/cOLRZDBAkKB9zSbiU2oxK8gnkEg47cDynw/Pq+iSfZkuJUS3k/cKeduCBt3HqMAYHQD6V3lp411eMm1lJnjZ3lSBz+6ikIALA8sBySVBwWOcDAx5WNwtao/dOKrT5j0/wCHzabYxahcWdwGn3NHEJGJUorfMCCo5PD49wQOtQX+h6F+8uZ7VI5f4UdzCrHHG0AfNyPUceleWx7rG5VtOciWAna+cHfJyWyOB/hXYR6yuo/Z5LiQTzIqwwovO0g4bgH52A564wOQK8DEZXUpvnuczoNDvFurweH9KW2t4Uk1OdVSCFAWYeWP4sc7VGOvb9PNR8QtT3tEZYJJdqlvOXaASRgAqAOew56/SvZ7+wt9Sjjgu4IbqferZYY8kkbQwIOc84yvfA5Brxrxh4Zg07VI7qP9/Ej5eEgbgO2N2OSeO2BSppWszK/Q6GwvPtmipqBhJ06483zi5LTI8WcANx8qsByOevGevkMyXkN9dL9pa5S2IkQM7F1B4+TLfLsHXj2xmu50bxbO9tNHMGjsVSQRD/nmy9gOMEdx92qfie3gMSX2nBPtTPtReA8QKlWDY659/wDCuiCGc+niDUb68VFvZVgChm2kBc4+ZnJ9/TGB2q/p088mswy+KJJpoFjNuF2r5RQcR5UYBU55HJJxnpWMkFroNmZGU3EcpQOmMlcDG7PYZxjAGDjmtCexnt005mffDdKbnfgArwPLxj7uM54wO1VZAWr9LbWLyCy0yEaZArtGyQAnzVYDlwMA5AAHXg9wOHXukKIzaXAZ02hUGFV5NuBtUqM7QRuP0AyO9fRyHspw0ayrnYWEoVcqP4evY884x+npOkaDoerxRamfNdkaGGdOVSBlwuE4HUAdN3DYznpnNqKuyoxudXaRSQabZRSJteG0gjdR/fUcmtrRwN8ajhQxGep5qrqKQiRYlL4OF3E84UY61Hp8/wBnmgccKGIbjt2Nd1P3oI/RsH/CieYfFtW/t+wuuxtZE5ONpH+A4rE+H8vl+KraTKBTFPjnn7hH+GK6L4tfvL6xuGEajypV4Occf1ziuJ8HFU8T2JAx8yfyIP8AP9K647m8jg/2grdofiM8knSe0gl6cdG7fhXjrR4cIF7DBPoK95/aQhYeMrC5VSBNYL9SQzZH0xivBWHmkZX5cYX8u9etT+BHyeMVq8iZUyuRwMAkcdO1Xl2qSJDsXj/OKjUK33/utgnHGfp+FSJteRo9w7EnG0YOMYHaqMYllpQB5UWG65GM1GxBJyeTx04xViBU3ZXG0gjIPNPLbWxjbj7vYVDNolYfMOD8rcE4x07VPFFNKW8sAqMceg9R6im45AYHC9PTP+HoasQ+YqkLwduGUYIpDL6RrCOdzvtAIx0xzxVN1UMcc9P/ANWP5VZhfLL5q/wkFuhwPWhwnULtyoITPJH19KmRa2L2mNbxYd32swGBjOB/SqepLl8E53cBlIBA/lUQ8vIXKlfYcVBKm1hzt5BUHjPPT0pIzPYoYhEbC1j6xxnp6HnGfrmvPfFzKl/Kic89zxnHI/CvV7P7MdRiIbKPZCSNv4fnA2/z4+vtXi/iSPyrt423I0btG4YrwVyPQd666G5xYj4TCUHqo6gY7Ef5xSkIpJxtYADpjOe1IACEOD7885/pT9rHITanpj+XP866EeaU2VFh4J4IA4wBjAx6cetP1IsJ1XjgcbfT2/pUuG2gYyS44zkHioLrDSbG+/t/rxxXPVPRwosOP9Ww3FSVGOg/KtOKJ5GYRjI6nB59P85rPgbam5ydxG3aBjAX/wCt6VrxeYYgpcjnAYcCuKe56VMuxiLAKemDj5M/yq+kyBfnyxY4wDn6Y/yB6VlwQmYsWkjLAjj27Dt3/CraRhGx91hjIUbhj2+nvXPI3iTSyxy4eNG+XgMB0HTFVbmEvA4GHAifqQWVsHsK0RDbKdo807T09Me3TFV7kOtu1uWUIQcMoGSMfhyKlFH6efsawunwCurllC/bNS8vYOoWJ+CfwI7V9C+KfGreG0RbbRL+9kbP+pT9wqj+J2UNjAx1xxXiX7KEHl/s9QyA7fP1ObZ74YDP4/0r6cvrvW7W1VtCs47uUkv5cjFCQuBxjgfjxiuyGx4FWXvs5j4deJdS8UWlzqOpvbRiK5Fqlrb5yg6iRt2G+bJxwAcHuDXp0Qcgnogxz9Og+lcboLajcXV1dapoMWiXE7o0jJIshncE/e28cZ4qj/wtHSLeSW2ltboGCcws6qr7jnqPQcVZnc9Jj+Ty8c7vlXHHFeLfEGK+1DVvtlvfIIdGkt/tdq8Chn3YKBZsbyWyVxnAGCOld34c8aaH4k1JtMsvOW4VPOAkQIpVTjg9M815j4xhSf4mtFdKVtGZI32khGlji4JHTjI+lAj0j4fShvDpn2hQ13OcdMDIGfT6+9dymDkj1/CuP8J6fBD4YisIJllWWafbKv8AEu/PP+H+Fa1jP9mjlhmkPmRt/H/dHp/KgDXZtucDnAqhdS7X3KR0qNrxN3BG1umO34VBKT93uOlAErXcSMruAC7Yj3Njd/u1ZWdANoTnkeuMevsK4zUw0l3pUYHyiZ39OAvGPpXWJbqS8oG7d+H1oAseasu6EYQsoOc9j2/CqsrSB2Y8krg7j6Z/lWZYyNJ4m1KNpTstUiVV7ZYZxWuxDt5W8feJ/XFAFbfsIMh2Dvj5uOn60hlhcZjBz0xjHFTGEYOF4PUD+7UUtvE+XMWGwMc/gD7UAS28ecbZApf7o/lir19pVjqtsdP1NTdWsiMkkWBtYsOhXocY49KitEuLNwyYdWADA9vf6CtD5d6/dXHccCgD431r4FfFLR7u5Hg9tP1DTPNY2yvJslVG+YcMcBR6Z+ma1tP+CniLwfpWp+L/ABJPGt5PbbPKtR8iHOeVyeQOpzjivruM/wAAVce/WuW+IY83wtJAeszCMe2Qf8KtMD5YFqmk+NdLihBZP7JhYE9PnLD+ma3/AIwSP/wi7DPRkHt9xR8v4ZqDXIVt/iRZ26DCw6RZn5uzfNwaz/ii7TaFJ52NihAPTO0Af0FBoTapbySfD3w4owXea2RlPJKcAn9Pw6Vb+LOn22n3Gk39pboJby+WAyKAMKuCqnA5wOnpXf8AhnTbeXw/Y/2jCs6LbKV3DhGzzj86va3pena9Ai6lbefHBL9ojKl02uBgdMDgelMzPGfiHtXRSkhGzzkBJGQuAPT6Vn+BYpBolmWIkR7qRuO+W69M1J8RJYofDPyweeHuwrKzt8q9SxI57Yp3geJYdI0tcEqxlfg52rI2U4x07UfZA9X2xNJtwAd2MfwmsPxMiDQbpVIKCFlx3GcDOK6GIF50C/echeR3PrXD6lqy6x4Uu5ygRj5ifKSf9U65z3GamIHXaLCGsLSBeGWCBRkYXJQYAI//AF+lWniLO0iAlB8pwOOP8/lVzTFQ6fFKiOqzQQ53vuyTGpPQDpkDPFYurXt3/wAJro2nxyYtri1uDIgPyllU446YGFqgOY1vMxGmIN8dzgHIyAD1JHoO49K8Xvr/AENNZTTZLSa4W2ZVEu3AjUHbnAHyhsfgPpXvGvWkqxQX2dphYE5HQeuOnt2r53hIu/E17dpHIpaQqFJ+XA6Z47GgD2/S72yniCWkflbW8sjGDgdsV0FoMZDgArwR0DA1wugbbMmC9nDtneGUH5mPvXXxXCLtaV9uQdvBNAGN4ViCfGyxYYAjQNgcDmMgD8OK/OLw6Vm1LxC4z5cmsS4Xr1cgH+Vfo74dJb4uPIpIaLTpJOn8XlnbX5reCG81b6cYRnvcn65JNVH4S4D/ABNIy+GtSZ+8bE9MZyOK8ktAwZd/UJjCn69q9X8UDb4R1MD03Dj1Za8stRGqCRerJhgF/lXHXPWwmxsxZEQOPuHaf93px0zUpJU9fu9QRwN3qO9R2zRnKDk8AnB6dBz/APWqRAWkZG6Fflxg8emK4TvMTXJhDZhSRndwB9OOB2/wrgBExY88MP0H8q7XXGP2dWIwXz05wRg8fh0HauOjVz8uFXjv12/yrspbHFW3LtuiF44iAdzDaPbH+PStFHhk2q+QRnGPT8uMdKo2R2sG2rlemR+WB61quoWMRpySoy2RuJz3PYDtVSFSQmwRsGBAAOQMcAjvj2q3Fgp5brjH3CPu4+nGKpwFmk2WytIB8wJOMkHpzgbR7d62UtBcHklQwx1yUIHK+wrnZ1FaJGMBEWCjNyu4cgetShYZQQfkVwAAG649KQQLGqLxsBJOMcEcficVIqIi/NnAPA28is+Y0HFAW3RkEMOBz83Hfp1xTfMYMUiTBUZ+Xn5f5Ck+zgbfnbCnKgjgY7e3SllLR7s5dGA7AKw7fkKkBqz5KyfKWY4H/wBYevoT3FLEHbMaOCAg4T5ckcflxyffpR58ZiGYQwA4U42/h/j2qY2ls0P+r2Ec7mHy/QdPpz296AIssqgbACOu0YyB6fypUK/MTJjkEE9fTjHfj0qOFBkSJn5cjt1+n0qyWlGJHXcccgL1B4GfT+mKAGMCcBCPnOFYEZJHb/Cnqudg3ZTgpz19uOlJ5UbfJ5JymDl+CSTznHHIGKczWZQPtweo2+v86AJN7szGL94UYYyuAM8YpwJj+8By2QuOAR7jpisyVncMFYHYxxngEDqB29KuRySEbnnCjPJx0B5x14x6UAWRwozhVAHXjOOeB6Z4qpJOVbAOcYA/iB79f0q9Jc2SvltrNgYI5IGM/wAqreZAylduPk+6nAAHPHpTQFNBz12ggH5htHHGce/pRuKbQTls5bIGDjofp6VPJNCASAGYgFSenAxyfpURkjT5VQtlVyGXGMdG9Me1WS0RdP3g5XOPm6fpxipIyQ2JkyJG3ZB3cjtnoMU5blmY+Uh9SWz19CPShrkoMGJcA8bemccdenvQSRxrJGjS+UQ4P8TdAR1x6jil78phSSNqcHaR6e3FSGV5Wy8RXec+WOrEcd+1QFk6KGIB6DkrjjP4dKAJjtUhwVwOM9MDv+NQCSGHKknK/wCx69h9R61SSF3A2jAk4OPTPTHfpzSvczqu90jVZF3Dd0JI4PtwK0A0R8jBiBgouQBkEH8Bx/h0pgCjcS3PBPHP4ds+h7elVotVP7xZFUnA/eA8N2z0x+XpWnFewMSZI2HOF5BAwMZHTjHU1mBWK2wSPcCo3sQSwBBGB16VVdWidiUIVQMEjjb90ZPTJ/rWtc3P2a1PkxoWwedvGOnPuemKwXunjIRc7UAIIXOOM+o4/wA9qqIFgqhIWTuPve2PTp+FIFiaNnK5ccSAnC/X2bt159BTj99dxCbjnttJAz+H5UxJwmJM4Ljknrtzx6VRDZLvHmB247E4+bp+nFOXKSlYipZcFcdPlz1I6E9KkZSz5RggJyABnGP7vTtUIl/fmIjds/hX5W47joP1zigQAZIACBR0VeCPbjnHPNR7CyqV+66sRnruXr/n0/CnsoUgMeM4OBlgRz+frTWKqpJOASq8ffweqk4+7kdPagCDykViZRx0A4BBPoDwKgEBQbl45w4c56D1x6Y4GMYrQcbQ4I5VVXLcZxxnnsPaopWRITdAiQABSw7Y4AORj+Qq0ZtGU9umVNsvlMOByCD7dAc+wrXt7pbtBbXyMJzgpsAG/HT26DoaRYorn5ImCMeQOMt3/DFRXEEmxSHJK/NxgenAYZxnjp7cUyeUc9mwj+YfOOSTwQvYNjp7e3tVgEZw/AIyfcccYGOnv2qCLUQQYbxcSF2xJwNxwMK+Bj8uKszW5RGikyuVwCG/v8Ee4xx2oKFlTzIBPAwPG7aozk4444wMYqWyuUkn8q6Ubzhyw/hAG3GMen4VRhVbWQk+mBgBMAD5R+GMfStN40d1uIgY3xt6ZOD0J6Y459PagCjdW8kUbABkJGY2PccZ+nrjt6msu4eSKUdM4HGQB83b3xW7egyfuly0iEY4x93r+HNYt0A1yxxhN2V29B6/nW0DhrysZqu0bmQkkbgCAP4hj8PqRTIhNCzQKw8tediHK47tn1PQCrC5BwyZjDY29wCOenp2pQUQKuDF86krxkcDHA9uua6Ujh5i7GyBdxGFyNzDoNnQAVVug7KZF2gOmeeRxyPx6e1RXKnyVJ+Q7tvI6g9Bx04pLhxNDtfO9CWKkbTjHH/AenFJmhnLkSbNpYlQMH8uR0I6Vcgk2fMEK/MT8uMlh7dqh2xgZxxxweNvPQYqezi8mQM6sQwwSTjp/nis5Gh//9L9EeWwM8nn0pQ3cFenHpjpRggD1xnHTFKARHn0PI/Suw5xe3HXHQDoD/KlwEAIHfAx0x/gKB65/wAntx2qUDqcjAA49Pr6fSgBOMcc9qXbzj3GafjHUfwgD6UADBVTwPm49qABQ2DswQq8AdamABwF78gHqDTQBwx+XJ7U4cZHY89KAE4J9umDTTjoOvb61NjA7dqcFLHB6bufTNAEbDnB54HHQAj0pRnJIPan4KjIHfP+z+FLhQQD83sP8KAG4+baOxU4HUgU9QOfXqM0mMZHZenHQGnbAeBk/SgBdoKFMH15P+eKXuWIKnG3Bp2M9eAOq/SjBwMY4oAUhuBxgYxgcD60mOXP3TjPT0pQBuwPTHpx7UdVHoO2P0oATB4A7c5+lOAO049AQ3pz0pGGN2MD2PWgBVwuRz09qADavPH3D25wew9afg84Gc9qMYTaAoxx0xnHT6n2p2O/UD8KAEI4K4xkDjFSgPtweSBg/hTQB6/7pHHT+lPGNvHH6/pQAq7eBnBxz7U9T1XA+8CPw/wpg34HAA6c9aUEEjg429cfhQA7OFLHGF5OPypcY6gEfwnjpQGHOeuPbGPSjbkDjHA4oAcoA7cdsdKfjAzUfAGAN2GIwD2qRW43L/d5U+goAkPONvbqPTFHIGep+lMB44PJ6jp9BSZ7NgAgfnQBIGJ6dT69h/8AXp4ycADk/rj/AAqIN94c9etKM8AjPpjqCBQBMB3yeB37e1SjHHb2FV0yNw7OeCOhI61MpOBj/IoAk6A8buBntj6VIvBxweP/ANXNRjONw7Y74HpTdwz+HQ0ATMdqkk7juGR1qtI2B8u4/wB0D5c//WpCy9cYOMentUT8ryfun72OntQBA5z24PXP86QA8/OMjn8KXcTkjBwflwMdKAGzx17HHpQBHuViCcqewB7eo9OKQHpnA6gY4OP8mjPGGPHGOOAe/wClL0wAOvQfT+XSgBqjOAOme3ahT97IAwBjt+n9KQdg30z06/56UoG/BxhRwQBn2oAb/s/r/Sj2o4Hy0dsfrQAnYcZHH044qQ8fQDtTP1GMf4UpOPpjHHtQAueQ3JPUc8DPQfSnLnqAR6Coz/FzTu+G5A9P6fSgAOOOwVcf5+lGRwMZ9cUzOevygfdzgU3PHT15HQ+mKAHFwnzNnkYHHSlDbeDg7OSPXio2C5xn5sY2np60dT8wX8BjFAE3HcdBinpxt34wOSCO3rUQOOCADwaCxAOMHgYyOg9MUAWAcsV5IHPJzj6VOvz8IQDj5f8ACqkTFOMjOOPp2qfdgA8YJ4OMZP16c0GhN5ikYRcB8ZDHp9KTKBWPOFxkH06VBux3xx26VE5JU5ywxzigzJd+CeMjGeeCKRpAFwvr1I6/l0qtv4yQT8oGOwFBbj5uP89aAJfMG0H73HP+FP3DIGcgVEGzyAMYx6YJ6U0seM4U96AJtwwQvpmlLfx9en5VGzbM544z+Hal3EHJ447kY47UATLzjHOMAfh/9alYrHhSTznH4etRjkcDoO/p+FG5R0/iGOPb09KAHH5fugEryM9PajAHHoMfWmcY46n8uKXgZwR6DPcn+VAD89iP0pvXHaj5+3p6UufX0oATPf8AlRnO4Z6AYpjfK2Mn6DpzSFgF5/i44oAnD4QHAUMPoaB937vTqfSoOBhduP8A61Lxg9eO3+e1AE6khxsK7j0qwWwCFHGQBzVMHjaeBx2xgf0qfnqe3I9AazAlz3/H6Ypc/wD66iyOvGM8cUueoB9qDQlJ7HpTM+gHp/8Aqo69OB+lBGeTg/hQAzj8emKCcY6YppNR5xkcfhQZgcbAAPrjjNRFt3p+XSkdm4HHtTDlgMcY45oNBnQ4pv4AZqTBPPBxxx2pnA6UGYuO/SnKdp6fKP0pAf8AaA/nS8sAz+nT0oNBMYXHzH8ak2sUZyPmGPlH6U0cjnJ7cUjbc9AD7jmgCNSrED055oXscj/6wpMBWbbjBxz2FDZGT14/DFADSen+c1Cey+vanNj/AD/hUXvx9PSgBCuACBjBwB/KmHbjaM9eTmpOmQO+APwpjcZ42jsMevagzGv0U8Z6Y7mo2UA5Ud+M9jUgbDDI9vfFR8nGQcg59sdqAIm2j1/z2quyhGYqe+cVORkcc89O1QOP4enHGaAKztk9Kj9AwqRhxnoMA03GDgDPbigCLPTjr/KgZAH8NLIOCcjHH1xUfI7jJ7e1ADyR324bg56AU3PqevX6U09xnGPXv7U0nqcY4FACAgd81JuwO5z6e1Rn7pP9KkAB+X7u1f50GhNuUqACCD7dKkBA4H93iolOAB6D8xTfYHHHpyBQBKcDOB6fT6VA+MZ/z/kUpY4z1phP0PpzQBAygZCjgdPakHJxjjA/CnlecA85/PFIh7+1AEUi4OO2e3SoTj/61WJdoGTyAMYx1qu2QVI7cYx2oArE4AI+UdfwqM/J2B/z/KpHwd3rxn/ZqA8Zzg9snp/9aswFLf3uoOP/AK1IZMAZOO/pSO7EKDzjjPQcelQM3ykdj7dqACRwOueOw/z0xxVZiCfl+72z+X9KGbq3rTCcAY6Dt7U07ASjgf5xSHjgYqIH0GKC/wDntVmZOCuSPp9KUkDOahDHjkUuTjFBoKeAN3Q+lV3BAbnB7fSpc9xxgVC/6/zoAgIAIwPr6VAwG3Iqc/j1PbtUJBGeOlAEJ4/D8Kb04PJPbFObHRQMEfnTRxyeh4J9qAIyflyCcf57VGc4wOvHXp+VSP8AdBzyTj8vSo6DMb/kCkIHbt+X0oJPbtTc9h+NAC/Tij9aMD60c/Sg0ExRnFAIoOKDMT6cUdKM9KTGAazNB3IGKdj2pnSnZPFADx/SlNJRQAn8sUmKfikIoAZSZHahsdFpm7/9X0oAl747cZpR0/QYpmeB7ZH5U7PNAARikpxptABRRRQA7tnrSjGfpTRxTvSgBw+n/wBaneo/SmcUZ44oAkXtUgNQ+lSCgBe30FP6YPPTio+evFSDn8BwKAG9QePpxS8KCMk8emB+VJxxx6Yx/SgAEDnHqxPWgAxyB0OBTc/l0p3XAxjp9Kac9e1AB6bu3p3ApSPUdKX0HXjoKTpQA0Y/HvThxz29u1J6Y60nX8O1AEpzgADIzkDpR6Yzg/0pn+eKeB0+vFAB0wPegdMcYz0pfw/D3pM5/EUALww/lTGxnGOKevHUUuw9zQAz+HAXg96eCeuM4HUDFNKjG4jtnpRj7q+rdKAHEYwG+uB0p3Qjtj8BimkY7YHpTcDAGPfn+VAF6NgeD61ZRgQMYwexHesyFvmx27VcRunI/wAKALgwWAySTkn2p5UnCnI6jj+7TUwFCjAApwyo2g8VmBYjPU87vX/H0q9C3zbx27dc1nR/NwPpgelaKgD5lxnHOOKAJfm3bM7fp6VOucbm6cY9arhTxnnB+YHjIP8AhVxVB9gPyxQBKuWx7kj2GBVxTx03DgAn2rPjY7zxzxx9Ktp1HcdAPT/9VAGhEWC8885A6ZFXojwBjnHftWeNwAx8zdcenrVwEA46jjGO1AF0MMdvapU4wp6/zqkp7dfpVlegI4PbFBoWaKBzz09O+KMexoAeO3v6UZ/Q03Pf0FHqPbigCUelPyWGR6d6g756fyp/B9cUASIwD59MD6VaWTac8daqoeeBn6VKPl+Yc+xoAvRy7m469x9auw8sOM849M8VnRIynGOMdD2q/ExB44IHb+WKALw+UeoAp+PaoU/n+lPBHY9f0xUMB+c/N6dPanICfpj9KYzL09skY/zipI1HT+E8/SrAsoBjFSHH8PSmKPU4p1ADOPoaPekJ4yKi3e9AE3bjimk9u1MBIHWl3cYoAmH8uKs3Hh+w8Vae+j6rCJY7hCiH7rxt/Cytg4wapqePrXQ2c0lriaPloIzIAec7eRQJn82vx8+Eb/CT4r+IPh2ZreeGyYXls1tIz+TDOd4icsqsHCjkHOARXkml6iySqyvzFhlc/wB0cc57D6gV6n8cdZvNc+InivXJzKs1zqdxH8zbyqRuQy9B6f1rxeGRbm7ZFyqRruQqOPTjsMDpWDRwyjaTR3l/cWfmSywMC02zI6Fu2R71chv7SJmgCbWUKg+nU/zribUTWVxFwJWk+79RjGPbNalgJrnWiPLZXxnPQLuAzn+lSxpnR/ZNP1e9jtpIvtUT/Nsj/ur3A469O2P0rsrfwfoEbxMYsybfL8mSTzAoXgLux7f0rM8JWnkTmLTLj5YSDKHG7GePoMjOQOmOa9EureysNLXUJ/NhxuVPMGByCRgd+P8AIropLQ1iFro3kfLBstgq4VAnQ4yPxGK5e9sLYzPJOzGbJKliQVOf4cdMH+Hisi78RzWuoTWs9wY5FKv97MfI7ZHGFx0rZt9d0qW+tINZuIVuJOi+WURi2cEsflwMdaYyh/wj9zFcxaxqNtGJovktppXJIGDj5Ohxk84zmrGs+LrLw9aDU9GxI3nJFcxzR7E5XqpxtUbsH1zXYajLo1lataXcfmEHMMUUgLMeg7jqT+VeV63oK3OlSMj3FuAm+XIzHvUdOg79/SgDo7Dx74knuHW90/EK7dpA27sjjDDIYEeg47+lQ3Pim00+VYbuwOZlJ82OYE5XG4sCBgdgRzlSAK8Yi1zxDDDHpVlM00FugAUgEjryT/jx68VBi9uI3W6Bkn3DyxHl5HwMc4ySoHHp9KAOnsPEXiu7sLqGO7+clWthIT5hUyAn2YADGMYOfavS9M8RyXtlbWOvwPDdRRKj3acRHaMdSfmJA6AcH9PLPDul+IXmFwNOmDLxiT9zx65bAyOwrs7TS/E5d7k3CpEZDGInAIPfZ0HQcZx9KANm41Cwvbe602OdILgo8QkeQD/Yxwcnr09q8lPhq/8ADcR1TzLe4IcRlUO50DAqCGPGT3AJGOlamv8AhvVNLnysA2Su/wC9iDEJjpx/DnsTx9K4x9TntCgkkygO3E3zKB1/QjIx0xQRJ2LHkwSSshjJ3Lhnb7w4GRkduMenStO02xiOAyFQT948Kfam6aPPtJbmVwwyq7lwBnkj2x0/OtCBIbqAAxKjxNwyfdwenTqKDIku763sCRuxMV2KDj58nAA9P6VS+yW9ykjzsRIFzJtGNxPcdvTtVY+EZdUuFur6Y/Z/MH7pFByo9Mnq3A9s9OK9Bi8N381kH+x/YrcYVGnypKL0Az1GfwqW7AeS3GovalVsVVfOZY225yB6Y49fyr1LVYrXwzp6QwwpJ58eJp5Rhm+UDhQOB6D09ep8yutOuLTU5Y75v3aANFjhSRwwOMEE/wD6uld9qWo6jrvhAS3caG8tGKiRe6KAVO3B/hPHrtz16UVE42wzfFtQ0qR4LmFm3Mg+YZ4Jz24Pauj8N65qNpftDeYeaNHMSyjaJWKnknnOM5A9qwNKjuLWKR7Rlhym+bKg5VeBknpnnpRps+n6rfX2lw7TcRIGTtuwoxgHpz6dhSsJHpzeN9e1GSbTL0vLvgEbCzYxgqpyUK/xdfy9gcep2P8AZsMcGi3cEcFrcW6yJGiFZcyAMBJ1zwcHmuX8Bt4d0zwqdYtQJtZl/czhwQsKBvlAzwd2Bn9eFwdDxZew2/he312ODeVBju/Jx5ioucnpyThflwBzTNyTU9aXSLhNIjiSFonNvCrKWZFX5QcnkKcAjue1J5reKbCbTLS8EDXCG3njGAucd+ATzzg9K4y08Tw+IfsOpQnzI1LmU3ACDj5Qp25OQOeoA9MVRmvv7E1eW80rCQzKZZIZvmw2TnaBgYz90jj0NAjyeMa94A8Qy20O62uI2G5TkLJ6HnghvXGCK+m/CB0LXrh9Wa1tRqkS/OX2yJA5+48QbK/MCDg5x06CvKU8XaR4hur6C5ggj1Gbb833jtUYC8ghQo4AFc/qmNH0K7ubdmXzRHuwOnzAhh6MoH61MpWIWh9jPq0dtP5F5ewC6ulMdtAJEEhfHGEUfJx+Rx9KdaTaSl5b2l/I1ndFhbws44jU9842naMg7sAfhXxjdaYuqWOj65o8ErWkYYzSkHdE+RuyewyPQAgeldq738mpJaT38kyDE8u9y64UbeuSceg7CjmNuY+rb/wDo1ppc+vpm68vasZ/5ZuSwG/0IwR61iy6Zb31l5UkNtY3yybGiKgFlHdV9/TpXkem+Pr3RPDraHe3ksljJIpzFt+6rZXAOflHXHTpnOBXc6lr0vii9ke2S2kJZXjRvvMm3G1T2ycegH0qijstJvNTupxoEcNrcGLcd0GE4H3dwx/KrHiLwRqKIviBbSGwlziSaxuvKkbvuODtz9a4+610+CdHlkjzZyZLsP8AWsQo42npj/vmtPwT8Q4vG2i3NzZRFXmLKYpj+7kZDtBG737dKlo0KXn3JtnhknkaHzdxdnDM39cZrDvWWzfEDs8x52leD7Eewr0Ga409I4rrVoIoJ1+UZyFz9BxXO7rW5VmhmV0BKiUAA7uhA5/CqAxoYXuFKN83Q5/h5/wqCVy8IjUgHcFxtxj8K3I4/JujBKyJGgAyDgDPO760ajqVtpUSeaEkjcBozj5ycZzj2oMzAms9Glug2pOiyqo2rKdqNt6c/wAu1VJdE+3QKbRktreUs8oXP3V4BXn5Tjt6gdsivO9e8c38uqRLoVi3mz/u7n7TGJEU5wCoGQFHOc4HrW5rM+sahp7WOkWLzNdxbPM8zyofM53FlxjbkABe/wCtAHP+IfGCJFceHtNvCbUl43uC3mvIgOflY4wCOOmMVzcviyxu/sdsS9zJb4RI3O1CoxwuOR0A6dPpVnTPg5eXsccuqalttwjGSK2G6bcDz6rj8+3A7dTo/wAMfC1ndQSC4u0e3BZ5ZNuwZBxuKqvOegH09qtAYieOtRV2u7eCCE2jBUxtZlkPYYC/XPSuy0eLxn4yt01+KSN7fmCWOeJFkVYur9AzAHAznk/Su807wboGnW8YWwt54WzL57fNlx0YZ6H/APUMYqzqOqRJfp4T0ZYDDKkckxhBLMRyEbGcIf4vy9aYHiOn+BRqXiA3uuxRJpVkpVVGI/tE5GAAo7Dg8cccHHFbT+AdPsNeHiK1lWPTI9sc9hsLFlC/PtcMOMYxxnOa97t9Bi0mzm1eeA3uoA5CgAQpuIUA+u1c9OPY4BGV4j8L+JNS8KXl3p11bf2lDlnhC4QbsDbuB4PTHA+pxWUlYhxPjvWtP8Or4ht7rSYp/wCzLaVYbmORxmUA/MVAwqrjKr7YJxzX1L4YuU8W2NjeWmn/ANlaDpMSBYlC4nuAfuopAwMYLk5OMDrgr8q+A/Dt/wCJdeg0oYCRS9JANihPvk8c4A/SvtKVotOsLfTtNh2QWzNEgf8AjkB5kPTnPJrAdGF5GR4lvNrw2EL53nzJ3HIXI+7j174qH7VbTSpFHCJrW2TZFnByT1JHAHoK5G7lbUdXaO3KtHC5dVc8SzHt7hMYH0rWsojDBOHlDTNje/bPt04xwKtHSjSRBPcNKX4jGOefu9AuevFNuskx/u94VRjoOT7dqGkYRWlpbgum4FlHf1/Ote7mhtIltF/esvO3jgHsMelakGRqMsmmW1tYoweWYsVdMgqT3HTtWrpxaGGS5PXdlc/3z1P4CqUVlcX12t3Iu0NH5JyeAnUkf3en51U8Q3s2n6LcwWC/6S8GyHodsecZGB1zz6Yz2qZbAee3Ug17xMbhV/0Sy6HIO+U8DOe1dDpttH/aKiU5RTvwf73bHp/hVbRdM+y6dbWQjAln2qTnLFj2aumltE0+Y6ZbfvJXXdM47N0wOw4riUbsDO1fVbiZg+TBAy4+6Pm6fdPPpzjmpIb0LqrqNnkvbI6YGxfmwOf89O1Le2d2IYkvFVUzwvBBz646VoX1jpy2kPk78ZVSPXjj8K6ktAJEge4MZPypzMuOMAcD/wCtU0++1jV4F/cQoC4AHB9D/WrOq3UNnbyXTgqixFWAUsVaJd3A446Vkacn9s6PlDtSQ+c2/wC/8x7nvwKYE+oXjW0cZtGfbOu891JHYVzFmI5jHDMNzzSc8YPXvXRXUlmrWUaKRsXYsS8rx3PuarXElnp0N7cXriMQDIkPABx8wBoA4DVtJU+ILXWU2eXDM+1ZBxwMAgf56VZuLdImNyMGWaRnyBjANVNO1e08QaZdSblN0ZXEWeNkY6fWgNLHNa2zlioO6Qgfdjzwc9uf5VxVviMzlvGb3FneCRJmjRotrAcjzMc4HTPYV6R4WuJtP0nT7Nof9MdY+MZ2bvu+2cdaxtZ0w3MZvHjDgTDyuRgj1x7VeimuN/21WYSRMpRQOMAZqOfYDrNXu4dMvLm9u8FbaNVQ8dT0AHTOa8c0jxRLrHjNLSRWDNHLLvJGDj+HHTNeg+Kl+2263N6h8nKhiB95h04+teZ6BpiReLri+jiKrHb7o4zleWp1J6P0CZ0GqXaBFmClpAw27z8o9eO9UNdsmvHV9zlmT5gPuA49O1as0LSXIZogUQgKCP8APQ1G/lG8JPUHA5wM+leWc54143s0tfAOpr1aW4tY0HqC4OMevBrtPhzNLaeDNGEe3hWk3njlpD8v4Cua+L7eR4XUjhZtVhA75CKSfw6V2vw2t1fwVo8rgEpEwX8XPb8a9KtP/Zbij8J6DBBGFMsWC0pLyM3cHoPpTb3UI7eGP7ZITFCpCD0PsvrVm0DNKIS3IBLBRzjsPoa5jUwZ7yTe29UKqiHGCWx0x0xXjLVk7k/2iX7J9ukyHP71lZsYHRR+XFUFmBk82fgsTkY9OmOwrNmu0EUgdkMzEfu0646AnPTHX3qnBqdw+oFfKIjOI1K8HA9jxz09q6OTQs6eNRJIU25A2t9cdPyrtbMsIFGOTz04JPQflXIWkZ+0FMgbF2k555712EQHnBHwqptYGuWYDpHZfl+6N4GT29ajYhnwwJCkr149/wBKsCRWl3HldvUcjjjGazJXd2ZsYKn5se/+FTE0DhcDJIQ8EDHHakhHkfvP4QPlHTJp8a7jkDoMn6H+npTEkRPOlZSV2bUyflb8Pb2qjMwNclkjRBG37xh85OCAvYY/zxWbZyxfaHupjsRIsrjqwPp24H44q/e/abidY2QMvllgx9egx+mAMcVieHYJ5UuGukxDHLtXJOwkdSM9sN2AGPrVRjcD1XS2SPw3Nc22XM0hi3KcMisNo6989R9K8/1rQn1zTGsy5jyR820Mo6cEHH0GPaui0i4lbzrUFvs2dxToGJ7n8hz6D8KnAGCyBSo+Ze3NaylZJI0PLPCvha90LWNSgXa9v80Ucu3aJCwDfKo7A8cda9a+L9/c6Pouh6HoU8kMcjRRod23IQYRuOoJYfTH0rNgXNy0uQWhIBI7e3+fSvSvE/h6XxBHYwXIVLZGWYbFxIp6Y6AAEY+UdCK3ozclqUo3Mu5nhigCCILEsSl9nGCxGT7Hd+YxXPSAy2y3f+rRJiSSCMj19z2471uTzNd3TQRNm3ACY9TH8p+o45xVLU4Uh0mYnAUgE4yeFz0H+FctSV3ZEnmmoXUc93+5Jwrfe7EHp9B6e1drru3/AIR7EZXqmABtYbsEZGT2PavP03FWlxl+qD37Z/DHWuv1By+lFHwPnQDjnHGF9MjFZgHi66eLRtPuGUsq6taAovAdVb7vQ46DpXd6mJFZopQDl8OCBuIP3en4fhXnvjCVEs9IjZdy/wBt6eSvqoySPxrudVmc6q6ZGN+FGcnHQZ9P5VMvhQHFh2i1FEJOA2PTJxUV+fJgBx8+4+Wv+12z7VJKrR6gTjBzuO7vVO4b7Tcqueoye3OP5VRLRNBk2sCZyfMy2cV1uniWWJ2kwBs2JjAH14rnLeNvtcUGVbgsxwBgV0umuwtpDx+7GF4G39KuJrT2NC6nSTSBFvyUc/MPl6nOD61yPzFDGegI98CtOe7QRC3iw/7wEjoeeQRWdJGvn7xyB1UfoaxnK8iJyKtyiR3BQZIAA9fm7GooAkEcru2Qq5GOnHb2p8gMjsFdlWPgEcZ9Kzr0TM6QKOMhmwOq981kZmddzRPIApy2M4ABwD654rvdGiZ/sobIORknB+6OgArzi4mDXjANlGyPlA/hGRz1r07Q1hVUJH7yRQNw4wvfHB6dfT6U5uyFF3OhuzHdz4i4OBjJ/MY9MVyV6jCSUdFznI6ADtXWyQ7Lx383LsDxt4VT0weO1ctc4kllk/hiG705X2+lZGkjitZjVLgkgnc2R9COmKyAJAgYNtLcbPRMcYrTvtxmfeeFKtjOSAe351TWMuB8gLE9OmPTNdtP4TA0tKRpPMYbjgfcB5Abj8PwrprS2MbB4xjjBOeNzfXqKybK2/55n73LMBnGOg+ldIHjeJcDowJ7cfQdq5qj1sWzH1ZlFsPMwGYY4HciuPv4WWOKBAM7Q+emDnn8v6V2Gs/cQEj5VycdiK528h32zySYLtlcZxj/AD/SumhsMybMZE1zhog23yx375+v0Fep+Hg08SEDCoRhAfXoSOg5/rxXktizoyxI2InTncM455A/P/IxXr3hqOOaERBCdgP3iGKg8ZAxtH5UYj4QKd3MqC4jXn5sfQGpliaIc/NkKenr2/lVfVQouJscfwYH161ZuZWBCggfKMEdhjvXnIA44XAPb/P8q1dh8tbdG2m58qMf7zOoAGORnOPQVnWm3KODuAYsxBxyeMduPStGyvo7PXtIvJQPItdR0+5cclWjguIyVYBT1Az06DoelOK1RdP4kfS3i3xJZ+NbDTdU1C0lsr/SzJbTx5Az5Z2MD0JctzsHQfWvnfWNPjgmN3pxllQFdvnDkMepGNuGJ5xjGMV9O/HXxh4Rk+Ktzd6Ffwtp2rwW3lNGQ0cVzCu3qMAfLj8SOK8qv7TTp0khjm8sw5SQtxkgdV6bcenTpXr0brU+p5k1c+TfHs08F8ts1vdG8RXcEwEqyKAGIz028cBduCDmvItd0HU4reK6eyeA3Qklj3AIGhKqSRjjkkDGOg+lfSmr6df3XilrC9luNtpA8rXOdjFM7SV7YOR09CcVyevWbXwGmXlydyAxQXEyruj6DA243CTpli3QEeo9alU5onPUp9T5M1S6fTyoYsAiBwnoexP+eKrfAm4EHilY5fkjuHigJC5I8xWR+O/3sj1xV7x1Y3FvrF15jJIs5KrNEMRv5a4JUdj2I9azfgZbNL4+s7eLO9pI8jHRVxg/UDp711fYOD7R9sjwZr66u2rXV/usbiRhE8PBZYzt+6cleVyCpIx0POKx/F+maXfXYbUtLt54WIBkaIKcjG3LDDfhnnv1r2+z1q2shPFOnnSxRhbfewSKMEhTgYPT3xwMcZzXmf8AwleiW0z2txNcpNKJEcyR79gGVzu6EA4bIzkYANcMakmz1HBNHhr+DLUzKvhvULrRpJZUTyx+9gUy4B3QvlSMD8wKral4X+IOlTLBfGz1oSbvLuP+PeZlBAB3Yx0x8mPSt+7e8iT7Q29fNY52nG/qAMD/AGcfrXcQ3d34lgt9LihO8SK8kg/InB6DGOnSuhTsYOgmeStaaYLNb3WtF1a3Y7d8yorxL2GOdxXOAMqD0+lZH9n6dcWCXGl6vHJcEtuts/vEiDY+799cYywwO3tn65k8BaNbW0mqXM1xBKxbyhbElzn5TkbMDAx7HHbFcXeeCfC9zO0t5YQaikv3zPGqNCxPLlkHDnPzZ6Y57Vn9biarLp9DwC002a4mYXE0W3aSqwNul68NjvgDjHBJpLyzisnKwXImX72efukDHtnkHAr0e/8AhVZT6o//AAjVzNZMDIjssjyp8i7dhDMCM+udvtg8cHdeC/E8sSXEcCzLK5UAHazdCWRSBuXHftXVTrQktDmqUJw0aII5bzaWgmJ2YBHUDPStWHVNYs0/0mAMq/4Y4PauFu7bVdJnjimjuLJj8uJ42QEHHQNjP+cVVk1XU4DuuLhn+fYd6g4X2HpWhja256WPEUjFRIhKjlSnJ/DH0qdtWt5huYrhhhmYcYHb/J/KvMl1a+mISfymOMIccLzjOBhsY4POB17YqxFrdjKiqAUOdo8mRZUBUDOeRgf3cDkflQB6HLp9jdfNbfIMDgDANUH0KVeLVQ3qN23cMetc3BPe5Elq6svH8WSB+P8AhWomsXcJC3aBccDcOOnpQAt1pfiC3Qm0svtbgZKxyou1R6+Zt+nGelcxL4iv7FvK1TR7u328F/ldcHuCFGR9M/Wuuj1+B9qFc44UqPlHT0A6gda3DraQxLKXCRr3LYHp3A5+lKxSkeSjxLoP3Him3cYRkH6cYobWPDzbkkDRseNjqQQR2PGB6V6el/pl0eJAyjJbYv3h2zjAobSfDc6hmVMFfm2oeW/vEZPX/JAoSsUpnm63XhOYgM8eQBkMTjpj0xx0qZtN0C5UCIwsXGABnjH0rq7zwt4TESlgpcHBzuC/l7dKwH8NeGWBKtFEoxyCy47DrTHzoqQ+EtPKrITGm3quWIwPZuMeoIxSN4QtFRfJuGiViDlJSAAPTjr/AHagl8MaE6osd1I6seNmD7AgOcfjxx+VVrjw2jSMLe/mMR5C9cZ7Y4oHc3LW3ewlW3heS5Cfc3fLg49cVel+1iSIIVUDkuen4gH0rCtLafTD88hcsMq7r971wP4a18STBDJxI7bV52DHYZPFBidXqqxpfPtHHACjvwOv0rkvtElnrL3sZKnaP9SNvbHQe4zXaX+ya1h1MSApMuAhHO9V+b8iMVxepJicOB99NuO3TArOwHWG+kg0+1vomczSb5JSCclg69zz94bs+oyO1RxaheXZkglhDKVJL7V3sePmJ5/Hp+fWmsRk8PW+zeximmUkqTnJzwOMjnPtjHUUmjxiZ2eObOwEnnHykc/lXnYnCR+JHNUordHGNYXGiajFca3Ak+mXkw3S2zsIo/MH90KMY69OcV0cdoNWlWy8PE3FuXWKcygRhQ7fK2/O7GOBySPSunmn+H8sSaXeW813Mh8mSaAtxL13BcgMRkjuRWtotpYWxXSNOxErMil2hMcvAyNzLxkHgDivEqT9npY5DQ0z4VaBP4Ymudbnu7a/jkaKM2bt5JaNN3zpJyVxjDBhgtjB74ejeBfDdlenfaJNbgHLOX+Zn/jXgkbeBt+Xrz0rsri5to7aG3tJQ1oAd8+Ducs3ICgcDr+GMGs3WLqOLSZIZZI1kUnYvXjGcsD1BX8s888Vx+0ncDkNT0S+ntDPpthCbTJQXDIse1VLLkYPzbMdxn8K6bwjaT6NIYLySKLD5idQdrb15ODgdAMfU5HFT+FpZdUsRb6pdjFs7jyeGkeOQdBgj5VxkHBHNSazqVra2zywXqRyQMzRQv8ANG+eCodR/CM7V9vxFNt7lRNO/wBSjvp45mdpMLjJTCnn05qvbSlHx128Njr7VyXhq/8A7Q0yK8aIpvkdQgO7AB7nArqIGVT5LgZJyvHU+9exS+BH6FllSPsInHfFGPEdrLt4jkRePTH+RXnPhlyniizwV++gyeny5OMfSvSviMHbSoHdfuSRtjsctt5/z6V5VpD+TrdrIFzscL+XH9a6o7nWL+0PA/2/RL58BfLmiZhzh8hgPptxXzyo2KoH8I6HHT1r6R/aBUS6PoVwFLESyISPdVP6j9K+bF+8eo6+h+g/CvUo/Aj5bH/x2W4jnBAxxnPXp6VaVRtPynkAZ+vtVIZADhcDjuMfjj2q5GdpDDsOn9Py6Voc0SYhMlu+crj+7jpU+GwQTu9x2xUSvxjnpjgdDjipD8vy9B3x79Khm0RNrbQnDdj65H6VNGrFTuOFwOh4qIAEZHG3GAefyqTqdyEeo+nvSGaFuc5+c7guRnG3A7H6fyqtM7SSOrIpIwf/ANR+lMU5KcEHefl6/wAu1SDBAZOGyQNo4yB0I9PcdKmRa2CNGXPXgg4I/wA9famyAlgxDyMcjaPpxj8e3tU+7buHXJO7tz7f59KgkcCaJ4yQysCM/dUjpn0oiZvY9sMqQa1YGXczGJUPlqcsxAVRt5+XJwB2ryrxYrw6rdpId7pPKzMD8pJOCV7da9N/dQaxYzXUfmiLyZFAJyGRSw4z0DYPtjHTIry3xVKZtTe6lw0k0rb+2eWPb6k/jXTQ+I4K69051mGHI5yBlf8A63pUuz5Ny8EcDPQfT8qryAHO3lWBHHbAH+eatZURgDb90dBj/Oa6UeeVv4lAIODnjgVDfb47lVAyFXGMdB/hU7nfIuOn3vl54GO9QaiV+0GUE5Ucj1Hv6Vz1T0cKTR5zgAjIwPm+UZ4B9jWtDIWh3j7ikKQPujHpWUg4VSCEx/wEVpI7navboABjHpn0FefJHpQLEJUyAKqEnAXP8I9Me1azh1Qn5U5z8p56cVlQ58wGIHcOVBAC5/pntW0N20AnHvwenv7VjI647CzWbWoVriJ1V13rk4AHt7+1Vrt7VbdNzNv/AIFXluewFTzzXdyEF3cPIACdsgyAPQf59KpXStsQLtTBDZHqDx16du3bikglsfrf+zjCLX4A6BA2R5+qSRLjoWdgxB/n+NeufECd9N0DzbNdUklaU+WNPl2mIr/z0wCwTB/hHzcDjqPKPgQPL+BfgyINgPdJcAHoGLNuPpxgD8K9h8Za/wCIvD+jte+HNPOoTNKxbn/ULj7xAyxVc9B79K9D7KPm5/GyX4XrdrpiXF5q19qEr5aSG8tjEsLf7LSgMcdCAcd8dK8iu2M7ssCG18zVzGQhOXCghzk5HJBPYdu1eufD2/1LU9Ei1XVrx724uBIXUKF+zBWwY+eWA65I7V4/FBZXFwzWkhhs7a8yTIzNI03zbcbcbe+TxzSJO+8B2McXiKW/iWaIpF5eyTGcOfxwc9O1c340kMfjVZxBeRW8siSLPKf9DDpHj5RjAyFUcntW38NZ76W/uY5meYJCiZPOGDdc4571Q8SaPd6nqF7Fa2N7M8kwmjfY626xFflH3tpIbdj5e1AHrHg6Xf4Zs5Nix/LINsX3VxIQSPrWjqWmyzlbiDPzcZx0z71y2jTatovgCSd4gt7ZW1zKqMPlLKXdB2NfGfwa+Mnxc1z4habp2sX1xrFrqAlF9p8liIVtFH3HVuPT14GM561SjcD7oiuS+5pisW1cOW6AoOfwxTrHU9P1Gy+0Wsy3A6fINykjjHp+HatOa03wzJ8vCOinA5yK8Z8N3ez4UpfxR/PI1ywy2NrbyFz2wSv0HpUgegXe5td0mJBgFpee23Z/TFdfFGIvkDZUthT7ZrzTwzf3Orf2Hf3SCKWZJ8Ip3BAMoMHryoH5mvTnfayvgHBwADj2HagDmNMHmeJtbmbkMYgHHRcDpXQISJDJtX7nXHUGuMsbtrXVvE00Y3iKWPYe33TxW/p+omeO3DqFcw7xzgbaANKWRBhemQDgdce1PHzKVC5xxWRbTvPcM7Ke4XnIBX6DiuL+IXimTRdEuIbNJRcvGWWQHaIgu0dsDJ9u2OKAPWwBEocg/TOcAD0pEKO+wYbaDke3tXI6Zrdsuk6dPeXBXzLVHbcSd3yg5966bTbm1vYhNbSCRQ2Ayg9PQ0AbO0byyeg6etcj8Q2x4eSMdDP39QvH6V2KlQNnpkjFcR8Qd0mmW0Y/57r+i/4U0B8/65G0vxMdV37k0+wUr3B8o5H5fzrF+KwMWgJCB8ryxbj2wBnH8j+FdNfES/FjVHPaW1jX/vwMfkOKwPi9t/saGID7t2Afoi4/lVGhj/GvVr7RfhnpH9m3E9pPI4Xdb/K+IgHzx1yOce9fKHhr4geOpdZtI77XNQ8jzUKRM4kjmYvhUbsRg4xgV+hlhY6Tq2gWVvrVjDqUaRJIq3CK6B8Y3AEHHB/Smv4Z8KoPMGgWMZTBV0RQykdNpC8UzOx5B8UbeA6fbLHeJCsz75kk4TftHy8Hgg1a8IyhrXTIYblJwInBMYyo2k/mOlVvGGi3Os2sGn2caCL7Q0jbmAYcYzzjvWn4XsJNNisbKYx74IWUsnIOTz3wMcUAekxzZfzcAbSW446V5PaP5Pw41HjAMrgf7pdP8K9S8ncuzOMo3TqOK8sP774XbhwZnz04yJgtTED2m1Z47eCBWIURxxkDHOxAB/SuY1KQf8JzoueT9jum9s+/tXWSo1uI2wOY0x6H5VrmbnS9RfxJa668QFpaWMsDNuH+skyOnoOOmetUBzviTWLn+wb6U8RRoAnJ6g/Lj6dK+etOZb7TjeQsxDksSRyzqecAenSvZfF0ivo11HExIDHPphcH+mK8a8M8eG4SvG6aY5x0G72/KtAO20mRmSzt8eYWGAffpz716bCk7yR6c8O/zvlaVTwuOfzrz/RrFvtFlPKBGUyWUtjpzke9el6Q1xO/mliF3HC9NpPAH+fSswKXhj5/ibq0m0p5WjXAzx1jj6jHpnH4elfmP8Ndlzprvji4kbevbjmv020I/ZvEXi+fl/sfh+/ZCev3cgfkK/MT4fMq+FkvHOVQsQQOT95NvA68Dr0/lf2SobljxDhfBmpSP1aNCF9ywHT2rzSwB+xxbVY5AIwfzwPavQPGUkieD7YK2fNulXj25C1wNix8sQqhYISpPIxXDXPcwq901Ew7ZyoXnv1Hp/8AWqYYUsflHynbs/iI7D/9VNgOI/K6lQcEfl36VJgq0YJ7ZwO2B7VxHUcdrW3yCrEb9u4cnH5VzgUsqluGfOR2OPat7XwqLGBgDqMnJGe3Nc6iqgzww5Py5B+nFdlNaHDV+Iv2u/DFjh1B9iO34e3pV8Qhtok+ZBzgd8cce30qCIAbAinJAOTjPHHPr+HtWpbSwnmV1AUc7h+WMdPb1qZGlIbCuCGHCYIBxzkcn6fzrRRmVMncNuCD2x+GaqhZAXKjJwMHGO+fxOPwqaNCxBYlf9rOOV7cYxXPI2Ra2CLbgDGSMsMj1GB1+lMDoM7QzyEE4UdfTpQODvjjAKjIHUtnj6/hUrCRAV3YHGW6YI7fTH+FSaDDK8j/ALgEDAO4EEc/5NQm1UbQ7sR0+duMY6fl0xirRyVLPnIYHJH4L0x9MUiIpYglQmOjfe9PpQBHuVclVIGQB82R6jHtULGSRVCOItpK4U8beh69fap8DuQAPY/MQMUwRqV2gc9MAdDQAIEjQjgZHYADj/D+VPWaEBZUG9yehzx65/pTCgcYC7AowfM9On0/z9KUrtOeAXIK99wH9KAGLLK2Ub9zx8yAcEGmGKUExAbMHcv0IweanAwfunBBI7jnrjp2pVjfZkZAXBBxx7YFAFYKNodwCp+Xnkrz+WKQTGInBXkFT8vH6VPsRs5wOT0OOc9h3NNHyP8AM3znG7aPvY4GPrQBB+6VWbCN3JYYJz1GPapPk3Eo5jIUDHX6/lxS+XGcAJzggNnkqf8AJFSs6qDtxuK5/wC+jigBg2khGXKjA56Y6Dj+QpsaSrtx5aFRku/XA7ev+e1RCLPmSKN6xcbR3HfH0/Wkcb48pvkwVAY88nqMce1WgJuX2jzgxPXZx9KiZYwNiNhuoVuhGeQw7+1StG5yAhU5UA+uPYentTCuyNSsfLBXKKCeO2T2pmYhEnmN+8DddoH+z2x7Z6f4VB8kQ5wu716kD+v6U4KOPKyBnoBkjj1Hf2/pTPk5+X5FXgnnvg/mcmgCJikmA6Hcw4Y8cDsBjn8qiZ45LczANsRQEVlBDEkZPp+FOYBDgdFKtgDO7BwfoOfpUHmNv44GS/P5YHtj2/wrQA+XPzj5kOVyOy9scZIqWJAT5rO2ACefuHHTHYDjtjFRpIDKCoAfnPqrdOOxzntVy3TdhNm4jOApwdq8k9hj8sUAOA81xA7ZwoK5PcdhjsR1H0pRGBHIE+84PQYXjrjjp/L0q4+U/dlCBJtO4fOpDD5drDgg5459q0UCxyIJRwOu4Y6gYAHYD8s1PMBzggRFUhUJAGT0UD6dc1EyqqjdtX2PGB7DsTWrJbLGGQtjcNwbHQMccj/PFV5YdkzLt/dh1wMA/Qgfpx2ppkNWKqB0IjUBVJX5fY8Y/TNL99iXRiBgDHG1V6D37/54pVjyFc5zLzkd9v8AIdM+2KXYTGJGGAoG0fwn2HpwPyPFMQpA+Zt+OcfNwC3oBTScsRn5Y2Dbjg44x+R/yKcVLbxhsEDIAycHnHtTBFtdTktg8bYznB/l7f4UAMVEIOHwuCVGDg/7WenXinjfJnDnA+bd0UbewHf344pBgIjlSyEgB+gz0AVepOBzUwWeVtsUJJ7g4xjqDx6egoAQiO3YScZLBdg546jHHP04pcK7sCDzjh1wCcjn6e2P5VKLRkKO24yN+7+Y4HPHTuB/n2dsLH5QS2R3x8x49OKrmE0Zk6GKJyWDonOUI654/wAio7LUBEVtbob48fLJtA259SO38jW99gkMUjW5VjtywBHyg8YB9RjHvjtXMPpl5IwaVRFv5AJzg9eMHjseaoh6GzMqlF2gMnODx8w9sfpUX2lYyiP0yPxwMf8A1vamaUSbiHT5VAJ2pGWO35mOOmD1/wAK2NW0a+0m4lguo3by5GjLgAKSnpzkD/61WoHLKpYyVkTzYogT8zKACO49fYelQT7BKxOWG4gYGOPf39vanbTG0ZAYquOuOTn19sfpVe5LM7lcBc5wD8xI+bP6YFdUFY46krlZSjDaWJ5wMjj+7+lOxgBM8pwW7k8H+da3hzw/rni3VhpHh3TrjUZpsPtiiZgingOxAyq5HpVC/s77SL+fTNTiMNxCzQvGylH5H90+w49qs5ktRrsCmMhm3KAN3IPTjscVTuPuR+Z8vzDJPzce3tT3QgICMhBxjhU749+lRXDLG/UtjOQvYEdh6elTI3IVAXKtlsDBYe3ofTpxVyJ0U4HZcAE8cdcfT0qoF3KHI4UDaAeg9x6VaGGj2dcFdh9zx/n2rORof//T/REHoMn057VIoBJOeRx+FIDz8vcDP+cVKq+m7PQY6V3vY5wAG3kDr06Yx2qVQM8DrwBnGBQq8E/eOOKk2qPnc9gce9QA1cYBOeOn0/wpwHZsAfl+VLgEsOnTj+VOUc46jqO44oABjlehUd/6U8D6ZIxmmJ0YAjJ68fh9alAPXg5wNo6YHAoAOh3HjjHP+FGwfd4+Y7vQc+1PKkLt9MEj69aXHO08dFAPXFACFcNuP8WB7lh+gpOV6/T1we3HSpSAd2Ovt/npSEDJb+HA/KgCP5V+TOe3BwKcR8mQOP8ADvTj1OBkDoKTauN69uBQAcE5Jzx+nt6Y9KPlI9sY6YwKdjJwfu4+n507/ZH+FAAApYg8YX0xjHb1o2+4OemPSndcqCPTjoKTnrgAE4oAUjJGRlB/EPyxj9KkBI52fL6+hP8Ah6UwrnGDt+cnd2GB0x0HXFKMAZxjnBz1x7+4oAQKoB6cjrjgen5Un3hz25b1wKk69uAeg/z0poK5+ZTnp+H+GKADquF446np9PSn4+ZXC/KCOe3+f0puDtYgZBPUY+6fypwJDEjIIx+VAANoIx1569s04Y+Uenv2/wA9Kb36bR29hTwfU/0oABgDkEHnj1HYU4gHOfb8KaduAMH3HrRuPGeB/nFAD+eeQMev9BSjjj5c9ePT/PamKVbngex/iA9P8KkTB+VAcDB2gcjNADvUHp/nij1x6dulHsc0dsqOOOKAADPAxnrUq8HjOQM+oApuWI7jBxjHb1+lScHkY59OnFADQCF2pj1x0OPSnbsDjp/nikJ2jbjoccdcUnHRj8o4HGOtAE3BOCMgnFNzxw35cVHkqAOc8D0p2cHA44/WgBrHgsozgZ/HpTGABIB3KBj1/wAipCR0PJ9QOtR8YB5+g9vSgBuGxjj2H+FM69OO/wBKO2TznoPT0owuNp6dcUAJwODxg9BzjFNwPTGOfpTumRx06Dt+FJgY5Bx09QPwoAbjqOCOx/8ArUnOfm+72H09BT/5/wA+1N6Z9B3/AMKAG5I5GMdeR+VJjjGcnHP/ANagDAwnQeho+XqBgdPyoAN2MAjP4d6TIA9MCnKSigEjrwfUelMx1wPu+/FACHoOeDjrSEBQW3AEDG4dvSgnoePXNBBXI9sEf0oAd97aD1xim5PK85Ppx9PpSHoSAG4HHcUhxzgbM+vNAAcAbTjb02+nNJkHIODz0/z+FOG4Ht1x64FNPOB8uG/AfhQBIjEhSc89z604Y+VSAuGxjHX06UzO3r0+7jqKQgIcen6AfyoAsq21SgIBH3VYcqfb+lK0mR0zjrn8KgBYAnGeOO+3pwB29sH8KXJP+PX0oAl3e1RkAY5xjv7fh09KbzSEZ4oATpknLfw9f8/pTfTAGD2HWnei9f58U3rnBxnt9O1ACqCOPb8KfnAPQe1RA5O7d0/D8KXdx3U9gRQBIGwfl46deP8AOKX0U9F/yai3qV+UEYxwfX0pxJ+8oz29KAH/AF+X+QqTOO2O/wCNR/dx7gH8+1GevPQfifag0JvlwWG36UmQo2+vY/lxTPlUBsjtz29KXdxjGc9v8KDMM456/wAqdkDIYZBHbjFRbu3A4/DigHoehPQHvn0+lAEvTpjtn1FKDjkcVGvPTjBFG7g5+760APA5I5AxyGA/T3oGeuOpx7cCo+ABngGnKTweMe3b3FAEmcLjpxUv8R6cADtz/wDWqEAjhvy/wp/AAycdjge1ADt3VR3HX+Qpdx7sPTHU8e1NOR8pIH/1+1HQelZgTg4+8vp+FPGMccEjp/hUSOFHTjv2K5p2TnnnGOO9ADZdu0kjGMA9uD0xVcqehH+fQ1K7EnawOB0Dc1VIX5gx64Az19qDQUjr6/0puBwP8496fkDPsOtISOg6e9BmMBGTtHHb0oHRhgenP9KPXK7M8npij09xjoTQaAPpkd6cPckfXtUeB9PWpAP8mgCYAbW/Mnsaaw2HGQD2FO+7t7Z7f/WqJiQMHjP96gCHDjO4YP8AKoyBgZUg804k7h1wP1HtQ+Shb+71z/8AWoAiIIOeBuHHfio8dcfj9KsMMHccn6e9KIh04PFAFXGOFHXgU3Y4+Ujr/nirW0rlPlDAcZpmHX5dw7HigCpjrzkE/pUZ6Antk/hUw4Yd8Yx6fjULHbgE/j6/4UAQEgYH8vbtUZIYClJx2w1ROy9ckYxx3/CgBrt8xY4H9KrsCRxyPXpUrE+vf0zULZOB+QoMyM89TtI/HI9KQggAHjPf/wCt7U8Ejj34+tJtXIzlevP+FAEWV+6PoaXHqKOcjjhf1HagHAA9eAKAF+ntwOwp2F79O3vSADgdvTpmnqCcr1OP8ig0G79vUY/WmEnkdc4HpSFsD5u3B9qYMnryOnAoAmJGMDvx+VM/h7jFC9Rx9O1NHv7/AIelAD9ozu4pNpwPlIx6d6OD6YH+FGcnv7YoAiZTu+b5eOPaqjLlcHv3HFXG4BKjaQM+tVGxnn0HQ9KAIHB25wemM9qrH5gVHpirLqob5uW7H0/Cq5/ix07fUVLQDNox/kDNV3yc4x+H8qstgEEc5GCOpz61XkztLce+KkCt25wPam4A56Y6VICeB+FNfplTx06VoZkfPQYxTG4BU9OlPI7nGfaot2AMev5YoNCReSfZfxx6VJn5f92oQcfMPT8cU/IXb7H9KADP5j9KjweP84o+hA7E4owPQgfSgzIvoO3+f8ioXGRtGcdKs5+96f1qs3c8jj9KAIJADyx524GO/uKgHIFWWGF2Fc46+3+f0qD+goNENP8AkAUnbpT/AMuKb+Z+g5oMyMjH0qPH5VP/ACqM+3QUAN/l+lJ/n3pv+f8AIpaAD6UflSfTFH1xQAeo4ozR0xj8KM/hQaAcg0DpR068ewHApBx1wPTBqWjMlyOx/ClHSmgqMcUpPYVJoOpy02nLQZkbCoCMVbbGKqtQaDBUq9KiAqUD2oAdRRRQAUtJRQAoPNO/CmU78KAFHtRRS0AA/lTwelRgU5f50ASj0Hp6fypeR3xjFMXkfQDpT/YdPrQADAIz/n/61P75PUVH15A9B+FPJ5+vGKAG9BjpS9BSc9MZxS/5+lAB8vT6UmOuPSngN0H16dKO/XgdKAG4PTp9OgqNl/DOPwqbYDjvz+dMYDvQAxSPw74qYEY4qDvxTweMDjAoAkzyMfpxTaZnp9MU4n9KAAn8OP5/4U8HgD26/Smj/wDX7UY5ye3pQBOoz81L6DsPT/Pamo3ytTunTjIoAZ0x0X+VM7564HP9KlxjPJA6Z9KDgjAOfoOtADAvz8dB3q4nb5cdMCq2OenHFTIRnb1x2z1qWwLy4zj0/Spchh6ZqoCOw6dhU65PYDHWpAmXqfTpV+FjsU/l9aojHGcY9qniORg84/KgDZjbHA+YkAfSrA+4e2BjHTFUBICoBO3BHTirHmZwp4z93PtQAsXy5znBwfwq/EeV+v8A+r8KpD+8eMn8OKtw8tnr24oA0o854x1+n4VIMDKj6f8A1qrqcIA35U/IGN3r0XrQaIuoSxAXt6e9W12qQpz/AIVnoTn5uvoOgB7VYV+PYcUAXgev50owTlah3YHHQU9GzjPSgCTOB8v/ANeo2/D+tPz+QFRE9sdBQBKhPHXNTDIO8YAxwT2P0qrDyvPX29DVkMuMLx6UATL90j8SasIcY3Ac9Paqyeg/OpkA3DPfj6UAaMann3/lU6jd79hUCEqv3en5U9A304/nQBcQ5GzoanjOQAB27VWXpgewqdMbs0AS7dwA6Z6VMoyPTt+Xp6UgA5GP8j0qVRgCgB46YxS4pvTjNG4igCFjxj19ajYj9MU5jgE9ug+tQueCB2oAcD6/hThzyahXH0PahT3xj6UAWl6D0Haq+oeI9P0iK5tbqZVuX066uYlYgfJCh3HnjCjqe3epUy2Fr57/AGrPD+gQ/B3WvGuozyJf6XYSW+nbHKgXMwKKQARlvTJwBmgD8PPFrN4iudUvlxtfULm5TAYSHzpWA468qPzrz1LOaG9kt5ii/IcZ9Mcn3xivSLuS8tdIC2+zzBHD5g2jcHA5AIA7jOD3zXH31yt3JJNLCuU2lCPlIH+PtXP1OKo/eGweVMH8k7poB8x43Bh0+Xrx9Kv3N/HHbQAsW4/eDODjoTx2rm9LbydUaQHl1ZWOD82fXHOM1013p2ZIS7H5+C6fI24dR9BQQdx4Y8Nvq/nHR5/s88aAy5J4jPX7oJz06dq0b2K9isfsuoX8twsAby1OSI+pJ7c+9eeeHtL1qwe5utNupIpvLVrfPRy4PynsFYcHOAARyOldVYad401+6W0vpjahVLPJsTCYJB2lemQOvOPpnHVHY3RxOiaZrPiq5MiziGyt2MUk85DMmMnYAeSefpz1r17U7jwr/wAITb22t2P/AB4xNb2s+3DmVi3RhhhuC7vQYGK8mn137PbwxW0Eq+XK0QulXCsM43E93YDJyfvbu3TldTvrqW2/e3D3EQOcO24dsDH41IpSsdp8NfEmk2PiGTSfELJLbX0OxPPchUfOQSSD2/i/DsK+jJ9Biu7MQXk4ubaddrxoR5bqf7pBG5SMYPGOK+N/DGiaHqutWT+Ii0Nv5yQBF+/KOFGfT09xX11catqOj6hBpmmWMCW2n/6PBBu2K6sAoXnuMj2yB6UCi7mD4l8JeEdN0+KGUw6fLPIkYhiJaV+cKBw2e/XgdODW7YeHvD3gtGuba284BCVuUUea4w7ctz0HA5A7e1c58Qj4dm/4mN6I3uYoJfIlgfeqFWON6ZA4659+McVx3hrxxo3iC4Ww1R2tJGZmjjLFYFwOuOducZ5yKCz07S7mz8VWq+INNKT6LlvN3DMq+XkMOMenGD93mnz6TCLMS6e8jW0h4i2hvLI/iB44/AGvPdE8PHwRdz6jo16l3a3Fy4kt0kJiKShgAQPYj6HOOK6++8b2WnzpZygaezpvjgfDoyJ1KdATxnGfxoHYmv7VI5AULCTZsbdjbj8ePauDvfh7ZXlyL+6syYt+8Ijhdw46LjI3fXFdvF4hsr6BZrSHe8xJIKEK7HBAHXAGeM4A746CTULzULdFuri1TcFwY9vy9cjkcDHSgVjwz4gwx2M1npmj6WdPt3WQu/IBCjkYHTGDtP8AED1GRjjdE1G206RbGU/NJIg2/dznOMevbNb/AI+8Q3F5JBa3BaTyndtv3iqsPQdBgdP/ANVYWl6XDcX9vJLEWdQfvnIj7jPGAf5HHpQYs7lGudQhTTrNIWQAgb+nXGTjkc46dAc1Y1DxLrlhpn9h6pcLK1k6tBIThTE4AXsMhACoOBgdPU8y2naxFduJbeS3gAOJI/lTAHt1+tcpqLXMeop9tffbJn5c4LA9+nf34xU21JPQ77R7V47a4vLkJOR++jZThtvYjsAB7cimJMlravbzybYJFXBxkiM9zjjHpjkCppB/aWo2F1bN9pj8h4p9/wDyzLburdPbHBwBUV/Y2eqw3dpaStE9sBFleW49B1KnHQ9Ko0RiW904v5LOyPnwSwhtq4JG7nB9/wD61YPg7QtYHiJ/ECQvBBCGAklBTcMEZAPOzBznAHA5447jwV4R8nWLq81C/jghggDO8nH3hz3x0UZ9ABgV0mpNphtS9hIZbKOTl0kJ8+ND95eTtXOeMD7v0oJ5TpPCPhdm1OTbqcFwkkefJg/eRuRwWbGcAHjIHTHrVvWrZ7G5uLW+i32s0fyR78IYyOcFc5APHNU1vdM8KW6Xc1n9q0a+RFnmgXEi5zsP3hwM8nPPTA4rY06z0vUtHuHtnYW8jbVzkGFgvBUdvcY5+lBr0PmHxDINMbbpSC0DMAiKcJjP4DjNMj+36lZXN+H3yREAuz8lUGMfSpfFP2YCdJ1YtGTtIcEHsv8AKmaFvOltbwZ8iYZbjIC989OtH2TEzdCh2TyeIy+54kPyE4JGNpzz6dK9Jg1Gz8Q6O3mIy26yHaT8qui4ODn6YNZuj6bp1k32eRVCzrtkbuwH3Rmm6su3TLmCFPKgUssUcfCKMrlsAepxWYjsPCNmmp29wdCuns1DIk1qD+7df4dvoMDGMD06Vi6yl7b3ktvpcasYi32iG2BG+MdRj0HTHFeazXd/pT2jRSzWltINs/kuyhlH3c4xnr+te92fh21vY7PWtJ1u1S+IDSQXMoDMpGCz4O7De6/rQaxZa0GPS7vRoUmic286l0RxtG5eGXPUFcH2qXS9Ux4kg8JBkgQPHb20qoTLGx6Bmzzj6Y/Kk1uePw/b+XYask7+eJXhVgySIeCEddxTHpnPrXPaF4igGoaldLaoscpjaJPl+RjgMd2A3OM8U07Gidja+JPhrxLbaRdtpOpSz2sOVnQOGWN4z2Bzs68gdO44pfBekavHpEF2Z0s9MijWaQqwVkckEqoHVvTPBOAOSKuax4y06HRJ/Dhg+e5tBI8rY+aVj1LDoPQYPA7HNY/gm+1HWL+20p3eTTdOBuFjCgrGy8jdjBJIJAJ6dBxxVge+w6kNWt5LIrvVlRradgdpdh/F0wff65rzjS/DmsabaTaNPIY7e7lEyCP51HYhW4JBAHAxx+Vc34g8c6ne6o0HhvKGKd1DBQyOFxt7HuO3T6V7/wCEbfVfFWl6ZqNvFB/asscxdiNkXykjBwcjHtz9OoDSLOLk0jV7yWK1m1GSWQqCqmIHATpnBHH41z7aRNB9pv5LOO7WJ2815RlW6gkL93I+nFerxx6hDIl3ruoRW0sSyRh0iG6UAjgjlTwPlUDJ49ajudAl1mza78NeZbaYsf7uQqV8wqOZBu5YHpken4UAzlrTQrW/iN/Ewg87aqx4HCgccfwk9xUEUVumowaXIjebO5iAboM8Z/DtXPt4W8aW97uS9Ty9u8MxCngDONwG4ZHb9K7Y+FvElzd6NrcTJcEsDK4YZjyBjfg8fyHHfigRPLpE2gJnVBvVCDiLbuVT0HB4z9aytRS2uGeVYmBAxGYxwQcdRgZI/Ln2Fab6Trw8TW51WWOfStr/AGi4lcEtgYCbTyAhA4UBe5qre6raSo9nZBViUl4RnJbk9fXA4x7Y7UAZOq+JLu8EGn6QsSzxkRnChVAC4xtP9Ola3hm10PwhFMRfW91rd8FErhg0ihyCI4lyGx/e4+b2AAGd4XsdP1c65LfjbNDpkklmQxX/AEmTKoSU2n5cLjkDnPXGMzwv4NtfDW3Ubp1v9RuY1k+0XPLQsTkk7s/Pk4yMdKAPQtW1bW4LNLaGHzba4yjumf3TDnBGDjtjJH51SHiI614NutAsn8nUbm0uBcPEv/Huq5UOTxuBGcKOmcVFqXja10nRF0/TY/tOpNvOTwkTdC79yRjgAc/z8ahvbuO9l2zNaW/2dbcxY5ue5G7OcZA/DiolKwF34faVJoVtLY2bH7VeRZmnRQ8ioeoQ9sj+KvRNSvoIdpbctnZw7Y0DbWfNU9Bt3FlI3leU8/JkHZF7dh7Vg6jKdQ1J7a3C+TB8q7MMA/rnocVnFlQ0JdJH2qWS5RQ0mOABjZ6gZ7V0e1ktooGwDIR8o+8QO1VtL0kabHBKzAiTzTLuP3VUdTim23793fzMMPliBHy5z149qsu5r2t/Hp9759woSJk5B+8oHYY468VRW4a5nWVA3mO2/DdlHA4rNjD6zqK6ev8Aq4JQJZx90AdvzrvbOAadFPdON0qkBd47DgYH60r2ETTiCzt/J43jDTOBgZHIXP8AhXmX9q3GsalM9sgKp8nH9/PT8MVo+LNb+wpDpILNLOCTswfnPQfhiqWj6e+nwRWkX764l/fcDGC3ckelZSd9gOwsFi0fT7rV5ij3KARrgZKM3XFYel2k000VyZkRjl2ZzySf9n9K3fsKLBtun3y7clM9M8E5+nasiSYRCVbb94kYVY1AyW9v6cVqocq0Afc3Zkf+zYxvCvzJ/e//AFVHqN1K0SMMCSN8A44BHeqUl9DDGkJOJAVL7RtA9j/hUQmWRxC2cRqZWGAMDsDTAvavONSgZJ5d5GF2dB0G8nH6fTFQ2+t2Gn3NvpkojT9ySSgBAPARRt4AIGMCnC5i8mSAx77uSLzI1UY2q4IXg4/T2ryHxpcN4eg8+3dN/lJgFeN3qSenXpUt2JlKx6nHf2FrbteSyKzWn7ySY9EB4Ary74gwHWrexktZmfzVaRTu+Q78dPf09q8YHibWLhrvTxPHDBcxBVhYbvMJwflJ6c//AKq+n00m0ubS1sCmxorKKSMn7/yjAB/qAOeamUuUlM5v4eeEotJ0xbrUlVJUkd23HPQ/L7fdPSuuiMFzM6SEN5zKSn9xSc46dT2rM1DUJIPDnlKm6a9l8shBztXvjHXisq2Q6YWuY3EkbyLy3B8xe2PbvXHUnqB0uspFb3FvCQgW3g+df7p7fjUHh6WM3yeeeZW49Bj/AApdRke8j89ysTT4MyjqqdMflWpY2sMMbuNsasqxQeu0feP+8TxWX2gJtRaJk+zRs0nznJI4XiuH0q1aOW6vCpaa4cEDv5Y6de1dRqksG37HEMsuNxU8ZPX+QFZ9gwhkbcfnkO0HsPbHpXPiapnOZnblSJncEsGH0JPp9Ko35kRlgUfeBLcfxHncPoK2mZAANuAJOB6Ed6zniZrxXbO0Z5z2PQfhXIpGZ458aVjj8LWFuE+7eh1OR2Uhhx9RXffDhdvgrRhjCmHcT6Asa4v45Jt8IadgY/00/Xt275rvPAMbL4R0kYOzyPlzwrMWJx+ANelV/wB0RXLaB3NkYxfNdMCIyhQD0YHiuWkkijv7q+KFEjHlxr6sT1rqjHsTzV+8fm3dgF68VzOqiCKCeZcsUXJX+EnrnFeZBknnFxpMx1MXf2kn5zJ5fOxeMbRzjHrwK6q1skzHDkykJuLdMsefwHNNRZ1/16KB5Yc5XoePlH/6q0beOTzk24UzLhM9Bn/61dLegHT20Mce4RgEsy89f/rYrYaTe5yMfLt7HAHaqqw+UAkAzGpXn1z7dhSzzTKwWMgDlu2Nv9R7VwN3ZSRbj2iMBecEHIGPpisptiKUlIVWJK5HO76dxV55Y5ZXMXMcKhmPoDVEzAH5uB15GciqSJJbSXa7Ig+bYCQR06YHtTRtnP2dHGe4/hGP0HP0ojSNHI2k5AJzy3tUlnYMXMvy/OTz7fQf5xTAbfqpdrdCFIj4GO/bP5etY9kqske0l0SYq56li3zEn1P9MVuxWS79yuNoXDlvTPQf09Md64LT7+5uLS/kjzbx2szKu5i25CfmOeDkdQeM5xVoDti4aVlA2hfkUDpx1PGKivGl2hLcctwD7/pzXNeH9X/tOWSQIyYPyr3baMce3HIrrn2PIqoMZcD0I/ClIqI62txbWkVonzMo3MexJ4q14+8VX3hzT7S2+WW2vLV0WFVwxnkG3DNkbUUHI75zx6ShTHdQxO4wTgheD9P8KwPifpMeoXVhOrmOZYAixr82VBG3cDgfLnjHvXbh9jVOx03hyM/2ZbF3EnnxRBMnlR3HuBT/ABBPNBbBYxh0Q44GBjgcVHocwuILNAmzy4khYMMAeWBubHvWdrUzzvKkbHCgjGenpXBU/iEHBRqPNSJDtGzjPGW7cV12q28UWgxyKeTcRrwenHNcsWhS4ilcZVGyRjsfp6V12pKf7Ft1xtDzx49h+HrQBi+L1LQ6HHnJbW7Nc/niu41Vz/al0VADBgBkenpXIeK4Q114cg5Il1q2cgf3Yx/Suw1c7tSlPAZyGO3v/kVMtkBzN7u+0gIPkiUN0NZasDOmR5nOV9R/9at29Vg2WJ3Lxx3Brnr9jbIGRhmQFSNoOKqAEmu3NxDZxzITHJJHMqsnBAK4/wDrj0xWX4W8V2M9k+l6tceTLFcrPHIW+TD5ypPBGWyB9fbFbGo2i30Fnbncu5GBbvluufYHtWDovwz8PW7ahf6lvu55Ny2yP8qoWOd7MDg8/wD6sVpBws1IaOs0S5/ta7ugypEbbauEIbfu6cj/AHfTjvVq6MUEj5+6Fywz1K9q5jwvanTfNh4TzGOWi4BUcBR6Y9v6V0VzbLP/AK/DMSQcdce2O34Vxy+LQzY6EiQJ8uyMqfoP88VnHLB2YfOAeOec98flWkIwIvKYkIowc98VnkbEkkOCUJGfXt+VNEtHL3hJngiUZfp9eOBx7V6rpDH/AEdwVyobjnBV8DBA6fTpXlcSyPcSv/EpCL2+leuaBHCtjHO4QAjao/3MZb05OPwqq2yFEu6o6gARkcNycdscgdMk8Y/Kudlhe2sY4jtVjvLq3JJzwfwAwOx7Vr3NwrzMsipuOVAU47dfb2xXL3l7ezO0HIgwo+YD5DwDjvyO/wDkYxNXsc1dqJJ5Qh+Uk8fT/wCv2qG1HPIyWXceem3j/JqskzN5jA53SHb9M/4VbTeCYwMY+VP9rIz29K7H8JgdLZODG78gSKCnHHuM1sbCsaSKMEKACvoPX0rGtwRFGmcZGCcd++BXRFPLRQ5EZG3G7gcD9K4am5bOY1o+XCkUZwrOGOMY9/5VgXCu9oxUgDac8dC33QB+XPpWprUym7iiA3spbKgYAx0xxz1+lc9dF5EEYySNysNwOfTNdtJe6MzrbctyofCtHlTtPHTOa9n8NlLdXlJ24AfHOXXbwu0dVz+Py+9eQQoDcoFUfOAOOgx2z7e3avXNNlTyHVHB3bcjskqL2Pv/AJ4orv3QIJ2aZnZ8ZYldv3hjHQHp9KznbIAPy4UAkelaf3JZS3AAyU6c4/z6Vnhfl7cjAPavPRoTxyCNCeGwBjaMdOgFVZy+2VwcMsZPIHOB0FXIyHLpjO3b06c9xVKbChgcHjgEZ7f5/CnH4kKPxHuvirwrPr2k6dr9tdRLAdOt7wR7SbhLkxqSEwemCMc9eo4FeQ6JqOrzXSRzzFrZFcMrL1OTxkAcnsf/ANVen+L/AA94tt/A3hLxT4Tj+0Y06BpkBP7uXy9mXGQpUryv+319K4jTdaWbQUktYWtpWZXaKSPy/mUfvNrdCM4xwpIHA/hr2qMrxPpYq0YkWsE3s895fGSPA2LEQPlRVxn8upHbIrzPWr6LS9aGFR2jhXEk5YIGKgr8vO70wPqOmB6Vd6xb3NnNbXQ8vexBxtGT2Uj0yPbnH0rybxZo0ctjGdIvH89x5hFzhydi8Kp4I29O+2u+jsVLY+WPHEipqU9lCG4neSNZANq7TkkZ7MR2xwKl/Z/8pPitsO0sp2psxs6c9AOCQMelcxq0O3VJQZpLokn5pzlgOnB/lxwK1vgayQfFCwaYAb7gxyfwgq6jB+nBru+weUviPuvWoQbySL5irSkED0x6ex6VxV6ugXV7JDdEQX8hy0jgxcDG0ZwFbIAIzlsdMDgej6tH9onlL/LuYr3z0FeReLdIWa9iiaV1bYFDbT0HqR+Q9OvavPg7s9lxsjTfwub6Q2dnMBvc7Xk/hwp/oMkgdvwrptLtpNCk+zKjtcxj7PxwmExyueWBwMHiuF0s3Wn3ETRLmKMBQjt83qBnGG5XjA44A4HHsmmTw6nANT2FYFVQ7diMYA5xz249sYHR1JWRVJLmMNdXmurpVuJPlz82187j6Z6qOoA7eprpNmkQWryxtlpPkO47gM5Hf2rBlt7eS4MgiAj5yVHLAcAt7/59apspYrAAQmQQmNr/ACdM+/NcejO8891Hx3r+geKLe3a3iOh+SkZMUauwdj9/+8o+727celdF4xuD9kiu9HEsc1jMXiZOIzu65XjdvBHAHQjsDi7c2UcgdVYSlcgE5VixwNo5GQRnuOfSuLttd1XSbifRtVRJkjQXdozLkzKmPljcdWDYUAjJzjAPSoy0sjmqJXuz2i3uvD2pWEN7r1lFMSicXkYdAJcFC3GRuBwT2xzWBafBX4R+LtWjS/06XTjI2Jo7e5KxGPq2OCcY4BXAU9a5Dw/qJ1dVlu2yRJG6RnhQOWjU8dFUn2G4cHFeleH/ABD4U0rxFZrezrbvJDshBO1MOSqoFySzb/Tv/DyKtSa2L9lTkveR8i/H34Z2fwd+I1n4Z8O6jcX+mavp6alareqFktfNdkNv5oc+Zt28MQDggYyc143a3cwmcTR5K7idzYw3p+HtX09+1Tf22rfEnwTPDGRH/YxKiTggCY4OOxXHT2r5AEbvA8Mg6uQcdsdP1r2MPK8Fc8DEQjGo1E+t9E+L3w11HR/DPh298Nx6Fc2E0S3uq2O1hPaj5Zmn2RGRmKjd8xYqQQoGdtc74l8RaU/iW9bw6v2jRmkLW7zbizw7duQr4IGQcdPlxn5t1eH/AA6dYtXSFFyZwSrIcBtpwenA4HFfY134d8Pazo4a7tV+0wxkq+TGUbAJ6ALjHBG3jkYqp1Yw3FSouex4ob7R7gDfAykfxIMqP5fkKuCDTbpNlvJ5/J+QEkZxxkAenpU9p4WkupsyFYMZC+ZuYg8BQVTGQW4yBgdfYZ114R8XWIlaWxZVUg7oH3KpIO0Agg5P93rx0qfaRfUr2EkUf7OuY7hYFRTG5Y7UbAVgOCAPm4xg8VpLczW6tmVNoYFQvA57jHrWDd6jcwPEtyrRtDgKs2ASW6be5zjBHfpTP+Em1ETeZJDHcFCHYELjyl6lTnIbJHBBHoOoNEWOwsdSh3bZCr8HIPzce3p/hWrJcWNyAt5BBccAqJBnJkIB4OQDyOccfTiuUg1LQb2Y/bYBYpMPNjcP97sQRgbDwMYBX3HAq1BpSXTloGlhVJVIMseBx93nv9cdO1OwFO68N6PqE9yYhLBG0mVRW+UE9guOAOg7elJ/wg1vGn7u8nT+FOuMdjxz09AP6Vha62kaFewx+IFnvRdbmeVJSimJOCoRW+6C+eo6fVSyDSfh9qqrLYatNb4yzrFcmMFR/syB8Y9c4osUiPXNPbwnaw3M83mQTPsG8kxrn5s5xnkBiRgc/WqMfjvw1JCYZ7sqR8ozG4IHb+HApmveH/D39gy28evSXUkUcrxR/aEk+dRkZTLHHAAx79N1eJK5dA4x93IbP3cemc9KRR9Y6Z4m8Pz+H1gl1O3QiXdGAw/eKTnIHRcbyG6EbenNZ9xc2NxF/o1xFPsY8q4PTtxn06e1fLkUQmZzIvBxyBtOfXHSrwWO2IuI8BxjJycnHTHJ5H9KVhWPqvRbuY6fLbyAiFP9WmOR1yR6ZzjjoBVTRrmK31Uhj+7KNv4+Ubu+ewH9a8h0Px5b2Nsn9pJcKdgDMh8xSe2c/QHGR9O9dDpPiyHU7wzIxSIHcH4BA6dP/r1nOOliJR0PQ9RkvPD+tNb25iFu8MUrblHLLhCexGQMemBnnJrptS8QWdvcpHo0TXFywTMO0jzAwzvL9DgDqMgfTpy/ipodQa0uY2B2ptP+0mCynjurEjHpWxpkulXltaarOI9PvYWO+SEnbJHENpXGCMkH9Py8jMMMpQUjhqxsQTeMLmKP7LAon+0jYY5k2YUgbGBDEYbd8uMfpXOzatIyFNTuJmMgZN7Rhl4wVLEY+v4HGKp6lfW8k89n9lzvLTrcQyNvDngMe54P3f61NL4huJ4ZvDxaGeAFUZnXa6srbhk/db5wQMV5saKMTe0bxNcwxw2SpC8zb4lkLAgR8Dp1Izx/hWP4rubn+xoYoVS3lZnSXc2TsdeGwRwCV2/Qn1rz6/0qeSRo7ReuNvJ+8ey88DqfTIA716z4V0OLxNZ39uW/0qwZdiTZKOrA5G0DnO3I9c8VU4qKvYpbGn4SuFbTD8+WUorH/aVBnH9K6qzkMhIQmRM8EH1z+NTxeGNO0GAW8MRjOC85BPzMR09flFU4YorV2iVSNr5CdmBHGMfpXbR96B9nln8CJS+IEATw+s+4/K8Yk5+706e+a8e07dFq8bNtUoS4yMghRnB/CvX/ABgWuPC06MmW2BgfTYePyrxW3cx3qzFckDt3+X9BxzXWemb/AMb0Z/ClhIDnyrtRu6A4jYDA/H9K+Z4wUJzhs8EY9cdq+pPi7F9o8AJclv8AUXcO0gZzuVh/I/pXy1GSUbA9GOPQ134f4DwMcv3pYUHZhRn/AD+lWDtYLlc+w/z29aroGKNvAB4IGQB+tTJIu7HOeMk9AfatrHEPOxvlAJOR8vXHbHH8qslQoZBnaoGapcHIZenTnGD/AJ6VOMMTuVi3GMHH06d6lotMsAZ4Z8L1HHHHT6fSpEkDAE49yPT0qAFOq5PQ+3T0H51YjyEK4LHO78PxqDUUMFUKoUFec989qshX3jAJUDoOx/z6VIInC/7px0BOO1KYwcqMDHzjtx/jUyLWw5I2JUAfdOOe3v7VEwdnVM4z0747DP0qQpJ0LbcngjsRTLfabuHzCEA5wTnGRREUtj13xEwGpRFcDYF68DhfpXk3iCZri/A8pYVPyBRyQB3Y+vPHtxXqXiHf/aRXgb1H4bRj8O35CvLtdGL5UY9PLP5Yz0rWn8R52I+EwtuWLgY+UgY4244OPTFXQcRhhx2HpkjgYqCIBeX4IG3+6Dg87asyfNDyp9vbFdqOB7EChzIhXn+H8e/WqN2Ga72legHTpj0q3G4MyMW+8x2Z+7kVnXAV7mQqRjPy+nH/ANeueqejhfhLsJJGd20A8KB2HT9KvADG1jwuMjnGP/rDtVSP5gDnPy5+Xge4+vatCMZYKy8N8xHcCuKSPRiaFuiqQGyHjbg/5/zitJCCu5MEDIPbPTH+e1ULfIJxgMRnken+I/Kr6jdkhWIJDYA4Of8AP5VzSNoi7sL16jr69O3Qdqgu498bIeUEZBK+qjge30qzv+cL2+6cgY6cYqpckNtiz1bbjHHTHWkt7Gktj9ePgzC1t8FfBFrKeUtzKQo6mQll/IHFen+I9R8WaNaJqXh2DT7hY03TpdsQ/GFUrhlzgH/OBnz/AOHSKvw58GWqdH0yKTr6mTPHfGPwrY8e23gPU0sLXxpJc/ud7W0VoMyZKrliqqWAGOOfXjrXpR2Pm5/Gzt/BviqfxRok2r3drb2U6yukqWi/IzL3PqT1yDjmvE9I1eGOwQSAZutRmC8bdyFgeuMYGef58EV6Jpp8PaR4Vu7vw1e3DWh+T99l2BiUL8oKqeFxgdOBjpXmdtd6Le3+m29urrDG7yuXXykKleWJGOmM+lFiT074aMkmr6lKkflqUgjVc5+8T/UVw+t3+r2XjnUbtLrVRaQzEQ20RdYC+zAyCdvl+q+tehfDxbcavqv2bDJvgdWU5BB3HAx6HIrh9c1TW7LVNW0maS9MIErul1EixsoVRhZOWIAwowVwB2xUAe6WmtQ2nhiPWtcdYI7e1Nzc4zt2RKWYgdegJA69hXkfgT9oH4afETxdH4f0azurfVL23ZbbUJ7eOIXAjx8u9QHO7HynBxt5IFekx6Hp+u+DbXStS3fZr+yMDqp243gDPHGcHjj6YzXkPgX9mjwn8P8AxLp3ipNd1S8OmIVtrWSJE2nHBLRgKRgdMHjuO1Rt1A98u2eGyupgxzFE749wuP54rxpikXwZ8y1BVBgjJzyJvmP5+1e0asR/YN7IzBGELOG7jPXH0ry6x0+O6+E1npMkwtZLiCXDsCQCzMMYHPv0qQL/AIOkFwmh3K9JLWZx2+7lenocZr1QAMsfAwe3+1XnvhfTJtIGhaZdlWnt9NKtt+7lsnj8K9JXhk/DigDzOwbfB4jlHUuQcd8gj9K2tDDy3AQfLtsYRt/2gePyFYvh6CaTTfEXlDe738hVfTJAx9MV1Oj2M9rdzNKOBBEg/qfwoAfYxyR3LI5IYOSR2Oa+dr1HuoPEerXFyJQJLmLy5MsV+bAC8+/4YFfUG3Zcxy7VO0gttPJA/wA9q8A8WeEG8OxanFJOZoL9JJ/MCYAcuH2DPp0q4Advofh8z21jLLPcSD7NGzIx2RqMDgY4AHbpXqlnEkcaW8QCgHcxAxnpnOAAPw4qtaYh0q3iC/8ALvGdo+g/l2q9byIkYLdGK/d6fNjt2pSAuH/Z7fliuP8AGcZkj06I97gAA/7VdBpWofbknklG3y5miwOhCdK5fxlcKl7pEbHAafJ9sYpIDxS1Uy/ETX2z8zX6wAjptjRf8K534yEixg/27jn6Kuf8K6jQkFx4y1+fPH9pTNlfRDjj9K5L40EN9gj7GXePqVA/lTh8Roej6bL9l0yygYkf6PFkg42/KOcVjeMNRutL8K6nrFozF7KLfzzj/A46VsMzw2sTKo+W1H6Ada8H8beMdbl1LxF4eE6/2WmjoGQKhzNNt/jA5HUenpVgL4ke48Q+EdOuoYVFwAbrymbgjaM7ccng11/gm3WWw00oh2i02knqRxxivNvE7SS+E/DkCPJCr2xztbazKFXv6H0r0Hw/fNY6Tb3Nu202li0uwLgFFXA7d6RmeqSokUEzf3Yzn8jXkp/cfCOyVurzL/49cf4V6bY3smp+G4tXlSNPtFo8pRenfCjnPTHPPr7VwOyJ/hto+8Yja5jb6Dzj+VAHut/GplkVQpCkfIOO3X+nHpXm2p396vjYWctyyWP9lebs4CiUkgY6detelalIkdwWIJy3OegGO1eTeKNTK+KDo6Qxb5dMadnVQrM2SgJPf5RgD09qAOCuP9Ks7sbgQ4ZVJHTnrj0rz3R0TTNHitboDiVkQIcjLNnOfavSbl/s+lfaNmQMbx6hOOK8g0x0fSoCcD/SpWOeeN/AHFaAetafH5SSSsfMWFCxQ9jjoM56it3QtUmmvUiVQqMMKO3THXPbFYySNDDHGm0CRBIzeowBgADtWZ4Jvru41+8SbDQ2eyOPHX+Q9KzA6f7Ti4+IM8bZT/hGtRKnpgCLgfgOK/N/wZGP+EVhgXhRa+bhevLE8fjxX6D6nMLLQviTqTkEW/hm+LD1Lpjivz98IAr4Xt88q1hjjgjnj8BV/ZLp7GV40cjwxadN32oye2QoX/P0ri7EElgoxyBjGRx37V23jpAmm6ZACWy7sVxjhQOfwribIDyyc8Yxz05J7Y7/ANK83E7nu4Ne6aACtjK5Xd2bBGPf6dqnbAcJkBCP0x3NRgcIz4y3GDzwf4vanO58xSUUjkbepGB69MVzHWcZ4lwpjhRgdqbhxzjsPeueTag4PRduewz6103io4e3APGxvl/Ede3bpXOxRjcpJ2nONpHX8+ORXbT2PNq/EXYGEi/vW6EKo6YxwPbitJC/zbYid52/Mcrlfbrj61RtpMhjvXEZOW8v5ecY57elX4ZP3mwyHLHJ9B/+vpSNaQ7Y6Bo1yEAG3+FQGHI9h9an+6m7G3y2XcBjOB6fh0qJHDoN4Y5OW+XPHYZ9PanIEwygKRkuB0A+tYyL6k4eQoxZirH07J9Ov41ZVkiG8Fjt6tjByfrjHtVMNvTe6qCRx2HHT9KnjmbpkDaOo/lk/pWfKa8xPtRRksFIwMH68YBqTfggAbsD5l24Ht17egqmWP7vYGKlh34+gzxk/lUsNwH3HkmM8DuV/h4H+cVJROdzbtiDGONp46Y9unbFDqXzyF+UdTt5xt5qDzG+UKw56ZXgEcUxpM5PQDsc8Y7YoAt+SkhwJQxjX1zkjpx0qKQLGsiI5wAOuNv/AAH0qoBltzp8vCr+HsPSlXYihgq7c9WHAPbp60AW98xYAbRkd/ugfQdKRpWWNy83K5PA4I6DApoRh+8n2R78DA6cD1/Dmm7k3BIVEvy9xgEDpx9RgUAGVyRt3YG/ngHsPp9KlOHwVGMgdevHUc+hqFWcncI8jqvf649amAl+ZWG0sOW/hHoPagCJgoyXHzKR905+U8YH0oKbHJHzHjP07Y7U9vIUDJGFGMdOf8MUjy5AZFGzHO31HfP04FAEWWI3gbWVtqNjoTwD+A/LFIJTgmR9iHkgLtG08FvTcf8A69Rb5CrRbgVDbuPlH09cflimyB5I95ywfkFecnoAMDt29D+dNAWzw8Ymdo8qw65A5Jxk5/KoXFo8XNwy7QNyYKr25wPXOKY8B3q3RSDjefu+5Bz0qNFVmLAtn7u4g9O3GOeOv+cWTIssttnngK20L2Xdxj8h9aaI4mm2+Y5yOgOFP0B9PT2qtuTIjAZUHO09Mjvkc/gadvEfkuTtyxIAwSPTrgdD34oJJZ7R4pQyuqKSfl7KOgPsDVZraUBWk2rkn5t2Ccfhjt9PStG/EU5K8g9cjow9B9P59OKqpGz2zNlSgY5QDGAOAOvGccg9qaApRwBmCpzvGFI69eR1xx26Vdt7f7OUuHywSRXIZTjaoPytwOD39qeqq6blXJQj5TnnBySOD16Y6VbjcMdsbAlskA87SQPrjHQe1DYHqHxSGm3Ou6bqXh9bf+yZ7NXR7Z18tZRnenyEYYFhnPP48VwkkPKjblmAJGMdP6j096oK6QARQQ8Mdxx8uP8Aezxz2FQzSO7BWXYuOBnCr1GcA9fakBcmRmdPl3bFwB059fSsqaZRgNwyHoMhge59D6YHamtLLHyjEjJG0j0HOOeBnrURkfoRzjbgcfL2/EVUSZDQykhVAUDg5xgYPbtg4pwJb7w3Y6cYxnr1xz2pIl8zMfQIF2ucYA49cc0yJiQowcZG5fpzjB9sH8hVEkomRMo+VO3B3HPPB29uDjk1MlzH12fIch2XnGMY49u36VTlMRjE6P8AOrYJXJBXHygnp7UgSUs2edw6gcHIHOB27Z/pQBpCVd+ZGxgY3bQcNgZ5+n04pxk8xhtQ7CCSvfNUfn28IS/T5RyO3TsPSneYyxHnhgBtPBx0x9B9OlAFk+c6ZIZWddhH07/lxioJnDM0O3LZyCO3IHbg9OvahZ5l4B+brx0IHXr/AD4oFw33tuUxvU9AQ3JGegoACCY1iDEhfmX5SAPX2A9KxpnIkaTb7jd8w/yOlaomj3FAB8wwo/hHf8f/AK1Y906qxUADbz/d68cf57VcSJGtovlnxFZNI+xPtdu3GDhUYux+i7fpjFeg+IrqUarfrIfkF7LtBwTgsc4x7EGuL8A2ouvGmmRA7fKuUmZV+7+7VjwOnt7fnW1q1w1zqM93GGMU0jToccnzCcKcYAPbAreJ59ZK5RubG3yzRq0aQkjCHPo2RkMPzH5VyN0ZYpFTAGB94rhvb5QPTj6fWvQ3g85TGwZQxbII9xk+46V5/ctsnBkB3qTlSecHv69MenGMcV0ROWR6n8FPjj4i+CVx4hm8OWtnJNr9itgZ7ppF8hozvR0CMvfPXA6YK4FcRr/iu78WWMUer2wm1WIFjqe/Ex3MWKsvynaAcLnpge+eWhIiQhnAycSKQBntjgdhSxSRxp8xGVz2AGD/AC+nXtVGTir6BKmSiFn3kbhg8Y/+sKz5NqAY5xyQB2PArSc7n4UAxg7e33v8ayZEKAIgMYK7ienA6/rUyKLCjJG/5Fz1xn+dWky2RlTgcsf4R06VnKcKR3OOOuGPf/Cr8PlNhOXII+6ef8561nI0P//U/RUYABHIPTp+ZqVOf3Y4yOPT8f5U0gD36fgPSpQMkheQv90cYrvexzjhjOFG0D5centT8BQewznkflTFxnd0HpTsYQjHfP4/4VAEgUdC2B39KVYxgZ7n2AzQR83yjsODj+f0qQAAAYwD6emORQAgUtnkdsHtiptmIxjB4yBTQMgA899v+fSnjp0U+mOOlAB1BUYGQD1x/wDqppIKAkj5Tx2yT1qQZ7EZ6DPY/wCe1KM8j6jHHf8AlQAcAbwQQvXAwP1pc5bHsMf4Uc/xfMPQ84ozgblIwPmz/IYoAaf72R/KgghSPu0uCeMBQfbAxSkbk7A5wOe3agBxUGTCgbcLnNI/AJwPvbR7Af1oY5OWAAPH5evtSj5gNozwB/n2oAjO4RsOM8E+1SkLk8Ywq9fpSYBOCewPHbj6U7GSQeCBk/T2/lQALxkcEd8+38qUs+0dv5UijPBXC47/AOFO24HIz1z26fyoAjwecr0OOPSlOVIB55xn29v8KDt+nBwP5UDAwMdQMD2PH49KAFG8c457DFLjHB4xnt+NBAw3bv8AT/8AVSkdd3JYZx6UANOOcYPT8PajGcrjPHcU4eq9c559e9KV2gDAPpkUAIcDnH0OaYT2PQj/ADinHHQjoc8UdvYZ7dKAJsYXhe38jyP/ANVO3H24AH4MOR9MetRAZHXPX9aeDhSG7DGPp6UASdh0z1z0wKcBjjqcZ4pO+PXDcU7AIx/dIPHoaAGgqBkemc/TtT8nA28cdMUgUDJI6cDnt/8AWpccDdgkHP4UABYjtn07GmcE5Xjj+VKQPyx/n8KO3AH5UAKC33enalGB1HSo+PukdRyCKeOe/bFADj02sMY456U0YA46Y/8ArUg4HP4d+lIevv6dO1ADeF46Yo547UcE+3SkHTHpxQA1uOOv6Gk+Xpz+H+Han/MAwAOAv4H8e1IcN83THY9aAE7bcc8c+1B/AfqKD04I/DtS9Djj0C9+aAGHAIzwD6jIz/QUzpwevt2x0xUmenp/hTcY4P8A+oGgBvTHccdf4fpTTkAgcHGcEdqXIIOQeOD6Zozjg8A9qABh1HXgcf56U3Ax0yO2aOQOoJ4HNJggfKAc4OD7+lACdCOvOewHH/6qQGM5IO5QOvOPp69KX5BlYhz27YIpSWJGctwccAUANHGB1OO/Py+np9KbwAFGMZ6nt/kU7BAbHr0zx7YpjcfLjHH3evP1/wA4oAXozAHA6Adv/rUq7cALj8R0/wAabx0xz2z2oGeAexzQAuR0JC+n1XjH0Ap2CMqcrj5cDA/lS8jAAHbgjIPuPf8ApUXCjC55GD6DvQA7cDwePSnjaPUY61FkhcY/DtS7skYI+goAkBHzDqB2/wAKQdsdP84pOcgDGf5Cg4IGc8H8Mf0oATH3tuD7dj9KAeODhT2J54oYjuB/WmcHIGAR045xQBJnJHGMfyFAzkjb+vHtTfu8ntR8o9chQfT8KAJAc/8A1uKUMVCuCAR2zjNRZxt49OMf0pwZRkEkgnjI6VmA8nOApyff/P5UfxEKe/0/L+lNyNvA6Y6dwOwpD8wyBuBOf6fhWgCqSflHHpSj/Z7du3NR8dT0Hb6UvTj9PagCT0Pp7U/JGAOT274qNeOMfL6UdAMnnA46E+1AC5XAxgZx16ingH07fT9KYBjvwP5e1AAyAMrzjOeKAJlPfoAP84qT+HB6eoGag64789+1P3Dnndk9uw7UAO5Vf0/Kn88e3WouRjIHB/D8KN2BleAOuRnjpWYEwZ8HIP8AOgFh8o4+nSoxjHTGOBSE4wBz7D9aAHMxyD1HP+cVGTnBx059cfSg55A4CnIxUbZwQ3y8ce9ADHIXAYN+f5VJ8zAZOcD+VJt/fAkZI6D3HTFKFXAK9O3+FBoGSTg9KQnHGPpTsYYg/jzxT1XPCj9KDMYoz8o+mOKn2bASc+gH+NSiHjB6d/f8O1LIDtIGccdOooAg6Z5XcRxn0H8qhO0nj86fkYJyOOu3ncBTPm6AYA7Y7UGhHnLKTyVPGD2p0aEDqfn9uMDtTs4OFH4elIoAx9OP/wBVAEqjBU+pANP8vd2Bz6dePSnRgZ3Ej2FS4Hp09OM0AV3ChfYdM1nEKp+UAZ7H1rbMAwCF65OD6VhuCFB9fQfyoAiYcBPSqxwenfjParDHK+naqmFQEA8fy+lAEbA9sc1E3U45Gen+FTkcfh9KhYYyeCF/z0oArvuzkjp05qFiV/iHQcY6VYYqAMA88etVnLBduOO+eKDMbxj0HakxwOP8KFO1+gGP5f0oBHGR1yPcfhQAmOgAo4I/oKOCNuewowDwR0OPyoAVcdF4HpS7ezdf5UcN3/CnBQ3I49P6UGhHzt9MVHt+QnHSrixoeoH5UMuO/wDTFAFYj059OxxScA+npj2qVgAOOgqLPy46e2Ov+FAANv8A+odKOAOB35o3Y54Apu4bhuHX9KAGSAAYPHFVzGpckHqAuMdqsnt/WoGwOnHHFAFXPB+Vc+gGP/1VAxzyCckDHHI/wq0w6AOAewqBgCu7HCgdOOaAIWwScL6DH0qs+ccAYzVgk5yR9B6VWYgnntWYEYzwc/nTG9cYqQ+mMfyqFyenQ9/pWhmQtgVH1PtUjc/QU3px6c0AG7A4HTp7UmSO9PzgDtj9agyB7elAD8kZ3DGTg0zc1NOc4H5H37UuMAcZGcHHp70GgNwOv1HsewqHgfdyP5f5xTixJ4yM8fT/AAqJyTyDtH+fyoAjOMFRkDjp6Uw4z/h6U/JCj2xTf4vTNBmNPzcHn046U3p9zjb3Ud6OM07GMDgAc+9BoN4xjue3p6VG2CMeuKmXOfQdPeo3OSG9OgH5CgzKpoBp7LTMelABRRRQAlKP5UlLQA6iiiszQKdSe1LQA8dKcMCoxxSUAOZuKhNOpce1ADFWpBxTgPakOO1ACUUlFAC0UUUAHal4p3tTaAFpeKZS0AO4o4pPyo/KgCReP/rdaeOT1/OmAe9KMdv1oAfjnp7U7HQDt3qPPHHQfr9KcTjAGOKAHYG3bjpRj296Q4/AdBSk9u5/TFADsgj1HpQM+uD0/wAimg9uKdwO1AEnbP8Anio26cAdadnHTsBSGgCuRTenA/SpGAxj8qi46+3agB4PcUuTx7VEOPwp/TGKAJlGP8/56UHtj1poI/wp6/Nj+npQA8DnntzUo7VGvTA7dPpU+0CgBuDnn/8AXSYJ7Zb2/Sptg9Pf/wCtQVwcYweCf8KlsCLHI+U46/hTwM9uPypcYGOmPT09KMDgY9+tSA+PH3cZ78ccVaC8ZPpxVReuRxjirg6Dj6elAEy/LyO4qdPvDHHHHPFQdDtwBSg8gfh0oA1IzkADgj1qwO46dj6fhWdG+CB+HT1q4jjOfwyOgAoAtpyMggg9KuRnlSq4ySNvSqMbnaOQAMBRir6EZwOcCgCyPu8jpwRUy/Kd3cdPpVb5S2RgY6ZqwD827jjsKALQ96njYd89MVX3Ae30qaMHp/Kg0LGScewx+FOXOPr+lQnGeR0pfqPy7UAWic9fTFM78GkXpnH/ANal6DnH170ASKMDj6VIg7DjFQA/59qsxHn2xQBYVT0/lVhdo65/CoYx24xVgelAFpBuwD06VOAR0PSoY8AAkYxkCrAYf/qoAk3YUADrzUyHKgGq6nJGO9TIMY9D0oAvIR0FTZ7cVCuaXIrMCXioyf8AIoJHakHJ4+laAREnHToc1GffNOJxnr1xx0ppONvTAoAaDjOfwpR6dKiXpg9jninrnv2PegDiPib8TdD+EvhGfxTrKGUoCsCfwGQKSN5HRRjnAyegr8p/in+1V4o+PXhObwrJpC29lFqUd38kgAaKNm/dgDpkFecnAyPmzkfrz4w8J6T4z8GatoWtRl7aS2lclNokXahwFYg7c98c444r8EfBbS+EZL601xVBgvZoV8wqyskLbAiYJyQFOOu71PWk9iZSsYWnxx3sl1p966Ro8cpUuAkjv8u0Z6cknAHp0xXmnlqWKkBAMqc9nUe/X6V9L+K57PVNLtvEtkkMcC3DQNJHGo27V/iIz15x26Y614LrtvAZDcwtGyzZY7TzuAzkD09fSsmjlmcJO93ZXsd1Zwl8EMR1UBSMgj06jmvQ7ZZZXBbbe20MpzAVG8opwQpGCWAyR24/CuWZgbFlRUyflfHX1H4f4Vv+CoY766azs5fLa033Ej8HapUjIzwfT6GpM1ukesSatbWzE6bp73GmN5bJIg3E4UEr1zkH5fY5GOMUyx8a+DbqdtO1HiIOqtHIhaNHXIJYgY+X16CuGsZ0sLySz+23Jjnbd8/VmPdMAjk+gOeMCuK8UW40vUp7aEr8y+Z+6cklmJwJOMbvUfj3rVOx0Wsdlrek22naj59kyXWmFy6iNtyq+DjtgZP4Z6cV5XqQtmjuntwqSSvlYlwMEcnAz0BOMDgYrs/CV+9lDOt/zHPEBtKj5sZ49vvH865nU/7Njv5ZLZnEe9yMg7tucYqyJoq74YreOWUYUqq/Ku7vggj6+npXt/w++JFlfxmHxFGb290lCIbl12me3Y7NssZHLrz8wGSMZHBz4BqUlu3lggMEXAI7c56d8+o+lNddSsHi1fT2aO4RQSqds4x+GOooM07H1qT4P8UXUy29xas12XWWCWRY2RWPPA6ewIB46V4T4gtrf4WeKbb7URc2jArJGuGZI3BHJ5yQD0rorKcahFFqVjpdndS3KYlMw/eqY8JgfwjB6YHTjGAM+c+PoxIGFwFWXaQQOgJPQ/QfyoNZOyue06RqWkJpBn0gQ/aWdWwfnSSJSMMc/dHTIOOVravbHSfFVzY6leJBP/ZW4xxQZO8N0DEcYB7ccivnPwvqMFro/luWuChZHQcY3c8e2OB06VMdSu9JQPpkoiZzv82Phg2QOD6dBxigmNS57HrEkpMMMcRtAjH/AFTjawA6FR6dj/jUNprGr2QWN7xplm4SGXG1wuOvof4eOuBXlGiXF5ZE31xi6Ew/1Lc7STncW9SPbuauXt/dao0VteYjgDB/LRcZbkAn/gJxQVc7nUV0XVvEWL+w8mJLYGWRT/rpmwAy4HTtkj1HFcn4t0WzWKK28O3TKYyXmEx/h4KANjdwy/yqOw1S1SKSKGLZ5Rwu85lJPp379vWso3cksTyhAqKDkn+MYyQKDOR1WueIzqdrZQW7gLHHtdE6llABYE9jXmfiezlntIrswny2+UkcfKeBg/Wo9Hu5rrUJbwgpE4ZRGvAXoceldTcXCOUsZgohwfmY+lL4ZEm5BdWkOmCWKbmVN08b8hyo7Y/hyMAdxXH2N1eGNJIH2nJ8wnjHfn046fhTZtZme+j0/wAscMsRkHTPAAHB6fr6ivTfDXhWNlubtlF2bJSRbRLud9wPfsR6Yzj8AWaEGlwQ3nhK7NyN8rM55/iYKWGO2MdKo+C/EOmQaNJ4bvbdQUZo0kdgNyvngsBkck/hV3QL6aa2aFLVVj81jJuGxSW4worm9esIluRFZQRxGZi0mGy+QMA54A5zigPhJH8V6vYJL4c1KFbiOHettJJgfu2wzKf7wzyuenTpitrSviBH9jOlJp0vz/PLOkqrlQf7pweOg5rznxC85SJ9+54xu3Y5G3jH0/8ArU22vY7e5WO5/d/aYwqSfwjpwPr+VBkpm7q9to91ep9mcSReXvYHG5SxPGMfzrQ0C3tRPBYlo4bCM5feMZRcnaT6nHfjFZMtlFDDOE5aSIkBjnbj0PTpWjqCLF4FsLxHkS8a8EDRjhCmWX0PG2gZb1RdB0fXNM1PxBbSDRYLryp0XkSKfmCHDD5OefYY5BxXW+J9b8L+Ipp7qElEeMCLYgjGMdQoPy9Mcn3xWff+GrTV9N0q1leeS5BjlOCxi5HGQMKDg9RzgfNxiiTSv7Gk3Yj2R2iQ+VKOHxgZ+mR61PKByhWWbWbfw5FDHJHkeY/Gfu7jgkYGFH9PavRtA+H2jeJbBtWkuJZP3rQeQoX94IwPm+6ODngAcV5LbXp/4SRUZVEcfCsO/bP/ANavftB8QW+hW0mntLCLiOQSqmDgoecZwMH/AD0qTWBZl+EXh5NItrzTmu4/PJ3HcmwY4AK7R7Y/nXD6p4L17TrG61Fb62aG1XEybdpKjgDnvkgDnHPHpXpCJdeJZ4r7SUJtmLmZJ5dsEDsMMy9OPT5STjjoMdZa+H4dSmh0eOQNZtMi3C+WCbhFAZSTj5lUjOM8D8KCz540zwLq2pXkM1+FgtAiguWxjpgFfvHk44B5rsPEU2laNbv4ZtbPbF9nYzbNq72x1/3gw6fkMcn0e98HTWj3Ekl0dQghuMQBdyYHzdccNjIx39MA1R8X6CYbd5yqNHPtNxs+Xy2IxkDrzxnHetAPFPCsOo3Bt9W8PyRLe20gURyL8iqeOPXKnH0zivZZPi14t8FSWscnhq1nlstzm4guvLR1l5w8YDEAZPQr+Ir5QeeXT7x9Mjme3ZHKoyna2Qc/0r0PRPEN5exTLrf+kCFB5wGC7w9OfXA9MUExmdzp/ivUvE0s2ueIJFWV38q2t4mZfKUnO/sD83TAr1q08beJrOLTLbUJ0vIIZ0FxOQPNezJUOjKoAJVfukc+ue3kmmWymFruCSG4gBVLefqY4+u2ToBgjH+FaN94m1BtL1eTR7VI9Q0zbIyM29WVhlcfdPKg8dj6UGx6t8S/iJ4W0LVLGK3vo9Qs/L/dyQoXeNXPKSjHXaAAMA7RzW3pHjvRJ9Nja10y5WIuTDcfKkboexGNx545FfKd7q2m61pEWu2ELre3Su89sF3Ri4Q4by+OD3A/u1o6X8WbmwjW21i1GzhIkhADZ/3Dnn/PTGAD6Dlv7X7JJeXM0fktI6NCgy+1/wCFc8nFMutJ0O70e7vIrmKNIovNhCnEo2D51fPPHbb2zjtXBi313xXplzNpumTaekamQSTfL5pIHKAjkf7uRV34aeINMuLS5fWrVptWsY5YpI3x5U8Y43EY6ryp5x7ZAwAeNfD7xns8ftDp522mqko0pIC7cFkGD0ywGMfpxXs/2i6tLMX12h86XIVGHyEZI28cDoen1ryjWdG0y18QQ+K9HiFiNQIj+yquIVY5UsuDkdcjGK9ptbO6XRbi1uVeaWxeYi6mYv5rPyvByQNgCnB6cjHQJ7Aed316mp3H2nTd/mTtiYgFdu3AGw8D64qW1tUutQWGZuIP3fnu33Djg+g568cVoahqqX1ja3HlrC8MYifAwXZeOD9MfTpWf4BjbUr+6vbwn7BbgNK2fl3hsKi+zAHP0rknqwPU9a1GHTvCen28DqZ7pyiHHWME/OR39uK5mytRa2ipbsFcDe5I4OexGOOakup7nxDqq37fu4UHl2qlcLGgAzgVrQF7i4S1Qqr5JD46qOzD37V1RVkVFEl2Lyyso5IcTm7kWGMDplhuJx3Ax7Cq1xHNHPPBa/NgA8YxkjnHTp6c1pi1WFXMo/0mTcquCqgL/s/4da2dKhhQw3dyGmlHyQwL8vC/3icAetQ3YosaLo0Xh3TRcNsWZhhievzH7tea+LPHLLeJp+jfvpvM8tj0Ab0NdJ4l8XWkZmvFcOlpERHGpyVkPGSO+K8z8EaDcavczXcxP2cSeb5z9N5GaxCX8sTGtVu9Y8fteX+Vs9LXcrEYWSSRecfyr1/TIVsrfGMyyMNw77D2XuPwqnZ6f5t3ctCodHKjzDgHI4BAqzK6NC0LHZ5B2+fg5Cjtj1rWnFJASXGoRq01vB/rXAAd+AN3t7VnTyx26sjt+9hQv5mNi5HQfnzV4ShLiNXiADEbc8khfu5rnNZuoLq73EMivln9W59OwFUgMmz8y5minlBdRlmwenv9P8K6JoE+2wxWbmJrh1WTHzLsxk/U1WKCGxVYSAJXChQfbOPfp09qo6VOtnq1m74ERl2E+5HA9ulAHTQQTf2iwtY/mT9y0uOEiYjb83qegFJrGjaW9hOdVsYbvDMUSVQ2735B4B5GMe2Kniv4rSe7KISl2y+aehjAPGPrTb7V4iIt6DzCML5Z/wCWaj5VOc1nJ2FY8guPB2h/bYri3thDKHjwx+4uMY2r0GK9UulSCESyyEycEyY+Y4AHOOormLmZ5HKzcEjcwzgZHUAdOKuwXW+WNpSSkScZGA4Ht2rlqVCCuWgjlb7O0jTYJ2HoCfamBSLNoWVdqnGCMksxyT/hUBkkW/l1Wc4bbuEfoFGPypDPemykdthnuOfmHCL2wB39K5mwJLl99rjn5vlTaOpXjj8aJ2bT9Ln1O+OLggLBEp5jHc47VH9rSw0+Hzo2cQjK4x949D+HOPauV10YggilkaSeYeY67vlAPQf3uvWnEmTsdBayo4/cltkaFi2MZP09cVr2UaonnHG91yPUbv8APWsmO5W7khht1DIE8o7WxjA53DA/PFa8bCNdoGASUGD6dPyrz6/xGJTvElSBREm6UjGBy2O/061RsHE0kfAOxS+0d9vFbKS+TIzoVBRCD9W6Z+mKxbaHyo4zHldq7c4x3/l2rKPQDy343FZvAsVyv3UvVj/PnI9uK7/wk6Q+GtDi4J+xQscf3mGWOfr27dq89+L0X2fwNFb7fvavB+Ix/hXa6DLbaT4e0mG8JVWtYdrf7QGe5wAOBXo1VfCr1KveB0F7qscUkkDMeWA49CKq3sW61kII2SKCfYVx2oyzXF9JNaqDESnzEdMjpivRJQn9kxoybF8roepOK5FCyJOU25hWOFcxg/Kg69O/Q11EFoscsJ2tI6gfd6AkdBWNplsXQYJBGQrDgLt/pXV6OgkKoCW2556kk+vfP5VM5gVxdsL9bNo2UGTYB0znjOOuPerV4r+XKVBCRjG455K/T39Kmmgb7YjtkMSQDx8pxwa2dKgia7RnXeEP8R4J4xnPTHWsbGhk2JWG2ltZVy00avJJ354C+mAcYPFZDqN5GAOeMcjp0z6cV0+rHEl7829nkUMQP4QMbee3bj+XFc3KohV35yp4z3GP0/lTIasKgdjsQ85GW71pMW8snbk7eM/3TUdtCfJSV2Adh8uMYA7fpSZllOR98fp6cUCIbq7it0fOAFiLbv4SeMCuHsLmw1SO6tIJGaBXCyP1znOQvoP6dsV3f2FL3dC4LZQjZ90sx469vp0rh/D2lJpOltG7M08rNJJvYNhgcDB/3cfjVpoDd0uxhsmE0C+XGVG7GSR7Y681uqd1xBuX+Ld2HH/1qqWtu0cRmc/vHKkegwOOKsL8jAgnjv8AWkyolq4ljhuFmlPytIPb5fQY6fhWj4i0+aTWY55IFULAphkQZJdThQ/bIwRtXPysD9OXvrkmbl9vl4Kn1Kjj6V2sOpfb9Otm1KVy6K25AA3TgN/nrXVh5xs0yyrp1s9o3zMZPlGGHv1rDuij3dwNvy769DhurAaU03l5mdWWMAZO1cA9Bx7ewrzmZmTzt/OQ0g+vYVzV4JO6EYb225ncdT0b0x6Vt3m6fT9KgX53F0gf8u9ZsUXMOf4lDY9PpWs6LE9ojfwXkbY9iKgCp4t3NrHh0NyU1SJeAB2/Sukv/mvUCnneF446D+lc34hKy3uhzYCn+1kKj+8Nn9K6G5YJf/dxk7iCOwHb0qanwxAzL5sXL7CAFwTkdfWsC4txdSuvRVX5SB0rWu5PNd7ggtk7Qnt/jVWBNzmLpITyB0x2FKLAnjjMj2zoPnCDg9NvetzyUFqz9fLPRTjP4VStg5vEgXPMALdtr59K1HkEaGIDIIP3R0x3IrcuBiy2sdpIkRXDKCSP5fpRsBj+YfKzbvT6VcvA80yS+iZPbiqzFvJkAC4X7g7Z/lXDP4jKW5kyTeZIQmQF6jvnJH4AYqGVmEJUL1J3ei7e+AOfSs9otUlncTOI4cgg4x16fdzxx3PHpWjcDFm6qcEI/XuemeP5VaJMSCNvObZ83Q5B6n3/AAr1jR1eOzSJeOuCVydxx0+teWWYjkuYUHy7zt8oHODjj9K9bslUj5hgbASeylcfyqpBTMG5xHKUC7EPQdlyOevr2FZ+tARWnA65yQe3Hp3HpV+6O+7jdgFUYOBz/wDW+lUNaJnt8HaccE45yPb1rBbhI4i2LSQPOwALpnaBjj29MegzWhYEXVzg/LHEqMARgAD0/lVCb5JBbcfMFOcYxkY+nUVqWO+2hwhwzB8tjoU9unOevauzoQjpLU7HXAAUyDHG7j/69a1xHkQo3GASvf73qPp0rE035mikP8QUsfT/AA479q37kguqqDgAZGc4B/niuKpuUzgdW4vPkxmJcjsMf/XrngMMzcfxE46DA6Vv3Mnmai4iIPGxQRkYHQ8d/wCVZCxIHKyEkbT8q47/AHsduK7qfwoY+1jT7MszZaQjaF6KMdM8V6fZW32fTpLnYoEiqxbk57HrzkGuBghT7NHEBuyjEj0I/wAPWvR1Y3Gixk7s+TFF0xymRjHbHrxz6CssQ9ARmqw2hzt7npyTUO3A3Odq4HWrj7N2V4wi/jism+EmycRjjgD9K4zQuReWA5Q7kxgEcVUveQdq9FbHqfkOBVy0jWOyiQrnOCR0xxjn6+lVJgBL0z5fTPO4bTxTj8SF1PqbW7bUT8OfDM1i0Mlpa6fbiWDJEhAz8y4yBt4Byp5+mD414i1DT3vZtL8mVrmUA5THlyK2GV8DJLeuVHcdq+gYVuj8M/C0kSb4m0uMS5XIA3Aj05O7p3/CvD9at/I1GSZ3VFjUbcZCkt82CMDoOOOlezRVon0cPhXocpfaXZxW/k3YJJQgDhdrYyMbcY46flXz1BqV9ptjqEsscjTReYzLNwnysRwOvQjkD9K+jdVkkBMkn73ACkphlQAH5hnO3+X8q+VtekS903V7/UJpSuZoYDuwseRhTj0K9D7V6eGLnseDazPa33iFm04MbFozs8z++Bhjx2z09u1J8MnEHxMspGfLec0RKrj5fkUMFHA461nStC0wUADy12/KcgNt6Z60ngy31B/HEUGklHmjB2CRvLQvGsYb5hkgfT0Fd0Y+6eWviP04RUuWePgSOcqVGeAMEfhWNd2Fg7CO9UNcnKJESyYB9Tj16dOK8T0fx1rUeqNpGrRf2bdSRuLa9u2VYpGT+HJ+Xeedp6cfSu0ufHEVqs0kkUstwEG8KwKnb93BHykEDg9cdQOleY6TUj2VNNG8NE0eGEC8lESM+0biV3Pz8ikjqMEYHTg10HhzT451ngivYRDG+54RJvWIEA52/gOPUDHNeDXksuoTRanr02Ej2qptlOFQtktHkg56jOD24xXu3gbwe9vplzNoDyPbX/ktL57J8si5wRhR+I7dAKVZaFUXqS3aqwilik/dohOFG0MzE4GDx/n6VhX0V5DIZceYB8+UH3Qwxz7YFJftFEUeOV7sR7mMqI2xSM56jpx/X0qS216KUNBKu5mXDLjaAhxjd1/hI7+1eedyMKKXOHuMqoYcqMndjsfUVjat4SPiTUdJvLe6GnT6emxPkBR8neW7feBI4IPfk12ck9vHKLkv57MCIEiGcj227v4R/d+nSotPsdY8W6PeJ4asLq5uYnQiC0iNydjAFWbYPlDZI569qic5L4So04vcxL3w3Y3HiLTwgyog+zvHCSCdpJOQVGFZW6dBjiumv/Bmi6prGk380jZ0ubzoipVQ3O8LjPzYZRjJGM8HmuCS71Y2yWTSwxXN2oSC5X5lt5048qXC/IzISF3Dr9K77wwssMCDW3WW6tlBkZWOxnPAJPG4qeegx7jiuaWIlEpQXQ+a/wBpHU4bn4raHpMKhRpWjL9pldh8vnEyMc9gvT0FeI+GrF/+EY1i6aNZIY/LV/LbG2NEX5kBA3MWzwcYOc9efQfjwPt/xm8QRxsD9nSGJl2lvkKox4A6Aiur/wCEX1Kw+Fsl4baMwvYSFJYRlw4O0qynnkqCPwr6CniI0qUHJ7nzeKi3UfKj5x8OXv8AZfiCyvrXcGDDduXBPzAqQuWCFuflBI4r700j7He6VayOp2yK0pRifmPIx7dQcV8AQxsk2n6vJHtKS26eWcqWCsVYkDkDPTPp0HFfcfhlHu9EsTkptdoznklQBgjHQdj06elXjdkzfLn7zRq6T4eh2T3Fuv7/AGkW28hhuAbCkblBycY6YwM5HTZvvHev6XYaZc6vBCksbpDeEwLgIzD5ww3Yk2g5Axz/AA16F4K8OWeq24ngYM6O4aNePujHJHJzgcHgDgY5rlL3T7e612V5Q8LWyFIFSPaFAwRkEHL8DdnGeB6Y8/nPZ9hpdm3a2reITZqbW1vQkhMjXkKSxTx7t37tQGG7b7DjHPGBS8f/AAa+C97v1Ca0GjXe0bDpDPbO4LZ/1eNshxk4KngEDFdjo2oEOLKSJ4g+0LsABweADwMZ7Y4rj/Ea6TB8RNNg1S2LRXelsZnEwhSPa77mY4JBULx8wGOCKPbSj8Ji6cX8SPFNT+B+srHe3PhTVItQtrVHkitdSj+zTzIgLfuXQFd20j7yjp27fMs3j9RdvYJF9nm8xEB3ZUlh1woGCOh7Cv13s/AljaarpGuw3u/TLCUSpFJHvMqTLlCrKQuBwVwvHY4wK/Gn4h3Nnd/EvXryxXdbSa3ctAVXPRzjHT0Ht+VepgsTKp7sjzMZSjBJxRkeL9Whv/IjguVuGVSHkTOBk/dGew9RxXJq0ci/PGvyYwehI/DGf/rV0uu6JLpqwXE8exLpGmRc5wqsV6jjt07Z5rm9mzp06+9ejY4kyQzbY2CMcD5Rz8u09qA6kfKMlRkemfSmvjaP6fdx3pnzImBwMZGfaoAtwOOTJxuOcjinGTI2DnjP09qqRMQig8jqc9Mf0q1nldmzt27UGhIOfldcqBkYHINWYTcxrvQ7Qf4F5X8ce1VVcoBj/vqrsbxyHY7bFP4AfWszQ7Lwt4jm0ZYtKuneSxeXISXkRMOjLnou3ORnsMCvSb3VWihiuQWgtjmIOMYyxOWx6McY284H4V4TL93dt+aP5lHrnrXs/wAHNaspNQurPWtKOprawCa1DOqLC68M3zAjO3pkH2rmxME4HHiYR5bmt4dOi3WqRWmpvLbH7P58bQIWy0TbyhUKxHTIOOo47Vd1KznuvMutNSeNAhlMCQv556KMEA7uDgkZx+ePZ9S8TXj6XFqc8VpYmNzMZ8CMllIKNGqqcEA47gisG6+J8NzfvPuluojtURQ7x8yj5gM8AZ6AHtyDmvl5ymp3ieeebeDpVTWf7MuUaFLkNDFHcx7WjBGQ/wA4yCGOOh+nNdpqfiS88J3ca6SDOjiRvNULGwbjd8xG0d+MdvauevtXstR1CW4n2XCRzv8AZ4pc+YoAJXc3XJXqOcenFYX9tvcXhl1S2injQLtXzCAcHORjv0A+nvWs/eDY6nwjcanJdaj/AGhdSTyOkbjcejO/IHJ/hyMdPpXXSqrPufC/Q5rB0a7mvdQunjiijt0VSFj4J9+gz79K2pCMkV34ZWVj6nKb+yKPiL5/Dk+35iByRz1Az9TXiZ4yUABRVbb7Ac59vWvYfEE8j6O7fwn5TgdzjgYrx5twk6bgq5IzgcHn6jHWuk96B3PxJ8tfhRuUhvONm3pgB+CP5YFfJsOWjb0P0B9xX1n46i+0/CEFMSELGxkB4wjBj+ZGPwr5Fg4+Xtjd757V34b4TwMw92ojRD8AdFA6H+Een+FOYrsHU5AUAVCrIFJPGzoBjv8A4elGVVtycheoPr2rpOBMnCxkYHBPc84PSrK5K/3UPDH+LiqYZMtt6cdev+farSZO1QAeOCOlQ0WWUfngZ5wNv6DaPQVbi6K23vx2B7/pVJQylSPkweR0PHYEVbVm3YOOOce3TtWbN1saCybsqVAJHY9hVjcBlfpj1zWUsih+gPUbeM/WnNckMdybsjA/CpaLTLUkiHei5XgcNz0/p7VHbI7XkccSrg7Tgjjjp/OofOcqSVKjGF284/z0xVqx2tfRc7csq89RSSJlL3T1jxDxqnPfpjkDivKfEBxfjggNuII4+g7DtxXp/iVv+JoSeFDZ9PmKg5ryzWdzX7o7ZCKXz3HmdfyxWtPscFf4TJdcBQ/R+vPfrR58hi2k8EgBiORj/Gnysu0DoMbfQkAdvpVUbSmCuTnn2A6ce1dqOB7EkO4Tp/CUPyr1wG96rSfLK4c71B46A+hFWrd4hMi7Tlc/eOBj146VRwJLlyVX7xOOoJ/qAK56p6OF+FF+FWMRWNsZIw/TPoPw9K1IGTIUsAQOTnP+fy4rNjmx3ROmR049gO/pV6NlPTGD9wdh36dvfiuOR6ETVj27cDqfxHHcj3rTH3P97uD146f/AFqw42j581l4wN38+npV9R5SkBhjGcdCcdfb9K5ZHXHYmJDcjggr1P3fQntUc+RNECOhzgHuBnH8qeXBT5dp3EHDcAj/ADxiiF1S/j6jbvzg4H3Gxx+lJboJ/Dc/Y3wKjQ+C/BtoPkK6TD8x6AZkB49cEAc456V2mr6JqF7e2+r6PcW9vqFvEY0huwxjdSwLAkcpx/dBP0zXI+GCsGieFLdw37vR495ALAnA2jaMgAE7ie2ewFU/HXhHxHrV7b3ej2LX6taAOyXAhaJkI4Gc/ezkce3tXpR+E+an8bPTdF0K70vRWhlvori9ncyTyFB5QlwgCLwPlAXb0HHaoD4b1GG1uYdPuYZPtMZUmYfdmbo6qB+nsDz0p/hGxm0vQba2msHspU3CZJG8zMueZN3Q7+ucD0HQV1cTx7TnkE5PGNq+nbn8KYjmvBvhq/8ADYlF/PDNvWJU8nIx5QbqD0ByK8Ql82+1LUtGZ1Ww064uS7ZwWaRiSH54C9vUD24+mYkZwd23J+cdO4IwCP6cYr5Ksp44r/UZpFgurlbmXzLd2ZeFk2glVxuH0PGR61LQH1JpaNHpWnQM+9o7dB8gODnnhRz0H9K11RdxAI64Pp/+r2qtCrraWrRkIywx7SO4wOD04x1FW8qznHG/nA7Edx7+lSAeX50flXG1oZAUkVsDgdhj29KItKtIrMWtrbqkKp8i4+QY6ZH97+XX2p6MPlkfk9v6flUqYAAzgL0J4Az6UAc/CmfFluSTxYsW98NXVEY6duV9s1zgGPFKgAf8eZQ/ia6dFHGV6KAPTgUAcT4IQfZb9uz38pyPrXZgbmC+nHFcf4DjLaQz93uZWx/wKuzf91g/X5aAKV2hZ1Mf3lWsrWdEXxHp0ukXEpiiZ1d2j9F5APqM4/FRVsNuUvt5kOFXOdoWtOwhZTIX/ugn0oAew8uKOPOfL+UHjOMcZ98VLHGDw3AxuqMAsXGMFcA4GKmJWNCWOFxjPA/L3oA5zRZDbm/sCpaSCYSP2H7zJA+oArmvGUnnato8f+3nH1ArXs0ZNV1S4HymSWHywW7Bee+PauL8W3TDWtKbd/q5Cf8AgNNAcn4HRZtY1GYgZN7cnPplsGuJ+MNwpnsIccvMyr7bNo/wrq/hteRPd3r43K085/76bIrifjKEk1HR06Zkk/8AHitVT3NC78YJhF4RtRg5klWMbGx8yrkHjGecce9eT+IdPurTV9XtfL/dpoluxOMqCAB+QJI/CvSPjZPFBoGn72ZRLdbI9gHDY7/Tjp6VyfjPxc0n9reFJYECabpcIE2398ZJsEAtn7vbGOvtVEylYd49RbbSvCskkcsnl2IiIhx5hQKoGMg87enHPSu0sdFum8NrPA+5ZtH8td3B3MOOB19OBzWP4j0SfU9A0SVIp50h0sCH7LlmEjKpXcByOF4xmu2h0bW5PDlvpEa+VKunLbOMjAbbjqOAR39qRJrxRPbeAYbQKGnj0mTafRyhPygenbpnHSuOaRX+HXh+IfLuktxj1y5OP0rt4Le8ttB/so83MOnGBBn5vM2Y+nOMVxpjVNI0PQJZYre6s54ZpopCVYJHkMceg6++OKAPY9YLSbrgnEiMDgZ/hGDx2+teK6kZLrx959x91dIAC9MBieDj0r0XVvE1hKZEF4sVu2RvK8tz/CVJPOOM8Vxk2m3t14huL+xXz0k06KNZx9zPU/X045FAHBagv/ErwzvzJyucAbf/ANVebaFsOl+TvHmbXnC5AIUseR9MemO3pXrvizS7rSdG8+bCt86YXnHykgqfU9uK8g8Nohvh3UaZ5TbRnkvk4/pitEB76NOW5sLbaSjpaKzP1H3VOMdKxPhtpWmSa9qE0RmkkSaIvg/JuOcLjgdu3sOleo/Yvs+jxyygpsso1bcMfwr7c/8A6q4b4T/Zx4i1m3iO4JOMEfdIUtgj69MYGMflmBx/ji4it/AnxVnhVlEnhq4VQwwwLMFHFfDnhiMR+GdOHc2aYwO5FfX/AMWpXg+HPxImXI/4lghZRzxJMqivkXSVa30DTt7MfkVDjjK5PGPStH8JrT2Zzvjnd9n004B3xybcds8HsOnH+RXGw4DBVGAPlUPkj6V3Hj+SJ49Ie22pGvmryMHt1x69q4aEGParZUN0XORj/PtXl4n4j3MLpAvGVSoy/X+Edf8AP6UnmiPesqbwhCgL/DkcH2piZIwfungjp+VL5YZSDkqz5LA9D059jx0xgflXOdDZyHiHm9hDAbW+YYGPlPb8PasdEAI2rux90nNbHiY41CFT/wAs48Y7cdvpWRCZc8RnAOOv+f8A61dtPY86r8RbgcqWJHI5wv8ALd6VZ2yFUIwMHO76dM1AiSeYqrtBYbeOg/DpgVZSGUnc67tpxx6GkbUhFYqCUc4j+b2yemB0q3IFcbnwxAyynkc+hqqAvPAAyRkdOP09hUyK5GzOFcBeFz/+oe9YyL6lhlRAqSAs4GeWznsMcVdWIQoiuq7wCQc7iD9On1x/SqKxoi+WrlRkD1FTGJFlzgserncOfw6d6kslYbTlX2djg5yD2pwQytujnQ5cbRnBUgEdKQDYN5Gdqnkn0xx9KZ5YlVdyZfjOTzg9+P0rM0LPkopCiYYbMadgM9se9JJGUcR7gTgckfyAxURSIfIYZWyMYQdAO9PKwQZWNGGOfn6fXv8A0oAYqO53OcbeeF4/+tihobnaR+7If5WBzkY/i/AD6VaEcWPKUSbBn5vTPGF9qd5Snc5QllyQWOfpx0/z+QBmHABIcPjIGPlA9fwPt+lORW2lkjyuOBw3Oecc8/hWhugU7bYDggjd3OOgz0wOlPVHdwVl4zzjoce3UUAUdkzOoDCMEep3L1yRjvgYx2p4so3K4kYchUKtnIHf2qWO1QKwD7ssdpyeo65PT36VKbZCxVm5baPQD/6+BQBTWCBmdGIHljP+yMcYPoaf5UbKqnPU5Gdqf/ZZH50rCORt4KuGPJ6FTgDnsB2GRSMFyocovYK5wAPwxx9OlAEzJFI22bAQAtgHkYHsO2elOK2p+aM43jBxwBnnA4GB68Ux4om/1DuN4/vZ3Y9jzjtn9KrtGOvG4AdPugHp+ntQBbMaK42NgsMYGe/1/wDrVAY5VjMCoMBwRzjIH1FQlMqDHLjcd3P3uPTjn26U1g6Lxkg8kAZY4/vD0rQCpJGYzmRMbcjldpbPAx1FXLRAp8xCMumEDjPHpgf5HpSswPzSYRm55PG4f1HHHak+yG5ijlts9++MA8fkf88UGdhsqnckp3MAQSANysf+BYxxx3ot41Zn2/IX+Y9Ccg9x7ZIzge1Rwb4z+/ITyyc5bcV/DoQR+lRLAQqrGQu1ztfPQ+v1wPSgCyVuIJSpJO0D7nGB2q+YZEkWRmDIwB+7jK9v6/56UWmF1kl9jqu1goxyRjjHUfywKsx3cse3zdpC4OSuABjA+mKAJ5kb7O8kZ2yJ8x6Hnvx9KzxPFH/CcYAXHGQP89aSaaNwFQZLkdCcjb/9aoHyDtDHGTjn7uPf+lNIRZ+1yOo/dtwSPm5GPw68VWc7iCig8DAPT6Y/z0piTb4WA3ggjcpOQD/hT9zAhshcnhscsfT0/CqSsS2MjEkchG/HyNvAAzx1A9M/hTcCOT58ghhwV5HGBwtOiG9vKCk70JHv7ew44oUF3e59QMHPIIGOf6UxDfKjT5FYevfOe3cgkVKrbSMkh8fNnuR/hUuIorb92DG8hwWHHvwOe351WRX6kD94eT0Oe/FADpCo4cAkYJLHGD6cVHLHdAZWUckLjaMgHuvp+H9KnAZV2jcCrYHIxn3zjio2kKt5q/KH4J54/Qen/wBagCg6zALzsBO3GcemOntUG0lcysx/hbHG5R93K/X860JCHJQqSzYJB43D6dcenpUXCvwgwR17le30/wDrVURN2KMMZyRvb7mzC9/x6D/CpoYSiDBG0LnHTn0z+HSrce3PTq2duODx0qCRphGRwrHB9D1znPTsPwqiDu/hFYyal45sUi/1gjml2gZJKB/l9RlM478CqkEjzy2kjL8oK9D1G47Tjt9BW18D2jg8U6zfg7WtNEvZo3T+GTckYII9Q361h2kQH2cIuxY0wobhvk+Un2ORnHrk4zmtY9jjq7mvNHNJE4iHDuzK3+72+g/z0rzK4QJdtFIMOmd64xz6Hv0r1CRnFtCsW/cGJ4YZwV3d+OgHFeWXU5llYvE2/AMe5dpyOp9x3Hfn0rpiclQh5VvLGM4zyMKAOnT8vxoYDbjqDycYAP8A+rilVCD84JJHIA5ww6E9P0o2BOHYAhRwByFz7d/TtVHMMaPJQ4zwcDjoP1qreL5e3y8KQPmP+e1aciRpIsh2hRyOOp4yPXpWVOywySgjnjaMcbetTI0I1EiEqrcKg/P/AOtVlVmbpMRtG7djHB7/ANBUMm0beBwQwUDk+57e1W4sncI5AUzle3J7euBWcjQ//9X9GwB0weRx7UqceoyOlN5B2j8KeBj5ccemK7WznJBjgt2+6O1SqCDuK4Cg8en4VGF5IPU9fr0qZOnOW7f0pAKu3bgZ4xj1xUgDHKc+3/1/amZ4H6f/AK6dGcjqMgfh+VAEgB3A56DqOhB6dh/SnBACGTowGB9ODRtORtQ5PHJpwVQAg4wTj68cf59KAApkYXG0enrSjG4EYGB0/pSspK8fLx29u2P60fKfu9B070AITgEnggDkdP8AIpQxJJHP05HHSmYHQ4468d/wp2Qfv89BnoOOn6daAF2/L+lKFBG3HQD0xzS7dufX7ynOR+Rp/ONrZxgMB2X1x0/LpQBCqDcq4OcZA6H06dv5VKoHH3uDkEdSPT2p+GbO49Rg4HUUYyBtB6Z9/T/9XNADRjavcMPbPFGCylSOAOPX0p3T5Wzke3YUmM44Ge3NACdvp/8Aq/Sj+6PWg+/ToP8A630o9M9eg+lACHPPH/1u3/6qbxjPQD8x/wDrpwHzAEYBH+c/0pQo+6RyR9F+p+lACYwuSOAD05Pr+FTKpX7/AApVT7fgPao0x9/J5H+R71KODlcMF5yfp29qAGchPQq3HfFMQ+3TPtUrKD97AA+bC9h7fjTfc8AED6igCLbj5CecCgZPXoRyOtSE/dzxzTT90g+mRjp9KAFzj8BxTgOq469vajqcDcM0oHofTr7UASDgZx7fQUuAP6cU0A8KRjt9BS8hcgEZ4GaAHj0H15pxxjdngeoxSYCtjkj0PanqCeBx2GelADeh454/Cmn8BThj7q8U0ng/7OPzoAado+Xpxj8qO4xnP04xSkdeOOM+n0oUHJRTjdz07Y4oAXJPQ8dgeMCkHXjp6DHFObvzypGf/rUw8k4oAacDrnnt3FJwPp+eKXI+mQMf4ULgheOTnjvQAwAFB7nkZ/T8KXGcAdvbjigZGMn9KTkKcj+nSgBelLkhiuMccD1+nsP0oABIXI5xzj/P50mBtwR17YBHt7UAMPPHO9fXrTTjJx1/KnfU/Me+Kb64z2xjpigBuHOcAZPWj5vwx0pMAeuB+X5Uo6+v+e30oAMZA4HtSd8HilOMZPOPXr+FKeCAuOaAGH5uMkjp7AegxUZwOFzUvrj/AD+lNz09fyoAjPQr0zjt0FK3zk+ueKMHnHUfyHbFIBuIYd+n4UAM6YPAz6UvA4x7UdueBk8e/wDhTemMD2oAX+Q7D3oOBz24HPtScD5V4x29KQcDB52/y9/SgB/am5+XPQdu34UEZ4+77dqOpwWx7e1AC4xkL92lxgHt0B79KORg/QYpcYH0PAoAQdfQUg9qO3+RS/oPzoAbnovAP5cUmQRvIYDoKUbhuXgr9O3alAA47/pWYCZPXIHsetL8+cDAbqMCgZHXoePUCjIwAegHNaASZ3HacbQMdf8AOKRW+VXxz057Y/lUfoQTj0qZRheevDYA4FZgIePTnr6UL6ZXjv7en0peMYP+RTunXp6fXv6VaYCjGDuUZ5/Ck4AC5GQBz3pQo75yB+FDAcjHB/SoATGDx9RS4x9PyxSE9mG3ijIHQGtAFz/D2NLuIPp1NNIPT1poAzQBL0AHI7Chfb+GmjuTz2H9aUFu5HHGMf54rMBwPTsetOwOmeDx07f4U3p0GR6/57UYGPmBxjscYxQAAeo6H8RTGUFSBznpz0p/QlT/AAj64FAUbVGOB3xQAm0DB25yOnakxkkjH1/z0p+Bn7pIHbp+VSKMc44x345HpQBIkIUZ5PP3c9frViKIAnAOc9OMD6UiLHtz16c1aiWPAiO3Hrjv+FBoSIm5ckcDOfX8Pb9KqzKAcf3hyPpWqi/METKgcDgYH1FRyLwQuAvoe+PbtQBz7JtzxkfrUO1eNvHp6CtSSIemB0z6GqpjLEbV3H1xgYFAFXoDg89hgYqVFDHIUqF68dh0A/z/ACp7wyKFXHPPy9yoxx9f6U1VDZaTJTrwc7Qe+P8ACgB8fHAG3PYj+tXI1Dvtx8mCcjH8PaoVyBuAwV7Htj+daVpHtY/KTuTseOalgJ5PlxqQmGbngjbk+1YNzCFLbMYIJ6Y/Md66+aJViLxnA4DDAHSudljf5h9zg8lccewoiBz5AOGKgcdKqNwMDC8VpShSxK8Jj8PwqhIM4IAX+fTiqAgGewwccUe/tg+4pD/dPTtRgAYA6f56UGZC2Np6/J2A6ntnvVNsjJHGBnmr7Dbt5Aqo6ESbVGcAH8P/AK2OlAEAA3ED7p6e/HP/ANanfex0z/Pj/OKRhg4z8ucgUh57dOPag0G5wSBx/PijGF/4F+lACjPUcBgaUBTlfT0oAcMnpz0x0qXHbP3m/wA4qI5YfNyOKfkZ3D+E0ATDkLxgfrUfptYBSOw9KM4AAxnnGRzzTOFyF47ce1AEDdge2cA+np+FM4GMcVKT09Rzj2qM4ADY7dOlACNwDn5emKiLN0HUU088+pOKQAg98cfpQBJ/gBTDjOCfwpcBen5dKbjIHU9yf6UAQMOdwXOMg4HPTGP0qq5UqoHABzgVbdR93gKBwO1U2P6nAoAiYds9vxqDocfyqxjt74qBl9P09KAIDxn0wOnSmsM8D15+gpSSOF6UzPYenTpmgzISMkcZOO3r/hSBSBzjHtU2B7mm4CjP6UAQn2PT86j5xnB/rTmIwd309KaR0DcYGKAGjgAdPr/hQemBmnen1zTGPHBOO31oNBh5we1RE+nH9aGOD6Go2JGKDMTpSfSmjrxTh0xQAn9f8/lR36c/p7YpM/59qDx/9bp+FAAeuccU1s5xjpS8fp+lAGe3X+VAEDDBqPpUrADkVXJ7UAPopBS0AFFFFABRRRQA/wDwxS0g6UtZgFNJ9KQn0pKDQkUU/gCmrTj6UAJ7U3+lJRQAntS8CkpufSgB9FNBp2fwoAWiijvigApKTNJQA+lGKYDTvpQA84GMde1KSOKj9KdQA/NOH5VH0pc5oAkyKKjpelAEoPSng/59KhU/59KeOTQBLu9Pr0pufbNM/wD1UUANPc03GBin+vakxQAyl9KCKQdqAJFA79sVKuB04qEU9eh/OgCwmAVz9P8ACrCdqgj56eoqz0Jx6/SswFFL6Uwfzp34fjQAY9O1Jj8qf2+lJx2oAiXPHH3atxYIxx1/n0qnx17g1OuBx+VAFvA49KcDjjOSO3pUSnjgdP0qxDHuzxj3xQBYjwOR24+hq4G4HHHoKrom0AAYAp+S3Hv29KALcZH5nn2xVmNxgY+gI7j0qkrHBxwQeCasx9+2ewoAvKRz6dKux4AHYCqEQx0wOmK0E4/lxQBMMA8ipFb8qgyOnr2pQRnPr1oNC3uNOzUC9etSdqALQYYxwD6dM0uex7+nb+lQB+RjnA4pwI3ccECgCxH9RVpOSu04qkDz/WrUTYP/ANagC6zD06dOasIem3nt9KoBt3K/XpVyLGBx+VAGinTjn2/wp/TBIx29OKiXsoHbjtirO0c7ew/lQAKMcY571ZhUZK8ccAVAMAnA7dDUqMRg8AZ5xQBdHbngU84AXjr29KjVs455+nNPzxjA9MUAHqe/SoHwTz0WnnIPTGOOKYemeCPagCJjg5Axio/lHtmhz/kUwHkEdutAD8gfdHP0py4zgDA7e1Q9etSo2CCOtAFrUIlm8P6rE1xLZq9lKrXMOfNgBQguuOcqDnjnjAr+dy/XbLf6bvkvymr3Ua3pbd5yBjGrhsnJfaDjJHvX9E9xeWljo+pXd8gkgis5mkVgCMBTwR0P8q/Bq1v9O1C51eeWS1WK61G6aMTOIQkLSPu46jjsMYzQS0cb4a186NPe6Hq0P+hagilo5F+VWXkMAQMZXBHbpXk3iGyudMuXujOiws7eSqAcqOSO3bqPyr0T4ganZyajHdJNDewpHGPLt5eACCMA+2QeD+XNeW62tiWjuAssqKxQI5x1+XI9Pp/Ks2jkk7ks4hvLJr+zfy1YFXIwMhepBHTv+A9MVB8O9XTRPED2l22IL+NrdnPBVX6H2py3aW0GxYoUjJLYEYMRBGOQMbuO/euMu9KncSRIqrIAPKdW2E+h+n4VUY2M1vc+n9T8K21k7RamrXO6JNm3CD22MB8o/wB7GO+BzVWx0b4cXOmzrcaVfWV2yyBMOdmEHytk47n7pB5HeuC8EfE+70u3GheNElvbO32+Vd7cyQA8YPXI4+uK9avYbW/trXUNG33Vtclibgk5GwLzt49eOO3FCR0J3OY8PaNq90kZglsHt9oWTdGTIvqO24e+cHtWT4i8O+Wbi5WGE4B3Pyp+brgYxx06fTit2Dw7fQ3jXFhcurY+aPorDsdoCgfTFamqaH9ps7WKe4Y4lG47M/LyDx3qgex85/2PKuo3VnErBSMINwO1euf5+g/KvQNO8MF9TOnoH8vahikQAkjALE8j7p7emODwDHqFmmk+JL/SdyvLbgFcgjKEDBB5GOcEV3XhTTZJmabz/s4ACLJ3YH0wRjHB/KgiMTyu7/tXQ9Q8+FvOS1lfyijbomYDaw9lI46DI5Hal1vUvDesKReQSwSuNweZuG+pGTxjstd43gf7e1y2htc3QuJfmAQeUhHzEl+Nin6c9K43Uvhrr97cS2y3Noktu7JDA74kkYE7gozjAAz17dO9CLaPNtOkhtilwN81tPzzyF2n5cen4/0roLTw9e6jOsenQzSRXDbkfYQoyMgDoPwOPSub1vw5r+kB7WcJEwkHmLGQfmI4wQxBGB2ru/hfea9DcPbzJPPYxQNdGCRDtbB+Ta3PJ9Ae1aswsa0fwlkuA39q+IoNOwSsaBMyHo3qAOD/AHv5ivd/CPgbw7pfh5Laxtn1i4jQbpxIN5cjG58HI3kZAHAA4ovLe2mtIZp7aNDLF5my4QO8LPzw3XHC8Hpxn0GVpV/Pp+oqmmSpGyh1ZocbiDg7dufujr0xxxisjqjGxc8V+DdGm0s33iCOO3FoMRzs3kYU9DuIAJJzgHr6V85XcItLh7O3l+0IOGkA+UDr0xjGOBXtfjv4l6Re+GNQ8H6wYLue9QOjQuWZGTGxmx8oHHGPevFtFt11S4lgnIgjKfLgdcAfToB/nGKDKaKsFvDC25Au04+UDAqd7iH/AJdmDFenH8R64/AV3dxoPhk20sX2iaKRULbZG4wo7cAVS8F+FYtYu/tV2Wi0qzw0xALFwDnYMcnPGcdB9KTRPKP0rw3qWs6aL/SrV/JDsizKvDugyQCOuOn8unGPF4/17w1qcWlXOj2sUfypJcw5F0FC4Uk5xkn7w64/CvY/EPjvxFdsmj6BBFHDbAbBGBiKEYCkgcA49PwrxjxRY25v/MQbUfcXYHLs/wB7dnkfyHtQlYErFbVtYk/t1L8FhBL8pQfd6df1pNSumt1knG0OSArbeny/Lx+FZovY01W28s/KihDG/p9PxqxqN55LzxNyVPRj0HoPbAqDKTuYF+FuERJG8tpR8/qW/wBoU57OxgtYknVSVQGNienTpVnTfs5vdsg34AeLzDxu7A9uO1Z+v3MayoduOcH0B4yAPf2rQxOm0rT7vVNQe7VPOVYmcRqey8Dj9MV1Gn6Dp2p3LjUvtEfl4kaPHyEDBVdv+elee+HtVvdFaYWsrojhduGG3joDkHGP6V7Y+jQ2ywa7b3UtzFPbiUyZU7eATyGwD6jt+NBujFmR7W78q3/dw/eTrwOB7cjsOwxXM61q32hdSt1OJLdRtGSfbv0rdj10296ttcPFcWsrKiPkfIZP4ifYfw4wfauI8VWv9k620rERRSoVBx8p2gAH3FAznNF8yfWoorj77xcf73Ne9eBvBWnav4mt4fF92LWwhHn4QALO6dELk/KB3G3oPTNeLLpuqo66haxsSQVL44A2jO7t9Md+legabB4ga2tvCUEwe+ncOqt0+btk4CYA5ye3FJouDsema74m060Eui+HzGktw5ijt4/neWSb5BnZ3wPb8umd/wAIzq+gaS0t9fXP9pThoVghkxHbBxgKxXI3EHLbW46fNXU+EPCOmfDTT77VfEXl6h4h1IeVZPAS6WtucF3U/Jtkbkbl5AxjjOfMb/xTqoluo7h08p7hwXIPzEnsD7dBU2LcrG3oni3WPBc66TrEP221lZY3mM5kYAc7wh7gk8HH+7XYeL/iL4Yt9Ie00qRrm7SYfKydeM54xweB/SvmS51a5tfEEck8ZkS33Rv8p4jbn5V6Zxz2pL25lv7gxWjeWSvGecr1yB64x0qzOUyD7LceINUGpRktHG+4j+L5Ov6cAY6V2lj4f1F3ttVtreYKJcCWNc/IcdR12/0qz4WvvCejoLXVxJsZec8B5jhcbx91QpJB46dhwdPwvcNpeqTsl3cT6dvIjijcOiKSDuI3YHAGcDnHpQETmEvdU0972OGOONmO2ZVyoCDPBGcfp9K6iw8UaZa+JLi7ujF9je3SMeXk71T15wzYOMe3sazvF0Ni/iN5dO2SwTx7i8bZA7EEdjkdDg1wN7bXYlit4OYs+YMY7ev+eBQacx3EWuWngqNrmwt/tsF9IzQq4/1e7njvjGOARz6VtR2aajJDqq2KapqqhxEjMBFAAchfLGBjLcZ5rE1hfsdta2wSNniQFhuzsJ6D0H8vSup+HsrXOsTWjtumeHbHnnZEAS4B9BxxwOnegaZp+EPi9r+napE2qyRGeO28qEFfLiYA4McmB04yDweOtWfDXiqPWPF9x4il8vTzJayxJaIcxCRuOGOflyMmvC9b8q21eWBZlbyZPL3DuTz09OcfhXsvhTQD/Y114pvbS4u0AFtZwxx790x6nA6KOOeP5AgyHVtb0vV9Av3FulvNbyxysFwqjacEoCCyg+mfwrVl8Z6nstr/AEuZYo7lVtypX7wQAZ2/XIqtrGnHxL4ZPlad9hvYUZnAIWPanG05wfem+KI9I0/StHgJ2OsUTIQRsdwBux24OT/Ss6nwAVNQfUbzSrx7CEymAZbZ82zPtj6n8OK9C0jSY7DRtO0hFkX7QBczzsNqTE84HGDgYHH5c1seCdT8A6b4av5/Ed0lvJefIY1DONi8gKUXHfjOF7D2qeIvFvh7V3gvLO8cwhUS3iMZG1jxgAZ6gDnPT6VjTS3Zoo2RZeez01BDAcyO2xF27jz02jODxWpJrmkxXcTYN3IhVNsfyfOwwQff1A4rwufXtXGo3rJhZLUNFEsmMneeCf8AdA4xXrXwmJW3vP7VuYBHaOr3Upwc5O4ITj5hgdK0dUFKxr+K9Z0vSWMjL/o9lJts0z893NgZOSB8g7Y4GO/Arh9G8Q66moTNqjqhvXEoSXlbaAhjuTJ4PzEHPc/WrF9ND46+Iv2qUy/2JpZElurDiRUwWP8AwPAX1xxwa5/x8XMJ1Rvljv22Qxqf9XCAP58e1YSncdyhpVjfeK7oWML7bL7TK0suP+Wang++e2OPevd3tbSOL+yNNUW9tEAu8DgkDJ447Y59vSuS8D6SbTT7IfMrSRhrgJ0A7Bj7/nXSG8S42rbRiOFGaR+oZgvCj0wKqCtqVExbi8igw9oAI9+3g8uenFZKCR0Z0U7BP5bKOT/tVJqK/YoF82JSzS+aypgsq+g9Kz9MiCmSdMhH7scEY9a3GbU1x5DtK6+ZtcJgZ4XGABWI9vcXUyJaIRgfOzAHapP86uxX0sthbNZIPtr5Zgfl+Qt8p59eKuSXSQzTwsyKEXzHZeNx7Ln8qAPA/iZBcWvk38NxIJLRs4DcBeDkjvzx7V0ngL+0PEepwaq2BECGEePmGFweO3P51Z8X+GUu7KOaUOTKNzRE4GCwIJ9f612vg2DStK0QyXL/AOkiQmPYcYx90+w/lXNKVvdM/tG8s8KDz52XE0mMdeRxtPaubv5kWeZoFzwWUscD/cUcCuetrgPMmlgyoLZGdVdsYJ5zjjitOW3QC3s2bzGG35lHZucVzVK/MWzL0y6uLmwmnuI/KMZ2gj5huPpntWxahDJJJNysagKqj5WPpx6U9z8ksMcZ/cNxjgfkKhkMYMhOCqKHwDgF29qxIMDWriW3iW5tY/OYARiNeSA3TOPfit95dltFlDC0g+UPjKbVB7ZGR09qzwsMkEbXFuA4/eDHyYPQYHPp37c8dKh1e9H2RIJm3Y53Y/h7Ad8mgDlNQGpXkFxG8wMbIREVJ3EKOCOeMniqmhR6jBcNFqUzMqwfuojyx44x6f8A6q7CwubXzEuZVJSKDytp4Icf4j+lVZzw6xJiSVctJgfdPHp2HGKqJgytol7J9uluHQiMRBEzwfl7nsf6dq7lGxbkEA4GeuMH/wCsK5XS4reZgduQflUA4bC/xewrLPiprrxJdaNbcFZAiNkMrIoUEKONpyffgVx14XloI710CRunGWPzF+p9KqS7iwTA2kBGP90f5xWnEiTI/wBpcI2OQPXpx7dKxLrEZjVDyzKQO/4/pXKgPOfjTAZPDWnDkL9qcsvbCRsQT78Cu9tLO1vfC+mySfPG9nAyjtnYNvT19K5f4vpv8GfbHGPs/wBofcRyCYuMflxWz4cuFb4eeG5QD5b6dbuMdSzcY/A9K9GTvhl6gvgF/wBEs9jXYEYDfKueGYDIPPfjjPsMZrZW8NxGyKx3DkbeV6du34flWHcx2t/5S+WJjGGYF8jGev3f61YsYRaQNAz4jJGwZOQCe3fHIH865gCzRljYrjbvzknrzx7H/OK6+1KRP5gyu5hnPofSuejs42k2RlYVSTczEjhR6D36AV0EIYJ845PTHTbwMjHrWFQC8xe7ySw6noOF9B+NNllS3It9xV8A/wC6AevFEc5AHRQ5Az246Vmyqz3AmkAG5tmFOeBx/KsjQ1dXcT2DyWq4jiYEZGC3y9SOK5iDAZVmB2n5iVGR9T7CqV1rkE9z5cFzuGdpjU/wrjgflnH5Vdhu49QaFrV8o3Qjvj73+fb8tVF9jPmNuEB2ERH5D+VJCCzOAcbemfamKcybBweRke3+FWbWSF0YkjKgnOPb+lIBWngsbYSkB7lslQP4SeBXOrZ7E2cBid7n61oRuJ5DISDHGSc+/wBKXDBsHGOCMdx25oAckb7VZ/udQvQnHSopmVUODw5AC46DHNWV2hJAg2kcEnnr2FUZSUtmIOSMYGOg9KC2ZDvvdtvRemR+grpbF/JjUI29VGMdPwrDt0Ks8owTn06cVv27bF6YPUYGOtAROw0y3ENj5hb5mLMfp6D6V5/dElZcHkseT6V3k1xFYaYDMCcpkHr1HavOUu4Z5VjhJPVnGMcelVJjmWVQ+eigcYCqtO1Ej7fYSOBsV9rfhRbAyXG5vm7Ajt/9ajW9r/ZIlKhwWbjttWpAreIH36/4Yj6q19LJgcj93GCD+Ga6PU8/a5JOxUDjkYxXL6iv2rxd4TZCM7b2TA6ZCAEenGK6fUsRkIz8hsn8un8qmrsgOdclGkaQ5VF+UVTjvZkYPbR/Ns4x3qW4ywYMuB61nwn5H5yU4Ge1OJmdd4ejaKW4+0MDJ5aBj9eeMAHr+Vb0dokjsZN6RhgpyRj5vyrCtVWOUCYld2znt+H6fStsgl9qEAA4ZT90lecH6VqboyL8hb1o0ztChQDgcd+nYdKqSJ0THTG7GM+3XtWpqEaR3xz0jAz+NZcu9POZ2AbcOh424/wriqfEzml8RVm+djvJwp5A4O33+tUb9z9lL8c5AVemP/r1cnGICF2ncFzk9e35/hVS/VPshzu449M454x/hVIkybIA3KkgKwHOOmRnjnvXq1nsks085RsPPPAO7rkc9CK8z00tJNk7Ru3gDHAI9COwr1K1Qppn7vJJjG4jj7v/ANb0pyNaZzyt92U4BxgcdvTiqV8gES46Lkj2IGB+AHSrs52lR0+U4ABG3HSsnV3KWi9fnbsOvas4L3iZbHJ6kwjvV2hclQBz8h9uO1aEAKhYgRkkkEc8f/rqvdxRSuFbG4AFD6Y68ehq5YIwlLTfMAAIwPfjn2FdUtiY9DprD/VmMH5UXy12+9alyGBQvtyFVeD1HrUFovCxhQuBuLd/arF9h1DbQoX5Tnv6/SuN7lSPPGGy8mZeMFk2j0Hf8aoFw3UAYPGOgzxxWhMyi4mEZ+Td1HYDpmqDRON8fAHGc/dwfeu6OwzS0xf3AwclDkMe+O34f5x0rvY38vT0A+642gAfj9K4TSwRbCJdrMVk6c4CnPH/ANau8YOIRGzbFifgrwQSMfhWFZXFEozOCsfZWX8cdsVCZRlVIIV84HpsHf2qKSTbIBjhRgf8B/z2p4ZDKk6LvC847ZI5rA1NWOIsu1GVQBnn7pFYdyd07xhQysfu5x2PT2roYwkVuNp3sOmRt+nFYdyoE+6T5cfM35H0qIfEhU9z6F1jVNQg8A/DttOby8hGMnXMcaMWX0IC/wD1q861XUr+BjdXtqywSTO4l3YUdsE444x6ZrqrKK31j4d+FbRmlM+mtMUiClU2s7YduD9326j6c5l3f/ZoxpVtuWe7jOd21tyngFUzlsDtgDjnpXt0fhPoqfwI8zvtc+32d1e/Ja24ibb5i/PgR5bIXsMErjOeDx0Hyr46Ft/wj7RR3CStAYsEuRjPQBT14J98Yr6jvjYtdX1qL6Ge4s4ZJpljfc4SNfmAHQYGPxr4R1jU4dYuXvSHjDTHbGwG5AOO5GP0x04r1MMtbk1p6HOyotvLmPHKZX64z3x198cVv/Bmw/tnxyElVWhhgmmfooAGMj5cdfbHTgVV12fR5Yo7eyQoygjcW+b5fbkY/rW/+zsnmeMLpiNypasD6YcEZP4Zr0H8LZ58PiSPXvEgsrVX0ozHUEBbzFZB8hIXgA7gDjoQSOh9qx9J8HeKDbw6po8V3HaxydZGzCV6bSpHOcH/AHe3t6d4UuNETXpNI1CxQW7x7xISSqOADscHPGOR94j88eqr4u0rUbD+zI7Xyo24V2ZcKAcKdox/D7/4DypVfI9aMTw6G+t7rUXGq2UuoW9tAGzaqV2lmG07GK5GPYjjsBXs3g/xhpdjHeaetwnkX67vLu28h4g42OoViu4kY27cgY9sV5td6dMzCx02aPynGJCy7cEkgf7QGBwB0xg4qV9FN/INF1KKG+TcVJu+JkB6sjjGxcAleevrjFTN8ysXD3T1cHTmC2di6tFGuGK/eIbIwxIAwcjiszUtBgs7QfYrcCedvlZWO73wDzwCeeNvtXjOv6ZN4MlM/hfVWEmm4Z7a4j8+2yvqcgjtwORit+98f+I7+z0nUNZ0eLTUt7iJ7mewuPtLPHwC2zIKkgsCo+XBOR0rldDsdKrrZmhrWl6t/ZUsOhzxWU2N3nsgOGjIOCCDgALywHI7Y4ruf2MvjDH4Y1rxJYeLZJbmFkeWa4jAkuA9tuPC4+bDZUDrlhjpiqum67oPjDT5JvDGrW+61PzwylfNWM5Q7oc5AB/MelfOPijWdY8D+NdUn8MeTCxVZ5mVd8Zj2quADj5Tuz2/QUqUFKTpMWKkvZ3jselXV/p/hOa/vNbniTUfFc326CKWLcsMfmts3ufk6njP6DJHqPgmx1WTU0/tmKKGErIUKMcPt+8Cp6D5v04FfLOjfEV7/wAX2+r+M1tdXWCCWCA4CfZ92Npz93avJ56M3J4FfZ/hHVtE8QWV14g0e38q2gh2YyrL5cQUkIoAG3C4B9+1ZVcBy6iw+KUla5+d/wAWr42vjLxNqUdw32qe8Zcbfm2L8i/NkcFcfp+H2XczaO/wQs4dMKur6Yzkhg8sc/ziVG9McH6YxXw54x1ptbt9X10FWin1pjB/fVGbdj2+Tbj6+1fTfhe2XSvhffh4wFltJZXkB4KuArfiMgUsfgPbU6TbtytHCpe9I+OLu7+0T2rAqqp5ZJBDOH81d3GPyHavuHwlHnR4xcT7BOySYA3dQMqAOemOO1fCl08NvcoibZIo7qFwSOMBxxn35/UV+jPgvSXuvCljEFYuo3ArjC7/ALgZeCTgFeOOlexi/gTIwP8AEsa2m3sul28lvZsWUbDuzjG3o2MEEbufwxUumtftqkS3kb+fJkt0Gwt93np7deKszeFtQgmiePes7sNqYyN+CSGxjI3D2HHStRtEudMntLvUpBcT3T7I4sny48nGzcOoKlcjHXoK8rmR7vPpY6hYJbfy9TmJSNByD9446YHv0/8ArVyHj3xBpMUmn3N9aLcw3ErREkLt2MMNjOPmBA79K8oufih4h0/x6mnX8MNxp00rRRWT7TmMEgeW6nKMmOkgPJyO2PqPxBbadqPhs6haQxK1hOk0iTRoXXjbIPulQVyG6bfy5Ti1uQb/AMMbe4tvCBtZbhbiGO7uriCKMh1toMZSP+8m4qWCsAf0r8TmC3GrX5Kxokuoys7tyyrvwfl2noG/zxX7PeGb+y0H4deKPFciW8EUMMsxMK7CPKj9/wDaf8M1+LGi6dd+IL9beB1S6vZyw3g8bmBznpgYz29ga7sA7cx5WNWx7D8StEiHhTw5fi4aW/jZ4ZI1TcnlunmZ3cHgAcYJPHTofnl3XzGzgenqtfY3xN09LHwbE1186oseMkjJUqjhewzhjgdq+Sr6xjtrqa2QAKmDgDldw3Y9c9scV6WHneJx8ljNONo59fyPakfDDphTxx7e1S3EYUrhSuByx71ATxj36f8A1q2ILEX3BkdsYHUYpynnkZ7VGuAAvHfj/PtSRkbyVHK+vGPegCfO04IGO2Par8MrLuXDY64IwB6getUgAQcHkY4+n/1qlViRgNjJ/wD10Fpl1j5aNInJUbh3/GvSfhCn2jV9T3PsYW8cmcd0fBCjvwTx615OSqqcHqOR7CvQfATMFu7hGaN408qNhxjzCcr+Cj/x6salO6sKpqrH17NoseoxDyNQubaORfMjhTaUQn5l+V1x0P59aox/DTTliaJLq5hVvnLABpNxOf4cY/px7V47aX15AitFfzq4wGO7jP09uK27fWteicGLVLhM7txjYEEcYznIH0rl+px6mHskeh/8Kp05dzwzCTo26cHJQ/eUkAbcjOMA4HGO9Z4+Et4UnjtZopFlUEMo2gkDADbiMKM/w5P8q56LxX4th/5fFf8A3kzgduOAPyrSh+IHi2JMKttcMDgjaVx+VL6nTXQaoRe5NbeCPE/h4SXWo/Z3SWThoWLjHoOF6cVqFInX5pF3IAGxn8Kzm8fazqtq9hqNpbQRNnlDuYtjAK9MYPp/KkJRo1bBcdQR/h7UnRS2PYwTUFyopamqrYzoOVwuA3+ya8lZiZXPYddx4xXrV/GTbuicnBwM9sV5RIAocvjI6jPPFYnt0jutf3z/AAuv1mfMn2MsOOrIyk5x32g818cRuAOT2r7RuV+0/DHUIk4zazr67dqtz7en418ZQ2buu4Y+6SB0PBxx+Vd+G+E8LNk+eNl3EDocKO/4VZDMV428nHXH+cU3+zLk44FSf2Vckfc/z/8AWrpPOSkWl2fe8xRxn161JvRn2t83+fT+dVBompFBIIHCkhfTnBPTr0HpTzpd8n8L8f7OKmU4rc1jd9DSjwFHckbRg4zj0FXldAo+YMx9un+FYItL8c8g+/8AnikWK9iVsFc9w39az93ubfI3dxTcFwcccgcCjOfkyOV/Dn/61Y6/2jI21WjY+nGPT6VYEt/GxWTy1k3beg+Uge9ToPm8i/tkfLRtyOQB04HHHarWjzOuq2JygVZ1EgcZwrHn9eB71gi4vZU6Qqvqe3t+NXIHnaaK4kWAfZ3RyOgO0jCkjOBkY+n0oBs9h1pg11IzD5XYc57KB/L8OK8v1gtLemST5/L+XgcHt+J4HNehX0krF5ByineNoyfU59B7fhXmmoSAXDkpy2CSM+3GPQY4q6fxHHX+Egl85IWmkVQC2BketU/VeAe7Yx+FP+9t2nAfG3rx6cVD5HlSgtJuyM8/lgeldqPPLMBkecNjEW3g8df8azxMRI4IA3PnAOOK0YzuJIYjrt2842jpXMtcEsc9+ornqnXRqcp0cMsYLEY9P8+lK0ivktCHZFGQM4wOmR+Hbt+VYJnLALnoc+2T7V6b4b0O7tXi1RBHhkBKyN8gyOQ3cEcdOMHrXM0dka99jmYtTiLsZv3fTAA6/lxXQWoE2IolyGHyquMk+544HpWz4g8ParrdpJq6WwWW3jMj+XGfniRchicZxjp/+quB0u+W1nikYfMqkjDYJDen5VhyqS0OmlX6M7eSNoJFhcfMVAXOMDjj9aihMUWpwySgsg+ZgR7c8+3HtmqS6n9twRI5JAABXgYx6c/h+VLJKJdTt44yNrMoZeoG44rLkaZ1SmnCx+zXhGSZotJtpsKtrpsFsoUdjCmH+nAr1GF5IUWOPA2jJx7dSO3Nec2FwumW2i3V3hdmkwADH8KxrjH510UXi/RJF8syRjkL8x4z6V2x+E+cn8bO4MjnaZOdoA3AYb6celWeOMjlsEkemOPYYrhLPxb4fuWlji1S1nCNzHC2WQ47gcgCtiLX9IPS9iP+8+0Hj09qAOhjKord0w6N/wB8/wAxXyjewxwrLcpdCSS7lcSRLFGJo2VxkMw+cL12/lX07Dq2ngrIs0b7TniQDH4elL5mgy75ntbR3nwJGjRd7xqBw2MlwMZweAOg4FNMLGpatm3tyA2PIjHy4xyOPwwfwqwuxVwPm9j2rFTULaIKY9scQ6ADA4GAvHt0q39uhB/h4Hrg0gNEtsTc689OOmfrThn/AFbMvXjH9KyTqKglVZZNqjAXnH16VJFfFc4HAOc8ZH86ANb9204lwFdgFLdBxVkE/cGOOeeucVkvcLNEyPhFPzD8BVn7ZGwBDLnAXIbpQBPa2tnp1sLeyTaASe/P1qKW5QY+ZCB6HP0qM3hcbQwQnh+eRjoAcYqoIFnlK5G1SGwCPm/z6UAWbRp5Gy4G1RhB0AY/rWvLOkcapCoPmAZC9MelVliWPoCdp3cdgO1U5LkRsjheVOT0U/MO30oA2oJBtLKmcnOc9+o+tc74qn82yaK3bHlkOWPT5SP5VZlv/LjeTaF8v5uOAemOO1cPqWqRtHcrLtmjIICqCeCPagCHS7mGe81W6aTCtLEUbGe2T+Nec/EPxZbaffxSKwZ4Yzkdse9Y58S3Nv8AbIowiwiVflUDsMZJ9q+f/GfiE3ElzdOVCxQMyt1+h9+g4q0jQ97+DMktzYG74G92fJ/u7sf0rJ+LLpP4l0i2jI+Wb9GIH9K6r4J2EkPhSzuWC4uIxsz3zn+tcJ4/kz4v049ycuP7oVqcNzM2PjPbzXGj6OljaTXKvdBsRxlygG1uig+ntXjfjCaB/EPj24/1csENgmHGPl8peOehyMAEV9aPdhpojCx+8Pu+nXNfNfjrwrd2Gq+L9c1La1vrs9t9mEZO4LEQfmAxgHoO+egpg2fQ9lBi1tIUOxUs7dcr/uA/1q9axuzlM7UBPXnj3FUrLH2C0cPuHlIvHH3FUcj8KdPePAuIgMtjkf4VkImuDPb3Ks7o7lgAo6D/ADxXCWvhy7vvEt7qLOAodQqgZBx/KrXm6kkjec7AFwR05/w5xWhoDeTd3n21jhmT5j8o4/KtB2O00vwh4VEf2aa3jllc5be38P4dfpmql9pepeHreSPSEV7Zz+6VwMpzyinoAfStaXyJLSIxNFlBlRvBAz2GKox67eWjL9oSOWzUhWIG4g5659vpQFjFg15oi6atpzMSBuVo1ZOPRefw69KuWfiHw9qMpe3sERoztUmMKyke6jj6deK0Jrme/kIj27cqc49OhIHr2714jq8N94W1c66vOnSyIkhLE7WHA79/xoA9mv703KgTkyQglckcn8P5imaLp+l6e7SWsMVo7EMSiBdzd9x47dBXP2l690u5QzIFGMgZx7Afoa0RdND5Dy4WONiWbouPfP60ID5m+Mtwi/Cz4loPvyxwIuew+0pXyfEFl0m0hUfu8qqfT7o/lX0H8a9UtX+GPjK4Ziz3dzbwqf4SDOrKPx2mvm8CT+zbCFCAWkRQ3YbQcdPWm9jelsZvxGADWMG3bjJDdzwK4xPvOSvTv7V1vj6RWvbJv+nd3IPqOK4qzKtAJDw+/r2GBXnYj4j28P8AAi3CPmPHKjGc4HHQH0qxghUMn8TDeB1z2x9PWocZwuTlz+A29jj8qtlR9/8AHK8DA6/j7Vzmxwni7e+syAcsEAyP4R9f0HtWVGCGI4BYD5SMg/57Cr3iJml1nzHAJYYwvPA6fpWeSUYEbQcZPrg9vfj8q7YfAjgl8bL4aWRRyP8Acyc1a8xsEOnQbeBwQOmPeqiOoQ+WFJzyOeParyEnbtbbt5I7fQUi4Blyq/eUc7WHzfhS5Hl5bnqu3+9n8O1AVGwql/vfNjjOOePQCmhSeOEySf65HpWZoWlwpyIztAyUxlsdM/4elWkJJCtEcjgHnB9vbiqcUTYz5mX4284we+SOK1YkZTtYZ2jCnBxu78Zwf5Cs5mkBmwqxJIToM4yOB0I64p4/eBx5nJ54Py/T3/ClXdtZl+8Ad+TnB9OPx7VMp+QZweMrggYP+HaszQj2svdlXoMdD6kY/MU+P+5HIW54z1x7e1TRqwXdgjBG7IxhT/j04FRGP5sR7WJ44PB//UOlADGUA+WSckEnJ4AHp2/pVfdHuUeaGzyBnaGI6bh0AFSiMp91cdsZ/T0xTZLZz8o+Qg79pA5Y8fQjHpwKAFincuAzJgcDA4P8vbtUTtsjLvjMnyZA5zjsOPrVlYpOgPzDBII4JIHT8Kjkj3g42LgZ2ooz+fbHFAFQ78H95tVQR8vHbv74pRksA7bx1LDg8jANIAuQTuwQOD1yOKSPrsZGB2kBm+Vflxjp26UAW9mPlhG/eCPm/wAjGMUeRGSx8tcADg/wj0FCJwWBO/cOvX0+gJ6UvlqOGYOG+ZMHGAf8/pQAzylD43fvD1yONtIUaRduVUMCcdu2B+IqTAHU+WVXC5OMdRn36io/LjwpbMZGOD1z7UAMMBVlWPO77m7oowOwqVAVHByFwM9Onb6DtSNaMP3W77o3AA/KB0qIjAViM/wjLcjjj+XSgBQ67N3UK25d2OOex/KnDa2Tu64OFOwELwOB15HHehfNWPbgDnqU5I44A705vuYKr7qQMqvXOBjj+XagCswVc7ot25/T5cjj29/am7c5ji+TeNp6Hj+XT/Cr7ylkPmMGK4z2D49u1KfKyYSqkZGBgLwf61ojOxSae4YskjKYhlVAGMe2fbH6Uu9sdM5xxIO+OeOmMcfhUwjXbt3FzxlSOeOvtgCo3jKsUYKzZBzn+H39AKAIDwpOQF38g/8AoOOlMXyML++RXORtIyQD0H4VLsV2CgFQ6jpz9PccD/8AVVcorn90ucnuPTpj37/rVRJkPddwJjZWC5Ozp8o7e3PpSxSeUHMQ4P3gQW3nJ4PpVUpJGNyqNgHYYwT0680/MvDXGcbflbBGMjOeM8dPwqiS0JnU4aQEDHH3e+Pwx/niotwyck4OFwf48d+np29PwqM55yoXgEKeCcc9v5U0yKwbG7kAFcc8dD/9YelAEmxCfNc7sD16MOnBHp0odVYfvV+f+AggDGM7SD29P/rCm+apkWJTngHA+YZ9uMj07VGGXPcKMAk87iDjHI6e/H0oAkYB3DY6jgsu3aM8AdAMU4ou8OW+Xrj0PQ9PSmElk+ZD3zk88/ypSyhugAAAB/DsPTt04oAaY/Lj4yYkGemCMnHGOlQuZcr5Pzv1A/u5Ge3X9KuK4RtxLKo+/wBwvoeOwo3ylcK5Zz8pPTnrkZx29elVElopG8c/J8qK4/j42/hx9KjkaZ44zJgLn5t2ArccfpUzjK7ggK4IY4Ax2A/CoJsshMu1hkH5uB2/z0qiTv8A4aT/AGaHxXqqr5flaSqLn1llTaBkdSVwM8fhTobm4ub+3MrbnZNh4B3DGeB0A4x0pfBkP/FK+L7h12Sww2cIIxggzF+hyMgBQo6YGAKooEa/VicMxwccfe/T24rWO5xT3Lc7LFIksiEhMuACMDGDkZ4J4AFeeXfPmxy/Rf4uDyDkgH27fhXpWrrHMk6SSbElt5Bu28ALhs46n5e3tXmd28Um8RyMyplcspUlj1YkjOTgf4CumJyVCAeUSdy8yfN1I+fGCPTqOKcilQRH/wB8nkHjG3H4U+Rv3aLgOpYOwRegHXBohGxlLAdiAerZ4zn1z1qjMJwzxNKPn5VTkD5cDoP6Vnsy3LSfOfuru7cAcVqRzMpHDIS25c9D2FY93IhuPNiQbV+v3j7e1TI0JYbeORhnJdlx6ZqS2WVm8t1G7PBYjrnoarJuZF6BQR8oY8/j2+lWhNLjCxqxIzuPynis5Gh//9b9HwoB+bmpAPmAHXt7UKOnGCf0+lKByVOBnrgdCO9dhzgo9B1O0A96XG1ew65x7elBGcqAcdfelBAxtXHTtxigBxOSPpxj/OKXdlARzn9OP88U0jPB5OO3Sgc5A75x7cdqALOf7oIzjtjj/CpUIJxnj9MGoUViehBCjr69KnRVUDavUf5/CgBxOGA6ZHQ9ePamYwCCM+nt/Sn/ACk4PKkjPt7cUg3L9OnP+emKAHFcjb0PUH0HTpRgAAbMbeAvUnPUfjTBgcscDr/kU8EEDuF6EdKAHLjnAzg4H+76UvBI5z0G4fKPYEelKBkFGyM9T1IPp7elOOWz8uNw3YGOPYkjA4oAOOOw47/0pRxnJ2njr6etMVk4U5KLjleflHanAcbdpbGOnt0oATcBnyx1zk5z/wDWwPbj0pAnpwegpSSfvdAcjP8An8qcCu4Fuo5wO9ADGBZWIAwpK4zyOMHr9P09qQfcz0PBBFSqCWDNg9j6HHFG0HHPPBwOoHSgBGA6nnGPwz9KXb8u35QOoAYEH29AKNvGWUHaNvT5cfy4pSOM7gcDB/H2oAQZzgqflPT+L0HH9KUZHLfKT/B2J/w/lS/KRzk5HbjPpz600fd5HKjnHT0x/nrQAgAxgDtgY9qacHOMZHAH1qQ4G1Tx8uaQEtuHQcdvyoAi7HPtk04D5VPYDkdyKXaAMjAz8pH8v0pcCgBBjomDx3747Uu3PGNwHBx/SkxkY4z0pSPn6YyB+Q7CgBBxnk8E9fSlypxx7Y7U35iDyBjg56AUoK+nHtQBL6D24pQRw2Mf/WpGG3G7IJximjvgdRQBPnHAwO3pzTTg8cHGOe1JkHCsR1pN2Bzg49OOKAHhcNg5PygnOKMBfvAnvgHGRToApbaPlHGTj+VM3dRj7mOenI9KAHDldsY6dMduOlNYHJX7uPbpS7vl6kbSNvbNIx47DPTPtQBDzgk/Lg8/4mkAGd2N36YpWGWUkdvXH6ilPO4j0AoAAM/MAw+px9PzpCAQTnj06fhSkJk7ue3PrQAMKDwB2oADtHYfj2wKbt+bZySoGc8DH40846E8dOOMU9VXBUAEdRn+9QBDsyPamY6/lVjaeFOBnqfT2qIjHyng+n9aAIuAoJ6DoRz/AProGdwzyB7YPNP5yCB9MUz6j2zQAnygc9v0o4Bx0PX6j2NLx0OPxpMj69vwoAaOnTHqKPunJPSlIBJzx+lMzgDjgdKAGZCgHPPQZ/z0pCOC3HoMf4VJkhjycKB1HTHvTAM4AHQ59Tz/AErMBn8gOnbNHA4557U/ngE/d4Gfem9t3p0/z2oAZz9w/dA47ZNHHQe1Kc4xx3wPWj2/CgAH4/8A6qcB2POBwT2NM4BB4B9+c/Sl4BO7j27ZrQAHB6/UUdPvHbj8eKUjAxjA6H/61B4OD/D/ACoAQbxzwPbAoO0YBOM8CnH09O4HpQNx7bfbjtQAn6Ubc/8AAetHTjtRnHPTP9KAAYXII5A4HTinEkcL1wMcflQSuCB1P48+1N479Of/ANQ9qzAAOff+VSAcYH3qb2Hp2qQei1oAmNpGTjNSA8gYG0jGO2KjU8scZ4H60MMEZXAOcHvWYE3G3HT0oIBbGeQKj6c5/wAigMe/UAfWtAHHrx3/AEpnA56e5/wpx/u4ztFJz37AYzQAmMdcflTgDnIxx3pOANuOv97n8qcMZxigBvrnt6cYpRxt+XjuOtIO6npjGD1/CnIMDnniswFCjJBBwPalx3HCg96cACRyQQPy/CngYHL54/DNADAvHp65p2AB2A7+9SYxt9D0AHy08Dndj7uOMf0oAjUA9OR6D0qVV7BT14x0BqUDPL5wOhHGKk2Ef7bL12j+lAESrjgjrxj/AD0xVteOejDHTr6Z9qTywvqPY9s0v3eePag0Jg2doZuGG0beOfWlU7QRjrxio9x2hemOQB0/yKFPXHBUD5un5UAI6K5+b5QR6YOKbLDHzzkHBweOB0/yKeT82TycAZpGOchj+n8vyoAqNEn3eAnYe9QmPB+8hBOOBz+VWmI29P1zTFTOe3GD/j+VADooVzlgexG0dAK3LfDDPy5449qz4wASAMZAXj0q/EwjVsjpyBUsCSQgKcAhQK5+eOVWeTnPBB/TbjpXSlGMe7G0EcZ9PoKy5olMjDH3cA9ufpREDmpsqpkxxnkYx19KyWKdPXp9K27qIeWCTzgHnrn6fjWRIgxjaAQf0qgKxTqcdOuBUPT19uwqxtHBYEemKaeDzwB0FBLRXYDPr0//AFVVY7jgjH8WB1B7VdIBA789PTHPWq7hQPnwBjoTQUUmG3gjtwPYVGyjA7VOQzEdB6fT0pu0Y/8ArcUAM69OwH60pYn2H64pdvYKBng8c4ph+7jB9MGgAIwSD1/w9qXjAJP0pMnJY/3RSj+Q6ccUAKDjDYA28/Q0oGcDpz2NN5Dc4J9+/wCHtSFsHgA7f/1UAMfYBldvOfrURIUgr0Y8Y7dqexYcjrgAfQVA554HQdjQBEMhf9oH6UvTgcd6bwvPHqBS5APH4+lAEvJDBR1GPpUZP8Q6YFJvXdsHP0pmcjHGKAGtyMHp059P/rVXZR0OM9P8/hUxOTxjJGB+FM4xlTweeR3HWgCuVwA3Y8DHtUD/AHx044NWZCMD0zx+Hr/Sq7HPy/7P+cUGZWI446U3b0HY9qmb8O9NxjI/2eR/hQBHg4PH+RTWGCcdQBz0GO1O4Azio3wO3HT2oAqHttz9aQevX+lK3cU3qccen0oADgDB4+lMPXgemKf3z0z0HtTDyevQZoNCAsPm8s5AxUR9uOOMVMR1Pp61Ccjtzj1zQZjPfj0pBg9OMD+VIOuf6UdevGBmgBePwNLz16f0+lIPUU4Yzn+VABjHH8qFGOMcD8vanAdsdKRgB270AQHioSKsEVCwoAZ0wPWjGPw4o6fj3o6evHGKDQKKKKzMwooooNAFFFFBmFOAoAp1BoOHp6UH1oFHWgBlN9qf2qJuOKAF4pvFJml9qAHfjSjjpxTOKPl9aAJqT2pKSgA96Sij0oABT+1MFP7UALThTf8A9VOFACfSl4pKWgB1KPamUuaAJKWk/wA8U6gA7dKdjBzQP5U4df0oAZinY6f5xSgcmn4oAgINIB6elSN6VH6D8KAD2qVenvTPanDrjtWYE6YBz0zjJqfJLcfN71WUkdPpxUobOBjj1oAm+tL7U0dqPX2oAfnuTikz69KKT+dACDsvQdfwo7Y6cUd/ajoeee1AE6OVcY9PwraiOI8N9eOn0rCXGfp2rYsTkdcYoAvBM/e6jn/CkccY/IelPHOP/wBWaPlHHtwPWgBqg9emMfQVdQZ57dvrVQYA6fUCrCHbx0wcUAXAR2wcVbQnGeo/WqS5z0qVXwM45oAs5x/T0qVWHbPvVYEdOKeCee1BoWgeMYx6Y9KeD046fyqsGwByPepQ2OOPpQBPnP3eB/OpAwquCTzUgFAEytxz69PpU4cAccf4VWzyKkXd91v8BQBaUsfbHpWnAfk6e1ZK44HpWhbnJ+vagDUQHGBjII784q7tymexIBzVBDn3INaA2kYQcdQB3NADgGB5znpTlIwT/CPSlGCMYI4B6d6MZ7dhwOMmgCwjjaAOnWpdwxxn056VXAwPlBxxn1FSEY65UjGMdKAHkLt57d/6VCx5O30FObPJ9vSq7ks/14AoAZnt0pDz1pCf1/pS8+lACqe44P6Yp69j70zBH17fSng4OO/bsBQB5Z8fPFll4J+DXiXUblpUe6tntLfy1yTI4OFPYA4wSeBX4h2Hibw5YRPb3PlzO43MJUwWlJywXcu3r17Gv1u/ba1WXTfgDdW1uYy2pXltAFY/Pjepyo7478YxX5E+KZfDui+H7dzbm4v5wYG3ZVIyn8Tcc5x64NBE5WMjxHN4auvIt9KtGhup5AqBBgMT0DDkflivO76yukDxXcT5gZs8fJx8pGfb0qvD4pt/7c01r0lIoJ42G3Hlj5uwP5c/nXe+LdY062WeOXdL5rvlIxgZIypH4HPvTijkkcBeNG1vG0PzxcAsc8N6c9OOwrMv5US3Rj/rhgDH8Xp+QrRSSe+0OF7OJlaNyAHxz356cHIC9MdM1labYu1xv1PkxHJ46+g/HHPTigzRpS2811p8ayQBmj3n5uCBnH6V618NPiHb2znwv4llFtaeR5Vvc4AK44GOlecTTRqXCglXGNueFB9P5Vh3kMbhoAFG7g9M+nA4PT0pFxdj6u1Lw9ewyrqtlqjXMTDCqg3AAYPDYCkfUV0Gg2GoaqrxRLv+zkbopMJ8pyMq5IGR3FfKmla3renwrpWm3UsFrGNjR7so3fke1el+HviprfhhpIpLcXKyIpfauCMc9T09+KDqTRP4z8IbrufW9LE3mSRiGVCpEozjaTtDce4HTjtXXeFPDMui6DaSa7IlzFKGumhBxs3bR8+307Yzjnmrdn8RV8Q6fPBqcLWLPA4zbqvz78Z+XrkNjI6HPJxiuIt9e8Y3ELaZdpFdtsCQxx7I2CEbSMDGAFHAxxk8egLlR0Am1ZdUa+06+kk0mSMnL4BZgMbQgAbIIA6dB1zxXk3iTUY7fUo75kknv4pBNEj8AeWVZdo43/dGQOteseHNPu9pbU7Z7Zt/lmGSQbFhXbk9SMA8DOSOMVs3dvplrKVhmiiuGwZTs3/NgcKSDhcdKa0E4nydqn/Cc61NFMNIvcSTblYJiMg4zy3HTp/9avcdFj8Uw2FtbMsNpNZlk/eMrsyuBhflBGOByGFdva2tpcyCCe4imWUMqrNNtjOPVNvTg9MZweRkVYmi0y0lZEMKxlcfuGz9euP/ANVPmBRsZV1putXNhNfxas9qIAGdHtzyMfKucjHPX8Mc4FcyltodnNK2oteqsse0mHCliwGSMjIOOMAdD0r0nTdb+xwyolrJMjEFDu4QAc4JznoDioItVieyMdqT88n71wo+Uk8KQR65K44FSWcBo3w8+G+paVcDRNUvYpyd7SXsCv5e0dEIC4wB0BG49fSuEGhanpdqLyyia4s3VfMeE5JQsF4XruGSBXq+pXL3NtcWFzDclpMrt2nngqdpGONuaxtL0e+tLaG3k32tk4K3d3ccRwx5O3gnOccnaMbiB06AmjktL8PNrV9bgxt9mEYeWdmY7QQCEwBncxzhRnk+lem6n4s0rQ4Lbw7YaXKhwJY1UoivtU5DY5PT8a7O/wBFutIa00q0gCL8xtnAY+cWGWJA77Rkk4x2215ZrPhzXLzVbrUb8+W1rA8VnEg2u0hU4ZzgYI9P5Y5CDcsvEPh3xHZRCANYXcQa1MWcrsUcfNg7d3XH6mvMvGulX2lfZAZbeZ5lkVEgLE7VAwTkYH0ya47TYp9I8UQRaiWggc5kEmQA3OcDqQOK9A1vUrCbZbXhDPEzJalODh8D5hgA9uf5UESPHbW4gj1m1kvUMcmQh3ADk/dP4VrazNp7XEqkgNuOWxnOP0pdbSO2nZpdsh4AbAJA9R9K5m3B1G5+TcDjPI5weP5VKRySZYN7stdnkO+7O1lbA59eh/Wsq5vY7uwWOVBJNE5C8e3+fyrYu9PR7TZDMN0Ocxhfwx7VV0jw9datcLHB+5iUAPI3CqmMg+uT2AH5VRJsSWMu0Ssvy+WOBjP4iul0vV9mhzabOpP2fdtCkhSCe3Udea48wGCQl5iyx4VSOj/T27V0Wm2Oo6nfRwafC7swzjjZwPwHSg2gVkgshbSXCEPLKucD5Qvsfeue1u9kks45boGXoOuCo9vQe1ddqvhXXLFybtEWJuUEb4DOe3tXF30VwINqHhWIKMOR7f8A1qCTrtA8ZafJHBpt9bh3SNIkVW+VkTo2cctj+VdJry2iyvdBgGcIVUepH+H8q8QW01GzIu7aQh4eYgV4Pt1+WvRLOa4miR7wr5gUuQMkKCeAAemM9O1E/dLTPSIfGWt39mV1M7yreWJMgsEUcD8K8w8SeJCyTWwfzCpLn5Rwe2PetOKUx2/kfKUJzkcKc+9Zi6LZTsWZt2eT22j0I9Kz5rjOdiuc2avcMWmuASxxjkcBSP0qvr0iizjvE+VgFCkHHtXc/wBjxTzRWe0eXt2iRuMEep+lZNw1raajJYz4lijKqNmGGe3Fae0JkJpqPqGnLuj80sduCeWOM7s9MmtDwr/aWha95IhAS64kA5K9gfTjpTLWK6tpHt4X2K/ygKNuCOeM+1dVaiOO4iKv5jqMM3qfqOxqblKJE9tDZ+bargsgMh5/1mBkYx7Vl24n1NxJEuCozuQY2fU9vTNbjaPca7rTRrMEhwq4XAIGOefQc5/pXWaX4c0+0RPD+kySXdoZPnI+aV3GCTlRwvQDjBxwTWRoYmg6Kuq3v9nNLvkumILY2r8w6jA5A+nSvWdcSx0VbHw54ZjiF/e7LVpY40MrEnBzzuwOCqk4/LNdNoPgCysrlJbO8k87yQMgBo09QHPK56eo9Kvwm4iZY3s1S7jY5kC7pWyMEhiCxdhkYzk8ADHFbpWRcTg/+FbeE7PS20IR/bNaSRZri7D5Vs4LIFHC88dM+prstVvJdI0U2UaCKIqI4raJumDkc4GcetT6X4ZvpLaa/jcWs3nmJ4gpZgM4JY5wB6AfnUVx4X1+CVI7K+trm0kbLySqwaJhzjaRz0G3B49hg0DOTmttQh8KR/ZbUy3ExeB/lOQuPvHjsM4ztFeOeLYb29u9J0a3Yy+VbyLCJQFZCwG4txkABRwcgV9E+Ibq6t7lbyyutuf3KRt/qsgddgAPPqcn8MAeIeO/HKamE0V1X+0If3YlgH3kwM+5zgegHpUz2A2vD2mwW2hSRPiS6hG1Y24wTwPlIPAHXHpXCT4/4SWKORo3leT7sfADYAHJ4wB0HtXctKjaMrSn7NJcxbXzlcKoyP8Ad4ryGPTdTCQSmORrht0j5yXRASMn27DFcliDv/FugpfXMc0FzFJ5NvjIOf3pPA443YHTP4V2ngbQmsrRdOQc3BWe5A+6QCOp4A6DjHFeP+FtFX/hKprq4Eku1N0ULE53v/c7DjpX0DqMx07Rp4raEt5YT7TMrADLY+RT6DIyKibKWxR1zVxdaiiaeJIbXG2NkAUsU6kHuCa0m0X+3rhP7TGInwowRsiRR970Bz9K5u5ujc20dsI/LVSqxup+RRn29a910XTtKuPDr6fC0azFlM0ikH5u6kjoPypRibUlzHGC6gEIi04tbxDOwHqcDhj6CszRLnUNQhuGtRGTaMY/KHUyp3PoMVa1+WSwSWC3i2WUUZPmFdu5l7A9wK8b8OeLLm5s7y7VzC7TbZCjYLMOgHrWvOVOajoepXS3NuJm1M7Yk+eaQqThcDCIPXPHpXH3kMw02C5una3ivWKxwseQPm/+tntWZpmryatPKNRlklTf5WzccYH8TDuv6Vo+Jry31LTyVG9EiWGIDsowRn3yPyrOdQy5zWh1eBPsV3EdslxHJaqq9D5fVv8AdHarlzJbQ6ciM5dwMtjB4P8ADiuA0e90/SXtWv4WYRxlYkyGXcfUdAD7Vs31+t7eRzRp5Kx8nA6E+vt6Uo1ilIt6zd6nqt2lpYSqTdKsawqv7wbeTn0BxVc36zXJsIflEW1Hkxks2MEbfwxirWi31joXiR/EdzmbyLVhGgH3pGG1fYAis3RomsIpbyV43nw7v32E/M2B6e3tXPOV2Qtzfhkht7iG4Kh2iUhX/iJ7qPSsuXU7aHW7Sxt9832pvMdyP9WDxnnrg1mP4ktoo7aAJu1CcgJCPf8Ai9Olb100sVwIWbd5ZUgkcHcO3HSoLLAVTIxhkzljuYjHI6Y+lYbTrDclH35UgMcc47Yq/qd9aaXb/aLt1Vc7gvXJrEg1a21y4htbWWJbqVhiIHBJH+AoMzaueX2wIRIvDNxtC+/4dq4LxRq91FKLNXQ4K4kQYKj6ZIBroNe1+3srue1gckDGBjA9PxrzR9dVGLzRo53qynAXcFIwDgenfPFVFXJlKx2d2+oKtqbZxtJ+YHrn/wCv7VcuC7NvDnMbASHsq8cAde1YlrrcVxNtuNouVCkFfu++TjHFazahA1sk+3AaQrlehC96fQk6azgEJ2qwJxtztx16d8Zqta6LaafqbajbrFEm0RvhACx65zjrUlpIhiSReeeMH8uOlagYpayTLkkbgBjOPftXlzlLnZmRW8YMiseEJAXHHC1PLGJb1fUEgADsaisp8pDHtx8/J6nI/pVyGRTfPMR8qsevHsMViB5/8WUB+HepqvKxp1PqxA6Vn+Gb+8Xwh4RthGBCunLGWJyRzweoxwAenf8AK38ZXNv8K/Ecqcbfs204/ieZMn9ePaqmkLjw94b06HjyNPiZ/wDZ+WvVh/u3zNF8B0qyXC75WPCcDHC5+lTSCW4eFfvcq/QAAViXNyYrmC03YEvPzYzt/wDr12EEfl6j5mCqxKM+h4GBiuWZmawtfvArzIwPuBUrBNzswJJONw+XCimFsZuGyTtAwB/FimgB4xLLnB69hj0ArkbNCYyeZcpGibl2Zxgde2B6VHqFvdxxxTRIJN64AH3cnginef8AcCKc52D2Xtz/AJ6VNLfTpp4tOo3n+HkKeM+3196qIHklz4fSXUQturOseZJpGG0Bz0x64NbfhvR3trhn2GYFyw4wN47gdsdM11DWLSSLKoaNF42qcE/0xS+HI5r6e5jhRg+fLj29o93XA9u9d9NcyDkNXSYVisHuZW5RpUX+8cD/AArEtGYW6oWw7DkDv6fpXTeKNROmJFYxpiKfMKtxlEQqDtXj5mLdfSueRAkXmHcS0Y568dsVzVYqLsh2LESJH+7ABAGOOp+lW4od2fflfTjpVMBvMRcHPGSDjn2rUAXftflOcBVx/kVzCKV2RHlLbbtf0PP5Vkam37jC/Kc4P1NaEgSQkFRknKqvGMVk6mFjGwHng49K0LZYtxsUBerjGT6100MMZ8kJ8qYBYHjGOtc1YKrlORgdFxycjiukiS6ubqK1TEeVVuf4R9KAia16YnjKyMPKRdkR6ByfcnsMV50Q0TtLgsM9F46V3muyi00/jYzjAJJztAI4x9M88Y/lxFyFfa/8I/un1qWhmpZsPLXK5IwSw68/4Cmz4fVbNlzysn3vZazomMcJjTcvzAZHoev5VqXA/wCJtpvXaySAZ/3eaoDLSNv+FlaBp/3Y7bTrifkcESnbj6810+rP9oZWyvyjIwMZOMYzXJX0iH4o6TCsbO39jSMy5AGFPHPHpW+Zw8bgfe9OmM0qvQDOCq6ucZIYbRnHH+FZywMLryhGSHYAk85zWgWZIf3eMovy/jS2+2ZOeo45Hb/CmjM00snuLhvLUuE2rjqU44/Kti3WNbcxLjzPM4bsSOv4cVBpeUmvzzj5chT7VLH8pAcssQwQOuT/AIU0bxGTqGZxGMliSO+Me3FYpzIuUwWYllHHbr9Kt3M82ySHIVsHcR0x/Pms5sFshdqDAAA4H5VhP4jGpuQYBysagg84I4x6H2HaodR2paHPUKV64PUdvarew4wB6YAI4A4qhqLMbOTdtAU/dwMtgj9fWkjIbpqxm5iBxIqn5lXqT3xj+XSvSZXEFgyI+GIZ1G3GF6bcewrznRAqziecYUvgEjgHBzwPT0r0CdiY3ZOhPzN6cdPp+VUjansYM7B5065bb19KwPEfyoo5OBsx05AyOK6ObeLrEWC2N4wMY/wFclq4fC+cd5kGclcFcdOn14qV8REtjMbp5rjEjrjaOnpke2OlbNlGFtGcDlBjIHccdKyI0BPI9sYwOnH/ANaupsI0e0QP8rElR6f/AKia1nsTHobNpgRKRlU2ZPfAb2qxe/JZOEJdgR19B14+lZlm0r30Sj+FdoBHykH1FX74YgnBPKhst24rkW5UtzhNgdZWwAByBj5uaoxsDI6mPMhwixk8AY9elW55FSCfysF9qHPYc1HDbp5rMMjzACp9K9BbDNDTUe3hSUnbtRvwJNd1erDb6ZFaQMpMhHmg5z8wBHPoOn/6q5K0XO0sNyr8iEA8t/L866XUpxFBFsQHIxtI4GP1rmm9Q5bIwZV3SLGnPycHsxH8uKuBsHzN2EXGQR2HHFJ5apCkmOzdOnPf/wCtTZsiPoSzAAf7P1rE0L9tJM4YkYUNkDvjt+VVb1cyhSFwV2nJ9SP502IeUnyDaSB82cg4HQY7VQup9zq6rgrjJ7ZDDHWhAfRPh6xhl8FaTdXErr5tsQCPup5TFM+hxtBx7j1rwLxte67pd2+oWlu8gnkaOC62lo42/vbScxE5yeoH8voXwO41HwPpen7whgjuIiV27lV3+UgkcYI6dOK8P+IWq+LtL8zRbKytr55AS8dyxWdMfdK9BjHzBR057YA9rC2asfSL+DGXkfM3ivxXAJbr7EjpLIG+0sw2BywKuA2OOAR278dc+I6lcReWI02I0RBLk7h5fOO3XoP0r0Txw+owrZJqbSPexvuIEW3744VR3Axge4rzidr230cQi2VFnxl/l80gBWAUDtuGT2HTr09mirHnT3ObuvJgtgYZPMOSzAercY/Sus+C2ptp2p6jLGpHm245H/TMcDH1rhtREiJ5fB3A5AHftXT/AAydILqaWRtqxhEXA6MVz0+orofwszXxo+hPD909tLLqWrK87eXuAG1QXJIw5J6YBz2HrU0fjprq6Ml3DHabfkHl8LnjOSOg69Rzx0rnNY1azKrYnDHGcL1xkgZ/u4PbscVg3AgmUGBRt2g7e/AOQBXJ7NHoqpY9YXV9RsjHLp0IlmDcMwL7V749MjAHYYPNddpEtxc6oLyZQJFJyM8Nx90A8KM46CvO9LSfTQFlK8Beec4wPuj0HT6V12m6hNNPHjY+Tk8AONp6g8Y+npxWNSGmhpCRB4+v00aeW6aIzrOrpEEwj+ey8nOMcAn1bngcmua8IXviK/tbu20iMGeY+ZHI5CeWdvzDnn765wB/FnFeh+MdHGr6faQRMFMdzGV84/Mdx2gg8jO5unHWuW8C6NdWXiHVPD1pIZ7y4JNqcbQrx7ywOSFVsENkgquPfFZUneATXvaHl0NmCJ9OutHjTVhcKVmiP2aRJWJGHcjBPQpyVwSRhsU/xGn7688jUm1uC8hRZZjteW3Kk43MnJVR909B0BwOfVI7y50nXL7S9bjY33zRSK2yVkmUNnDKAm08D3+lchpNjYavHc6pdXENtDH5iypEPLcsdu8EL0AKg4AHrxVK0XcicHaxw3hiPwXcQ6vHrkcX2uKFZbCS5do4TsO2RcBkQsMjAPUDgda+hfB3xN0jwf4D1jR9KfSri3axmkS4F2gZZsD9ysZIZwvOzHpz1ryGy8K6L4p1JtM07NtPlobWCdiYLkKvyyOVXcCxHP3ueOK474u/Cd/CHh/TPEctgljLLcvZX8CEMqSjmIpgkbdnXacGnKSkZRhyao8f0e1n1RLayTdB5k7EYHB84gcdOMnGfSvubWtOTRfh5q+nKFMNvpckSqP91Ru+bvnHTua+cvg1d2w1CWK7jinaOYCJmAEqhsAbcqQdrdjj19q+jvGMkkPw+1+O4QLL/Zs67lcn5xgA4ONvKg/h2qau0Yl0Fo2fCF5K2qz2HmMm+aSFMlgF+/tA46YGP51+lvw31EQaFaTozs9tbZESjc0vlfKqLwfnbAx9a/MmGKWdrSCJN/lqk8edqow3HO8exwNoPQV9+/CzxVp+jtFrN/o93axyxpAYWdXSJk/5aDA6H6DpzjpV1leHKTg5WqH1B4V8WWmqRZNvLFdlHDxv8rJjGeOBgkcEgHFcv4htteEouLO5Xz4xLNslXa0Skc8AFd2McYAxxzxWdB4ks9Y1ya6tHibSriziFtcwypKI3UH90Qvcs245AxjHORiyfFDabDpq6jbyeSlzDaMxH+o8zlpQ38RAK/u+hHcDivIlBxZ7as9iDS/DWl+G5LO5vrWG61ATNNcTx7wImf7oyw6hMcqF6YzxXWeKr9NI+Heta5aSSwxwImXCliRMwTLY52ZwBxtPQjFWNV8N65d2s0iRRtMpPlyq+7eithmVP4gexI5GSPSvF01PRVu9c8OSatHqOn6paTRNYQ3DBYJ4iuAIvunLbQGyvII/hrSF5SVyJuyNK++I2k2H7P3iTw54huBdahqNhIll5aqsZicKocOowcMcMT83IPQV+cfgC0S51aC0kkYSQW32hFAABdXC4z1zyOPavqX43+PdH8S/s/6PounwfZ77Q7uGyuBGCrRmKPbgnaPlKKORgZ6dK8Y+BnhyHXfFUt7NMS1l5LbUACshH6juQB1xXqYemowckeRWfNJI+h/jB4fOoeGTbGcLDaRsznyzjPBwp4z2/A/hXwLPP9okcmTc2M8gAjHH9Pyr9S/ilpljq+hCK5MsbKzRxcBsmQcqQDjovXjgV+U65+1MjfOsUjKN3XaK2wXwDrxtILn5sY64/A1DjCpu6/p9Kt3GCQe/bjj/ADxVRhkgsMDk8cAdv6V2HIIQNgDYAHHY4+lT4AK44ycnd/KoSU3bTxjqSPy/AVKp3BRjjHPpnpmghMkKgsWVgoP4cCpoXIIXeCT0wv6VDgIcAgY/LilSRuMnPPf+tBZOU3/wl+T/AJzXpPwyRJmureWWNP3fmmKRgu/BC/L74OPpj2rzQSTsP7vGRt49jTbaOKWSXzF3kg456dMdPTFJoux9bxWNk7hgiIFwAPQ1oxaEJmHlRb1Lc7WwCB647EV8rJJcqoK3LgdFAckcduuf/rVrLq2vRRIkWrXaJggokpBAxwB3GO2KmxXsj6bbwjhvlJTd65ok8LyRp/x+Iq9OAe9fNtvrnizCpH4gv4kPH32bp6Hd/L+dN/4THxtAGhfV5XC5Cs6hicj+I9SMeufpSaH7NrY+hH0dYRjzGlcHI4x+tXLcBRuzjapGF42+gr5/h8e+MYhskkgkAU7WaMAse3Axj/PFdT4b8X6vrEU0l35SmE7cxg/QfgeAOnT34ynHQ6MPdPU9UvDGbMffIbj5RycDj6AV5NOcyyKMEsDnavA7V6baTTMivLyuzcQOCpPHT0FecXDvGzRjORnBHAYA/wCFckz3KR6Zox8zwPd2nHlvDcDGMbk2n+uCPbFfHlkR9nJP9zAHphv/AK9fYXhJ0XQigAYCKTC+hycfz/Kvjy1TY8q/wqTGp9cHP9K68N8J52O1kjRjjZxtROWQcjoK14oX2j5xxjBH0/lWVCcW6cjrjjt6/hWtbybgqOBydpx0PpSmclNF+2tr0gbSApbqfQe/vWhEZ03I43Kw7dM//WqKO7SNxEV4QbMD/PetdLmJoQkeAT0B68+/tXLM6bFFxKQc9MdeMD/62KYBMR88OVDYAxnH+RVyWXDYYghcZwKiXDbivzFe3PI/xqDSwyW0tnAdoRn/AGOchen+f/1VRazgU/6gKOrDqT6YOP8A62K1ACAR90HHHQ8+36fyqbzAW2M20Db1AP5ccGi76Byx6ox0stPddklody8jP3Qf04qJdOtJBhLfnPRGzyOo/St3y1lAV2JAbgLzitm1gJTbEAUVdvvn17dKPay7j9jHschcW7RIqW944wMt8xAXAz1HBxXI3Qb7S3zh+NucDp9O9ej6hFFklcH36Drz+Vec3xJvJj02tjGO2O3au3DVOY8zGwSKkcpGFlLA5xkYxjtkdhTbnf8AdMe1j0Jx0WnMAEDFQoHAz/Dj09qhZy4BXdzwMHnHevSR4+w3e3zER4Q8j3qpHpdzNhgo+ZwvPOM9M47Vp2DKJT5ih0GBtPUY69K7iGzsVUeX8uMEfMeuOAP8K56p1UaadjiIfDc6O4+SRo/vJu28cEEcdD6cGvUdP1y/063htPIkiVBz8iumB0z7+2MdKzhbw7clyUQZODx+eKtxmIgc5HGME8g9ODXnznI9OnSihmq+LPFd9pTaWbppEuNyTbERHKdFQgKMq3qD7GvN/wCwb2WVpLmGXdI5C7s8nqeef8ivTHSHaXZgGjBCqOv5/Xp+VSRXDKBtU57/AI9vpnofaueNVrY3VCJ5mfD9wibmLKvTHZasQaPJ5kbo8jOuNiqQP93lhjAr0UNIQDFH8rYwRg5+vvQ5n6CLP91uAcfh3pKuzb2CPX7H43ftIWlrYW8FzZ3VpYxLDFHdQRtujVQqq+/5sKAMDPYelHif4xfGvXZ9LuLvRtLiSymFwkdjGqlyvRZNzEbcDjaBw2OuMeWwtf8AyhHfv3OB/jVvzr8MXV5VOAowfyH0rZV7Ix+qRv8A8A910r9ozVtIE4uPhnbGc7WkngvGWRs4PIZWXv0UAV0DftSaMsSLqfw91GF2/jhm8wYPuEHb8q+av7W1u0l/dTsDj+ID8gKtJ4r1uPb5042t14ANT9Z8hLBroj6ST9qT4V/L/aHgzX4GH3n80Y/Afyq3cfHX9mPVtVs9d1NPE9ld2wjaJWRSibDlSNp3cHvn27V84f8ACZXIBG8Y771/QYH+FV28X3UnzGCGQ4wA+Bx9MVccVBClgm9j7Xtv2m/2drqQEa/rdiMDa91aOyt648sN075xWzF8ePgNOC8PxAaAjHM9pMOvsEzXwGPF9qzsl5otmzkANg/oR+Gfw+lWIdY8K3B23Hh2zwRkYGc/pitvrlI55Zc0foda/Fn4S3WPs/xJ0kKP+em+P9GUZoQWV3q8XiPT/iv4eW3xtNq9wiq5GQijLLksMHGAQeBX5zTL4EmIabw7FHnj5G2Afgu0ce1Zx034cM/z6bJEueiuxz/49n8qPrVNk/UZH65R6lqssoitda0i9YgD5LqInA6fxD9K0AvjAplLaymB7pcJ147bq/HwaV8MDIPLF3byMeqtJhSPT5qux6V4VVVMPifVrML02u44NWqtMn6lM/XMT+NUIzoTSgd0YED8Qasxa14kh+STw/c7f9gNX5OWxubTL6T8RNaixwMzSA+n96utsfGvxJsdy6f8XNUjQ7SouJWlAP8AwMkY9AOlVzw7kfUZn6inxncoMXOl3UbBQuWDArj2/wDrGnReN7F32XEM0ZIILleNuPQ4r82bf4q/H+LaLX4nx3ir03xxN+fGK1h8bv2j412yeJtKuPugGWzi2tz8wYgcbRj7o59qnmj3Mnh5J2PvPVfiPpyoIfPeIspB3R4GPxANeW+K/iLoLwR6fBeffXLMg2jI9cV8mT/Fz46XMoe9i8N3eM4LW+P0XFYVz8SPiVcOZL7SfDrNxyI2UY9hnFac0O5aoSPoKfXNJtreVbe6LNIjFcneMnn6A14h4qv7iRbq4hLTRvF5YOO/+PasGX4keNZAI5dA0CYHklNy/wD6qyrzx/4ru7KaGDQ9Kt1fI3wMS/XPH8qOaHcr2LP1N8Ao+l+E9D097NxixgcuxAVd6hhjryQenFeR69e6pHepPbWIuvMmkLOeVRc/dKrzgA8Z/CvlbT/2m/2kNJsLbSza6VeQWsUcUXmWvz+XGoVQxQqxIA5zmrsf7UvxS4N/4J0iVmJ3NCZICT3PBKjP0osu5i6LPqa48WWvhb/R7lHnPGIkbLrxk7e+PrWY3xc0CVfLmt57c548xQcY9PevneD9qaWNvM1X4YQb+CXt7j5ievUqalH7U3w7f/kMfDq+RsYzFMjcD3IHb0phyNdD3n/haGgRKrwSSIu4klosA/Lj19OO3FZV18WdDlAeG52vnByhUBa8x0/9pX4ANIJLvwrr9mR3VY5VH0BYfrWsf2gv2XNRXbe2mrW0smUybRVwvvt4NTKVg5fI722+JulSuB9ojIIHXjj2zWxp/jDS2nubi5u4wZNoiAII/HjjHavGbbxz+ypdtmTXbmPIO0G2lUD/AIEI8celdNZ6r+zFfQExeNLWCSRsILhpUYD3Hl4HtRzCcPI9Zi8UaXKykXkUrqclS2Bjt04FaNvr9l5LW/2qPa7b2yw3DoPyxXlsHh/4LX53WPj3Rc473X3vTqQBTZ/APhORPLsPF2jup53reLk9sfep3J5D2CHWIVjJtp0kQnJy38Xc/pTNVuLDxJ4e1fR5l8t/IMqscEecvKbcdcEc+1eNJ8Nk8vNtrdmy/wAJiu/vjjkYbp27HjpjBri5fBOvXcrompr+5f8AdxJKWfKH7w2t7ZouHIdxonjiFNNSGNpGk43YITBHGMcdKdqPiZry0+yOzxDkkn0PU/4Vwd54RvMKkluLTCgebExVSR7ADk1Zg077Np4sbjUMIARukbBxkHbz+lMdjxL40W39m+F00qWZmn1W/h8sDJyAQenT5cVzGpK1q1tE0ZiEMmQMY4jKjr2xXb/F/TZf7T8H2MG65h8+WUOcupUKGHbA6dK5TxUJV1HS4oDubawLfeABwc/j6UGsdEcR8SUWO8tXiO5GtyFz2A5xXNaeu7Twem8bunTP4V0viW3tbi9ktZjlbSHLY++dycfXgf8A1q5Gylwyw54xtAxgcdOPoK8/EfEezQ+BGoOHIAx0O3jbjt06UOvTcu0Dnc3HA+negsRh1wOg5HpTRkp84LABiVPT5un+TXOdJ59r3Golhnhe3QZ6VTQsfvlUwMDHQjr9aTVmkF9LuPJ68Y4+nFVS2RvOMk56cY/Q1304+4jxaslzuxoxuqnAUKM5+X1qyjRplD90/NleePSqAZkUs+fmwFxyPwFSJLFGRyRggZH3fox7UOJrCRqrNvx8vzAggDjgY/KpBc+bIWlVccF8gHaOwz39qzonHyYJbHJwOMccVbChJAw+UA5x2A7c/wAqho2Ui8iyqCYyiLj5uPb+WOlWF82Py33naRubHA/GqAlgidYt+GYAFSOnfP1/CtUeQpbYUQ8HPX36frWE0bwJRhfLJXHTPBwfYmkMgICtEG6tjH975R16U7bGzK5Z8M3TsWHYA9KmVEUZAfjB59R0wKyNSuJciN41MT7iM56gAfLn09umKmE0bbuoQfMgJ29f/wBVPwkinfuZR0Gcc9hjHv1prC3Vdvl4O35cHJz2Gf5UANAByxfoAoGOMD2H0qVXIVE8492HHAyOuP6VEfJkyqDPI3EDaAAenPtSv5TH5ZpG3Z2og6Y+vsOmKAEIVtxAkZmxyBgYH6CleJssoT5WG0kcDaemP6+1JuXzEUO6qEGD2Ix39KAWIErOCBwpbgc+n+etADXRPvou3/nngnoOn4VVDYQqxzu79l9qujBQH+LuP9r1pTEAfnwf72O47EDtQBXXaQ8B4CoDgg9jj9KF3fIi8fJ948bcZxjH0qVIkwzgHrjPbaeo49+3Gadt2BVVwkYGDkEkjPp056Y7flQBFLIu3efmO5fmXBwTjtwPw5FWHDCRssV5zx6f/W/zxVZV24C7vlOM7cA9unrVnmNtiZO7s3OR39D2x6UARoWEgQyPgodvy546DHHTjtU0jtu2lF5XA3HGP/1f/qqMHKqqqAYycZxwG6dRn6VOI0kj4UtsIXP8SgDH+R+VAFZgoaQnAwuBg5+c8fX2oA2ovLAdhxwR3980vGZApUEnGfUDjtxwP50+NXBz8w3D5V4zx069P50AR5UneCmMcjjjHt6e1MPcHqAMjHP0+p9PeptzBcmPbzzkckdvxHtSuCjSOIuVIxjox9aAK288+YCSGA2qOP8AIo2qZv72V+6AADxirQk+YrswC3p1x1z6+1Mk87BYFV+UZx95gvBOevT+daGdipIGIwu0Dbs3YxkH/ACoBAh+QfTg5bHvj2xWn+9aQ7FwONoI4HTqfwxiovJck9ccDbHwMjnHGfYdqAKBhCKCwVuwG3JbI9f5UERr/wAtEQf3euPpjA+vHarjIwPEUqqW25Xk5OOv/wCvFPW2ERVVIVScbV/qeOfYVaZFjN8tgGYFSB0wc4A6fmKb5a7VX7pbK9Op64C9v88Vc+yFBsIZMbmAGBwPp/hTzbI/Fs3Rk2ls9+h9D7fT0piKL7wx3BYwwVAvXj2J68entUURZvn5PJBHsPT0rtIfDunSGNJdTSNckj5Sr7h1BDEBRnHPfnGK5aaB7d3hk8uV02hmh5GO5FAFbB/eDr02EncBj73X/wCt7UrDHzYJ2/KWHH/6qUbCU+cbAOcjuvHI7D+XShRG23DZJOTj5WH50AR4B+bHuWA6Y9untTTsdWYkD+HIHA7/AP1vap8A8+Z94naq8MPqPam4jBGGB42jvjPXI/zigClKxwZMZY4259Pf6Y4qrJ/qZM87VyCTVq4OOCR/DyB2zxjjpVKbOTFCfmXf16YA5H6cVoZnr3hiDyfh5qmoxSPi71OO3dJPv7reMHBPoGZSOOMVgaaY2vcj7qqV+T7uT2XHXjoP6V0eh7rL4QtMUaTz9TEkSg5yyfKMgdsAA/l24xbIRR6gZEUhMElePlBPQdM88YxkfnV0uqPPe5tXxkgsLoxYiZECiVsfu1kYbiR90qBkgY64H08euWSSTbCXYMMfPhi3XH8vbFeoa1O/9jXaSL5glgVGXoWO7jGPw5rzG4kZ2kjcLww3bc7RxwAT6de1dcTnqEZKyh484DjAH+3xx159qlXfliMDHyqP4sYxgen4UxQGMfKr5nUgYAA6fTnpUZaIqpYYXn3wTgenFUZkrOjvH83HQgc/T6CsnKsclcYHHOOnUir8hYBguxtv3Sv8P1/pVBsvG538FsYx6damRoWwqhM5x8oOMcEe4oP3sHbx0Oc4HoPpUWyXYQST3DDPT+ED2qWINhdqLtfpk46/yrORof/X/SbZyBtO1+OB+ft0pMELg85JwfYcVJwu4dN23oePxpDtztGFIwPXA7V2HOM+XGQSV29AcZx0/wAabwU2/ko4G30/pT8t8rYwM+g7dMUqoAh288cDOMn2+lAABkHr8w7dPbApyhcYPA9cilYehXoPlOe9C4Iz8rDjAwMCgB2SYyMZOB2wMj09Ks9CF4GOR/SoQOmD04yf84qQZC+hGB+A/lQBOc9OML+H1/WmnjI7LjHuaBtXbgdPWlHTGOAO3FACL8hOMY4H5/0p6kHedpG4jrjJwOnt249KaMng44OacCeQP8KAHccdsjgHqfpTh6fiD6Ypq5/h6nA4/pTuwA7ZHSgBd3A6L7Y29PpTSpAXnHp/XpTsLwB1PHP6DFMH3SYzwRwR7UAOIj+Zvu+2eMj29KUdNw+71A601tgjyQxbgf40rfeLt6cdvwx0/KgCWPlyi9QNx5HB6f56CkDBlxxg4zgfl78GmeZgFWIIQKR8vI+nTHamiUF8DLgKM+35/wBKAJF4b5T244+YEe/GP/1cUoG3gZwT+p//AFUz9Oe/5U4f7Pfjn1/pQApIbBLH0x9OmaQdsduR7n2pBxk4I/pQWyuRzg8fSgAIIUDrg5UY6f5H5UmeCq4Ibn0PHAz7f54p3v8ApQAf4+mdvvx6UAN69Oi8/T8KcAdwAXjvxz/9YUnUDIxzgev4eopCFx+Pp1oAeRj169vb0pv3RnaWA+8B3IpcbeME9s9c/wCRScZ3Yx6emaAGnAOKOh+lOx8mSvyJ19B7Cjqdvp0/+tQAbgvyZxjr2FHT7vGRlTSDpx9OabjPX0xgcYoAXOORyemBxS8cjsvWjJ//AF8UnIwP1oAcMcZ5+nFByMH5Sy5znp+FIpGTnpnsaFyUC4GM5xQA4fKTgjI6jt7UYAAUEY7jqMHtTumcHnpS4xxtXGP4eKAI/lX+X4e1OxwfQD06j604dTx09qavchRgYHP+FAD0AXJUZGMAHpx70iqcDntTgO3H4e1G3PvgcegoATA64/KpdoIAPPOaWP7jDPpndxg+gp6pn5cAHHfigCEqcFcfK+M+pxVbKnj04x3qw2fUEbce4xUGeQvXb+dAEeBtHbnoOcUjD7g4JQ5/Cg993b244+lO/wBoDJxQAxgcMox9P8+1K+MuUAAIAz6Ae1L90HbjrnpSfdXCdsH2oAYfVRjdxz0/Cm7gB/TPFPxghQD7f/WpMH0IBHQipbAj4Xgbsnnimnbt2Nk9hzipDkghuMjr2pCOhI6gD2HbpUgRnb6FSccfT6UY5AOPmzjHrUp3jJ4GMZ9x/j6UzBUtk9cdOoFAERzjcw54A49KaBjr/wDW/KpOOApJHTkf0poUAc9OMD6dKADGMY4yDSrhshSV9OOlKV7EEU0MFG9vmxjIHGK0ABz9MfWgDJx36H6U4jDbCMZOAen4UhODg8dgBWYDuPTPejpz93qBnn9KMAgqO/ak9TjPGK0ATgEYPHtSjgfLxjIXP3vwpOmFPbpQH4UgA7cmgBu1h1Hbp2/D1pdqqegweNtKqgEqOgOOvT6elGAvAB4qOgCjB6HtTx/cwQu0c9uKUevT9PxpmQRt4wegp9QJFxnntTVIUL1GDzj+L0x2pGYHOcbemeuPpQBtGeVA4we2OlSaC465wP7oNL14z2J5GR9KXgdQDz8uB0p/U4I4C9KDMQhQy9Aq9V654poBO0Dr+VSg5IA+vamtkj5f5elADSRtyen+fSjn6Zx+FAKrtYHjHFIF44HXnnqB7elADwMOu3GB2PWhQAPm3HoMjGAB/SmKwwoGVbtxUylR16HGAT6UAOUgZAwM4xxUicYwNuOlJzjC8YHpQu4yegHy/L0zj9KAJQpR/LXA7Y9alHzZKZ4OB7//AFqaFZkKjAOMY+nSrUUabd3I+UDPTp2FBd0KkbAcDkYz05z0+tOVcYcDBJILYwPYEVMF4J6Hjt90Dp9KeMgk7cKQF+uKClYi2AdMDPUf57U0j5eM7exzkc+n5VO4U56L68Z6f0puARwQAPl6foPagRBt5wctg8YxzTgpJXjgkDI4z7U5kIx93k8jp0qRUbcw6fPwPp3FAEJBXjI6kc+nQdOKYTsGAevH4VN+9X5gvTPXn6dKYPkVQQWGf88UAQFX3YGEBxnPP86mjjVenb2I4+n+cVZePYANuTtGT/8AWPpUXIGMk5HRh/n/AOtQBIhUnCgZ9/8ACri4AAAHzce/viqisu4bV2qPl4649x6Vch5Cjpk9umBWYF6POwqOS2ef88dKqSoqt05PHt/nFTrlVUDr2ppYBtzHbnH19PpQBk3UACB0Unbxx2H+fSuXlhIYD3IyfauynCmPYBlugXjk44/AVzFwg3fuycgfMMZ5/wA9qdwMcoMEnqR+FMIORngDj8uOKuSpsAJHUeo7egqvJhEOe2DwQDzx+lWBRbCDaPXn/Z9KrcKwGMjdjFWZQct6joarMcLtxgEdO9BmQbf4Ww20k00jKjI4P4dKlLfMMY+lRhenbJPvQAxiF6elRHGzOPp2qZs9x0qEnHNBoM7Hj6D0/wD1U7pkce/09Kbkex9unHtS9Mjpx6dOOAaADI2jnP160mOePlBxn2FML8DGMHp6j60ue2cDj/P0oMxp6e3T8qgYjH9asmTAPrxVJ22pn0/2vTmg0IywXDZC84BqFmbjHbp2FSHrjGMYPqM1Dxjn72Rn0AFAFjeQ5UcBe3FM3EkKvPPI6cfSmfMee5GMUdD74xx1x7CgzAEFgc8ZboO57Z47dKRU3Y6A9McD+WB/9ajd02/XimFyF2rwAc/0HtQaDM45TBx03DHSq+3AbjPQ8HpmpmJznPHT6VGQB25PB7UAR5IHHbHH4VH/ALI5XaKkOBnuO9M4zgcDbxigzI+pH0qGTdjOOvFTdAOKicADp0/rQBWPJxjg8emaZkjg/d9PTHTFSE9AOAOfb8Kb0+82D/hQaB16/h/n6VG3H3fXp39qd1/H/P8AKoz0Ht+J9qDMhbjG0A4qIjqD9OO9SEcjg9MAUzBHTHP+elAEP5/h6Cj/ADx1p+P4eB2FHQZ69KAAdqd+mKavencD8uKAF/H2xTT9PanDgAe/NMIoAjOe/FRY9+alOPTpTP6UGhDjj/OaMGl4/wA9aTB68VmZhRRRWhoJg0YNHFHFBmIKWmU4dqzAkBp44qLpT/6UGhIKKQU6gBtQsKsVEcUARe3+cUlOpOKAExTgMUDB4FL7/wCcUAFFFFACY6f0o/T0z7Uvb6/0pcfhxmgBBinf5FMp3+RQAvtThim+1L/KgB/vS+1MooAKUUlHSgCRSevpxUo4/CoEHTt9KnX6UATDpilCmkX2FP7UAJTvbHSj3pen/wBagCMj16dKiK9Oxqxj8cn6VHx2H4UAM25/+tQARTz9Pbik/CswHD/OOlScD0AqEccU9fpQBKOnXipRUI5+lPz6jpQBJnjn9KT+nX0pO2PQUh9/0oAcOAP5UzpxnpTuhH+cU0egxQA7nHOOnStK1d9w6YPH4VnDHOPm6duAKv27Lkc5I7Y7UAbsLbhjrj+VT84/yMVRhYfd/wAkVa3Lj5hgAc+lADThz1AA5568VKhyu4dOlQbtxzyCOCBj8KsAeoI7UATxE9up9elO3fPtUGmRhR8pP09qkU9gPb6UATR4PbPapueR36VFH8vH4Cnbs4zQA4dM/hUyfeAx1FRDGPp6VNGf5UGhOOB7VJjGPYVCDgYo3MMH0oAs8Z/DipofUfwjp0qqrDGRxVlCRzigC0uMY5xV2HH3hzjFZ4OMmrEb7Y8Mcfh2oA1YWAGe3071ppgADtjpWVF0yOgHTtmrsDfMoz8tAGii4HA4p5GDjP0oUgqpU9R+lKSOg57dKAJANpGePxp3v19qhBx2x9aN5Hf8u1AD2xgiq0mN2QMYHQU9jz+H4VATQAUmTTc03NAEucfWpIt249W4GKrD0rnvGnjODwH4XvPEctu1x9mQBI1xyzdOvbjsCfQUAfCv/BRHU7bHg3w6iyTTMJ59kY+8sa4xxzkE56YA9OK/LzxhdLLOohdyoiaNUdukw/iAJ6EcA+2OmK+m/H/xB1L4reM7nxleI/2qzRrSK2fI2HPzYU/dbamDjjAGK+cPHOiala6iZmiaBJEXYki5BX0BHGQf6U2rGVVHl76fE0BhvZzDFyH24y3U8HHp2/8ArVu2sl39qg07T4twj8so3DsfuEEt34A6enpWXJEJC1uT8+VORwc9OBXtWmaNqOgeFLRnnh86RPMUgfOsPHy4xngdcUjCwzXRPdOlwlvuuLiXylTsQq+n0H5Vz83hO7mt5pLKKR7hl3RxRjLDaecADnA4x+Vamp/8JLpWs2c17lZGQtAHTaPnUjofRT3xjJGOtbmv+JIPCmlyMksq6hdblRrVNscGWOCAQQT7HIwfpkFY80GjSrJ5EhZZsZdT0U9Mc49Kz5NOSS8YzuYvIU/6v2x22kf56Vnxa9rGuxve314ZpUTDoQFC5GcALgAcH8quCWRiI1RjtwzkejDPHrjNAWPVfCXw3n1TTYdU1K8NqkzEpDGhMg2sF3NnG3OeOnIxXZppWg6TCr3UNxNdLyV3B1UjttOOR+Vbd/430Gz8JW2jWbHzSYQQoyyoQCSMdTg8fy6VYtNTSygePWbG1TYSqASrulBwec5APQ8AenTFBokcVHYb4nvriOS0bjiB+RyVBI6DB6evfiovCc2k6U0scPk310XbNzJu3rEMEqEPzDaSM8Y9vTsdY1GA2Ev2SWKCOKHfIkIJJ2DpuIG76Y9vWvJb/Tp9UtJdW8ISPHesnOwDnjbtOQ33umB3FBqet6jcWNnbRyQBYpGUzQtcHPm8KcDHyg7SD7dTXUaY15rfhs2nii2h0sNhLeSJALqQMOpOTtAPHAGRXgWgahDb6xpE3jS/c32nuuLWaIxxQZOVJBUKfY/TPAFe+6fqDX1w6Xkkc7xHeCoztOeiY/hHb9KAOS/sz4SW2qjSJGnlv4xyHmkaMBQOWK4XP+zwAa69T4V8PfZrS7sFSS5RSsjxiSBiMjaW5weO+ABg5rgxBY6Zruo79AMzXHzyXYOQeA2ACNo9DtOa7Wy07RdUtLcXzSCWP5lUudvzLggD8vpj0oAsf27oF/ctBY2k0pUAH7Ovlp/tKRhehx7HjtV99RsrO6itJbNvInTdMEijCRtwAx6Z24J5PQ8dAK5O6t5LDWJBppIkMBTy3fcvlvyNpAyDxuG7rwOMcrKfDl5pdwu5hesBD5F4T5eWO35iBhhxxz27UAeWeNPH4vfEKeHfCzC5u3njQyoN2McNsAxkt0PbA7dR3J8JX3iXRr20t3aN0fytgG1JXUAkEdBnr2Geeorhtb0R/ByR63Z6XBbpa4U3ECpkyH5csevX1A71W0b4zz+U0Pkl33hhIm3jHXcAf8+woA7HTfDnj7R72Nn162kdlwy3NzKXg+QKo7MMLwNvyge2KuamdQs5j/aOo2zTKTJkBiJcAZO5/wAuBxVCz16PVvOa3/4/YyJHKx4aONsdAcgYzjCnvxUeqa02rTxWTySeSjAxPt8kmTpkng4GcAcfpQAzxXdLqejXNvcWEYn8sqjJGrOGwMfNjKjOOm36V4TPMPsEN1fbfOjQjcxweuOQTyf/ANQr3BLO/wBNs5dkq/aJCWQqdxO3tz149v0rxbxfbxI0ZaAJKjZ3bgBge3179qDmrrQ5KHXre5u2tL0CK4A/dnqrJj+I9M47duldDo1paG4aaLjMe9eM49+c/pwa4PTtJMupTyTYf/bC/MoxjA9OMD6V6Np1qUVnQ7ViGDt5+UDn8qmTsc0Y3LU1hbSRBYIVEkhxIem/6+w9OKlvprOK3s9IilZWZW88KMts2nkkdmPAGOVq3Pa6tmG00az8+4u8IpzwuQPvY+4Bkcnj69K7X4X/AA4n/wCFi6bp/iRYGtt3nShST5jgcc9ccnjjp0qIJs05DzvRvDN74o1mGyt12wRZyyLn5R6f/Xr0+z8LazZSyraModozGtvE3lvEP4SXPA4GPQ9DXdajqtn4V1jVbC1gGhWy3beXE5ErlAN2A4PdcEgbgucAk5NeWax4qu5rqOeGaWJWcsQCFDRYwC3T246VqaR906yy0rVEt93iaOCQxHerFkLg46EqeAK+edVS4XxFdRO3yj94gx0XP4cntXSa3rmoTL9pmYSJJ9zA28r1zgjNcve6ysxhuLmRI5du0n129OT6UEzNJNpXciHPp7//AFqux7vLEcafJjl8dT/hWRZzxyQNNBIsgHYdRWst2igRq5bA+6BygP8ASspGZVuIpYhE8vyRLwfcDpU8A3sXHyowyQepAq7E0dxEVm+cJ90fy4qGTba3MLuilDn6YqDQnX5037BJF90r2z/PpRD4etZmF9JGHD/Oqjgjb06d6trG0hxa4EbMYyWHyKD/AEH5Vahb7BDFCW82Mqyh14P0/CoCwlvZrtMksaJhcqzDoP8A9X4VW8iZGAgimklwCqquEYkZyOgxjFdFZaHda5p4nSWO0tYzjzGGTkH7qgdyORxjFdsniOCwmVpZZY4S4VIIcMFCjrz+Z3cHNaxLijidI0/UbOFb3VC1lby/vd4IUlNu4Fe/5DNdjYa9p9ppct9bTR20TRlVVRkrsxntk9v0roLzUNCs7CJls5tRu7gOzvqMJYQRR/w5+6Tt5Gw46dDxXF6VZaN4z0a8ubW0isri0lKgR8Ca34IYL6+x6fjVG8Y2PZtL1nT9R0631O1lMc0iKZZEfrxzlOnOPQVPDr8tv5xBElvLvWD5Cs+9uN27GAR09DXy9qXgu/XUoL+1h+1QopEtsZDG0nBCkdtw64HPbpXeaJPE93Z+H77TNRkutRAjV3mzwQc85B+Xgn7owOcDroHKexaV4l0W9vW0xLpYJ1C7VZwHZl4PHTjsa7WO6mknitotkrSEqgQZGQM7mPrgc18QfEvwlqWg6Yt3dM8lyly0I8sFnWHAAcFe3PpxVv4Z6pfaNZOlpeajb30jbz8xaKNHBTkSZGSBzwM0En1nf2Xh7TbWaHW5oVvrlnIJYN5Kjuu3odvbsOtfJmi6do8HjHUZY5I5lcyPbox+VmZsgDtwP096W68VahqtreMl2Lt9/lXvmLtkOw/KFAPTPYdR+NU9De6PmE2iBdh+VFydvuetRN6Ad7BvntsL5kfkr5jsP+WjjpyOMVo6dp2nX9tc3d1P9nuPLLKm4KrMBk/e45rkNWmu9FtLCfTyGe+PlOjDPl5HDAdK3LyONrW3SdvmCBSF4Z5F4yB0rkbsQkbGh2Vxc3KCKM/abgKvA+6nUcdgOpq142ubUW0emRITp0EqHzQTh5QMFl5IIP0+nHXpv7OutEsYJbg/Z7q4BkuJF6WsIHK5xxI3HTkY4xXkHjae+voNthIEtUdUVUAPyqMbvb0JGKhK5ZwXiDWimpX3kM4eML5aZyBwMnHTH06V6p8O/Fl69ik92rQIykSyqdyMAPlyD3PtXiVv4fv9W1yWxg25ZAsx/ujvx6n9K968PaH/AGVbJZQMJoYVY7CMksAOD7VpaJBV8TeI7rW5LiLUWYhLT92kGFUITkEjuPf0rzq2sdR0rSFMqxeVv3LsByG6H/PpXW/Ei6Rbqzk06IwiTSRbTzbQELRj94o9CAVFNmEJ8KWn7whorTfH2BdhkuR3/lUjbucj4W1OaXUJ7S5tXjljzKGA449f/rcelb/9sKqbTuILYVV5bPvU3hoWuk6Q7eXvupIz5244OwnofbGDUbXFhrN1FJpWI44DHHu6Rl+SdoA7etZySJNO6sPOu4Y41M7Kw2qoPt1wDgDv6CtWS4a4kkVIfLC/LIx6mReNuOwrL82VLqJ7YiN0OQcHcW7g+x9K2RdN9nabAWU8zp3yT1+vtWXLYqJeZbRrtbpEGIYFBj6IWX7uPTHaq7o1vP5MLAlgxc4wB6gewpIykcUkN6CznDDd8pweB9OOlRxQQeYsySHdtCuAOMH6ioZRizaJEmt2msyDeYicRjoTjap49OK7jy5C8UcmXmZ8kDgEHufYenYVUihWFQ75U7gq56YPt/dH5VtwW80KQ3hbdkkA7c8E4+lOMblxPKPGmjXlzeWk6AoGcR5/288rjt169OMVw+h6fqGla3cajcr9nuLVyyOOQNwxyN23oRx/+qvf9dsmfS9gcCSGXzVL4PTpj34Hpx+VeZ3IRZpZlZnM+WZcYK9AOnTHQfhVP3TCpGzuaAs0vY2e6Uxy3HzZxgYPU/T0qoPDMGyW5VfOmhGYsZA8wfd+Xp9K1RJN5UTTnaCi/KcH5j2FW2vbhLWK3iIVGBBCjaT9c/pUAcXpekNHFh0CSyth3/uqx4XA7A1vWtq8V21k3ywxEHH97A/zxVy3hGoalBp1lne0gXHTO056+oHarOt2/wBkvpUJy6Pt4/vEccD2pfYAiQ/Z9iofugqM/wCf8mrU1zi3SIt8ykE56Ln2/SiG1eSPdJhSuzHrz149KsSWixvIsgzzkE9CPT6f1rz57gXLWDyQVUnfI20EcYzWhvAIHBXIB4xn6VGJkOI48M3UEeh7ikJ2kFRwpw3p81ZgeLfHi5aP4balCXKrc3NqgTt8kit/Jc/hius8Nos2i6RM6FWOn2+P++BkY7c15/8AtDNnw3ounLkm+1NTz2WJDn/0IV7DGIdOtLSJnSKNbW3jXj7uIwcCvUWmHS8wXwmC1p5uuJctH8kChmBbjHbn6139pbzCLzdobnd/d5Pbp07Vkw2hubfzVYMGYHgcsBwBjpjt0roQQ8UcIOUf/P1rz6vkBGmCEQ/xHj8+Kb9nmzulO6ToueBsGMEY7/8A1q0pNKuLSwRZMfaQ5Yoc5UEfd44yP0rjjDqUuoy6m8xjtSE2Wyr2AxyfQYGCOvtiiWGlFXkW4WN+CBJAiYD4Hz9gP/1VJdTxae0MdziR5iqqFGNpPTn9KuRoE2MG4+8doxjPA4/I1ZureGBob27xLOmVT5cFSAP5HFa0MK5AolfULZorR5CBgEHDccGpPDrQWN4LxsJE3yyYOMKemfpjmtHULGS8sVYJy6K2VHRmAwMfgO3auYnf7K8tlLtLRKGcnHfsMGuycPZxLcbFnxVcR6tcokK4SCcOr5wcEcce1UkbKiEtnZkDjAwMY6U2RckBmXrk9unX+dRrIBcZwAFwfQ/gK8yrLnkYl5IhvHPPb2A/rUslwu1VAJIG0e+KRfngTkZzyCMH/IqN3CzAIuVPGTwqkDt7VIERLBiTzn+lY2o/M+1ey961XbZlAS3Abn1NZN+T9oZWwN6rig0LljHEWErFRwCRjv2rptGbZqckrfwfe9uvaub0/kebtztHzDsx7DHaui0OOWeeeSRQMkL6fLzkfhQKJF4huo3i+yKwZi/yrjnDVy10ERlROWReTjgH0roL61jgvBeby+99gz1XH/6q5S+kmku7ic/LHvGPSgZrW8JYCN8Z7kfoKvK0Z1yyU43JE4bA7elV9NDTFJHf5B1GOM4x1q1br5viOBjjEcDE/wAhQZnMXTbfizEMD914VabnqP8ASQAB77a3CyMhO0nIX7v93HXFZhiD/F1O3/FKkepyZz2+napoJH8iMk4Zcxkjqcf09qU+hoRHJt2kyMliOf8AP6VIjhJEb7+1sE5+X/PTimNtUFeCVBHPrTrXYwVH+XPCnHPHSmZnXWDfNd7fuzYHGBnHH0qWL+CTuPl9s461WtCCsm75ERyPl4x78d65EeJ2uriaCO2kRIg+1QeTtP3n4HOBnHpx25DW/Kb94xe7+Z8hEH1HFVotjhyp/hP5/WoYi2xlmC+Zu2ttPGAOKfCGhhdFHOCxBH5VhJGctTDt47rz3N3JneuGVAFXHbngsAOxyB24xV+6TzIXQY2yZLZ56Y6VYu/k2rkFlHz4P+e1U3YbVUY+XPHtxikZDNPjMXkKAwbfnBOfxH8q9IeHyLUlsMqsCcnt0/DNcBCMMC59Tnrz7D6c16Bdl2s4m5CkxjHbjvj2OKpGkDA5a6Bf/lrnfx26Y+lcv4hbMqBTnK9uOBxxXTrKxv8AB54IA6DGK43WTuu1CdFBXk9gO3pUQ+IGU4kAmVQNwYg4PrXV2uTtQhtyDOBwVHt+NciNrSqHHGUA9B7V2FnMVYjaA4IH3sDH9KuoRE37fMb7eCy/3egPcVz99I8ME8MKiRXBydvzA/SuhhQMDJMu9FyRGnBLdsnPauY1RC1l/DvkypAwBz34HasYL3hnMqFkZVc/I4zgDb9AKvI6KYNuTkEZ9xxjFVSGhCJtyWXGR146HNQhj5Ww8jk7V6rj0Peuwo7LTLdP7PjY52swY5/vD6dOat6oH/dJ/EudxHSpbCPFlHuj+URcA8YbqasXwCxlnDcADPXBPuOBXJMuRz8RPleYG3bTwD90AemKS7mSK3JIHKjbt9fSqzytBIFU5+Y4jPcEdc9qui2aaCMYDIvzH247GkMsIYnt1iXBYJjk98dKzpC3JUYXAA9B0HFWEZV3FhsUY6+3SqTMuDI3XGR2XIoA9t8HXeo6d4MW4sbbeLRQbmVk3bC7OykKcfNkAHHK9cAc15d8Wftk3ji10ywupJGnEKG4cAzfOm4lAq/wRNwxA2D86968HeJbHQvh/HNexNOPOuV8tcYfLBl59RzjI9q8Hv8AX9L/AOEog8QQpcLeFgkqBMMoU4MY4xjnnH8Oa9vAxtY+ii/3MYnyd4xn8rW7+3vbiS/SMvAUkbIaGLgYPZu4riGuJ9T8sXBKiEMqHoB0+8AAOnpXsPxYOi3/AImu723uktVnj+1eSgyhM4AGFHRuQGwewJGK8VjVoY3DfKcqoLfX09Oa9qJw1DiPECIodCV2nA3oflz1I+oHX0rf+GUM17NeQ2rbZYoxIvygthBhsL3bptHp+ArndWbzHnO4bmYtwMdK6z4OhDrN0pUyIirsAOMMec59iorZ/CYrc17+WWHzWuVaMhh8x4PPOPWtiawnsZYsSCRF+cN90sRxxWnqFi2oXD3EDshZv3bTkAuT2x0+YdKktdFlSCKF1PmbQMk5OfQVgdRv6VfThQ7qHUnH1rtdBuIjqsEckexSxAC85O0nGfw4rlIbG4gVQB5aj+Gn217qemTxXUdnIDOWSN9v3uOQucDPQ9f8Khlx0Ok1u8ku7maedPLW2i8y3jB4Rom3Yf0fbg4HVQdvfO54StNVsVfxbcMbT7Tbrti5Fy86ks8zbP8AVoRuOOuBjA4ritNv7KXUL+7vIWMgXfDGArESFuCH6A5xxgjA3DsK6S0vvEmozPLaxReYyBTKcBYgnO3cxAGfXj254rm5bKyOiLNC5ca5BNJaKIrj5Z5ps5m3A/NgfxfKO7LuIyBkcYDeDdIXSNUbR5JmkSbzx8vyyIi7gg6DjueM4B963dat7e7uob3zZbFI8jzFwJZtzbjuVR2PIJzmnwXUbXZ+zO6KPljIBHl/3iBkn5scVzs1sc9bS6TY+Bri9sXxeX0f2czeWUWOUsMqGP3Aihjnj29KyfiL4rtfGHw8h0B54LjUrHy2lW0w0UgiLOJVIA+cjh+3cY796/gePW9CvLWz1GS1WeZGPG9Zi3UHhcnGOAAOOOnGBqPw4i8K/DvxVetN5sjwEwMiMjxui84zyAeSeOpGOlZwnFP3mKrSfLofL/hC8jt/E1iXXZFOhVVI+USplsgnj2/GvqHx/eNY/C3Vp5htdoDAMnqrFQOTnkhs8V8iW939uvtJWXJgt2h3gfIQoz05xluj4A6D6D6K+KviGzj+Gd1aLc/bp7+SC2jMe4JAFbcFO4EnI6fT6Ct67s4I56OkGz538DRXEut2qxDzDEqSEn+AlwA/qCpYDj1Ffo3beFbVLb7LaofLUAYXOJDgAlh3z/Svg/4Saaur+MdPtdhKo8UUg3fM0aneeh4IIz+FfpFdanPbhbK3UKkPG4dTkZ/z09K0xMuUvAQ5m5Hzx4j+C+mNqcp0qefRrjG7MLt5cgYfLkKQRgjHBqbw1rPxf8CRz6XpltpvibS441QRXzbH/dg7Arhlbjtn6dK9euw92ghTBeP7rFvu5xxg54OKxF8IalPexy2v7p15Zk6eWMHlfY9x19OKy5+ZWkjvlCX2Bul/tUaXe6Vv8VW0/h7W4ojEEhfzoLiQjazR4BMLKVJw4QdNucGuP8aaB4J1bSl8XeHEVdb1G/S5m1ZLhnt7clhv8xBsULnnDR85PzYArhrjSr+HWbqa6t1EzTv9xB5Y3ZLY2huvPoe+amX4b+Fr+2uIxcXGn3JALyR58pl6ruRiA4DcZIB9KuMIr4TmnKb3PDPiza22lXlt4fhne4uJpTfXbSMCJTyFfAyq56YXsMGvc/2bfD8drpd5rzqzyzSpDCVT5QijLYwPpnNfInia1ntNb1O0vZ1lntpfs7ygbUKIu0BR0xgAjjuK+8/2e7qzvPhrpaFmbyjInlQru2N1ZnA9Tx9B9a3rytRscdJ3qG/8Xrqax8OiRhmNSZLj5tvygn519B2Ir8wImJvJCSMmQtxjHPv/AEr7q/al8RXdldaR4aijl+x6nbl5ZQ3zuikEoFPA+uenbiviF442uDJBhRkY2dT6e2cdcDHatMF8BWLfvkE5wdvHtj0/z2qAY2nBJO3AXGKmuB+9Dfd/U1CeQgxkHjmvQOUUkIGwDjgjtg+30FTAAdASB+ePQfTrUQAA2scqcA9uO1PUE4Unn1/TP5cVmAuPl7HccDHr9PelY47nsMj+dL05HO05Hp9fwqNo8HaCGxzx/nFAF1R8p68cgdxTLRJWkcxKuPRu1Lk+mFK8ccc9Ks2jt5JbuD2HcVmbREeaTfl8LnG0dx/hVuC6zu8xiM/d9sU35F+cnknI4zTQ4RuOnv3z1qDoZfF6mNu44xTWuRLymMgdce/pVUEqduf4N2MelMBkxuXjAz07/wCRSJLDSzlTtbg9ABnp7frXW+B2EbXkRYASHZ93GeG6D25/CuFllL5bd82MY6MB7flXXeCWW3kvmDfKwjGB/EDkj+nFM0p7nuemsPLAQk4BO4ddw7ewrir0Mk0gLfNzhh688fnXSae5h8scrnk/4fnXPX4Vrh5SCqs3C/TP5VxTPXw/xWO18Ksw087PmDLs99ynB9eh4H09K+UnQw3t5bnGFlIwMcYPHTp0r6i8PO6WxSEgEnnIz+P16flXzTqsawa1qseM7Lhvunvk11YdWVjix6s0LGQRjJb3OP5fStW24Vdg2hecKcfSsNGL4JUYUD/e5+nFXonESqD8rFthwf4fpRNHFA2WyMiQ4xk4z/hxUqyvEMt8wbkHp0/+tVGOVXJyynPOfX8quKd20D+/tz2+mKxnE6EycybuoZTuyeO1aH2GXCTpJuRwdo24yMD8j7VR8wMSpYEg9AMf5+la+n6itm4myJtnIhfGMjOByCRgenXjtxWPKbJiQQSMSJASCVALD9fwqwEi37YgrDIBxzjPH+f8K7Gy8W+FrtXi8T2U8aseDbpuHP3Pu+oG3kY45xXNX1xps+oyS6WH+zHaIfMxvACjOSOCSeQO341DHDzGRRzHZt28ZyW/hGfToPwq60skO0nkg5HPb29B7VDEzSRP9xSOMAdR/jSRhppVTngD73+cc1BoiCZWdWG3YrPznsDn9K8q1DeL24+Qf6zGDwV7j8CK9RnfZtj+75WTt6/drynUCRPKSgGWA5HIP9e2K7cGeVmBXLDJVs88bVpsRHPXgt93t/n6Ujsu/aTtA4GOgIpVYZ+bnJ4Cd69M8QFAWMIilGx8xJyT7fSjdJux5j4Ix1O1fzOKQPiPceAOmeDgYxXT+FvC2oeMPECeGdPkjglulMm+TJjVY1LNwgJ5A449O3NAHORT3aFHjmYFTxjjC+4HFWlvtRCgpcYYH7xHb29MVTvkgs9UurOKX7TFbTNFFMo2+aqNsDAZbAbHqccCrKSBR8g74BA9ewpcseqLjUlHZllNS1EklZDsw21gArZx/Spo9e1JVLNEnGACp2jA9f6Vn4x9zqvTPQ/570hVxgRjHAJLfw8dh7VLo030NViqi+0bH/CTaiinFspB6ENx7jpUsfi29Q/8efDEfxY6D3z2rB3gc5GFXilyB94c4Gf8Mcdan6tT7FrHVe51C+MZi5CxMrEZX5uAPfHf2q0njmRWPyMMr2Unt3/wri0yFUhSBkg47YqRcqwABH8ZGMADuD74pPCQ7FrH1UegRePolAjdRlyFYPHuUk9MDt+FWl8ewXLrEywxc/fKDOB2HX0+lecjo3PQAr757/XFJ5CeZgpnaRnA55HFR9Tp9jZY+qelJ4ztWOHS3jzz85AGPfHG7PUc4qdfFukTJ++t424OduDz07dK8vMEBO/y13f7QyB3x0x9PaoZraFBlVUbFUbW7AD+ZrOWBgylmdRdD1+HXfCsqgfZTx05qvPq/hlceSkqEfewccDrXi5htztYoBzg7T/n+VPVFhUkHAQgqOefTFL+zID/ALSqdj2GW/0F8LD5wx93dgHGOgHoKoyXdmu5k3dMHdxwPT07V5rHcXD/ADRyMr7f3ZztAHpXXaHI91p2y4dn2YAGBwpGCOB2rCtglTjzJnVh8ZzvlsbQmeccKuwjcAv3l9BnvVbYqMxWEo/c9ST6D0q/HazxwFJFZlB2joSFHT/9dPhlET79oPoH9Pw5rgPSKDkKB5Z9Ap7gD/D+lDWoaYAJEBnOMfNgDHH+e1aW+CSQlRjeRnGAR9O3P9aYBAVAEkh6qAAAQfp6fSrWgGZFpQj+ZEC8lsp8vDfT86lhguoNyREcZxyTgegz/KrkhQrmE4OPL2gnjHf6Y5qqxuFVWOCMYJY42/h6+9O4FqOfUUTYAOGDAs5HTHYY/wDrVYTUNWiY4hyMYb5uq9+vb+dZ3nT7TnjI4xjqfb0pBeXKvs3bsdunyildisuxsrr131ms43JwC69sdMA/56U3+3UU7hEeAAQe4HTr+FUBeS8fueh5AHbFTpqNu64mTd2OAMYzT5pByLsX/wDhMtXPywTjd91dwxwPX2p6+LtbYYM8fHI2AD8+BWf9qs2+RSMHjpj5R3PSmNfWa9VJB6cYP40c8jLkj2NceMNYBKKsLnqMjj6U7/hM9ZPJtbdh90qQKyftVtJwsSbRxnjNLvtvlyibRycHH40/aSD2cexov4nvZf8Aj7tbYgHBT7vHtxjH40x/EdtMvOlw7dp5zjp+GaoGHTZVAjd4tg9QRjvxVFra0Rgm6R8kbDkAA+/T/wDVVe0kL2UOxsLq3h/b5l5pIlU8bUP/ANaoWu/AMuQ+jOpJ7fpmsdbWDK7ZWADHv/Ko/LB+YlggB5P6U1VkL2MDo4YPhxOgb+zwgbjHz8Y79uvt6dOlRzaT8NnARYZY9xxlfMwvp3rmxCpIWQudh9QOO2Mcdvyq8BHsbBbcv3VPUe4rT6w+wvYQLX/CP+BwMRXUqf7pkOP1qP8A4R3w6gymoz9cDDMvH0zQcgApGoHRv4R7c1UKRs23YgI/Gn9YfYPq6Lq+HNH+4mpTADrmSTp+dPbwxYgDOpTHb2WRj9P4qgSDK5VFA7544+lMls0yyheR0w39KPrLM/q6PRvBmgabpmq22pm4uLgxK4xIxkChhjA64x7Y967i70mPUxKtk6tDcEFDxlVRs4H8q+ahYTEu8XmK3BJVyMA+24Hiun0bU7/T4xEym4wgVFkI+U9m6/mK0hiY9TCeEe8SHxqLux8RXM03+jxvtTc6jYSibcA8/d4rlhfQLjy5onLKPuPnbj9K2rq0kv2dtXfzzvEhjcfKvpjHTPtj6VSl0TREY/uCTk8Fmzg+g4rnnJNnVCElFIjgv/tG5w67ieIx97Pbj0I/Kp/MBAhXIUsC2OTtHTg+9Zv9j6SYw6wYAOT85z+HbnqfSnjSdOznzJlwBxuwfb8PSp90r3jh9UnEty8g53gHH90+n4VkAV0uqaTJBIXj3+SeVLD+n+NMtdLikUNK+wY6lTj9O1dsKkVE8ueHm56GbG5+XOdvfj2/wp6nOTkjA7DjFdCmi2R2gStuyOgPXt7U9tAjJykzAHPbJ+ntS9rE0+r1TnVklVQsUgUAY9uaYZHwcuW2gdeCMen/ANat/wD4R65CkQkNtHptz24x6U5vDd2CE+VtuMHt/wDq+lHtYFewqGVDeyxtkFfrjnHvVv8AtCUt84UnH1FXF8O3P8bxqPpjinf8I/MoGHjAI52jrU+1gXyT7Ff+1i37yQDcOOGz+nUfnxUsWpqhEjOy89OWJXuSfXgelRyaRLH0Xbx+tVn066UbSm4t8xA7elZvlZuuaxo/2oZVWEM3zMc/3R6A/wA6QanCuWd5DsHUfLn6fSs/yLiNWeWNhtAPIPX0p7K7ghEGAu4hh1brjtS5Yh7SRp/2rAR856Y4z27DtUgu7VRklVB65GSPQ/SufSF3CxnHHUHt7nPpT47a4JLKONrA8dV7fSjliHtJHQjULXzEJkG0qflY9scfhSLqmn4jBjPO47if7vTA9655YnGSU4yF+76jn8qcqkHHGO20fd9vpStEOeR1VtqulYTzFdt332Y42jrkYqxNe6SZlNjdFgQV5XoR0rhdrZwq7gT8uF7DjgCpiYy6qWAHLEdMH3x0o9lEftJHZwz3LKzvKG2K3HTj1x0zn8qlFxNgKQTvXaPYjqR2+lcGJLottgk3bPnG0YHHt6e1WhNfiML57EfK456Y64/wp+yQ/bI62XU5Y12mMk/wZxwfX6Y7dKRtakKr5m1QSYzx8wwOoH9OlcmZ7pvlldinXOBnZ3+o/Wo9m/dmXHHAIPTtj3IFQqSJdc61dUVJQZGGAvCr93jjGe+ewJqQahJ57wpBuA4JOV+vOMZ/KuM8mKK8tgsm/MoDgr8uCR26dPav6BfhL+zx+yf4i8OW9/448G6cZ7m0tB5kfnW/lO0Y3lDG6qhH3jnnPQdqbgo9DGri+W2h+HEsOtQLuvtFvLWHGDL5LhCO2G2quO+eRj2qD7ZA2Ru2L3DAEHPqQRyPbj0r6b+LL6Z4a8XeJfAuiazd6lodheJHp/2mZZnkgHK7pFSPzMHI7ZUAkHrXyB4ikFprN99gUpD8oCk542j/AOvxjgcVUqfYuliL9DpN4YjL8j5tpI6djx/gKd5qbACwH8XJ5XHc9/wriluLlVeIFW28nsct6Hpj6VM9zKijggsQT2JXv17fTFT7Ev2qOzLQAhm+6/8AebAx/eA6kfypfKkJDIy7X4OzH3f58VxP2wqS3llgT3fnB6AZ5x7UG8nTLeWy9Mo3K88cZ5p+xYe1R2TF1ddpZgOAOoJx1Haq/wDcSNs5DKduDwDmuY/ticKVIBVT93p/nipP7TkC5jcx5wP+Ag5I6f5FP2bD2qOoWMMropJHRFU7QU6nHr70kchb5k78NnGQPYdq53+2JNyF/lXnaR0DDj6YI7Uq6zLgp8rjkbgMYI6fUjt60ezYe1RvSRhFUPGSWJHXH/AuOg9qgV1juIs5VVHJOPl4wAPp3rITUIZUyZCM5JOcHt2/lUb3bB3Xeg2/d7jDcc+47+1Hs2HtUdKup5QWjTOYpEDbB99nPGMjB49KieSDcGhjdY8YGf4QOwHXHqK5z7aqxI/mAbTgbD3J5/AjP50PfffRzu7Ag5xx1quRk86Nk2+8MUHCEbFOOR06e3rStE6qxUBlXnkDAx1/ziqAvpX28DJx3/i6cDrz2qFrpSCiPyjYz2IPX680cjDnRPsYjIUEHnP3R61FK4wUBfy2PQDHTt7U0XWZNy5ymPTYFPfPoKYJV3EhQnJIUnIJx+gA6dKORhzoVkOCkYbbhQR2z/P8sU1YwXADn7gyUA+fjHOfYVIRjbxhWBySeh9z/KonLInyrgDoW78dAO1XYyckd9p+qwzaJo+jBttvYi4nhX+9K7DJcgAEqT8owMD14xa0uN5bi5hkw58tAHA7nrtzj+lcRpsCRRq5AWX5cLxyPbPQE9uK7LRpXy9whTO7gMeen6D9OntW0InLK19BmvRRx6fCFiYl7nyxg7SsY5Pp8xx9BivOZtkchbKuighCB8wIPA9j79PzFei62CbbZJIvzSl1Xn0GSOD0rzm7GUZ2OY1De3Jbgfj6+3tW8TlqDEIJCrhWKjbnGA2T8v8AgKfEPNyynPVTz8uPxrffSbT/AIR621uW8R3ZmHlCPYyiPcefRxx6ZGMZrnYVfDwy4VkVlK+u7PU9BVGYSMsb7gcY+RsEbQR0HoRVNjtcr0z/AAgHJz19qmQEg4wWVNoPTCjsMd6qHEWCpyuPuZwTn0x8tTI0JRIPukbhkcDgKF7fjVmLkArjr8pH8OOi49KowxhzglmGPmx2L/4VpIlrGR5adBjr0/8ArmpND//Q/S/BDHA2hunsR/SmY3EYHXj6YqxgYOeo+uRipQOuDgMvOOuPauw5yjtx0A/L0pdmBwOFAJ4AyPSrfl8ZdgqsePUjsaQRk/IMDPt+X+FAEG1yMEA9iRwPb/IpNowqg4wBwRhvwNT7c7TjHTI7Y9vSlCADAHPfHJxQBDjB29u39OKd0IXsOPanNjC7VbnoKZ0O0cDPr0FADh2zjj9amQqcYI44wP8A6+Kh7HbgMduM/wCcVNGQXGSOMjPTGOgHTFADz2C45HKjt7UArg98+vt2pv8AAAc+2DjA9KQlRt+XO35jk8/hQA/CnG7LKeMLwSOhH+cUhyo2uMfKBnPf/wCv/npSEAcOMFhz/D+eKQbQAeEXHHHOPpQA8svoWzzx2A9PX09qFBUGNsDfnB9//r9j2xTN2F5HTr6j8KXdkt06kY7cdD/9agB5+ZMNyR93Bxgj9On4e1N3KuEX5gA27pz27dB9O1NPPOefYY/+tSbv7x9KAHM3WP146A0rkv8AeOdx4xxjH+ePSmAFlBHOew4x9fpTewK529v89s0ASeYcAtyP5fgKdv4OeQPT3qDnHHTqe2fypylUH6Ajrx+lAFgAH5Oh7dOMdRS/ebdIPY8Y+lNGVbHdfSlK47578kcmgB2R36gU4HPHBHb+8Kj55x2GKcD0wAeMcetADs5wBkAY4ox6kYHQen096bjsw46AdOR/SjPf07D29KAFAyw3Y6YI/lij5sH3/pTOv3cdMj0Pt/hTuNuPp0/lQAmMgjb94bcUmG4552857Y/xpxAwVYEfKaUgZXPGFUflQAw9cdBxnPFN5zz+vtTuMAdfX+mKZ2I9PXpQAuc4UH/PpS/yHakGCNoGMAHNP2k+1ADM9z0AH5U7HADdicZ/z0pdvbA6Y9uKdgAFgcYAPvtoAAQPU+n4U5fxyMEj0x0qM4zzn3pykkfNjI7AYoAM4JLdTz9KaM+2Bz0549qDn5eBwOntQB1UHAbj6UASDoAfulc8jGKMo3vgdKZHz8q4GQR/+qnqW2+XuxtHTbwKAJlbO7twM/4fhTwMkRgEqewG7IH/AOr6cVCuV+VsZXjj07VaVmUgjhsfXHp6YoAquc8Ywf8Aa44/z0qs/OTjkD8sdhVuQBc4ycjA3dvY9vpVV9uQQM/p/wDWxQBGOBS9iy8DbjPvSID8uWXk804dDu79CBigBMhcN7d/ak4XdgAfNzxzj+VPXgdeTxgjbTSOucgDkigBOQMDj04poA4OOKeBwNuMsOOeAPpSdGUMQCP4c849hWYDRu29OnOewFN+Ufd/i59s07b3/EH3peC+PXk56D6ds0ARHjAXr798e1Nwg5PKHr6U84CjbySSQOh/Slxk42jGO39KAItpGMjpx9B2pwXovHvjpT9pznucZx2Ham4yCOnTHtQAu0EdPXj3prBvb8qmGD8xxg8fhSlO2a0AhxjBJz3HFGOvQccgj8uan8vtjB4pCnO1gf8Ae7Y7flQBDjPPAB9KQ5PHb0HFTeX6DocegppQ49hxj0oAr8KePb/9VHT5elSbfXpQAccgAEdaAGc89MYA6UuDgAn5QM9OTntS4U8dB0x7dqXjluvH+RUdAFyoBUrw2OM9KaB07Be+OmBSgjpkYPr/AC/wp2DjHGQcmn1Ai2jGOnt3/wD1U/AHQdsY9P8A69ABxgj2+lOCnB4zx/KpATAxzgipPzz/AEpq+w496kxjrQAuOPm74wuOnpSspOR3HSjA7Z4FO5IAU5x39KAKwKnkcfXsKUcZIGcenf2qYjdjsAentUYHPH3lPb8qAEH3QOFHt1qRc/dHGeTx2NMBK9cY5OSP84qRAPlbPX36CgCSPnb1HHHtmhRj0+XA46/59qcoXkhevA9sU8KODxtx19PwoAmiG5ckYGGwvuP/AK1X0G2KMK4yBjH9KppjPHIPQdeK0I2KcsBxgduPpjpQUkOO3PUcL0659qAvTJB3EDA9vbpSbsPs9STlvf0xTxgKDjAzx+HbFBQnljkJ19+lPjQc5GRnjcPX0/L0oPylT0HQf4YqeC3ZwF+78w6cfKf8O1ACiDpnIGck9BVZgyHYRz1/CthkTBYDYVPXqPyqjIrYIZzgDjaMDr6fSgCg4G3bzjjp6f0oCZPIHOAeOCB7VZMGx8EfKAe/JAx+VOIJXHbtigCvLnGOeB1J4x6e2KqSqeF4+bHvz/8AWq85GCPu4xzjj347e1UjjcPl6cAjrn+XSgAhOPlONo4B9cdBWrASvp6fSs1Yznd0A9vTtWjH8oHoeg9qzAlZlyoK5bse2P5UnAHB9MmkGWKov/6vpUMsmzKZHXk9PwNaAVbl/wB2ckYbhUHXC+9YUjFgcD8Cf89KvXEpYKpIwp6Y4H41luwUeXjvjnt+VQkBFKeO3AOPxrOl24A9cAfQdqsuw5x79OaoO3IH4VYEEikKVA5xVdgeTjGMcVMxzj8h9aiPPAGO+PYdKAIdu1sr0HNNxtIB/wDrc0rA/h0qB8sOccYGMc47UAKSoxtOcDGB2xUZY8544IPpzTtx6jg49eD7VHgfdB+U9u1BmBYL0Hv+HalClf8APFIAMYYcL0/pQePvfl/9ag0DkYO3b+vT+lRMed2T+NSkLgdcf4/yFRY54zwfSgzIn6bO5/r0qDP3XHY9PpUjLt4HbIz71GVGcn0B/Gg0ICNqqB0/Xjp0pnpuXrz/AJ/lU20K+B2HH19qjRRgHnvxQZjQPu8Cjd22jgDH4U4h17joOKhPyjqcDrj+lBoPzz3z0FRkcn06Cnd+uKTHTg4z2/woAQDgcgD9KYdq/K2D/njirMe30wAfw5/hpj8YKnAyecZP40GZTIxwRx2zTCMAZxjtUxOM4+XPp2xUJ6dO5HpQBGeM+1RP39MdKmJ6ZxjH41C2cH+XfigCseTu/X8KafujPY9aeRUROePQ0ANJwQR17dqjOB14x608jHygjA59KiPAI454OKDQQ49CCDjB6/pSAYx0Pt3zSZOCzHt24oxkAL+lBmMGBxt2/Wjbjg/LgVJ1OOo4zS456jjrjj6UAQgBQD6YpfTtzn8KfjHbGajPPQ9BigA+7mkPNJSj+lAEZ6D60w1Nj1qFqAI2plPNMxQAtFIKWgBuPSgYNHWgjNZgNpelFA4oAcOlOpo6Uo6UGhMtOqJTUlABTD/Knf5FJ/SgCA+lJTz7U3H+fagBaKXFFABRRRQAUUUUANFOFMHtTvpQA6nCmU4UAOpKWkoAPbtSU6mn0oAkTtjirCew61WFWIj+NAEwOR/hS96j+tL3oAlHb8uKM8Y6e1M6j6Uv06UAOPr6flTP5daU4/SlI7H/AOtQA3HakIx6U7Pb9KOnaswIxTxzx6UmM9unFSADp6UALx3p4zj5fSmjPbApw57igB/fp06UmAMe3UUnQcetLgDhRx+tAB9Pwox0/Knfp/8AWo/X/wCtQA8IQSMdR3qaPqAD0/ACoh6VNGCdox17UAaMZ+UE56/lU+7Ixu78D0FU0O1geg6Y9qnXjt+fpQBMf5/KKmhkAYq/OBt9qqg7QQBnsPYUsQIYZPFAGsG4+XtU6nqD6VSVty8kEf3fp61ZXgZ79KALecD8OlGTyAO2aaHJwoA9/pUbsDyOO1AE4PT8BU0fp071TQr1P0GKsx9KDQuKckelBzxUSei/5FSDGBigCRVPbj0q4OOlQx9QenHSpecAflQBMnZcVai5+X/aGR7VUjBJ7CrceOvqAfyoA0EbAJ5A5q9ESCCg9+lZcW19vTAP860FwOBnjqT7dqANKI9FA4J/ClJHzeoyAPSoIyOTUvSgBFbtuzmngnGM/wD6qjUgY4puVHA9MGgCRhjn/OKYSB+PFG4k/oB7UmT7UANHt+ntSE9h+tKehB6UgAOKAHAVq2kNnKhXUbaO6gxl4ZkV43C/MAwYEYyoI44xWUtbel7JZo4z/EdrfTpQB+B/7R/xCvJPjn4r1qCySBZHhZrWJ8hUVMKiE7QgVTxhcdB05Hmmj/EK38YxvoUdlI+puv7u3uArqf7xDj5cBQc52noBXv8A+2J4T8OaT8fPFdhYSIkEkcd1JNIyEmSVcGP5AoCrjoBkd6+GtSsJtK1E3mn3DRtjiSJmTnGDjGDggYx3H0qoxuY1nZHr8nw51AyhmRYXZc7CwYDaBnDg4HX5d3B9eld3q+m79IggMP2cqUg8w/cCbWG0eoxkj8K4vwNq7XFnLLfSvOtuVWRMqFKjvj19P6mvSE8U6SyiOS0eztpmUPOcOYyzKAd3G0EZwegwaTViaZwPxC1a51cWMDJ5ZgeVFf0JAAHHf+7+VY2pQXN6wutRiMMMsflCInJJYgkuQDsUngHr7V6hd6BZXUtxLAnmvKcxFycg8jJOB14x6ZxXEa14Xm0+aG1uMxKDvxndkZ6ccDpz7UgkjyKbRE01rldN/exs43FvbqBkdATjntRqunXBIitXSOSLksrY46YIHT/I6EGr+sJqOm3Bg27MjcX4brnb/ujH5fhRuaS0WdlBYpycfKwXgjj0oMzuNM8UR3thZ6DNFHbXEDkW96OMxruIjPGVbcchh6AYHWvTofD2jeI9IlOt3VzZqzKsmzDZOemADx0J6kduwr5o07UDa3y3XktLMgJVdvy5xgY5574/lXr3hzxI99Zx29vsstZguN4/enypISuRxnLBeOMHoc8EigtbHUN4Z0PSrWHS9MM+rrjAVZGjI3nqTjbgscAH7vvXZ2Pha8t7lWv7ePTCEQxRwNu9P9Y6qQTjjOc8+9ZNvrOt3V49w4tvJhDZghAD4bGTkr3wMfQfj241q0FpDYyXEa4iVoluI/nAXqeRz6cdBx2oLicb4s8C2V3ZTavdwRM8MeCEO1pCBjI+XqowT2IB+leZnwt4s0KF720u2tEtQGhSaIbpM8cDJzjHRsDHT29/l0+LVLdzc3ss6lGKiBMIew69uxxjtyKrXAvJ7SOLKzxwRqirtyxI+X65XHH1/Cgo800zxR8QpbZI205r0R8CfYkeAee54PPbj2q3G3je7Q29tYTSHP3T5Sqp64yDgfgK9Phkt0sAryLYwoAcf6192euR8x4Hvj8K7izstFtdPhmM0SzylQ0hBQvliFyvTjtQVGNzwiw8Na3arLcapDHDeyKsnmrI/wAqNt6RDqF2/wCduKTW9Bt9YxFqMixSQp+5ZG2hxxw3A4OD6EZOK9u1/wAH66he8hjWaOTy8Rg7iFU5w3AAxyfl4615zq3wztZtRtdbieZb37NtnhWTCblXADHtwegIFA2jT0Xw1a6V4dsdL1yOAQuMeTKgkZwnIJDDAbvjGPTHSvM/EKeBtQDQQ6ULBYnZd0DeTuGcAhVHT64rbstO1axWWwOoqwKjZFc7vkbr8uDgdMDGOCcd6q3RkuLOKLUZbf7bGcP5rL86qfl+Zc7sYwOe1BByEdxcR3/9paTdPFcFfKfMYI2k5Hy8HFa9z4o8VWEcYv4bS8gUj5wm8nJxznhSR3rcE62sJj3qiOwUbF3jPbHAHHpWbc2OHkgjJ80j7i/cHTsBx9MUAclqHxC0WC/lk1C2GnwlWRVjAbzicZMjD5UUewOeOcDnxHXzd6tqv2LQ4WuZ5cCGNPvN2H/1/b2rsNN8Jy+LfEMOm3Fy2nxDe4codx8vqAOOT2roNf8ADmi+E5FudAubmzvbfLJKXVpGPKk7WHQ+oHAyD0oMZK5yFh4F8daVbtNPo81zv2hym0LEe4LHGfoBxW1oVpqOma2Wv9KFzbwRmeSGeZI0wg5JOCCAOoPy8YPasubVviwbdnnOry2VyNoddu2QN6HgnI/TjpXS+F/CviqaaO+1ZzZxXqNDJHc/O7wEYOVGMLjrnGOvGKbhoQoWPSNW1O8/sWzGni2j0+dFlhhiBSZ1xkRnJwdgxwABwCeorg9MgfVfMvNItPsxt3/56EMcjkHpj8667T/AviKKC0jmEt7a2gY2e1NhAk6qcnp059h24rnbnwF8Qre9mkg8u0sHmEoDOo+X7xDBdzADJ61KVjXkNS18Pa9eXMkljpAaUxgiY4dAcd1Yjg9yMnnpXC3/AMMPHmp3G5ptNQyfeiaTGPw/DgCveLIQWyfZ3vrqW8kjzF9nTYEJHVc4+6QeoHTpWJpOo6vbl7d1VzkLFJcR5fr0B9/fimHszxWL4T/EljCsj2oth1G/A/3tmd3HPWvQ9L+GdhpVru1a0h1eV2Y+bcOBFHwBsiUHcScYPT6V2moXq2V1BYXNzLJvXLpGwA+b5dq7cfTryOKkktLOeKH7O8sMaHexVgzK49R0HT0oGoRR5P4n8JaBb6PeXlhtsZGGVhtFyNy9A27kc8ZxgfTp5J4fSZr2SPBaT7wJ6bFxkc9ODxxXr2va1Y+Frqe0TT3u9x4uJyFRsjJO0Dt357CvP/D9h4h1WaS+07Trq9icBRKseEzyQFOMHH/1qzMJW6Ec8rQ3kYg+RQcHOCCh6n+WKjn8MX3iBJiuo+TBuwny73x024JA/KvTNG+E17f/AOla5dGzlaMS/ZojmZFGcFyPlQjjgZx7GvRvD/hvR9HiWVYZLkbfLjijDJG+3uz45Y+gznvU8oRi+p5VZeGpry4aPRIJnWKMKYYeNuOOnGB0q+/hOWFZhe5ikgQERwkM/K7gGOMdK9xudYk0UeYljDGcb2SFlj+QeucH+dcLNpf/AAkt8NSe+ewtg/musOJXIQL/ABHaAxI9COlT7M2seQi4luDpGkXhkEksjRonPXPyAKAcdhxzW3fRXSvbW1krRT+d5QYHHlzcDafXsQfT9PQdQ0zQ7/VNPl0/TmtJrIH7PNKSZHbGPNB5B2+rZGe2Rx5f4nF7p2pPDPfm5l3eb5cnyuGzjgjAPTgdhWqp2FY67Vn8T6Unnauzx2aIrOkRX5uMfxDhj6cHFY3hjxTYaHqAcA/2RIwF6DjzEDEhZEwDwP4u/tVvxTqCaibGNnVn3rutE+ZSF4V24AB54z/e79ag03wM+oQSLqt1BYxXcb28O9TI4U4IPYBQD1J4x6YosM9D8TWUGi6Vbanb3HnW0lyrwyIR80D9e3FcXb+Nteh1GK10KGOUtdAqDuMjKO3y4ChsYzXY23hK7stFSx1a9M9hb5FvGGUo3Hy4xnavbFXfMtLWWz/s+zjt/kIZlUgZwAMtjoMVZoTyw3+vwSSzwW+mNKXBgll3ld4xjI/Mn1rkdK0e30yDWLGJpL0wACWTGI05OAO4I79q6yztI9TCR6fMZbxXLGNcHaF6k56egz3rWstAl0eLU9Oa4DrqkYfOw/JJyMMO7E8YoA4TwN4D0N9DkNzDm2WcyMzHfNNJ2XgZEaD+Hpnk9zWdLaHSvts8CLJaxZaPYMMTnkyY7D0Hy16rpGmL4fsbQavKUnu5M2q2ygHy5Bwz9AzkDHy8AbRntXMePY9VhuotLgtkt9PSPyzMqHcwYDILKduRjjiplsQ1Y8k8PznUEl1Zy7x4dUjYZSPe2flz9MYA4/KvS/h9okGv66lzqpAtLP8AevnAU46KSTwCa5nTPD0lxcR+HvD4EcUcZzI2din+NiwHX6DtitHxRqGnw31jYeELi4+xWlg1jeTRqYBdkn26hjz+PGetcUiUXPHfjS11K+ufsLSJpsR2yKRnzJBz8vogP8sdBXEaPcTaxp15eBD+7uVihTG07eGbIHQc/lXQQQ2v9nJxHFJbDa+eucYI46gj8OnpVbR4Y7MSG3PlW29yhVM5JHU/SiCsMrafbW6aj/xLgqz3P7x2J4AHOMe1dZqK6na2E11Fte4WPftTjAGBytc4scl/YyyWEPkeQ6yQsVwXUdcfXFamla5d308o1OPEz4gVwMB93Zh9OKsDza6m1q9kGm3gMqkPcSQADPmKhCj1PAHA78Vqtqem+K4IIJQbVLNEj8oEny9vAUjjPyjAPbrWtouhajbSxXgiThpI8pwVbODn8qzp9KttOvtSPmkPPPHcHfgDDc4HTgHp6CoasQ1Y1dRfTvIt2aVQWjaNlHJ24wBgd6y9G0qTS9MSzdgrM7PEN3VTjk1fktZV2EWpwybIpEHBLjHJ7D0rMA1S21aW1u0MMYgRUedSoYjG4KTxgZP3cjpUMRpx/wDH/GQzb1LHGBklR09K05NrTSWzIyPu3hhgggcjPpVKO4guZIXscHZuiw3K8cce5qyJUR/Oly+9vK3E/wCrPpt74rnZcS/eyXWpBftCxqIflDYx5zdgfb8Kjhia3jaYqTK/y59D6f06VUErTyi2hDdgmecY7j0rptEsftsguNuI7cbU3HAaTPLf7XpRGN2UkdHaWNrBpcFvcOnnCMvJ9oOxct0GT2HtTvPsG0dZGdWgk3bJIwQv7s4+XPJHPBxXyf8AGm61GbxcYZEkUQqqWjDdGHWTAGOV3fMMccV9WS6G0PhXTNGvI8PY2UUc0q5J8wAN6Y4JwRk9Pau/2aSLOK8UIsWjxyLunubhlk44jjTIA3Z9Tx6c9OBjn9N0SS4R/trCGSVc7FGXIx09ABx35rZhELWWoxLL5RbGWf0B6D6j3z7Vzd1qEnneZCSrB1GeMKB/skZGK5ZbmbRekh/s77DYSp+8D5Ef8WDyMH2/SrEpgaXyftCFsFlQYLgDgnaBk4OenSti4gNzqsd+zeRm3+TcAfkHJb6sPyFeX6Joclr4zvtTZQwvI5Wj4ONrEAZ6YwODWcoWIseqaCttZ/aNZlZt1oQ0YQ8t1xnrnd+Q9K5q7vX1nULid4ljZnEvynsO31rnvEOoal/ZbRaag8szKpx8mVUDPynJ+Y9+w4rZsreS2sIpZyEmECbmzkDCjJ9sdB24rOT92wjXgWcbJWBQIWwvr+Fa0SCfA3Z43En8j/8AqrMtbmO/jZ03bFIXHrn2rSs2byXAwoLlV57DjHArgnuZmNfSXGnzpLb2zThc7lX7rHB4HsBjGBWxFKfIVnCgt94A5I9unO3+lIJTI+yNGzH1I7Z68d80r/KZFx93aARxzjtWZSZ4D8ev3t54UhB3LGLqUfXMY/kBXuGo2sc0G7GRHGhA7cKAPy6V4T8dj/pWlPniCwuGA6c7k/wxX0Jp4F7p+mSuNy3Frblu3JjXP616dX/d4Gj+FFWW6/s3SrSAggXbgbmPIDHPGB0A6DHeu/8ADlkJ9dsYAAEt1+0Mp/uR47e7EVzVwAnlrIvAb93H/u9P1ruPh8N/iQKx824ltJFjJ5xsOWAHfG4E47L71yUbOauEdyK/kae/upTysTFnyMYLcAAfQCuVkSVX/eqQpO9T/CAen6V6V4j0QaGjxEhnuHw4VcbSQcDAOAB+lcTe21w0k87LiHaFHTHA4Hp36V7NampROmcbpGv4fhaYxTCNZCuUUH1X/wCt096j8Rk/aWS4Azkcjg7SOD6dBjpWlpYEGnQnoIXWTen8RB7A4x24qzqWjvfX6XMz7U8wOYgMl1GCEOD7Hp6/SrpRSgkKw9J49K02edh5kkMWIlUZCOV2qQOnH6V43qRMeoxHDMZPmaUkFXPXgr6dPavWdTlNvcFRHvRvndRwSHHQkdB3rjNatbGO5luZ0CJbrkAYzgjPHoQawxfwkzMySSFWUEnOAQMZ/wD1VAUyxJx1544rOMqyQi6hGQAu5T94cVpRHei4IAIzk9B07d68F7HOWbcsRk/wNg56YHQfQVYDB1bI49RwMdh/hVSEsWZJABgfMe2ewHarUT70w/BA78qcdM1ADJYVdhLwSeEHc7eua5y4Ced8uQqcZJ/vdsV0ygqoJz90EnoBnsMVzd8jx7t2CWHU8BR/jVJgXdLLbSWz/eNdxoMSpbvNI20kMyE/3unTiuFsdqW7yspyo+Zjxux0r1VrSGx07T1Zd08kccj54A3rnaMdSMfN26cc1vSpKUi4nE+KbVooYI7dGK5LMc8fl/8AWrjpsD90FDbRwBzj/P0ru9TeTUYZbu427ISUjx8vzDtiuByRcOG7jPpggVlUVp2Gb9q2LbAIDHaSQMAduPpV22BGu5l522Zzz154rLshuIBGCU7fdGKv6WudUlO4HybJY2U9eSf5UGZz9vK3/C02lKEumgRxr+LFv6/pWnOsVrMfM2nMYmVfc1XiXd8StSeNgPI0i2Cr1PIJ/Tp070mtKJktpIyYxG3Ld8N1/LFElsaFKdsucnbkZ+lT2JEkykY4YHH+H0qpeg+ZGhyoYkL7Y6fnVjSnL3ap/c4A78DvQZnV6a0bxTqBlTI3PQgdB/8AWqSGztftPmoNnIMjdSdq4FJpRAVpD96Tc3+z1x/kVaEMpcu6qOBjPA/H/CjqaHNRI8c8xx93kKMfd9OnGBiri4LbT8uQEGP0FLdyBLg5yFK7enr0P4jFUZ50EZjRuHOAfTP0/pWUjMjuv3kwA2jKkMV4+761Hfn7NLAFXIwFBHAI46/QVLKG86GM4B4YqcdfX61W1Zm81QDt8sEAsQQD2OPYVBmX9KEdzNt3Lu3Hn028c8eld3eCIWkQjLMsCnDEEZz0wPQ15zojO83kqgUswLBRngDk9OhrvrzCqAxG1YgFHoenH0oLic7a5a6lc9CuMt2H0rldUO+aPcVwedoHI9K6wK6MpYckZIHUhe9cZq0xSUhTtY5AIHBHp7UU/iBjLWI+a0gAbjbk+3bH0rpbOJGYPIoIPp/M/SsDTE8yRFVMEEF+emK6lM+SxRhhjy2OPL6cD606gom3btGQ0ryYXtgZ9ugrn9UkMcSJIFDEj5cAcHpwOO1btrGZLfzF+UQHC/p3rkNWuHuNRECkbIymcAfxfp/niohvYq5hXd00UbNgfu2K7gB93GfyI9KZpDG4T94FUn5iE6InsM5z6Dp9KsS26yb43QF8ncSRk49B9OKktVFvIBgEAbQB39uMf0rs6AekWKsVw0jKqoMkjdn3OO/4UXu2SRlXhQDu9+wyKv2wSLSWm+X/AFSEMy9gW/Dj6VzMUu8NJ93jpnIyO+K89lowZEzdhm5PTng5x744x2roYo5WtliGPn/2dpwPccVBMsEZVidp7DOMsPf0qzPu8sRxJuLBSNv3RnuOn5VQylPFiTA7tg+3sKxr5VW3Y9EKDJ9Pet+7MVvb77lkSKMcsxwo2ivJfF3xW8MeHVjjlUzJOrKNgIVgmM4PTHPt04ralRlN2iiowb2PpnTY7yfw7Y2Nnjy/JaRmI4EkhPp6AD9Kr+JtF+2+A7nSLCU295NEqJdSMSI3dv4SoOOeFwK81+GPxZt/HGju9hvtYrOUW21VBY7VyFXoMkHr3/Suq8e6m3hrwudQSWVtjCK3QDfJ5rnHyL0G3AI7cdBmvXo05wtdHvUpL2aifnjOrw6vNY39wry2s7RSy9VOOCV3YGD9Bx1rTe1t74xhGa6abLlIzjarAkA9/wD9VejaDoY1rxVFDd2T3emyyFmLxbADIrEsdv8AtZ6gbe+K5LRG07Oq2RP2Njfm0tyH2iNFc7Cctnc65Gcdhj+KvVhM5Zo8u1+O4tri4tpkUTFfuIfuZHA9K6L4ND/iZ3kjqvEYzg59tp/Kp9Q0Kc393C0kMWxdnmZ3bQvBOOpxir/wUiiF5quD5bLHEUYL3A6j/PetZ/CRSp++e/8AiDQ4ornTb9StvaqpcIkZfcISrBWPbf078VhDVIZXkl8gIsrmTZnoT68CvV/DF9YalAbPXF81VG2Mn5EIOMt32uPywPpXO23h+1t9QNjcx+WkZIMpJHyp93jv1xx2A9K4lUPQlRstCpbp5kNspKNJISApOV6dcj+6BV7XrnS4NPe0L7mKrsVcblI4/AEeowQuOK6Sx0Lw3FcWct7dSNiYKULERlFPOSFBA6entVv4ieEvD/hfxH9q0KG5vrJo/NdeXEMoI2jeByp46nv3wczzGfs2eN6HHpfia2vn1O4+zw2KhZHXarSEKNhG4YDZTkc/KcDAxjtvBzXNtDcadoqQXxPz/aQwwV/hXnAPU8DOc9gK8Rv7tNa12U6lKYI5biRSkSgNsYbmK/KScHA2nqOMjNfT/hLTNN0pksdJaS6jdNwn8vy48IAfvMfm7A+nHuKKrtG5ph4c0ytdaPM17ZvfG3jncD92nzuHU5Hy4AP90hc+1Tappmovdu8KLGNyoqFtuGXAfIU4IfBAJPQcV0Ou6po9n5DXsMjzxeY0ZEfmAOpXdHu/3l68457VZ0+4i8Qk2xgeLzQkjuy7VBI+Vcjhs84AOBivPUz0JUrGKxXQtL81X2wAEsMMRIzdEwONpAGMcY56VxHiK5vPGmmPpl80tnby2D3KSrg4eIsFQkrgoNuT35xyMV7B/wAS2PUI9LvJFmaZyCud20xgYVuPwHTIrj/HmoaJpNpP4WtLd49Q1m1la2dY/LidnGOWzn2xj+70zUwjeVxVvgsfmxb6i402EG3YhGB3Rj7ojY/KBjrjv0x+Ndl48162m0Sx0m3Y7kZpplGMo6DYgwOM8/hXH/Z54bnyLoEtby+RtkICDaOBjjDeoPtWbqiTyRl3wvzFnHUknPOec/XFfQ8ia1PnZysuVH1N+zL4NOoalN4gvZBtgTzwgPzE/wAPAA+uM9q+xSf3gVo9sLHIx78jn6V4F+zF9lufDExtuZyogL9g6YIyeMKea+hXtbyCIXVygwpX5Rx39PWvJxT9+x7WBp8tM53+2rGW9NhbqUdU80nb1xx7ZH4Y966G01KZJ4zE4Rc8SL1x/d/OudmMQnM9yxEm0RBuPljOPlCrgDJx2rmrXxRPeanJFbxN9khXasuzq/uPQ8/4Vkd3NynV3vh/Tbm9m1JId0k0nmkFuA567CBynYZGccVkajaWrfZ7WzRoFtV2LGhJ3AsDzk4JzuJb8xwK01uLu4nMZ+ZUxyoxjOPcfSnJayS3ihQQwBwWOBwOw/8ArVcHYnkUj4F+Nugpo/i2R4JN0WpwfaFTHAMeBz6sF7+wr2P9kvWfs8upaHcOdjKJWwcfIisCMjtkjP8AuiuS/aDsrddYsIowXBechmHUPsOAP++se1cr8FvEv/CP+IrqS82LaJFuYsD8qqOg289cfr2ruceanY8aUOSqbnx4urqfxslhqtw8yRRSPabn/drAfuquPlCgL1HUnPPWvnNd0hLseo3MBxyK9C+JviS68TeJrzWbl1ngBNtZSRxmLbAudh2MATuBzz09K8/hO0IqnGF6gYx9P84rqow5YIwqSvJlefcHwOMths9faj73OCvbjpj3p8xHnGQj7xH8qZHmPj7v/wBf07VqSSAclcdcAY6Z/wD1U49GGeFyvPT8qkABLHO4eg6cU0jjONo9BQArJt6dfrxz6U7AwPm+XGFOM/5xS7MHkFgecEdP/wBVHlIQcjBB+bnoPWg0I/PThcMwBzjHce1XrQb4FG7BOTWdw25sLgqMtWjp5AtwMcckA1mVEnXaG3BwOMEe30o2A8lWAxyc8kfSpPmLrsAOfQfd+lTsWfao+57dag6JGeEOSRyd2Ov8PbFTov3UT/dGMcVIlpkAjkJkELwfbFStEIDu29V2gj1//VSKM+43Edht9MYyDiul8NMwkmXPZevr1/lWF9jeZjG6H13YzgdOT2GPboK6fRrSaF453AX5ycEj049qCoLU9NtihSFt24Yyq/zqnqY8qcoBgnB/Aj9KsafICAWHl5w+GHG3/wDVS6rG/wBo2uc7kBLAfy9K5ZI76DtM1NI2NaMxJCjdnYf4V7/5FfPmtxNJr+ottwGuCcn+HIzn24/KvevDh3XBSQBonHTGOOefQDHbFeD+Kwtn4g1O13EKZ9wA4PzqDyfeujDsxx+5n+QJto+b5goHYj296sC3kZV8qTBXnlf4apf2hGBjhvlGM9qsx3sBCydADjj9Kpo8+Jbgju4jujMTcYII28fhV2Ke9QKTa7yo5aM5/Q1mpeowBZPbORzjt/8AWq2l9GYtoWQAngL6+n/6qiUTZMsi9EkgSSJwSTuGAOox+HTB+lacF5burcjjhuADnrxjr0GapC+t3UB/UAnHT2OPmGKmF1pHlPBIWAL8nG3kfzyKxkjeLNJb6zlUMJY9wxz9amivLbcdjAgMR1yOPTtWRK/h6fcXbdwAp5ByKje38OP+7EjpkfLtZv0HT9KixXMdWk6INyc5zkZ456Yqxb3coYNIy5GOCAuR+X/1q4VtP0wgyxXk64yMydePbr9P5U/7IBgJqTkAcb16D0+lS4FKZ1s00MN1FNOTtO9toGS2OwxXndxaX0ks80UbLEHZgzYBKHjpnj6ZwMVtBb+Iqy3kTBfu5AyfpWq8uqRkF0WYcEbR/StaMvZnPXpqoedtBJGPkjZVUfNxxz6etInlMAr5Gc42/dX0+mO1ehS6imAJ7DI6KOgGfeq8l1plxIqm1RdzBTjg/nXWsS+qPPeB7HHxSW6Q7MbSAowcZ49KCdpxDIdo6ouNh2EH5lJ5x/KumkstGaX93BuUD5cHkH0x7ikfS7VPmKlF5wc9AQBkYP8ASqWIRH1JnKfZ2kJbfn5e3AYZxnj3p20QoUVclRyQefrz274rp/7OtyNykor4OR83v+eOaZ/Y8M2X+0ugPA+QAf8A6j0xT+sIj6jLsc+d2QhYEHnIxt/nimcr8xGWOOvP8uK7EeFBIf3V0QDjg7Bz+Hao5vCd3bLgyI3sOufw4o9vDuH1Kp2OSGQMfcPGe4A/Lr7U5lZDgJ1H3s9O3Hb8K6Z/C2qQqCu0jAJDHoPUYHPtVF9E1HacBCG4wH/LFP20O5P1Wp2MmJuVTd0PI/z6VPtycM2F2kYJHOe2fSppNL1JNuIdsffGO3aqrWl6qlmUeu3aeM8YFP2ke5H1aa6E/AVRG44GOnUKMdMcf4VEWjQKF2kLwM/Kex49vy4pPIulcKEYEDeAMknjke3+FMaK7MbBoH27eojJ9O+OwrTnh3F7KfYBc7kYcnahcHHQen6CpnubE2vksFkZ1BZsDIYdcfkKorbyoD+6OAP407H8ueR/kVBJG2B5oA9Mj+VTzoPZsrQOzY8wHgfe749Ks+YCoDHO0/j75qAKWPOVwvcYGfSnfKY8Y3Bfvc/lg9xVmdmT7vu7sFTymf8Aazjn0ru/CsEbW0YZfkwEPpnnHA46f54rz9Y+38IyB74Gccdq7zwy6Q2iu7AK7M4DHOFAxj+lcuNf7o9DLo/vUdoIEaIukvDA8H5cH29sVRa1nYH5UO47sZ59KuxtaGVA7LtOOmQc+3sB2qxHa6bIVC3RzgYycEfhXgJH0WphyadegBlVQAQQA3PX/OKSWCfkNGVZh2wR19uK1Lq2VU3210WCbTnd74zx2qttmb90LhHTO3DH+nc1SDUzpI0QbyOpwSBzn+lVN8I4BZgvcDv9O5rQliYnDSDKH5SehP8AWqmGXiR1bp9z/P8AKtybEweFcBTtYgNvb36L+VVzx87Opjxnpjt/SmMjZ3bEOznnsfTFVpCvAiXcP7uN2e4FBmQ5l/5ZnHTOOnapfPuHPVSWIxs7dKYXCnftbLdgfl/MUMVQ/KjNleDnof8A9VaASLKWDlmIHA3Adh3qRZcEsqjqWPPHHtUDTRqxONqgKcdM04PGVwBjawyDxx/SiwDklk2OQE3LxnHrUm8ygsIyCMA9O3qKhEyBGAGRt246H/I6VJ5kangBcY4OMA0WAet1JEwPXDjGe49D7+lPN4Rw3GTlTjPHYcVn740ZvKHpnc3B/Tp/9angqMDeImALZXpzjA56Y9KVgLnnK25lLDHPyjp+FCyoSMybsHJyuPaqhkYklsN0+UDBPP5j9KFl2/M20hODj+HH6cf/AKqXKBbaQ9YAvqx7D/PeoTMQCD8v+4MLnt09qgBQoPMwuRn16/y5o8yNl++CFG3GKOUC0JlLqhC4I/hHT8sU6K4+Q7tqgHJDYII9+M8VnfJgKARyTxyMfjz0FOZ1GQ27CgcMccdOOPajlA6Uwqm1ncIyj5cdenaq10SsQJBIIB46j64rLdtoB353DjHsPX68YpIZXAEHmHAJ2hvzx2/zxSsBoCSTh40GEb7pwOV6c/j0pXeVwSUVh/c9h9OBWcLl22k44XlT91ew/wA/hT0lUHfIRGw4yMdvTr6UrAWinmjzNuDyARwee5x/n8KsmNsExhTjpxx6cen0rG+1vJbAKwQg98ZIJ69PwxU4mKh3+84wo2nk54wO4osBdNkXB2Mp+XKjBC/Tb7inCAICko3jb3HAH4+lURPJjEmd3YjAPpjipvtFyAVaSMDAHqM9KA5yaeNJiNwDgDHA/n6YpI7WNdqnIVGBQKBt/EYpDLPJzJsxwB0Bz0zxU4nUoUY42grwcElfQY4qNQHpaWZiYuu0tz77emacI7NceZAWAP8Ae7np0FR8IGclcnlfoKcp3bXX5t38JPf/APVWZroOCaWrjZC3zE/gf5VPFbaRIGkuFYHkDnjB6N7dMVRlLgJ5OdudrZAPtxTg7ZOEAJ4OOmO2B2oAtNpegMmxZJjlSvz89e44wPyx7VQj0GCNsrISTyGx8oH49MYq6L94VCNHtyeCuMH1/L+VSDU5Co3RrhyFXPXjn6YPpRzMLjY9IMKhnZNrg44x81Bs2UvDsR9n8RbA5x+FVBLLKwx90OT17HA79qkV9rnd8qj5int06e9F2GhYns32BRxuGxlBHyk9x+HNU5LC1kdmcLuCAZ+nQ4qyJ4iwQNuK8E47Y4I9KjWVFbKnO8hgAPw7VN2LlRQfS7dx0G4DoR+hNRy6fhQpOUK4IyACV6CtI7SwVW46nPOPwp0GwZzGJAPuHOMj0NF2HKjINrPwWWMrgndjOM/z4qc6Zd+XuaKIIAowOfpx049K2/3Tc/ZBjn5l9Pb0wahSMkMkUTKHw3Xjj+tPmkLkRi/2VLIVQx/Pu+8GG3I+nr34qz/ZNt5heWFRhyc9v84rTKJEFkiVjuIOcFgp9eP5VJHcQlgh3jaOrAgA9uOvHYUe1kHIjkn0eOEqmyRlLcORkGMfdxjGM9sf4VQXSRvZZt6pu+TChjuP93p+Ir0ZXtLhzw53bT8x6+wH+RQY9MB3yGVQrDOAPTp7DpjFV7eRn7JHnLaWoJZpGDA/6zAAyOCAMZH4Uo0eUcyzIV4KkLyv07Ads9q9I8vSIWEkaGRlLAPIu4Z7dug6cdaq3EMC/utmzChSMZG0c4x79eaPbSF7FHn13pCLGwBYlQcbmBxnoQByOmAO/avXND+N/wAQdI0aLSLPWbu2SKIQR+dJ5i+WvARlYYZQOBxxWDZaCjxrK7YEmW24yRtwAB3x7AfSpn02GMlbZDJt/vdCfbjoK1jXb3Inh4vc5S/1C5u76bWr7UJLq+uM+fK4yrZGFKKOFxxxjAHAwK565tbSdQ4l+YKAWcnBx6Z649K6u7014omxCG3nI2NgfTB7VnpaNv3TWiSICox93BHTrjI7be9P2jBUopWRzLxReWCuwu/BYfdwO4HHP6DtSNCsvDOGyvXoAB07/LkV2bWVhM6tPCEfGC2MemM44/DsBSjS9FxvxsBGdzHavH4c1pGsJ0kcclsuVMahdo69AR6c9DUP2WIoE/gDAEnqp+nT8a6i5tdIil2+b9xfvo+R/ugDsKqmysM/JcMwJyRwRu9OOxroOafKYDfK2Itg28Zx8wII7H9MCmvgBR5agAAFVG3B/wA/SuqjsYZHCSfcB4bgHHXJYcfTH0qtd6CkcRkM5JLAsSmwtn2ycDsOe3arTMm0c5hXwh+UHOe+R6DHf2phVJOGOWAOFHbHQcfT0rdfRZPNJRm6Js7Zx79sY96k/s9gS5DsxXpsx7Aeo/DFMRz5hjOQmCWBI44LYpqW+1kkU7s5XjHGK6L+zbncP3ZIHy88keh49qhXTpGjLrGBnB4OAcdCfxoIMAwogbnccdlzyfwPGKNsfytGCsYPXP3h7D2rfGnSqrb+cDG4fdDY54GODSnS2YKyIUzxkDbt9MAUAc79m8zIjIznk9celSGH5ckkBeyjjPYH1+lbv9lyp8oIJTCqhwW/4EOn0qF7OVMr5W4Ng88c/wCA70BYxzCyMMHfg9QPTsen5dMUwW7JxE+BnC49Pp/KtFo5UK5XB+fBXB4Qc4xxzTjGssZkwVZF3heOV/Dp7UBYzCrmMuuNz8MWHp0FSR7g+AeNvXsP8mr5V/l2BgG9QOM9CBUbxbQEMg49V549O1aAXrSaWZNsZVWKgMGBC/1I/Kuw8O33nC5fyZBGZd+0JuUKiqvI6DLHP/1hXncfnK2+HBfjHvnqB+VdV4e1ZLa8ifapkeEqQCTjYGJxkAA5zx0A5zWhk3Y6LxN9n2NGmRKmZDhSdyEYJ9NoOBx/hXnlzuLeYoIwoT/Z4/8A1/lXa65eJMw8st5ls4BZclGVs9v9jHIribpDJkR/Kw4A7evH0A9PTFVEwqDYrmaFfLWR3hP34CRtPfp6g9OOvepnPmBWkcDJLEgZ6ntjsOKp/IUVkYhn+bGeBj04HHp+VThGDHbgcDI7dc8VRmUJvMWMrkKy5Vz7ntiqJwsWwhXyAQR/CfQH+lXZjGzOvIUkfdOAT9ahFiz7VCkdgvTBHc1MjQTzUGRFgFuc45H/ANapFnRQdo4Yr8uOgH9DVcw7VO9R0+Xjk4q7HCqsRhW4Urxyc/1FSaH/0f09KgE7Bx+FJgZII59eg9hU5UDIPoOgwBUZAwE7cHp3Hauw5xucZZhx6e2OPw9PpTtgAYq2TgcAc5zikIyDv6sDgduOn+RxTjyQc4JxjHT/APVigA4AIzyD0H+elN245J5x/n8qXII7Feent3/+tQCuOvpnjkCgCPZ2Dfw8A8c8mqxA4K9e36VdYfIfl4DJg9Nw9e2Kqsjbhx8oAxjsP88UAR56kHO3pxnFPH7v5Oo2+wAPr747UmcDcflA7Z4NB4JxxwCceg6YoAlViVPoATxzwO1KBwB/DgZOP0pvGctjgcfXv/nFLsH8WB7ZwePagBw3d8GjpuIHPbgdaM/kOwpc8D1xQAzfzlR7enPt9KdtCjDEgdc96Dn7oPfB+hpMZBIyAuMD/PpQAhUqcZ6Aj6dKYc/ePH+f880/btVig5AGAOc56j/69RkhXVFOCeNp7fU9B+HtQA7j+E47Z9jSLjGPfg54H/AaUA4LBfbnpQc7Ce3ZR3x/9b6UAO2k8KvHQfSnhRjDAEe/NNIVeME8569zTlwfl6fT3oAVsdMdB/8AqwKFH8KqDgZ49KOeCei/z/CkwcAdcdaAJhkjP3f54oAxwO1N4bHTj16f/XqQe+Pw449hQA04GSTjpR04HHp/hRkAcZ29Ru60bVzhsdjmgBnsRntinjIGPyBox+OfelG3jjkH9PegBvygYHbjrScYPt6elSY42nsfw5pu3P8ASgCM5Iz1GcDH0pcf56Uvof8AIqTGflbhW/DP0J96ABUITGw7W+dcdu1PCbgQc9sAdfrTup+nSplAOF/vcZ7A0AReUG4PAPGBUhQE574H6VIFJ+UggkcdqGQbc8ZXpnp+lAEAjBO3otRyKCo29zg4qz+AHfFMbGwBugPSg0KvyjdjgHHHTpSYULwKsEEN8x289O1RqC2VbjDHGentQZjcA5wu4gD9P6U/gBMLwCOO+P8A61ICCoIxz14p6qMjnH+FACIDkcAnIA7D6/hVnoDn6HFIqgnbwMdj39KNrFOFZyBxjjArMCCRjg7SGwOf6fhVdhu9vX2P+elWmVCcpyp6e9V2AH5cf59KAIxn29P8PbFGeuBx0/Ggn5Rxnpx6Y7UD/Z9PTr7UAJzgc55Pf/PFKFGVAHHA6/lik9cdOv0qRPlBGRjHfoaAGben+0Mj3pwQfN6YAKYxux7+go28tnnAH+GM+tOH3uf84oAjK7NwyPlAPPGfpQUJGzqDjp1z/wDWqXnHYn+VRlfvYx0/Q0AQZJJJP48dqXaMfdz3xnFSbcfwgDpx/SjaTluQP0oAiUAA/KRu6881IEXfhvkAp2BtIX04DDgH8KdtKnA5BH6dsUAOEbdGwf6Ypyr8ueM9+1AUBfQHHUZ/yKkTHQLwPzoAiwvYYHXJpwA6Dp+mPapAq8dD1GD0x6UYPBxgenUUAQbEJ2kFv0H4/hSKPlBBXb/dxirPT0z9364NRsiHBP8ADx9KAKQUKqqeo9KjIXoUIAHerbKMZ5ye3FN2spGBkZxj8KAIeDzzz60AZA4BwcAUDk9QAOAKf2HX046UGg0gghsYI56en+FIFyu32xz/AD9qeqY46D9PrUgXLA9uuDwfyoMyLBz0IOKB09Km2qNuUwM8/jTcIgyuD1oAaFAcgZbpwe1KqjHHapV25wT+H0pSVHHUDjPTFACAY6HHYH/P9KkCbSCSp65H4cce1AUbR3J4GPpwKlA3cnGCB7Nx70GgxQE+XYrc9Bx1/wAD60ww4AIGM8AHv9Ku/J90IMHg8dv8im4+RckE9QT1U9OPSgTRR2KvLYPb6/5xS8DJ4yuBz09hVtkI+9hOcLxjpUWz5wuPvbvfigYwKB8uNoHOOuc09SFbPAI9R+WPpim9MZxycHHTHqKUHgMDxjKigC0r4yGwM/zHP5VIjYOEIwT6fhVHeMjd0PAqbJzlQOfWgC1G7HPpjnjn/Iq3GOGP9/A+v/16oockbewGDjv2q3H0AH8P4Z9aALIAL/w98kdSK0YCERfy/LjiqK8kEEc9PQ9sVeDAgKpHPYcUASfzqLyd0fyqDn7244J+gGOKkGCwHQE4HHp9KtiLA3g8N37ce3pU8wFHydp5H5dABxULQA5CcH0x1+vtWmw+Q+w69h6cVEIjux26c45JHrQmBkSW7AMQMBRn8f8APFQ+X5R4wO4GO/TFa7orIN3GePxHas18gEkDqOOwPapArsNh+8MHA96lWQkAYxxjn296hkbA9QB0NV+Hz6DnFaAWPMIbCdckY/Qf41WupVD5AI3EjnnJNSfMqADuOD9eB+grNmIBzuHPQ+hoApyTKJN/G04U59vT0qpJLvLHkA9uufpUkmVjwBnjt6VByOFHOe3pigCtJ8wOflTjOOMVV689RVthtxuGAOfxqr0/2v5UAVyCfmGMrVZyBz2PH4VZbg89arMCSf5d6AIGxtCj5R04pCPcccfXFO6MSflxxj2qLPG8cdgO/wBaAE6j0/CgjvjmjgceoxSlhkHrQA0dM/pRxj60/HOSuPbrSex60ARMQD9f84pj/MP/AK+KkbkFenGP/r1Czc7gMYGOlBmRcenGMfSjbwcDIxgUZPJBx/hScde/t0oNBvQ4BxjocdD7cdKZjaBjGP5U7p/njimnHA5OD2oAgJILOOhz0/pUIypBUc5/MelOfsAR/X8KbjB6cHOAaAF2L068Z+gp+AB0IPbHQ/jSRqCFVT944x9KlwQey/XsRQAw4HXsMD29vwqJvm5wPX5Rg1OcDoOMde2ahcDhmyN2Rn6UAVm+XjHvkntVcnB6YPtzUmAo247Y4qEccZyfp6UEtCMf/wBVQnjtT854HHr61CTgfyoJE/DjtUJ6e3T6fWpCOD3+nFMzz6fTpQBGRzjHsOOgqNm4PT044p+RnPXH61Ew+XB/LsKAE+hwSODS8gnjBx04/lQMfe/OjGBzjjnpzQA5WXqB3/KkJxxwBzR6q2fbtTcHpxx0zQA0/hx6dKi9x0p/A59KafT0oAb7Z/Kgc9KT/CjsM9v6UALnApjcYpev4c0jc4Gcd6AIiKZUh60wjFACUVHRQA/IFNz2FJR/9agBaWm+1KKAF+lKDTaVaAHipKiFPrM0H0tNFSgUARFf0qIrjirBHb1phoAioqSigCI/pjgCj+dL/jxTe39aAE+lH0opDQAvFLxSenb6Uo4/+tQAD0p4NNxiloAkooooAKaRQDTqAAVZj4xVdetSg4oAeOn6U7vTB2FPzxQA79OKUe3pTaXjvWYDs8dKX/Cm4zx6UuD+FADfaj26UvtTfagCQewI/lUn5fhUAPbt6VKpyO34UAO6YFS44yAOlR5IxggjOKfwRgcYoAB6U4VGKlX/ACKAAdAT0zS8jJHtQVGMenpS7eOOn9KAHLg/oBipyvX6AYNQxgZBz34HpVoAA9OaAJAeOcdBUqnIzjP/ANaoR1x+lSgDnOPagCwn+37UsfA7VCvK9B9KlU8g9R0x6UAWo24JxjH9avKccfp/nrWanzEIefXHp2q3Cd3zMu3PAx7fyoAt5zjA7/hTMr2OQeKYW+X5TjHtzQdv0HbFAFhTyP8APSrIP6/lVNOg/L8qsDoPbn2oAnX1HOeMjjpVhCc+mKp7j6e/51Op+YDrgUGhcBIG339KlU449PX0qEkY9hS7vyFAFpW/z2xVyNvkHTj8aoQnJ9u1XY+SB79M4oA0I2IIb+lWE4UDIGfQcVTGRz+fpVpOOOBt6cc/hQBoKc524x09xU27Ix6cGqKnge3pU3mfwnr3OOtAE39KKbRQA76d+ho6/wD1qb/XvjtR/SgBT9KPrx9KSloAKvx31vpNvc6teP5cVlA07vx8qqOoHsOgqgK4L4yz+R8IvFCi4FpLNaGFJdyqNr4Uqu7ALYPA6+nSgD8C/ipqet694z1fxPqBMsOqXkkySOo83axPlliOGJA4PcY5rirlTfW0Nv5f74O5lcAbsZ+UY6j5ew/POa978UtYyeEVsZo1uJo7dXS5jYHygCfk6c7R1GflPAqn4WstEPhWzv8AWIzaXVus2JoVUPL8ysGY45C9Qe/bsDpF2MJq5ynhXTGs7H+zijQXTy73U5BI6oGwMbQh6dO9dbLpmvWVjLHemKQPv2lep49+AoOOMYPFYmoavqFu639rYedaShS/O3c0nTpyDgfTB5x2jvNRuNRs4Cvn2524ZWfLNnB2EH/62Oh9KTQLQ4XTvEeu2lxc6ZcxTySiN/LX5cqUxt+9/DyM89O1ac/xAu9selyaYTcBVUbyAoXqMrg4z9e1c2JfEWqatcX4YyPMNi+UNmFQ8DaO/vnoPaulsbDRheAXAEN2cA+dKRG28DPzYOT7djS5RGJrGo3N1/o12iCdiQtrACQCMEE8scHPHIHt1rMeO+vfK0wW4i+zZd3fgKv5dBn69PQ161eeDpLCzk1OKVPNnGcW4J8wEYxk8ov6emO2x/Z+jHSrnQbC1aRrlB9pnZ98jyEbtzPjopAxjpge+TlJ5TzOPQNNluobawmluCdm64QZA3Z9DhRkcZ5H4cy63oMuhnT7mOJonLllccsrRAFPpndx06cgjmu1s9AuLc/YYbcw2W4FG47fxE9SePT9K5PxheeHrmK003Rry7u3V2+0O7H7OsOMMqj5dxLY2kcfL6GnYdjqNB1ptVkg0jVPMttVLuIpBGFE6YbjHQEH2xj616tp2neHNPkWfV7fzLlAHHnsZN2ePup8vGOMjpivH9I0Vobn+1dYa4W4T51xx8i5AUAd+Dx6mpNF+JDzXx0SSzEbCURww53GQN05wBv46E4z0PUBNFo+mYkszaRXMDbY5eR5Y3RjGeO2PcH09q5ueK2mEdzv8mQsB0yCVPtj/CucW7msUSIxXNijHyzuJaPL8hSCcDkdqemqlYZbmGIKYd2D/sAYLY/z6VJRHrVgzRx6hNIsqZYL5WVJLeh/A/lxxWfayag6rZXNyRb58wI4zt7cEe3FWGl+32psbB1zJ/pHzHIjJx8sY6DH8jz2rBW2g0a//wCKglkkhkceX5b/ALtAepKA5HbnHP4UAdZFf+J/Ds6nSdWmjt7rJNtMoa1XYOFUOSQOeoI7ZzVy48aeMX32d1PZeVIoLeRGu/tjHOR9a5yLULR1dLVpLq3U4QOCQv0HGahm1Ozv5vLWzQtwoABBz254x0oHc6KwuLXXXhhvLr7PdQ5+TYqNIDyG8wYXj0x2rR/sy21GyiGnSKwt2dg8gDSqCMYwRjBAX8q8sbUNUN8unzeH1+yq6qblpwNmccZx74xmvQPDmox3EH2vSpk28BkuUKoR22vjnntQIS/uLlD/AGWwjC2oVnmcBW3Dldp6KpHAx6VI9jpV9pZ1CwlW0bJZg4DrK+AdoyeMAcbcDtSatqVjfXKW/wBktplJPmrDuzkD1G3I9MDgCoLgbWS2twbJE48sRknbx0bHf6fnQBzn2G0trm2upbOaWZfmSX7kcT446jaSOv4Vl3nhfQNSvJ5L25l+0XJDFIeSBjhM424HAHpivQ4tNS9mWK83+X0K/dLfXnHHtW3Zx+FGElvZWP2e6jZ40RM5dR/ESD8v4UAc5o2dbkksIyks8JAd7vKsuMYICcY9sg+lPstFudO1kanqUUuoC1IykabVmHTA7YU84IUELWFqS2ss/wBoVfs08edzRgrMMscqSCOwx68Uye/1Sxdba3uJZEC5TfNkrnt/hQFht/4u1j+2Z3tlKySSNLBBvAjt4+y8DbgdOFFdJomuW+t2rzaqZbW9R9jwQuPKKDAWRFxwGOflycbT2xXG3bWt/L5hK27eQYju+VSx68+3oahnXFtbJG7opHlnyurbRx/LigDq9UEjMZBMsUjDEPA+6DwMgdvp9a5UwapczSQyXxjmBxAV/iYdOOO3XB9qqLYa5FPbXEt40liJPmSUDf04H5/Sku1gv5CoieTaWzk9T3AP/wCqgDl7nXZdNlT+2liJXKmW3YF198Dj29qi8FeMnh1G/bUpUigwpty67d/UkAng4HbHNYOraXpWZ7e13xz4IMI+ZEbjv2/rSeEvBlvr2uw3WrIzWOmAT3MTcMyr0VR1G48ZxxQYM3PEPhHWfGRZ/t0FjbtDvj+078t1LFUCt0UDPoMe+PX/AOxNd8PeC7DTodXjax0uBEDzIIi53E9OTtGcAZ6dscDRudOTVM3s1lFGsm3ZCigeRAoARflxtwBjt9B0HEa7per6tYTwG4EBsiNkCjdFIqjCj6L/ADoHymtpQn1VZb7UGtmtoOtx80a8dcEnBwcA+nfFUYLvXdU0+fVZ7zyLK2Y+SkC/MVQ4U7jggHrnv+ArE1bwL4r1LSbG3Oso0WFMcUCPJl1x1CDaDnvnPHNN0HQJ/B17Lcardz6gbhUV0Cl4/wB2T2bAOATgdOfSgoxj4ut766WbUSrSJ0Vjyx6DCngn/dBr0DwXGdQ0PWV8rcbO6QuBwzo46buw4yPxrwvxw2k614tW08O2clnbW8CsyzJsMjZJJVeoY4AHPvxjFeoeBtN8J2Vm2teItXuLSW9WRbu2X/RihB2/P/fBB6Ac54FZgerG1vLKx/ta4DSWkqRwxLH/AMsyOn3+T/XNeZ6r8P8AQ7hoNZvrq8upIsKZEKKGZTwjR7Swz04bvXpF1qzQWUen2UVzeadbRKEuAnJ5yX2ZwcH8q8gPi3WrxZ7PS1G4yExfu/3gB6ZAx9OlaAdFqtyU+wWrwx6Zb300aT3iIPNWLIy3yYbIHP8A+quz0xPD7+J7jTrq+s1tYokjsvMZcyBh/q95wMr07546188Taz4zguktLnTvtKyMoPnruZD1PPIUfWu1huL631NtT8RQw21hKEEYkj3QSZGOOo/H+goA9VumtrW2e2hkt4NshXEbh3PrtGe3HFTnxLYIEe1thewxooaTb0K45I7nHftXmnkadFcxahDZeUJoSm21+cEN90jPcCt+PxX/AGdaxaetojQxpxK/yFh6suOtAFjU/Evh6O6gvr3T/sqZ2mdWMDMG4bO3G4EdR6e1drJewQTaa9ze7YknG7zTmPACsP6Dnp7V5raXWj+KxDp0loskU2+UZ+ZIsDBZT+ntVzVfD99BDDfYiaG1Pk5Yk/mPb09OlBUTavtZ8Ov4huNe+2F5gWjQSj93FxtZkB6dAAR0/Qcv4k8TXGupYWNnK628ju8rK2FZY143Y7H06cfSvPdXjZ9cSxNrJcRAJPC0rbUYAqXUZGAq9AB260+TY7Tq5LR79xEZwCP7vHpWcxM39Z8QxWenxaNosvl28jf6Xc5H79gMiPPaNc8KMCora9sodJ+2qv7grsSMDazS87nHX/Pasaa7tU1JdKfabWK3JEajG2UDpnrkDuDxU+mXKanbXNjqsS2zJhoYwducjPHbt0rlaEbqiNrzTpVjMVu7eXt4AGeme+PwrS0e5luZdS028Ck20jxOkYHzoRxkY5zWZPofiML5q27+WkK7WxgbF6fLnOa46Rrh7meF2lhuIx5jH7oZu2CB3oiB08uoS20s0N+VeRkWS3kH3M9gMccf0qyZTBevbWwKyzqJMtjHGfmU+wrGknU6RDYToHvYWEgkwARCo+6T1wST37VtSWLXi2upW+UuURZED8ZUdQfqpqgH6le34kt9KgVcSBJ3aNQG3p1+Y4H+e1U/Ksp5LyS9RnnTG0P1I9v6e1V/GVzNFbR6hpMkUsCnYWhHKynG7HfB+XOOOn4Pi1KO4062igVZbstm7P8AtY5APIPb7pNAEtg8Rn8q5eRrKJAAq85Ruq8enGPTGK2vEVvp95DJ9jaQGCAsglyw46j3yBXPNbOVZrhv3CqFULxhv7uPUelU11AxXcJy+wkoueW2jGWPsB2/KpkA7QYoYrI20SN++B2sD93d684wPb06VKqhI/MZRtVRweh9KSJwLhhaBhydmFxkdecnp6dPpV61tBd3f2V3XMi7VY8bCAWyy8YwB24rmaElYsabb+fcKXHlrvGZiSAq4GR9a9C0uOOPy4ohvhHmeUigBQP/AK5rPeTT4tOtNMtHRlMhkvpk6MRxhc84PapVup7y2W6sDGDDmAAZxg8Dr7YxiuinDlN0yvrnhWLXbS3uZrWOW4s5RNb7j3Hbjtx6irWs6hqENjaWdsoluSmJBw7KxA+Xg9/XuBWNqOsz2OknYcNaxENgdTnGAOvPrnpWb4VWd9OkuTtM8Uon3ufu/wCwf938h7VUn2E7EUWmnaLKZZTliT8uRk9yf7wrnDp0d1rRsQyskksSeajEr19u4AxW14o8Ry2dnLCh2TOf38kfy4VyPkjH071naBDAdRt7GRcIdsvmDOFc/dBI7epqDI6PxHewrNdW9sRusoGDb8/MSBx9MDtXiUfjuGx1vyXgZ4HBtxJGMuHboRxjv+le3a5Lot5pk15bMkskjCEyDKszqOAM9jgV8pQ21xL4r+w7dsiyhsejjPTHfB7UuQzmfQkxt9WuIWiT/RljGVAwTkY9voeKy9Xk+1S/2NA7eaV8yRxwI1GMKwGAcjt0HBrZ0+OS3kZJF8lxyyj5sk4AOeV6D8K5zUdU0+1v44f4px8zg4ZhnB69fYVxztfQDodNaGC3tNNtvmmcbnJ4BJ+9z6Cujj+UnawRI+OR+Vc5DC7X0F/GjIltFtK4xyO2B9ea6nzYks3n+UM7DC/7Pb88VxVTMijQYdkGHHQ9j/8AXps/ylF4+YZb61IrjaRCTj+v/wBaqzzhruJWYHy8AD1JrEaPBPjnGoS2n7R6XOPqXlQV71pnmw+G9Gxu3jS7TGPUov8AjXh37QEXkaOszZ4tBF+LTIf1Br3tIt2h6ZC/X+zLRTj1WJR/SvTrf7vTNn8KOivo0gKy3S7nVlhjH+1j5vypNFb7LrllrAmaKSxMkmRwNpGJAfYiq1xP5nlyH/ViJURW9V4GKydS1GKCD7NvI3DDluDt/wAPSuRfGUj2i1uf7bY6yU2i53kSPyqR9BgYI3HoEHOB+fNX6HUbr7Ppke6OJjuz13Nwalu7vT4PDmk2sMi+bFtkIRmCq/lrhyE6kEHnGe2RmmW1z5Fg9vY/u1mcAy4ywU/e/TGK96PwI6kXvt62Vr9ntoBcNbEpO+R8rHsM+/4dq851LxDrEc9m4uBHGsyyYIyW2MOMdsjIwMZrtZ9mnxS2kQYJkGQt1lJHG306dcdfyry/X7eYaxbQ7d3lgeZz6jP6Vy4nmilymNXQ6u88RSz3Zmj8uFJMH5ck7R9emTWVOgubKaGT97uyTuP6dKr/AGfYw27eMABumB0Az0qNLvzL9Yoy3kovzEgAFvb14rzqk21ZnO2c+dPgtV8lSXYtkljjAGAB2HH0zW5CVdBFGNpjBb/gI4qO6jUXTOqbsY28449fSrOjqLYXIuXG923qp/unjr+QrlcdBDoS0YG0fKWHy/8A1qsOQFwTsUEEgdc+ntinNbo0AYH72cj0x0/Ko5WZJURB2znGcHH6VnYC1wYQWGdxyABg+3FcvfTMyhCM7yeQegHSreq6vY6THBHcy7ZZcqgZtq7sZAY/wjtntXKJqVrfTrFBKjgr5u0N90enGQce1axotrm6AdvZW6vppEmRuJ+Uew4/Cuhtrq/1S/haVsARlY0JzGMdAB/CMVyUd7Fa2guZJAseePqcAD863tFu1a8gkkKSgDdtHTOMA5Axx1/DFOEuVjTLfiJxYWC2oyCX3yY45P3QfwrgF3Myq4+XP3upA98dq6zxPcvqDzSgY5BwVx6VzNtGjODuIVQC2Tjj6cUm7yC5s2sam4MuMBVGF6dOnFTad82q3JUkH7LEhwO5JpFAkR2UcMVHTpUekP8A8TjUgxJCQwjP+yM1IilpTNJ491edQADplqhwP7vH8hU1+ylAdgfAwvGQD9B/n8Ky9FlDeMfEgc4NrbWEX182MsfyIqyLpdvksu0Lk59s/nSluho51L+a9lM0sexjgqewx/Kt7RN0V40jZLAbR3yO9ZDIYzKF4TzOoORtatiwjkSdCRwFyc8fTFaoS3Ov0/izh4OWZmAHOBnHX61owGN5I1dMhsIMDJB9cVWsFMsKSMoCJH1U8bc5UD/aJotDm4iaX5QCSB6Y6frWPU06mXrAEN5tySzjBYnBG3H6mqMpAdSw4BEgHGdw4A4rb1+3EVwryLkuQxAHXgZwKwb3cMRpyPQD0FR1M+pFbGWXzJugZRtz2wTnjis/U3hUb2B6Y3enGBxwD+lakO0uitlgTsA7j0rDvk3oYfQlOfugg/rTINHQzvmt5WUqzr0VtoyPSu6v7xUiLx/wIQCw69OlcnpWFvFYLhXxsyB1HT6ZrUuifnzz8/G7nFQ0OIsBbaXlJA2cAcHBriNYiJvgm8yKAp+h9ARxXXp5ksSuu1Rk5z09+3euQdf30jIo+Q4B7Z9v8KdMbJ4PuNsyrYO05zn1B7V1Vk2bQxllJIC7unHt9KwLNMxIXzu24HoD/Tiuh09FkWOMfw7mJA4G3saKoRNq22izcsR5YHBHy/N0rhnwb1nYAfKoGDxuDV3TL5VvJbKV3eWzHnPPXpXAyyLJJKYQSNmM/wC0PaopLUY2Zis7qFXG7I4HA649Kr2igsVUEBC3sF9lFErheAVV2TIzyePanWKwJLxngD5s5wx9utdIHocMxmtEhB/dqNmCOD/hWTGCDIVVcxMVGeee/PTp0rYh2Raflvm+Rgy/7fuOlZUY+zxyK+Nz5OOnbjFcP2i5FcCRrmMnqMLk+w/WrygOrMHXd5ZOQMgY6f8A1xQ2IooSRzs4xx17VWgZ4CyI+1SuBlRjB9v93rVEI+X/ABX4ku9TmLaxdukikB4AdqDHHyoOgPZvTjtXEXU9jdeTBaqs5QHaZBvjjzwxwf6cV618SPh/NFLc+I7GX7QkSb5I2OBEB0A4HH5143/Z17PDHLp9o4iUAgkYJ35IT8s/UCvq8GqbgpRPUpNcpY8O67L4bvZr60Y2qykPi2HlrheBlOhyP5cV7FN8WfHlnY3EltNBfDagR2jO9Ufg7SCBnHUsMcDpXiVxYJBp51O7ukS9MscaxYGFU4z8jZJCjB6Y5yCatCx1y/8ADkV5aSAWlqSsxB3SFFGWYDHTb1B5BBGBjndxudB2fhfx7e6b4nbWPFkf2i0ht38qC2Kbkk2nGdqqSjqD97kYGQATXE6b4h07TvEz+KJ4NsbzyzNaqQwi81SFGSMAD6f4U5bz96ttaxrefd2SO+1doYZ35ycAc/TnpirHiCfS7iLU7/Q4VjW1ikQXKPtE0uQMKOwPr049qOTUTRleMNUtfEWsXl5ptuYnvD5j7CT9xQFAGPXHI61a+DDMJ9ScusbFIQ3thOVx6jivNNH1VNMtZb+diAFAt+NzbzluASOncniu3+E+ta/ocl1NbaBHqsE6gvHvEUyiIAFhnJOevCknmtZK0BUp++j6ctxKyia2O1k+YL1XnI/PtXVaNOV2NqES+WoOBJwNx4HPYAjpjvXnvg/xHbatam0MdxbXdtL/AKi5iEMjqx4KAMchehA5HB6HjtZFlY5MZyPu5HbvjNeTI9i10dLrNrdppLX1p5S5cO+xRt287vlAyc7RkDB+UYrkdLutUmYWT3btE6H5VG07WPOGAHTqPyArrr65nsdGj0lk8xrosnndo9mHIx67T3xx6imWOiXFtpZubRN3nsZJBEMbFUnYUB+meMDHShOxk4HzV4x8N3FlcyT21wGa6feRIRlNuMHOBxwDnpxivpj4f6J4o0jw7b2eszxyR3LK8HkjcyBxnY/8ONqgjByD1wOvCeLba41HQbr+yNP+1zEKjNjc5Q8ZVB025HIrttC1vU9Mh0rTv7WRZbeO2t2tTEN8ZAUsjM+7BY4HHtgdaupK8LE0YuMrnpz2WjBY7u6hJijhkt1ViQ+JGG4ttyWJzj0HPrgcnJeaRBJaaeWa3kimVwVRchpOGyg44HHJH61j+IvEM1newWd4QhupPsuyF+jn+Fgf4VJ4JyOTjFQz3kd3FHEunRBPMG8EY3MnBTcgLfeOAxwfcVxch2qom7HR+LWtNJsL3XNEWTVLq1Vg/lKWbzSMrtVRnHfOffNeBat410s6DpN7LEs1xc7Z7h9wlubdYWyz4YcDd3+XjFe0aDbTTa/Pc+F7aURXrhdhPysMZJx84ADeh/SvlD4j6Hq/hLxvqOka4IreUYuIJnTdGyNzuXpuAPTtniunBxi5csjlxLaR4jrksM3iW9uYgZFur+e4hmYFPMik5yFIUgZ5HH0rKuVXyXkZfuLkDpnmodsZ1RYllMn38HOThQeckd6v3duwIifIYp8oxy3r7f417J4T3ufTf7IOrW9trOpaVdXLQC43CGNuEM2Btx2B2hu1fYNzrN3iOO6hA3YbeT97OMr0wB6fSvzl/Z+vns/GcM3mbTDKkhPXg/KT+HA/Gv07l0mzn8y5ReXxheTksAfTtnHvXl4uHvXPey581Ox5/cTwyMxijAIyByAgH8uPbirlrokTyQyySKAi5XBJx227Qdp2+wFRahaLCo+QeQORsBB+pHSsqTVfs1qBh44W+RmyRtHPyqOO49sY/CuY7mjsILKWIDzQMkYY4AHt+FcrqJUykZ3Mr467VHpg/wD1q17S4kuPJWM7kChicdce1TX8C3djdF1Xy2gb93jLHjaCuMd/fimij4p+NNwt9bXfluZVtryFGdhhW/hyuPxGPT614j4Zu7SxudSefLRGxlxzsDEkqFVsHltwXoee1e2/FayWOC7miYr5hVXBPB53HHoxxXzVJdvbvKu1gJmyAygDb2H4Y4//AFV6eH+E8HFStUJdUnlaJY2jEXAZVXsfT61RVgFHHC8YP+etJcFn2M4ZY+ue+ewzUBb50I7ngd/auw5iViobKbj654zmmlj7AL1J4PsBTncq+0cEcHPTPoPpUaK33mGR3z2A70AWE8vOc5OeAPQfpSrgbc9ehz6e1Rx9cD5cY5P9ascMR2zkHj/PTtQA3g4OeCDk+n4UESsSGx8wGAOgpGX5cdV/yKcVBzgEk9/SgBkycO3C5GMDvV+zG2LoT0Oe1U5mTaVDDHYDnFW7HmIgE++P0qWaUy+SFYbv4e+cY3fy9qnCDbs3cBcnNQQkNkbQfm/z+VT88FhuwMYPHXisJHWOBXIfC4xknoAf6c1Fu5GMso5OeFBp/wAvUKMHuegqLb828qGydvHQDj8qgY8zSgl07gAgfdP1rc0rVIbhRZsreapC9sYHPp2Fc8Xh+6QN3QKOAenao5laTaU3K0f3cfwnt/8ArptjTse3aUjz3MXlHPmDqM9Px/D/AArd8VQwwXKB3WKPymGQMfMpOQScY49PTmvD7HxXqlhAsCxJdFRiMuNrrt4U5xhvp7fljz3upXkyXGoXc0rHJwT8g6ngA+vI/D6VEY3N/aHs2m31lY3AaeaKEAH5mOByDzk9a8Z13ytQ1q6vLfLQkoFLDBOEAzj04/Kq/kA4d3DBjsyQcjvnk8GpAisWVkJCufl9h/j7VSXKc9So5aMx5IEC/LkhQB09PagWuc5DAcHOM8entW9tUnKgq3oO3rzUHkjHTkZ4B4xWnOZ+zMpYDtzgn8PXtUywfMIwdvqR6jvV1l3c/dwPz/CgIwwucsAAcdB6UucfIVIIsPl2IXkg889qurEqnduRQegJ5H5dqlG5doII4wAPUdaVPLfAAI68ke3P9Kg3IRF+727eiZ+o9f8ACpvI/Abe3P8AkVKCxXlSwPoOo7fhRsJHyNt6c9/p+FAEK2qNtHnEFQeoz+AqL7CgBCzc54YDB46fhV1kAxuB+UdunPHbvU4VMBdvAXp2qAMv7E4JCYYMBjtkjsM9OlXYxcxwbYZWG4LkAenarYhBIDYHAxngZH+e1MKtjJGM8A+mPT29KRa2KB1K7hk5l8xmwQmM8dOc8VMl3fSr8+3kDBxjj3A4q1LatKPMATKn5eMHPrVOeBVVmXI/jwBlc+nHTpQiBFlfIAXBzhccdfamfa2QEHC9ucsCR0xjkc/jSoA2SR8oOeeucVA6b+c/I2fTJbHJ+lAF6DUpZpTHDODhc7dvA4469B/Ku3s/B/ju9jinj0W7uI5lOxo4+MdOAK8yimn065ju7baxhwc5AHXP6Yr9Ffhr8fNB8P8Aw60TS9Q0S/klsYpIWmtTG8cmyRmLZJQgn0Kn60WOetWlTXuo+H7uDUdMu5tP1KGe0urU7ZbeZDHKnGcMrfMOOn6Un9qyLjDo4PJXdhvf69q6L43+P9H8b+PtX8S6XZzWsDwJZLFNKGk3x4UscAAY28gZ/WvCoo0ZmznAjyfetFRuKOL7nqi+IXwFcLuxgjqCD/P6Vag1O2Zd8gaJCflJO4emB9OmK8rBUD93ng/KQCDjHYn8ql8ydj/rGBRdo6fdPsOMH0onh0VDFLsetG/s2UYkYAHPAHGf6GmmawB2M8hySclRxjpivKg92mEWZvlAzgYA9BUovNQAH79mKcJ0A/DtWf1fzNPrK7HqhFvIBsU5AxuxjH5cUY2/Or4H3SenX8q8v/tPVB+7STYFHt+X+elWf7RvuN0mfm6DGOOKj2bNlUTWx6CLrecSNuGCuMD8waT7JZyqWQIq4BztAbPpyOn9K4M6hdhSH+YDv0BOeOP88YqX+1Z9xLIpwoCjPTnk5PH+RT9mw5o9jsBoWmyt5jxoWYAjnaB9CMVE3hnSJs+WojG09z/I9MY4rnf7Ybd8yOrEYY7s4Hbjp+Ao/tOWb5SzAhQ29ugYDtj26VXv9yeSn2OkHgu2SNwhQjgDuef6/h2q5FoEdvAkCgERjbgHvjseue/FcrFrt7Gp8mdlYFSQVBBzgcA9Dg9acfE2pBW3TBxjgMvHHGBg1zzjUejZpTjTi7xR3Jt5rfGI1ICDac/MvGP0xURlSMZkijyOnHQ9unArj08Q3UAHyLK6DDbxnqOg5HTvj+VSf8JTIcb4U29OQMEY4/D8u1ZewkdCrLqdeXsBhxs3cthT2/u+2RULm1b544QMHPHJH+A9K5L/AISW2xkxqOMcYx/k0q+KIAAnlZzjBXgZ7UfV32D2sDpBHBtHm5BznIOR+lRsqnks2eAcDp2H51iDxPbffjibHocZ/wAmj/hILI5aVJIfRQR83bp7Vfspdg9pE1vIjLZ54PBzkfh6dfwxS+QNuFkIBz6fjx179un0rLTV9PZinm44Gc9x0/CpItTs3CHfgr94e2D0wO56+1P2cuxLnEfJBFtKIcYXls4HHcDB/wD1VCxiKLI0gQMOg6g4x2yccVYF7YBco8Y9s4H8sU3zbFoioeEY7hgDkdMgfhQo2C4gtgw2l8dwHx1HU8dc057TAK7gCTzu7eg46f0pYXsGXBePBxkfX0/zxUgS1c5QocjBAboKYFKS1cMBIVbnb8p5/L27UCILg7sKBj5Rnj/61WWtoB8zfIuNoK/e3dOAKeLMo2GXocHbnGR0H+FAymbdlG3OQ/GcZAHb6j+VRMu9spGfQBl546f59qsvaR+XjJ4RlXGcZHI/rUiwoGCMX+VBt9VIAGBj1A6dqAKaqVJVlx82M+mRjb9B2/KmlSF/hVtw+ZuAMdP8MdOlXfs5bKiXeAGUDHfvmqxhnkwRLGdp6du2MigCFwzNmRVH47enGBz0zzn605FXKjoVyuOAeffp9BVgi5RlEgTodp4xn/6wqFUumb54gucDKjH5e9ADACPnQ5OPmBPHH604RzBQgVGwcjPOBjrSjdkDBJOcjO45/wA+lRkS7lLREKgIPoFGPxyKAHBVxnZtCnPHIPHT26g+lMJkK5XagGANvB5Hf0HpQhAAYKwWVT+C/wD1s8e1Eaj93lWX5ecD3OBz0OcYoMyAxu+5htG+M4DH1we3QjsKUw/3giPkZGOOfSmFw4wHP3D5YPQ+w9+1TxbGSI8MqLjDdiB6dfagCucpGiq3yDkHrjPbHbmnMjHFvGinjd0xkLxirYjl/iUMvXGADgdAPX2qQqTGochD1OAOnq3oO1AFTdlWz828Yx1AP04FN3ZUsMOvJBX5RwOelSIFeQoy/IijYy8EEdPwp3kMJcuQWVs+xOMDgYx1oAhilcN5pyNjEeg/2cL+PFXrdwkY+UM2M7B97J67+3/1qrGImZ5MFUbaxVuf0B9QaYY22gkglgwJzxgcBu3GOKLAWt+xSMBfmx6/h+tAZtxkLAKpBB7j06fUVPHDDvDq37to8KMdCemaiMaR9cOOABGMDp3P5VmWPN4Nq7iT1LDpx2xThcddq4Pl7lbH3s+w6/8A1qiEpHU7HbryCFXtz9KtBgEfkooAUYxnjtj6fzqGi0yQOTg5JzjaMg9ey+g5/KmsGYKuRkFsA98dsduf0pitECGIAJBQlc8Y5BXH60z7QCD2XIGAcjH8s8VkUSSQzsCsbfMM4wu0DsMZ/pTdsxHlOQ4j/hxjPqM+lWnWNYvNkcBGHH+6Bxjt/KlAQ/6thuwPpj+X5UCsUQkw+cYHy47fdHt6ipVeVGKhT0Ixt6qewx0q4FlCqsqhsHJGM5H9MHirKJDJGuQygE454wKBmVGztuVhgnIPy5P+RxUqT3C/MmGK/KSTwc/rntWhJ5QQsoxg9P59O1VcKv7xx8i9fT/IBoAeL+5V87V5IU4wFyB6H16VP/azjKzqYmHAPUADvzxTQ3zgKi7RnjAIXjp7etQMXABVCRjjdjoeO3FAFltW2M0hBlAOAQNnBA/lViP95JtLvwCeF5//AF/0qqpglDSSRsBtBKn8/p6Y/Gp42iMPyS53H7rcfQY9qmQFhrZt8chkdcH+IBSFPuP1qoWuo2fe/Ujayf3R/Q+1TC7V8hyNzbRgdPl/xqJNRhgA6HGQQE/h+tSBC0lwABljym3C4wQ3X+tXknvOSZurcEgEZ9vbHFSmW0CjaCgwDyeg7H09qjVbZz+4YMT91R0oAmW5vfIb951XCgYBBz/CffvWay35YlvkcddvRsjjr6VoyJHFw0Z3Z5AbnBHPA4FJJdGOIjGwkY6BlA7UAYl0bgglCHKYP3vu+9QrHqMoDCKMxfeAzzn2PC8nitW7MbYjREd1xuY8Nj04xzTVuYUVYgNsi/Mufu//AKu/4VoBjZmbePK3FeOeBn2/z2qvfPMUClQqk/e6jIxyegxj0+naugkCtKWjVmfHPynPp7dR/Ks++gEqtDsYbWAGO3Hp71rHdGT2OHu4Ps4VcphwTzkMB9ePyNOSSGKIuqEAAfMP48cVd8QL++jj6FVDYYDoR36dPxrDjGQQ3zZwflHHH6CvXglynj1ZWdjQNzIEwshC7dq4G4bfUjoT+ntUTXd1jyftD4OAqg8e/wCHtUDtIGb74Krn6jPPuK6Tw34VfxSsskE8cEUfmbsuFEewKQzDBO1t3X7q7cEjK1XKjLmMFZZACyzunTk5BA6cYPGP8KUzzEExzSSFeGDDgDt9BiqMcm7iNsqRuyBz6Y/z+FOYLvYg5XCjGce3Q/1FOwcxcXUr/GfOOd2CvPzLjnPoAe1SR313DEGU9uWHQfgaoF1kPlF9oA6sPWjzD/rFPQ/MD0I/z0qvZon2jNN7+7VGVyBGQMMiglv6CgajcE7YtnHG1uoz3qgv8BJ+6SFxxx70hAxGxIfPHYHHp9KPZoPaMu/bbrcGGPl5yOM5/wAKUXtxv3IMArkBuBkD8aoktzGzbf8Ad4HFIUcYb5Sf9lgDg/8A1qOSPYXOy5/aMjKCYhlwR0XG4dcgU3+05kDgRsgK/wB1RyPQYxVfJHyKR90qcdTjr149qcxHlqwQ9MbfQD+dHJHsHOx/2ubCnKgOOqjP5g8ZwMCmSXki7id3JUAN0z/T6UjyR7fn+VOT8w4/TofSkH2iRvI2ckDYMdfbJ74ppCdUBMGYiIYQ7htPJYjuM/lTkK/fXGQVPHXPpTP3wkVpgFO48MQAccdqPMCAhRww+U45z2BH9apIhssRSDZsZtrzE7vTb0H5dqV1YnGDyflzknaOCT6CmrIeWZFZNuMdBkdc+uPSj5GdmB4HOTnGPT1ANBA0qzZxtI27Tjjj0H9KU/Nnn5k+b5cKBx/WgKQMDJ4PHRfbH07Cmu0WyV/vAgn05xQBFmNADJhox/B7gcY9vSliRV8tt4aXccE5PHYDHrUcQb926EdADgYBHoP60hgXcXjZNwbjPCjaMg/0qWzZIsslsqqHYqR8vbgDqQPQ9qcTAfUEfgKlS0QR7ivDYx2IOO+O3pUnljHzqWXbkZ43bfp61m2XY//S/T8seO3H6imA9f1p5HXaSN3HHQ/nS7cfdBXjlRz07/0xXYc4mMrgk9B+hpSc9hnH0FHQruwOPoaMbTx1xxQAYwPYjkH0pOg3dh2PftT8ZG7pjA9f1pv6YGaAGPwxVuuOB0GD2GPSoe+/GcDHy8ccYzmnbucjgdM/QY/WmgdF6A4x7dKADDY+YFfTpx70nH3ieOvHTFGDnYQVzwAf0HpS54yp68Zx2oAbj0yR1HrS4UHLjqM89u/WkJI+nb2FJnb23YA6/wCFAEoORyOhB98/X0oA5KnoecelL+vYH1/pTMAJu6AHHSgB4GeOSf5UuRnLDnHHsRQcKwBGeP5eooJGOv8An+lAEZyCMcr37Ypx4ULnA9aQgFTk4GO3+elIeRnoBjmgBeABx83THbinY9uv+eKaD27H2pwJ6noOM+n9KAE68CpAo/Tg+mKRR82DjovTp7f5/pSk9FHc4AFACEDb16DnjGKcR82fpjpyR0pD0ZTjkD8gelGe3p6fyoAdtxwe/T0GKOdvoen5U3kcLzShl5weO1AC8YBI+7nj1zS7uF3YLAYz0/yKbkcU4YA7Y7jHPbGO2KAFBG78Oo4xinZOAFPI5HFKoQp8x46f59adglRtGPl6Hjj6UAMJwue+efSnEdgQD2+lN/8AQew7mnAfKR2PHT+XpQAmMk9j6Yp+w7T78e1OQKRgDOff+vepMdMevFZgCgZwOe/TjAqdV2qfTg0iIAQm3K5x6Y/SpUjLfIvBJ4XHT6+laASRqHbCkZ9P0xTmjyOvz/p6fpUqjGM4GOB/X8PelcArtcAZ4x/L86zKSM3aR7diO4/CjDYyec9AvB/Wr7LuO51C44Jbq2PpUPl8DHT8qCiuFi3AsuFXn1+gqDaew5+mKvbRtXtuPH4VE6AN83t7YzWhmUgMD5ePrUoUAY7eo9u34U8ISMg5I4A9qU8ZKc8/rQAuVJzj8KbjaQDxg/0pxAHU44HHTrTcjJ9f7tZmgwgnHHQ5/GmMuevO3nGP6VIQWAxzweegFA6jaBwOvTn2oMykykdOewHt2qMjkn2x9KuHg4A64689ah2KQF2jA7dqAIwPXkHjg1LnuAcYx7Cm7QMZ+X+VO7AIc/jxj2oATAPBGacARjP4YpoONvPX9P8A9VO6kcZ3ccdOOhoACB3/APr03A/+tTs46frTeP8A6x6flQA3g5AIIGKbtBAx1/wp2Dke3XijnsenTHFAAPl56D/P604bCNvtnp0/wpMY9cA59P8A9VHzchR8xHp+v1oAcD97uBj8vapVGBg9f89qaMA8fdAA9OntUoyME9Bz9B2oAeOM8DGMEevpSE55A6j06Uu1k65HfOOKYQqrg8ELn0/D60AI+cYH4fhTDyfXHpUmOcdfY9ePpUbE4bHQdBQA0YHIX9e1KFQBVbOCT1P6fpQOOQSOPp17U8qwBH3uSo/oMe2KAIim4gKBk9c9vT8qjMRwSnGRgEcfhU+AxwOP6U8J0xgeoIz+IoArBPl6AH07U8pgg+3QDFTBfXH9KdGu47AOx96DQrqoAGc8nH5UbQMgdPpVnynA+b7pxx7mjGQB246cUAVNrcAn6VIIv72SPUdAKm2EKOABnp7UqooIx+GOwoAjjG0Y9sDuRgcc1KFOQccY6e4FLnuRt+nHNOTBYZ7k5PbpmgBRzkEgY7d8U4AHA28fmPpUgVcZfGO23jAo285fhcYLDt+FBmKqsibMAAk/KfTjH+RQYl/h4CjC5GcZ9MVOgHOB09eR/nikYZG7Pp+VBoZjo0RGSBjpj3HamnIwepIHXrx2q/KwP0OdwPXFUTxnfxn5fwH/ANagAGfuDvnH+TSr7dlH5005BIH4dsflSp94EdsD/wDVQBNGNg579qup8ybOByRnr+I9KrxjaoUdc5I/z0q2gxtA45zxQZl6NeQO2M49O2atL91T93BB6fhiqkY6/wAJ9/8APSrOWGeRwOmO4oNC7Eu0/L/kVocE8cVlK4XBxjIq4kikAcciswHSI6/MABz1Hf2qHeE4IAC4bp+FOedEO09M9uf8iqmScheRjHuPpQAyVy/ytgcfoazpS2GO0Dtz0/CrcrFj5eQM8Y7/AOfxqgx2EkcZx949hWgFVhgBT06ZPc+n+FMDchTxz1HaoyQjEfeVvX/PajeQD2yMfh/SgCRyccnJwQR12j/61UmUk7h0469MY9ParCkZ5+X64HaogoxjDYHzdOMUAZ0i/ezwSvbjNZ8mev3cDmt90O0cdfyzjistk98cdfX1oAynQAbcdKjYFcdvp29KsS8OwXkEbaqFfmIwQfX27UAVpflwB+P/ANaopMH7o61OeOPp+NVnXjAHb/8AVigCqSP4fT+VHGcDj0//AFUrZyMgfT0I/pUOctjNAD1OGx39RQAeuevtTwNoJGOcc/Sl6ADofagCMKOgGCMH0p3XAH+Gafj+EcfrxQegH6HtQBXOV7cYyQOv0qB88DuRkdqsnHG7PXp0P0qq+V4LA5HGaAIgWHPQcfXJ4xSbqYwJbkk4OenFMDDcFY4z046jP5f4UASYPeomDkcjGOR9PelOCMtyDgf/AKqTa3APOTg89sUAVyqt97H07n6U8KoG4eg/AU4oCdrDg/oPanbCB8vBwORQAAbeB9eKTAAJ27QOeeacAcLgDp0/zxTCVHA/+vQAvQqTx/h7VFJjnPp/L0p/mDgqTnHcdvSoy4znjn06fTigCq6jnYNpUAj3zVdhs6nqAeavOMHnkHp7VVZQMYxQZlP7oAHQ9vQVE3TjrUrAqcfgf8aj4GO/86AI89OOBz70wAY7Y/zxTvp2pq8jmgBpTg/z7/TFQurcjBwR3q10H9KY4A/P8Cf6UAVsdSO/GPSl5PT6flSv90gjH4UwkZyeg44oAcffntRjHGKb0BG0j+n+FLnB4HpQA0j9fSoz+J4/zip/XtTCO3rQBF9KjOakJ71F3/CgBc1HRRQAdKbmj9KaaAI6KKKADuKaOB60vb6UenbmgB3tTqbQDQAv6UtNpwoAWnimCpBWZoOFSioh6U6gAJ7/AJVEWFPfiq5PagzJaaetRhqXdzQaCg0nXgUnA6UgOKAD6UfWj6UfWgB/4UoxTe9Lx6UAKfakHTil+lFAElFMBpc0AOooooAcPSn+1MHb2p1ADx/KnL60wccU5eg9qAJMDpS4PT8KTn8KXp2/KswHD/61Ozxnt0pmfSkoAU+g/OmdelDHimqc9aAHD0AqRT+J9PSo/wCdPXHSgCQfKR7VKeuPxqA/3e3rUuc49uKAEpwOKUim7T0IxQBKGyNvU4wKVT6DtTOo+b0wO1OzjnGBjFAFqHC8t/8Aqp/Tj0qBH56d/wBKt9OPSgByDPP+RU6jjnpUK8jZ6VMuO3X07UASH1/SmBsH0pCcIRj8qjztGPT+lAE6twFJ6dOxqaM/xc9O9Zwfd7jrxVhG4x260AagYN+X4VICCvHbjHtVaIjAHbOcYqdSccYJ9On0oAnUrgdcdqtox4IxjFU1b7uCRnGB3qUdcY570AWQVzx37dBU6Hj/AAqopwAVH3sYz1/z6VcQfdGOvGelBSZMWx2BPT6U/kLnGePwqHByMdqnUdDzigotQ8fSrsYx2B+nrVKMY9s1djPygHpQBc+XGME8DANWVPPr61XTDcHHtn2/lUoA389Mce5FAFn6cU4uB71DnAFNyTQBcDcU/tVUH/69TLj8O1AE3UUZzzUWcdfrR0/nQBNnnkcUcH1FRcAcZNSA8Zx7UAPr5U/bC1Nbb4b6XpH7rzb+9VfnYBkifdGX2dSpBxu6D+X1XXkXxy+ENz8WfC1pDoNpaTa1p0weBrmQQ5hxl03FSOwwSyhFLH2oA/ILWtJTVrEWNjd+WZImEiA/u8Rbfug4yCPyA/A8/qWgJpdnDZ+IGDag1ywt/KA8hkUjap4Hy89xwOODmu7vb62j1W9tNWtWhvdHu30+8jjI2pLGcFG2nawU55yAexrlvEAGoaqt7cjLsuy3iKhmTHYgdyRzyDxwaaJZj6rrGoWd2LW0jWSBeqJh845ywK5HBGMHA4+lYU91pekac8jmRZyQoDENLn7xIHQde+P5V0GjpYaeGtNQEi3EpUvI5PCjoue/19+MDAGH4rv08uBfsULwzTGNrvaG2wxtk9MDJBORxnoOvFmTVjmrf7W9tPZWMTWfnKu+SXIYqp6Bu27IGcdOKqTRpJcz/a3USCDG7aEQOVAUA8Z+9nJxjHGO3oOnPpVnZ3BuRLDakZijuGCs5HB4YbkGRxlsmuGstMvG1dpr147gyF5DEh3x44ATOMZTp6CgR3XhfStKXw3NqniG6kk8qKWOGASEFGj64XkHaSCMcYySDWZa32sQa8dC0KeLF3ZJeF3VTiPdtXaG4yQfwz7VnLaJaSw/aj9pt0kaXY6AWwbcC2Ez3xjkcD9LEehNreqX2rqsyw3YigVIFYERRqAY9wXAAxggdQB2oAr6n4svWn8rTbL7VIoCLKpWQezhFwCc8ZwoFS+DtMkE1xqGp2Li4RSYHuFCxLIP9ke54I4UD1IrpbTSbDTokTRwkEJc+ajcu2O245GPbgCqHie28VXdtPc2Lsiwo2ERRl8Y9/T07DpmgC3Dqc+s5EZZLcJvklBAY9c447EY6A+1Ykwik1y3Z0EMNgmbQDvKT80meOp6Z+vFQ+GrqaDTIFeePz5HbNupDSQxKSDk9NxxkdsYxkV1er3Gl+HbM3mpOGuplV4bcAMcr951H8Ck9/5nigD0/wALeLv7Y08eH9flQTM+22F0uwzAgH5Wxyw7DqfTvVXVdGs0vhaQm3U7VbyJJlO7dggbT8xHTAxivnTw3q1t4q8X2UfiYOliLpBHGhK8AMdvHPztgZ+8F79Me33Go6Pqcz3V/YJK8b4jLMyskSgKgYgnOBgYw3Sp5S0y1GTZSmKeHyUPDeWoYMueQMcAEU0Po+syyIURFh6IzdiP4Ppjmte1t7LWLRZNLvGGw4Zc5IxwBjt0qtPfNojrFqNm3ygFpsKQU/DtjrUjEa20iziRTI0QBI2ht2SPTjnH6VVuXinsTYWcqli2FVFIkc8Fc4/n6Cm6rZafNeWc2hTM4vCHlVM4UN7jGCORtOOxPArpINB1G3iilFis00K5ibAEhdRlQc47gZPt+YBl3thcjSmv5Lfy2hGAxwZOuAGBxu/u4b+9ntXF3l5rOu6a/wDYV7Y2/RUaZyjqODtRSu3oep6dBgjjo9V/tK/tnFzYTJLJlXV/3aDp3PsOORXH/wDCFS3FwlzLpwaEcSpHIFCvwcH0yOOy+/agDXsW1uJof7V1iwfaoWXylAYgYBG7q3AqtqPiK901/strcb03bfKJXlf73mAZx3xUcnhnRYd6QLbwvH0OWf6cZxiue19bfTLPbbYl2qmcLhewAX+dAHZWd1qo1GOaCUXCoMpvbHy++PT0pI9QuIZ5LmS5eJ2yGZe47qOK56DXruezt7FNLivHeHzN4m8l4xk4VvXAwO3pzjJdea5qspjiggtbKeID7se/Z6gknB9v0xzQB1R1qxSDyl097mYhi0sy/ebnB75xnt+lcJdXNha3kEmsSXK24j+f7NjII68kjAxxiqTWXjWZftV9qUU1uOVAATg/QKVGKx9S1GxsZXsbxY5SB8pJDpj/AGscj6e1AHaf8JZp120cWl2uLCHy1bztrStnGWc854+n4dKdqF5ea400GhAKIjxMf3ZwegXvkj6cCuCtPEulWkbQ2lrHJK427VA2N7YH5VHrOv61aLbwyeTbRyERvFGyllDD5c5ycduv0FAHpkFpD5Edm+uxRXAKvI0xOGOQQq5xkD6fhXMare20OpWi6RqcTyzyf6TsPybscFeBjcc8Z64Fef3ut7NKFrdw5LlWaSQlvM4xgDHy4H4VkwXdvLZukUYZ43HzZ6D1AGDxQYyq26HYXt/d6Eby5Z8y3L/ewGYFiNxBwe2PbpXdaTc+Lv7Mh1dbRWS8i8qJ/uggezDk8/zrxfSorrV71LNLee5hjbzDEoP44IHHH9K9d8O/Eyy1y+m8Jay0ul/ZIlkt/KAwoQnhdoPzc4+bmgmBJe6Lrz2r3kU0ltJJjzMkjyyAAu0J93pjn8sVk3viTxPpsaQXgfzQio29QC7nHRu/8/avRdJj8LXOoT2f/CTyWCSP+8N9NHHvAJKlCyqFz/e4x0rnrefwPrvie3OkzXmorpU6XuGXctysbKfkD7cdgVfacUGhLbW/xKg02Cyubw6axYXEsBKYjDZKqwx1CkHbuxnqMgY7g+Czti8RXOraleyNOFaJ5ESN/L/hUbV25wfTj36+S2PibUNe8YapY6rPOlvdXs0trExzIUc7oolY4wqYwAAMDCjAr0LRtR1LSby40y9mJtE2yQ+Z8yRnqxPb+IZNAEs97fXr6y09hBZxoqW1qWjR5DcyAchuQUQfeXBzwQRg1xGseAdUh02K41bzmtlgEhZJA3mPnhAo3MOMAlgF9PSt7x74tk06G1l8Otp00kg3O/lh2B6YG37o+pPbFcLDe+KL7yLOYiYTbbh08xgjxjDBl5GPTgcZwKzA6zwj4qkg8JPNp6mNtPf7KYJW2sgBBBcEYP149PUVf1C/TyrXWZbeQa0sOWaAKNiHOFZcYP0PT9K8budUie/1L7TahLlmX52K+X8nThdo6Drk5xnHXK+J/FGrXlrFpUB8ueONfPRE/eDZgjBPrgE/oK0A9f15bvUbCyurLKyTRJNukAbzWIyA3Ppn2wMV1E+s3Or6LBaXWkweRtaNbR23hYwerM3O7j7x5J681xlnrem67Hpd4s7x3NlFmZccfu/l/A/Lzkfhjmth7m6mvba5+yzRaVwZfs5CyKCOoI549PSgDF0nwzrGp3LWvhO3uGSMjmKVZI4d2fvBiFUcd6457LxfoOqzXesMmqxDcl5ZIQZBAflJ2jjjqMcZr3nQdCudBurm58L3FxFBeSLGwj4iKhASvltkdO/5YHFVB4Ci0+O5liabzbssZbid98jZ7devvQB80+L9YuvBl3FP4OldI7lBcJ/EnA5Uq4yOmCBzW5bXGs6vp8PiDULZ2umTERjDIZWAwflz90fyr2CLwN4ZmlgfUopZpYMyQNNkR5HbgdMdq6W48OvLPEi2o2IQ0DoSUQHGFGeOgHAxx+VAHg2h6P4/8RRJb3tk0CQOPJmmGxffBPX047V6U/hyztwkKTfa7jyi7wshhRXHbnoOCBnPSvQNS8N+IZbQPceXAEYBZF7Z6Apwc9K50eB7nzhcXusXPnJsVkPRD0Axxxj+VAHzLqk+pP4gXS7a1cXc7qBjAXtnnsP5V9J+F/COj6JbXWr6sr6lqFvbvJGxGyJZV4CKMYz0weeD9RXQaZoum6HrdtqDQJPeRn/WScrEGxl1U/xbRwOx+ldZfajHa6ukulxrdKxIcggJvOP4eACKzVOwHM2+qs2mQTamkM97dqZoYYcFvL9ZOo2/pnjtivBobPxDr2qXuo6iwtIBJwxUZcAFQFXjsBzjB4xmvbNa1bw9odje6npUCR398NlxxtXcTyEUgbc+wwcc9K8o07U761lia7MUkMg24GAFyOue2B9fSlJAZzaA0F5LZtPg+VuiO3OcHoORXV6dpUmjQXNtqDLJJblFizk7BJ90j2bsBzxyBWHrcWuWZtNXt0S8tF2NJCq5O1SDlWHqBj09q6zxGqarotteWVlOs9/chIUOQ0MTqvzSqueB27KTweKzsB57qWnXg1pbPy4Q4O+JFGwbW+bJA4O39KI4Ps1tOU2+aJSJcLwzdPlI9Oeak1K6nubwXkyNBdWqRW6B15Z0/i/E9D0xVRpZ7vxDe3MUksVr5QBVuULjAJH8IB6j1qAN210t9SspNTnutnlnYqR/wkAfM3HSsRrFUjeOOZp5G/do23ao2nHH8qrapHdMn9hqSkN3MjTyxn70an7pAx0/XAre27WZLdAyw/cA/gQDAwPTb29KiYEHlLHIVVm3sQQx4UDGPxH9OK1bGc2943mxB1BU8DnpgEfjjNYckux/nGY0i3HGOn4dAOnFaFtc2j7LmaZ+PnwMewAA9vbtXO2AkuvWMca6a5Pmeqthcntk9/8APSttbuSWwsI4n2Jv3Zhb75Xoc+v9a5M6IdRWS8eOSCINtaTk/vW4GMYJIrtrKzjguBC4B8uNZEAJO2NBln74JHIB9qcOd9Ro8/1vUrjUry9hYsqW33Qv94dD+favQmkHhPQ7TTUQfabsAsCflQsB976dh+J98OfwxqGpanqNxDi2S7lBjaUYwkfQ4Bydw/KsCG4vBdz2etzia+MoSIltwRFwM57KR/Kr2J2Of1Wa7nuI7aRt8CHzMkfN8nAGep9ec16N4Z0WN7N5pnzLdlvnB+ZI9pUbc9OeO/T3rntUaO51zT7DapTz41k4xuDNhv5YNdjLqyWupW1uAvlvOqKIvm27MDy+g7nA9cUUxlXV9Mj03T7beTFBG3lqHH3edzNn1I7ACuL0rSIbnxFPr8ESqBDsWVuMhf4sH8seleq+PYre/vbW1S4RVjeUY2gjey456dhiuTttIuNM8P3O24zc3BEcYxgBUOCB2BXnoT0GDVVGTJHNyq9zNO+MeV82MevT2we1ZlxotxfPaeIiNlvYOY8bd29xz7fLwQfw/Dce3ks7I+QmwcZzzvHfnsAPwrudTW20Tw5Z2Kp5pkjCmLGNzN8wbjOOOcdq4krko5O3vLS0t9rttLAfMxzxnkk+3T19KtSTzMwgCiR++egUe3b2rzkS6jN4hi+0qqrbArHGoA3GQ9xn07dq9ImEit5gXG35SPXHNc9aNrENCWzubnyUIO4cAdBip9H0+eXUmvS37lQXJccbU/8Ar1Y0iJDJvO3Cqdu31b/AVuWBjtLKQdDKDEPQKOv6ViVE8H/aLXz/AAXa3UIz5t7HbFsdi+4DjA/h/T2r3SNWtrewgchWjsoAc/dUBBzXh3xoZH0Tw9pEWTHLrQdsfdbYoA+u3p7V9cfDPS9O134kafpuqW7XUOzYIi21WMNvkb+mUXC5Hfgc5xXbXdqNOJo/hR51Mss1hHcxYIt5/JCcZckZ5HBGB2GT7Y5rl9XSe7u7WO2iJBz5rduMfof6cVteKvFXhzU/El5qPh61istJtGa2tEgP7qZlJzKgxhdxGeOMcV5HrPiJ4PPgjmf7RjeCzfKBg8dO/wBKyjTb2JTsew6HDLdXwtziOIHYF6tnAyQBz6V6Ldp9nuYUk2iN2DMUBDNxweenSvlrwf4nub7W9NsfMK3AuQp+jcDGcjH/ANavrC/QiRjcsDsYBWRQpbgY3heAP/r161CDgveOilI5bUNRtrjUodKsXia4juT5kYcb9kRy24/wjpk+uevNcV4t8S+GIdULreo7Myxnb0O4bRj278cda3dS8K6C2tDXryCYeVzJHE2I5ywwzHoRkYyAeT1Nec6/4B029a2vtMSWysY51uBASW27ANw3NyN3r/PjCrxutAm7mrrEtyqRfZvlNufmYH5gQPmUDjoO1M8P38t+0l3IB5MEmC5/iI7AegGD/T1bJbLqN6JbSFtsac5BC5H3SuRxwSDkemB3rrPDWm2C6dDd7R9muZn2pxj93heRnHPp0AFcUMO27GdjS03SFupBf6jE32QoWjQ4G9lPG4Y6fgK5vUJwNZkTCNF91VXLAY5HXB9v5eteoSeVL+9USLAmVJHygKB9R/8Aq9+nmuuI89+13Bjbt3kjoVz8o9M+tb18NGNO0RumNt7gzO4uEOcbgwOeB6+ntVll2vFJ1BG3k/lgU2ztJgdrqyjbuckdh+Qq7sgnRb4MfkIXgE8jp2H415PspE8h5f8AFOwWOFJXtppSISfu5HzlRtAAwTnqOw9q4T4d2cmn3F9JfQCBtqsWHBzk5Xn+LkV9I+ItlysKugZGt8nPUHIringhEzyJGAZFDY+npiumNXkp+zsTYfqFkt5aRwj/AJ5BuPQ+1aNgzQtG56KixjPB2rWfYNsklJ3soUbc+9Wz+8AJweDgVwkl26nDLJI+R5i/d9PYVzsC+dcBCMjhNpFPCyTH95iJC44+np7VfsodsjXM77I92FTb8xx9KANJgyyxoTnn6cVBpuIdW1FuNq7AM8jA5/LmrEssTyySNkebhVX0wBn8KoBkWa+lX5t7xAAdwBQBymgzNJ418Yx8/I+nDOOuYz2/z9OK2GjD7gw+Zct6KQOuP0rA8KiT/hKfF8rn5Xu9PTzAOBhH/AVuhhO7qv3VY4HbqcVrVVrARRiN2jZNvzDDDGAGx8vFa0Y2TlmxvVMY/DNUrqJ4osIPnb5t2McD0FaKKFjkmLZaSP8ALApAdLpN15OlguOoXHPGE7/WrVvKv2lZEYAbtq4xjHIz+BrkUuZFsoogduI8fKoyW6fpW/o8rSG3jJQAMAdvfbkkH0zXO9zTqXvFTJC0BG7cgPJ7hvl4PtiuaKlkjmlyWJ6D7o2jrWv4jnN1MHkbBRxlcYXB4rHkYBScBAuNuOv1pdTPqSbM4ZjwFypP8Pue1U2jUoSWwSeegHP862Y4vOgMsh3NkrheOB0/AVWkhJ8scKkbBjjqcdqzegElhbxq+QTuTGMHgkewq5chXbKEZLHcv+GafDti80htpY9MAYBHFRZQyKp5XqR/U1AlIkaSGSzfcBuX+HoOOmK4lgond8qC+Sh9h6D1rsNQYxwupG/oA+Bwew98VxdtEZCLmboTgbvlX0x61tTBmnatlkjUt1PPTj2PpXY6MUEMsgHH3XCnOeeDj0+lcWu/hX5kHOVwAgrsbCXhfs6IQy/Men1GKVUIlycLFYSTfxEc4HXNea27Ksjq/wDe3YOO38PHp+lenXPy2pln9RyvTHFeXSFftMzDI3nqMdyc/wCfWlSGRuMn94SeoBB4xWjpCLJfBNw6JnPX6/h7VkxsSys3yEOePQAdhW5oAxeOx+YIhU5HQ56V0fZA7kZaLIwEV9p55+v/AOqsqYyR3qxKA2SAw/8Ar/Std9q6a7Y4V/To3TH8qxmXzpnkyV6c44HGK4upci1LKG24Jl4YcnGWGP8AP06VShZ/NRg33WGQOB+Oe30pJJNzxKkXlpuPPTcQOOOwqnbyL53zZ++uPxHA9ulHQgk1mzhurC5spoWnS5jlVwDnPGF/IdK+ctb1i4m0JLdhGI43AuF4UwjjaVXAOBnb7Y719EXM0j3G4ny/3ciJj7ysQ2HH+7xXzq6aNf6fqcWt3txbT27rGw2b2eRySjNxlujewxz2z6+VbnZhOp5vqKW94MxqQ8CYCZ3BVyTlT6EY69AK09C8bT6HNKLbS47mCEFgEYoUPORkqw+Ynptx1xUN/wCUWij01ZrZgn7yKT5FOAMHHRs49gB9ayQ1va5iyCzv1UAcHBH4gj6e3p7x1OXKRa7qf9r3Mpt447GH7xtoMMobGWAYYHJzgdO2K6SfTI08CyTWbF7ZYTI4kXaxY9QV7FT+GOlchdQT6jqBg02MkykFVBAG7gNzxXrDaJqcPh17G6TyhFYtIz8GNXc5Vcrld2OoBbHHaguL0PkibZ9kt8dfmHX+Hca+m/gxFEtlJqVyyPsSIGN0zuLNldpOcMOOn5jrXy8PmiWP1DfmOlfUPwyElnoEbImXKqNuP4j/AIf0rSp8JjQ+NH0lodlHq0d2Lpmh3zYiJVS6EDkqxBAGeBhRxnvyPQNO8PWaabKYrsuyMTGjr5qbScdcqx3Hnv69wK4jw3p96NPInO8udzLFku3QZ6YA7YrvNOt2iiKbU3Ywq8HHYKceteJUld6H0C2ON1PxRDaL/Yl/ZEsT56Pko8bAIgPIUMHxg44x146VDqMmnAWtvO22TZHjJxuToqkY2+mOnUEenqemwaNqcR0/WgHWUl/7u091Y5+5j6DHFc/rvwz8F6rqUuoadcz+H711GLqJiRJ3O63b5NvHTK5xQpCaKH9mMlgnlYWeVvMc8cdwMHjGenb2ryrxB4BivtSXxDdXs+nT2MkckzLLlX2H5QG+8spbaFwSBnCrnArU8Z6N8YtF0IWwA1eFAgj1HTXIm8rcGAkibDhgTww4I45BGPH7vxtrN34b1Hw1fzvdfbSs0e6NkliZZAMbxhcKqtwy43HIArWKuZydjuvEfhG3az1G/ub4/bHnYTh3Mhhyf3ZJBGclRyR1OO1b3hLX7+/s4bqeILKW8p5eJLeaSE4IPdCR/EMc8g9a8tuH1bxFo9rA32q8NjHsnmtVLrg/dM23jonBzwfpW7YXGtaBoKlrdotPklJmUHMxLHllHRQwAU7tp56YqnTurEKVj6a8L6/pes3s2kyn+zbe9tjCl2jBTI7N9xifkyOSuRkZPPOK+dvilb6JqPiRvDWo3ks406yk2Xqy5eMjn5uDuG3aABnjA+mFD41ltI2vlt1j1CymVCn/AC7yJJkZKjYeB93G0889KofF/wAP6/4Znh1vVpbcJrUPmSTWJJCSxAZicgY3/PyASCM8cCihRcZIK1RSgfLkKKupRNJH5bKwUA8HJOMnj3HHpXf+J/C2qaTpdvq0ijyZnZF3n5024HK9geuBXNaJbfaPFtpHMh8tJgzegX16e1ey/G6zuzb2siRSfZ7QowccRl5doAXPBHHOMgV6TlZpHBGldN9jx74b38mj+L44gfKF0fL3+gJ7fQ1+vJaSDw9ZvGhcmPJA4zwucn8emP5Yr8aNJZo/FFmd2G8wKhB7kYX9TX6/eCHu7/wRpb3UkizRWuJVICkOMZ7cf/W6Vy4uOh1ZfKzcSASPcyl7gD7pUJjAWvMtesrO6jNo0kiASI5yeDjKlQOhzkduwrv72SdJTHKdsYIyxXqB3yPftivEPijDqmt6FJbeGrmaG6haN32ZTcjlcjcnoOo5J/OuCKuetN2R6lY3/l2q27sUeMAEqMAj+8PcjrW5LeWzwfI/DDPT16fhj+leUeHNSuTptnFeALdvEpulbqrYHDehxwfxronAjj4OBN0Kn5VUYIGPT/61WB85/FKNX03VlRd8THaTt+VUOOh9sV8lFzHdxxwYUxouwH5gS23H6V9m/FRJIfD15ASqkyR8juScHPtgV8WWsSXF6vIRQUyc9FDKP0r0cL8J4WM/iHa+LNEfSLO3vJAskV87LHhcoojxgZ4w2T+X445aK3TzMoPqy17n41sjd+ArS+beUtbpZ1ZcfLGwCE9OhOfxrxbydj8d1O3tiumMrmLjy6GNImZ3GOu7HTjFNIOMYyOPwqT+It/vHtxScCQnGTwMY4FUIerYXgkDp9fQVKNpcD7uOT9emP0qPGFwwIH50qJhiAc4H6Y/LigBMkjc474x7U3gHI+XbxkcU8jHVfTHpxSu6nIRNvGc+vbFADcYUkAtuHboMdKtWbbE2kbtvAIOM5/nVcMSH2gRlQSMcewFXLOKU2q7RkE8DoBUs0plveRxwvQKvXGOv0qbfu/1bAbRkq3QDFRRAAAAAAc5A6VNuXBbbt/Ut61hI6xobjaDuz3zgnH07fTinJL8oAYYOenAx9Ox4qPI4O1h1ByQAf8AOKQY67Prt61AyUyFlAbHXHGMc/1qNwpI5wMbuPb/AOtSk7V4Cn+Hpjj6e/Smbcjb907h93pt7fiOlACsFyTk9x7Y74/wpdmzqegA+ox+lPCgs6qducfgf8KTbkdegz9fw70ANI+bP8We3t0o6kh5FBHPCdCPp37VIEYHA+6OhwP1NKFGCkWSwHrQBCIZiNxAbPzHt0p3lycYx6c9vc1LhQPnJx6NxRGm7Cg846j9MUrodiEKVw3IJHfn6YpWAwUzhuA3pg9atFSeduT1IHHHY/So/L2qCyZXgHHY/wBKLoLFfaQy/wAYyCNoxj0qvIwcAHPLdBWhsXHQj5e3FK6gjYeSBnHsOmPpTLKH7yIjYe/GOB/+r0qUTHhiucckL1HpgVN5Pl/d57gdzx/nFQ47Z/IY9sUAWYZl+VSuMMePTHpRG+MkN0z74qp0bZwfQH7wI7f4UqtGAQPn44A5wPQVAGlI5XkLk45GcAcdv/rU2NnVAVG4HI/+v7VXEqrH/d9Dg4/+tSkfNu69xjop6cUi1sTPJvjBdeBjj6dT1HpxTw5Bx5m5TkkHr07+vFCK6EmRcKCCOnbtTyAp4Hy88AcZ/XNCGI0csqbhsARQhYcgAf8A1qzpEKOSRyqj+Hjn2963LZ5FO2HkHBOQMqDVG7bgDO7zchcHGQOvH8sUEtGRMgkLeSPnxt2/1r6IsLjT9F8C2txdk5EBZ1BycydsDjrxXgeEOE2kP78V0Wr67Lc+Hl07EYKbU+624qvPrjjj2471pA5a8LrQ801C7mv724uHbBlbPT8vxp0JjEYV0/ED8PyrYv7KO4hiubcKgYdAPT+tYpSOJDHNkE4wcev9K6DjaLII3qW7E4OOw61LGIsSAgqM5yOuPQVQW4JkC9uxPHt+VXoY2Iyw2gqc542gVMhxJtir8vmGQKPTt+FI8Q+6RtPO3HAPtj0p6wOwIjABA6A9R74qWKHC7C2FGcL1P0FRZHTCBWRV43KBleAeoz6VKqR8lz1AAzz/APWFXfs6lVLLlRxxxnHT8KgiXcBExAVSeccewxUHTyDJI96At95WPOPlOOKtbFkQ7h3BI6dv5VNgImCAcYJHVRUoKq8iyr8h+XPYD0/DFBVjNEcTMcYf0OcdABz9KgZFU4X5WXcrHrx0xxWxcG3l42jJGC+3jHtj8sVVa2RNhhUqCzcHn5R/npWYrGd5QOCeBwSB1wKtKkS/Iozknd24Hb6VMlvsXLk7V+YHGAQTyKkePaPNKFS2Qcc7cH29f50AUWhfPyx9Op9M96jMMZfMYJXHP+8Pb6f/AKq0fL8qL5sx4G7Jx/Pp+FQDlRjIweM/4+v+e1AFdk2ybCM8ZGeeRxStG0nlou5QgyRjb3xnp6c/yq6qqhyDnGM+x6HFNbLNt8xuR6c49PWtAKjW5JTDeWCcccf5496a6Ebxnai45Pb29auLywXbgEHBznjHp1/lUZkwGRuSoAHy9P8A62KAKMhlHQbUyOvzEdvw/ClHAAz1yMDjPGDn2HQVYIjCrGSCAOBjn6fjQwC7jnkKBjn/AD+lBDViI7sEnDE/Ko6Hjp060oeUKXEY2EZ4OeeOfwFM5wfmBDD5Swxn/Cnq8w2Fdq5PboB6cUrCuILkAriEMPu//q9T+FKty5wsdv1HXceeP1pd5HLNnHJ74z/X9KTfkAg7ueVUY4I9sU+WIc8h4vJVDBdyZBzz2+n6Yq3FqdypWASFsEEkfOMAYwP8MVmL8uF5G4fxf1xz+NNZdyl42Zvl2jjpjt+FS4RKU5GtFq90y7hNkkZX5ACAPUDA6+9POt3ZUpvjGCDvC9cdRjp/+qsfjK7TwfTjj69qRbf5WXGTjI7c/wCf0pezQOo0bI1qNmCMR0JBPH5Y7H0p6atIVzmJgF7DGPwx2rntqbQowu4AZFOaOYMcrznHAx7cUezQvas6NNXlXcHh5xkkYwCad/bQI2hJPmIGAQOBXNCP5QQflycsD0/p7UI6KQYvlLDae/P+P0o9mifbs6f+2oeNiFucj7uV+nSkOuAEBYi3PUY5ye3bjpWAsW9Ww0bbTj/PpmkMBWPHAJH3h9OenTjmj2CD27Ok/tuLOxw2SeCAFJU8dv8APShtWtGUBlYj+IAenr9MAcYrmXWZY8g7TzxgfLnsMenvjrUbB+sTZB+X5uxp+xQ/bs6xb+3YDZ07ccbsf09BT2aCQqxK85wAcbif5Vxgecqg8wAjOAPTvzTRLcK2GWNivGGwcDpj2o9iP252sUVkVXaxUgbgwzlfw6fSrC29vLKfLfCg5w3fj07Y/KuFF3OhVDDuB9+oz7dMdqe92gk+aJoyPQ/y9an2JXt0dtJAVUsXzgfwH8qr7GzjaQrHkAYKkccVycV1P923d2wwPtzxj8Kn+33KFnkkbPfbzt9D6VHsmP26OpAk3GJsqWzx7dB+RqX7OrIHG5lxjIHp14rlRqs28O85I9AgAB+p/lVpdYnKHfMeOhxkED0xx+FHIy/aI28Ql/LAk2H5VA+6M84wfSpVghMZVd6MOo3ZLDH933x0xVG3vJ5kedC7IQeQpZRz1PSlGoIV3OQyE44XHCjsByMeuKlwKU4mn9kj/wBYrMznneGzwONv4e3SrfkJBIPJIQbAcdST6VjHVIBEBG2M4AAAA9sen9am/tO0Mn+uAXOeu0ZHt2xjoKydORcaqNv7LDuA+1Mm9lA+UHp68cY/L8KYbGCPLLc5/hwV6f8AAe3Ss7+1Idux9jfMW+8M5Hb0zjFINS2w+ZCkYI55YdvT8PwrN0pGiqI1fscRYRPIdhAZSRnHuOPl/CrC2FqCzC4GVB5KjPTumMHFUP7Us5DtlVcsCcAjHygHr7DsKJrvTW+XpvPy7OcscZBJ6fSp9myuZG4lnaFYczfMuAf4T75Ppx0qFrKEOYoW3IR2/hHcjPpXPHUbBPni8xgDjaemON2O9P8A7RsIQjltqgblPsemR1qORhzI3BZpJxvPzDGf1/8ArVEbENJ5W9iSOcnnjt9KojVdJYgMZF4yewx9PpT/AO0NJyu15Nz9AfQjsfyo5JBzIsHSsI/7zquTjGOOBwADx6VMNJDIUEzM2NuOcceuP09qpLcWj/8AHvcMmcABmHHp0/pzSfuT8puWyD268e3f8aORhzI1F05Isr5jsMggYIxn/PFW440ERZo4lwR823HBGKx44wqsYL1w2Mnfh+O2D2xxUkbTtJjzmJA3ZYDafbHvio5WHMjX+xwSZMUQ4DEFR37e4qOWxihXO1gjLjIHt/jUMSXIdnS42b3GGxtPTt29qSVbxoyPtLSj3Ukn24+mOKVihxh8yYLIuxWwuBgAce2P/wBYoOmwMOd8e1CPlb09enP+GKiT+1YjgGJ1HQMmW5/D7oqvPFqaqNsQfbwFwVwPUZ4574zxRYCZdPtEQuGKjOHbeSf9n1weKglSNNojlkYEFSjtuHOMDtiqKvfHieCIbATnHX6j/wCtSNc3IXKQR4xliD/F6qO1OMbgWWsEuf3by/KRxg44H0HNMfS4CTiaRQBjhvvY7+3/ANaqhuZ8E+Qdpxj6Y5AHb86jVL3cRgIQqMoI+8vb/OK3jEzLbaKrBj9suSqryuSOF6ZxjIH+cVk32n24tgonmLNhBuY7M92weQD7dP1q+pu9pdmjKqc7lz27DPpx25/CqsllcCPJG4bSQcZC+nPcj2/lWkVZky2Od1ZpDOilgwjQLkncxY9cnHPX0rPlLEbNuNvXHTPtj+tdJPpzM4KOc4Ucrszx97PXjpjHpVNtGuGO9WXkZ+X6dMf5NejTqR5Ty6tKTeiMQsok4LMD6e4x+nr6cU1Zp4kaKGXZuwv9wMp6hu+COPpxWv8A2NfKCIm3ErkKmMDPHIP+cc0x9I1GMbYAxX5QBjnnH9eM+lX7SHcy9hPsUr2WW+ujcTRJECzARqAoHOe2Ouef8KgXH3fvgYwF7evpwK1Tpuo7TugIz8vUE5wOmOtPbSnbCsfk3EAbcdR0/wDrdKPaQ7h7GfYyN53joQF+Tj5c+hpj+cMOyn6L6e49K2G0m9LKY4izZxgD5MY/Ko10bUd28xbSAOQen17/AJVXNDuZeyn2MtSWywO5uMnZjr6n09Kd8m4D7wJx16joPYH61qRaVcInEbKSfvdwOgGO9R/2XcrsQpvCg/Lj16U+aHcXsp9imwiSMktuLHPTIPpim/IQu8YRWwduMhh/SrhtLlRskTYEODxhmwMY9sjtTTbSF9i4Y9h2/wArRzIfsZdiLcU3Z5A5A6AH09sVErZbk8kDyyBx75xUy28i4IicqTj5V3bR6470jwKhb7QwJUj7uRxjgdAKOZB7GXYgyZFZSpYYB4HT0HoBjuKmSeSMrJGwOwggu2dq/Xp0qYx5chf3ZCY253Zx0xQAHBdiDtHynAAUnrx/dxWiMnTtuRTPA5XepV87jnp+Pseopis6fuzkbjlVA9uufTFKBCiM2ckqAcfw9hjP8qsIXNtlWKbxgYHdepHt6irRBXRMtnGFxuZumAP6U4AMN8ZyG+9uU449v6VL5RhGJMO275ecLtXsR6VEzLA/fLZJH3QTjt2xioAlQydVfrhVHT2z9PTFGd3YbihRiOAccCmBegAPQKSDuxznB/DpRs3Bo1A2ckN0VB2z7UDSGbUHlF2Me1cZHTBGD2I5qdVGBIVXawC8ADp068YqskkYmfB3hioyemfXHTHrU7RhGIBBTd90EDAHQcfpWLZvFF8+YVDoBulbcFPAz/gO1SQ5aISqFJ2k7wSDwP0qqXYh5X446g8Ae3TpU8ZKupA45zjH5fSobsbJH//T/UIg8HPzcAAdeO+B+lRtv24Ymn/dLY6cZ7cDjA9u1Ltb656kj1712HOMYgnYvR+T36fw/hSZPJA6KW/L0pPlHQE9sbSSKjO1vkUnB69j9D9KAJBMuT0TAA54+92qPzCc4B46DpkdM5/CmF/vORyRwB/n+VN3BBsBDZ4LehHbmgBCMsGz+A56U8ZztZdpYEAnB69u/UflUBOfuHB9sCkHlrnjcf6f0oAl5jO0ZAQggelOzwT6ntxUQx7bSOgHIHalGeADjjI/CgB3OMdc84A9KcDld3H5U3kDP5Cnckccg/KPYigAGR90bsjGKcy/3hj070hIB+blcYA6HJ9f6Ug7543fyoAmOWJx149s/wCGO1M3ZI7H7vXH8qCe2fmX/P8An0pctgFtqeg9P/rUALhucL8vG32+opM7sn7yjhl6cdsUu0Hgjp19qQgHrn0/KgAUZx9OP6ClAyOMBfpSclsYP8uaA3yZYe2c9KAJM5G32xScccZA9OopvHGD2py/fKdOBwe9ADugyPwyOlJ8p46gdfTNKPTpj9aaTuzJgAAY47UAJyCfTNHA7UuOxHNLxkluABQA3dk5POeg7centTwpwvQ+/bjpQM49/XsKBnJ7AD5R6HsRQBJ1GTnBHB+lOATYsfUD2oVWfHzLj9MUoyoKn5u6npQAY+Xgc03tk8E070PzfjSgcf5/CgCVOMYGR6etSrgtlRgeh5/lUAPdcnv1qbgY3Y6dQP8ACg0Jo8Ac545OOv4VbXZv5BIB3fpwDVIcEcf41bRkwO2Omf1FZgWf7xIwW4x2A7CjHfG7dgc0zBb5xyNuAM+lSfM2FweeOB+lADAvQN+Xrjpn2ppTH3cHb1wO47A+gqYcg8Y7AfTqP6UqdQACu0Db7H1/pQBWYbFHzruboBzt96iYBSRt2888547Y9j/Srg3fIqbQf4Rjjj9cVWZQqk44zzjnGPTt9KAKhGO3T86N7HGwg7Tn647VKwXO3r0A9R+PeosrjCg56DjofrVJk8ow8fLnkHP1Jo5DEnBG3BB/lSr8vqB2A/lTQDtXcRhvw/zipBIbg4+o6/Sg46LxmnHGQx69wOPyo6cLzjPQdv8ACgkiI/hGSOvfqBUZwR/Q1OV2AZJ4bPX7vp+HakP3gvPH+ePpQBB0PH16dqawIznuAef6e1S9eG6/kcUrbtxVPp+PTFAEXcfKAfQY/pTOeo44p/quDgcgj09qb8/3cd+emOf8/nQAEKcYOV7Uv+fwo4zjAGRge1IMY49+e3FAC/Lyp9BTThVwe1ScjKjOSM7T0IHoaTPTnr6UARld4aPp0zkU/KnLPxkD8+lOUdcjA6c/59KeicKSBtU5HHXFAB9PvdFH07VKQMHgc9RSor8BeR/eb0NSeWMFVIJPQ+4oAhG3rxnpgccf4Uv+fwqfnao4IHqP7vHb/P5U7y43IUqcn0OPxoApt7YyenvimY656Y547irpiUfM3bn07VC0YAPucZ6DNAEGR/d5GOvvTsbRtwcZP0JxUjBQdykbN3GOhbvSBdrnB4GAPxoARAenc46+1PxxingHPbI55p+Bkj86DQYuFxxjGOMVLGuCFAIUdhwOf/1Un3TkHBwM59uBVuGMB84xg9/egBjRfL+8Vcn+Lp+lQ+Q4HzAbemffp0rRd8feqBiuO+T2/lQZlEgFcDjnv/jTThWPfjPSp2ycbfpjp09qjYFXYEHHTB56UGhCvy4AK4J7/pirCkhdvGB/ngUxMDrgdhwO3pUuOQe55A/ljigzHoBjBxjGMVJg5A4z+mP5UKjIV4wOntx70nT5Tzu4yO3/AOqg0E3DIUsPoPQ0yR/kJycHgYOf8in5wT2OcDjt65HaoZ2wjR4z2/KgzIJH5x/Tioi2SSOg65FMOAOMihent+lAAw6hc/SpEAXgcdKjJHfqfwoBxz0AxQBpwqCMEjHOCfy//VVpAMkMOep7ce9Urc/K6MMgjkdw3t7VeRwAMttKYyDySvAoNCzEoVl+vOPT/PSpwF7D+tQq3YcHpj0p4UDIIwMkHP8ATHpQA9QMcZHH14qdXwMMQB6+tQ8HA+mB/T8ac3BXAH3h0rMBNqr17/55p44wvQen0oBwdzdMcH1/wzSdvY4/DNCAZI+4HYQB2x79vpWRKdp2hfuncS3cGrUh+f5m4Xj1HPX8KzpdmM4yCSM9P88VoBC3B598c+tRcZAOfoe9SY3kDGc5UAdR9RxUSp8m8EKAOGbpnpQAowAMAn+lO6KTjIHaggknII/Wmg/MMDp7UASlsdR14+grPlXjJxwfTNWXdONr456N3H4cVVkkzlowFBHAHb1oAy5lGcg5x6dR/TpWbIo+62RjoP8AD61pzKNxJxjp6e3as9ipGD/FyPbFAFZsj228Y+lVWyCB6VcboQD93p9PSqzKvUDORj2oMysw5yPwHvUZRc8D6c8c1Z2t6AU3bgcdzz7YoATDLznB9+gpdgXpyOuTTxgdP/rYpNoCg9B2FBoRZ/XkYozxkfdH60H/AOsMfyqNv1/ligCNipI4Iz09veq8me3GRzxU7dyPXA/wqBqDMgZcgYO3n/P0/CmFVHGBknOff29KlOPWo1wSG3Zwfp04oNAC+h6fjSc56Zz+lOGAOP8A9VNKkDr0NADAMDGeOgHp7CkzyM9u3rilbgY4XnOaZnpjmgB3RCcfiOn41WdwcdulOYjHXnPPFQbig4455wM8e1AD95J5OB/OnDJ4B+X6Uz7px09v6VJnGMA+oHv6UGY0ptX7wx1wOarMAOMBenfPSr5KL9wZP3m28DP+FUCG53EEHr+HpQBXfnPTkHtVQjHA6e/9KusCwGMAe/XiqxUkEjjnj0oAh7cc0AYxkY9vYUduM88ZHcelAxjvzx+VACr07c/pTMnPOAfT6dalOO4wO+OlRMcdB+HpQBAT+ftUDfzqVsDH/wCrFQMCMhR70AL+XbHFH58+ncUi8H5cZAp+BwM8cADpg0ALnIPHSmEfJ2Of84p+V3ZHOe3rTTj24oAiP449qiIwTUhGOTkY9OlR4x9TzQBGcgU2ntjHFR0AL2phFP7U2gBlJTjTaAEpaT+lAoAXtSikpaAFFL70fT0pfpQAtOWm05azNB69KkBAqMU+gzEcjpVY+tTkcYqIrz7UGhXHf2/OnD+lIw2/nxTFPO38vrQBN1FJ9aReRzTx7UGYnueRj8KKOnPp2o6/54oNBadUf6U6gB3FAI7Gm/5FHPtQA7qDjt7Up7/0pgp39KAHrTqYnSn0AKtPqOnA0ATcU5dvVc/jUNTLQA/3PTPOKb06dO1Opv06VmAbqOKbiigBMZ4pV4pKd6UALmnimAU7P6UAOpwqMflzTh/WtAJATjFSZ9KbjHHcdqMVmA7NLu4FMxRQBICP14x6VcV+Pm+n4VRUjPBA7E1YX0bjH9KALgbHQdKtbNp2dQOwqihH3eTn+VXUOQB2FACnP/1umKrNyCOxx+FWWXcB6VCVyoY8Enp7UAQ9iP8A9XFWI+fmXr2HaogBnHPy9fSnrggeh/nQBbV+cg/l0qyjbs9yRg1TUAkccY69OlSIpY9x0yfagC8rL2JHbmpM+1MC9uo9/wBKUZ/I4NAFgN0zk9quIcnPv0+np6VQA7D/AOsKuwqM8EADOOOCaBougdPerA6Y9O1QoD9MdqnXHfigsnQk4HtjHbFXYx0Hf0xVRcDjA+o7iricjpxjOPWgCwidvSrQHQAdOg6c1Go7HgD8acevHboKAF35AHHrinZ5GPaoSceuOmKVXz6YFAFjPv7VIh5APT2qBW9O/rTu/NAFrIOPegcDnuKhDZ/lTt2QFX/9VAEgOacOO/aoQcVMvNAEitXnvxT+NGh/CPwxfs90jeIJ7RvsFkgLNvkBCM/TamevfGMA5r0GMZOPpX5fftueIoLT43aNp1z+6tbbTLfznP3TuDbdw4yFKt+fTgVUY3A+QdJsdetvFKeK7q5kuVnuJ7q6QctNJIXLO3KjeWIznH16Vy3iXxrPZ67qs8NsptzOAWEnznYcjA7cjOOcV6RqOt6TORLoqTm2VtiyTAfvcNyUGfuYAAP+BrzGfw3baxPerHKbeON/N8xTleQeD6FSaEiGdU3iG01y4VJ4ZLP5VbMrjaB9R25HGK2rv7GITd2Za6nij2KsRyRyM4HfsePSvJbbTNMkuT+9vHjhdfnGWPf5cH6YzjtXeTTafb6f9peYxoYsCNhl2UqcADuT71REjhvMt4dXEerW7o5bLCZ93spx0OPy5znAIpjatLF4iQWrfaPsZ2xqqBRudWA6dlBB5HJB6d7N14Y1DxdFPHKzWbyHAuC2FSQAKA3c/LxgdMn2rzXStI1zT/GH/COxtO39ny7JbhdyptHRtxwdpPTHPoO1BJ9CaZHaieK3vBE055CBtscQRV5bHVmOQB6DNd289xHAi23KKpz0Iy39BxivluDTNWu/FN2viS/GmRTzeYlvPcKSYxgKqgHgcDBPHHYivoCKWGVEtV3qq7UBU4HycfiPegBlzaTeY0wXzFyMqP8AWYfvkdec8nn1rhvHmsltIl0exmMcgkRJArHcpU4KY9MHsB09q7Sa8eytbl7WIExq5j3fLvYZ+8/G0duleaW3gjXpl+261KkSzMGeIPueUsect90ZHTuDzjOKAOw8HaZKbaLXvMGJARFCOy8gZY56cnHtmuH+JX7+8tEWKVpG3OxQEhI1Bwg7fe5r0fR/DOs6ZDJZoI/JumMmJX3EEgA+mMZ/XpWstle6Dbp5Nml1PKf+WfzZP+1xwB69KAPmKD7XYPE3lSW9zHtlUvlcbOhFe0af40tNX8yUWkyKcqxCh0BPfjqM/wD6q1fFXhfxFf2f2nW3txvGLeFFAKAHsQOMZ5B6j8q5DR4YtEhaK6Plu0qM43DjAH1A6dKCbNHWabOlrN9o0uZkl2nahwyuGxjI75wOOnFdrJ4tn1yzh0u8gxegYaReEKjbnGMbcgEd68S8TeJ9PjIfSvMWUENuHCYX+Ed8EegxUGj/ABIl8uUzWrLI8QWGaJ8KCwI9iMe1S0NVInvkVytjvga3ldGOwQRcjkY3Y9SPl9s1U0PQfF8H2q5u72WC4ubszpFncnzDOMdB8vYcALge3iUnxY8YacoFobecBRy8aEu3pk44960pPjp4f8QrbDxJos9heQr5aXOmy+pPY89T7+maVivaRPfhrniS0j8vVnWNRked8jZ9RjGePpT7S7h8QQPFplxdPICFMQj2JuI67yPLAGMc+leTaT4v8JamY7OHxOI3m4NtqcZRsf3SeeT25r2HwetkRqsNldQTI8MQK2kqH+I9cE4Jzj3H6IpST2OTm8P+J7X/AI9YrJGwAEz5joBx80g+TPPrXLa1pfi6+tpLWwNqcs3ns52DGMEA9OOeg4xXsFzpmskCyiQyGUooQnoOgBAJwDxnsM1i3HwxvEV11XUYrKOIZwMBWx6EkAdefSgqx5hb+H7aHQxZrqNpbTlR55EvIOOQApJ9vp+FbOmaPp+jwK0cpuC42u0/+rIOOFBAyM56/wBKrLpUEEyRaTZfaLuY/u2ZTsRTkbySNmFOCc4/w9E/4QyS6ge5/tSCGCJApbytzAqACyrnjk9PyNAjgL69murcXH2hUgmYqIwmCyrwAB6nsPTFchJLaQCaY20IaFBnco3Nu6ZOPTtXuNn8LIRtktbyW8wu7bFKiSEHqVVvlGayYPBvhiXUGstQgu7CUj/Xanh4CR/CCAFGeDk5HFAHhqfYNVmMKxx3MUCbyIk8vAyBg8dO3H6VbvdN8OrIjagsMZK7gqruZgB90n1+pr6HttL0u6vrzTrGSPUJdPMf2jy1Cq6yLkGP+9tAweo6YPNY+madcXMmoSaroK29tbSrHbgRhTcZ3ArnDfdxk4xjOOvUA8c1OytdW0aGHT7MBt4WM7Nvlrjnd2wcDmuIvtAvNJzekwopj8nZHk89ckEAAdv5CvpvULDVo7qMRaYbWybYoEeOMgZxn5TyOnp27VifEDxj4T8HtHpc+iR3zThf9YCFTzOByexA644460GUoHlPwu19NDe7jVnkmu3UhlIUBE7cHgZrob4eBbS7k1W6eC1lbH7yEfvWZ+oVcdOOo6d8Vc0j4fRaBerPcWzFLhzJbW42yzYG48xg5KY6Hniu38Q+EfC1zd2ujavcWll9vRJkiRVR4flxhySBhm6c5B9hQCVj5hQWGq+JLm7tXNy2SkLtu+5yM49Onbiu+8K6VYeHNSkuRO8szrvcKNqwkckDP3hnFd+vgzwV4aLXejSi2uJ2eC5a7cNlDkZjVVHAHvXW6RPot/fG1lijeBofL/dbcs3TdnA/+tQM+ePEHiXTtQ1gR3e69aIqIprX5BGUXoOecHnIwPSnX3iR7m9dJJp2tXTJh98YB4IyfrWdrQhfX304WsFu9hE0KGElUfafyzjv3PpXSp4b1S00VdSa3kUOm/fLjbngbCDyfw6YoA4DWtVt7iFJGjmSNEGVjKjI9R1A/KvXtU0TxFd+FdJ8Q+HtosbmBbfarYuI0X5fvHbwSpHHfgjHNcBoselSS3VnqyRq11gwO0hRQR29MHGf88db4W8cRWust4Zs9KjhhljaNLpXLxW/dSylWXy8jAGM5PWsyIFbSfhr4u1QWz2X2e1lgkWdS7BM7e/oSPfjmusvdLOn6jeSalp8k63aRmSWzTK/LhVDOCpGMdweMYFdb9quVurebSrifcU2vOUaODdjgJlV47dKtR6L4u1yxladk0yY7kkE/dNufMCjGMA4HatCzkbK30ZLmXSdRb+zo7sgJNAgHmgcbXOD17GvR7SzsPC8cmpTLdf2ZbRBdqn7zA4GAcAntkV4lbWGt6XHO5mh1q3s5N5IZvMZU+Qbc8gEciuF8R+N/EF9qP2q0uLnT9LHENukhZSqjhm3Du3OKAPrO38feHYbZLb7PL9lhclUbCyDf0HTHAPbtXLa18U/CcEyjSbSaW524ELEthv93BPQflXzroPiXTrm8WHXbkt8433DPgpkfKSFx09fSux8QeHbbVI4tUtNUhi2ybFltwX89jjqw6YHf0oA72f4spbzZ1OyYBQBsZQEU/Q1zusfF3VprmymsJ0hs45llkGAxaOI/dA6DHGMY5Hsa53T9etFV4vEcMV35JMcUpTKZA4ywBXnv6V5L4ruLRdQcW8iBRIQvk5VMPzjHoO1BMpWPtW1+M3hDUIpbG4kllkuZVkQhQNpUDb26DpjoK898Q/F3Ur3xCbmGySSEIExGCqMicck5yRkc9BXylZXTxaiIXGwzFhFORjbx8pAJFew2mp22paK1nqUg81E+yR+SQJW4wZNvb5QPagnnPUoPijBeXB+zW0l4xfb9k6EZHysrYIKj6flXYQ6/qLRG+l0v7HboNzr5mWk24xtwoxnPHXIrwHwrqLeFNWsLuzX7UwUxvHjDHdwR6cV6hDpM+oj+0dDu5oTajyY4tyhlPXaVHy4z688egoLTOFe/wBUlu9S1DVrWezivsrHDMcntz83Oe+QMVf0O0YSrcPZrd+VtMiNuxknaA2M87sevFZej6Z4gk1SG21u7bz5MjN58qoPX3r0nQs6S2oX1rqlq1qkpSKcDcrSqAp6ZG0ceorMZqT29jqGryWuq239ni3gVIwp4yMnK4BXHpj05rtprr/hJbe2jiha3TQ0cs0RG5lbGMjjsp9cNmvHtRvNX8LhtSu4n1JYo9joH2oPNP3vunH0xgV2ng/x1aXbtpstssB1GALDsCtuc/eEjDjoB16HPrQBh+J9KeeaK/inW4gtfnkMI6h+DhfVQM47j3rkdT1bRrmwistLMkMsTqZQw2bo8nGfUc/hn2runubhNNe5mRFuWm8sw7QjIGGVZ/8AZ4HbmvPLzTXvr+3WV2Et0hAkKhhhc5A6e+O/51nKIBceRb3YkY/ZllmURSdy3YgE8jPbHStrU4RbXVuZHH2v5jIMYbbjAztyMHFVZNDsYNOtprqWOQ2rkKGZsqMYX5R/ECBx0Aqu1wsz/ao980joIhIXyzH8cn09q56iAj1C5DSSGQYUR446hfTgYzXnlv4kt7oi2tklGCYwvZfQ8ewruJRPJOsJH7wADaw59O3GK29O8OJLdJbRBI4IiWMiBctJ6nA5xWEANCHzvs9jpcwOLSEuUxnrzux1JIPHpXbRSGbzLe3PLhEWUJtPUHnv2xWcLO+Z12gE71jYkYKxrz+RPf0p93HNayQ2sMhIM6uCPlQrtJ6/oK7YwNEi1q16NJify1UKVK73wRwOe3bvXhFxr0N/4ljv8J8rpsXGN4HHH+RxXsuq6fcXmpeXeKnGPK2k7VU5PIH+eleEabZH/hJAJ1gYJK+NmQGYEjJUN8v06YrnqR1MaiOk8TTtFdxTLHt/dsOw2kkHP4VYsNOaAw6gznzY2DADqZBkgfQVma/Kk1y6lSBbhY4lzuMkjd/px+lXrXVPslvJcGVJCuEfd/z0Ucgf57ViSbeqlLtvKmO4gMTknkkYJz9afc6mv2Sxs4YyJ/K8gRn5lVB3/HvWFEw1ab7Ok4LIMSLj/Veg98HrW4beMRPd7CHVNrHuGHH4fyrnlUAiFrPf6rbQK+5LSDfMP4SFOSMD+8fl/CtrUnbWNUtJ7kL5Vpbtv/u5PCL/AJ7Cs+xd7R5ZQuxpYvJVv4Qf9r3Wq1z5rfZ9Js8N5ssSs5PVicdOoA7VnGQFOx0eA30mqlj8kzABhn5wBwB2rXuLeZpmZG27Bld3OO1bb2qR3Zs1YARncVXjpwfxrhNeutUgulntAI0iVt24bgBkY/GlPUTR2OlEiD7QDzyEHc4HJwKZc3dxJbfvQFGSF2DkY7f/AKu1M06UzWEJhI2yKcFflEY/u/UE4z69KnSJfNEfOI+vpWAzwj4wNs1rwRZFvvy3DFR65iwcfSvpE3WpabqBvtOuJbGdFcR3EBxIm9Av4jGMivmr4ujPxE8EWrNu2wvJnv8AvJV6/wDfNfULN9mvHl2iRYnDnd0zjpXbiV+5pmktkeL6rbJaRpbWissERGV6Hc3Rep6e9eS6tq8dnezB4GmaSMIpPQMw7+gGR2r3rxVp9xqKTzOqpM7vKyr8oHzHaoAyN3P/AOs15Hf+Hp/tcrzBBIsG92J3D5BgDHY/L9KvAzS+IxbsYPge0vtP8WWd3P8AMyOkquOn7sEtn3CZr7ku9Sa/0SLV7ZG/fMNoX7u9Rjk9h+nFfIvg+zcy/b2CEWyFVRuhZuv0/wAivoPwtrP2bRWtbedmdy2yFV+6DjLg/wAPPtwce1eg6qvY1pTsbWsvHBp6XDsUQ4I7uSy5OOMVj26wan4f0y4A8tJkMnkljwVYxjoOVJXPbrgVU8VzyW0drowkWSaeVWkCceVHjsf75J4P06dugMSG40jwvpYO62G5wwz5cLbW+ZsAEjqePb2qG9TUtwql7GwtIygYbd33DxxwRgflWjZW1sLu106ODZEAyDc5wFXJwB+ftWQl+Bqe0TbYM/IWOAdvfBHUngcZPSty+uGhurO5iTNqjjMgH+s4+YDg4GPpWysBa1K3lv7ZbSyjMVv8u4ggNtU5GOePyPb0rKt7BoklS8jWHP8Aq1ONxPQH1x/nFdTc6vZaXamdWWWSQlItp7evPQf5FJpFnBeq0crH7YRvJP31Xjpkccdu1aGhnaXo8EPhu4mMamTzCfnAKrj7uPpWHcWsEdnHDZwMevUYUA9S3pntXRSPPZrLp8Um6NGfYjuoJY8fP7DriuQ1y6W2to7eObc4ViSf4j/9bHA9K56ijyiZxmoaiszrHGVG0EKc+2Kz7z92ElbH3BHtJ454yPX6dapvb7tagVlIXy84UcZH8uD/AC4rkPEEt42pLpNnvklKqybck8e3PQDP4cV4kVzS1OWodRbXMKylUJwhMbc8A9j/AJ7Vu2u6YNgdFAXHrXnml2t9ZyANI7yyPhwwwOfuAe/5V6/p2myfZSwDIxTcy4+6R1UHjIHqOCOelOVG+kAgrla0s2mBRl46D0Qjv+NVZY0EYkUFSDj5fu5+n4V1V9B9h0eUwOGlZd7fLhiARhR6cVw2j3kc+lDC72dnJyMDOeGyf9n9MdxWdWi6drg1YcrB3+ZgoROPqeKi063a5u7sfdKso9h/hUcbraSTNcuEiVR5jP2x0P41J4c1K0upLuVlOZrgBXx8qgDAHtWaEcx4VGdT8XNnDLqkEee20I2K7i207zGAi3GQjJUDLEDjp1Prgc+1cf4HAnj8WzcZfX3UODjKoBgc+le0eH/JtLC7vVG+eP5V74I6YzxnnOK2cbySA4SYKboR7gwjyhI9/wBBVCNpZM24IbYrj5euQOKsofOPmNkEs2c4GSTxUM26N7opxutmkB6YccfhxUAOhPmJ0AO0DjjAx+HSug0vyLGZLvUXESzcQRjmRlXHz4H8IP8AKsrw/Abi4htU/jYA+gB7mpPEena6/iaePS7XzvLWLyHkyUgj2jjHpx6daPZPoBLql2k95tVSyfKe+Bx/Oqx+WMISEY4HPpn/AD9KlEEcVivlABsKXC5wcgevX+lQFwZBGMsGG0dP0P8A+qucDZscmyKuDt3ZBOfmB4GAP61IVEZAb7h/veg4xgVTtyVXI4HQ+gP8sVbjw5CnDZ4Geg9Px9qxkT1FAzu2j5WPXt07UxXZAuwLk4/hHJx79Kdx5Ssf4ioI9COMj/CkiP75VGBiQAjt0qQ6CatmG0+YDOVb8DXDR3Bx5brvAYqB0yO3Su/8RcQyMDzt2n3xXm0DOyOUOWHpxx2rpp7AtjeXeyeUo2O6k469O2e9dTpeDDGnRmwBn0/CuUtMP5XOQMnnk8/yxXVaSfK8tm/gbjso9sUNGsDf1iMx2JSX2G7+93xivJ49rTeYQwGTwM7s/SvUvF5lh0yJ51KNltygjgjgc15fbs3l+ZISG+7x1J7flTjGw2irdlEkmQYAOw8f5/ziur0DylDFASzc+5PTBHTB/pXHT7QzMCN23of9nsfrXZeFmQsXzuLeXz2YE46VVT4TM627CQWHlsch2O0jkHPJrLmbbId/RwuFzgkn/AVua0PK2eXkkSYAHG0LxwK52SMbnmI4YDv3x6VxmhVnLZ38LsyB7+mKoWu2WTYPkXzVx7fSp7t/L5OWB6D0wKW2AGW6iQrjA7kdqAL17HErJGi52c5z14Pp7dq+U9Zk8rVr2+uon82NmFuhByWcY6fh0r6nuxtw21+CpGOPu4xjt6V4h8VMXL2+pR28lslnm2ePaPLaNjw27jLEnjsOlevlj946sMeDXhaWPz53+eUlmQN1z04PYCseS0Kw+YF3fNwCeOMYxitS7VDIM58zGzDEYA/D0HpVdljVVWTIXHz4HGB0yDzXumxQkhjijeTLIEHVTj5uu2vb9Plkj8Bo03mPGbNyWbk8/Jgn1wB+leLpA14jfZoyFXp33jPoR2FdnqC6lqnhZtLsJmWfeFdYx/yz3Hfxx2A2jIzUyRUXY+co/lC/34scEcfj7V9ofBu3h8iG0uVUr9pdfm4GAu5QfbNfHsy7bqaJl+6oi44/zzX1Z4Ht9Xfw9Pd6RDPJO8u3KRGQAqoODjuM/wCRV1l7ugYZe/c+7dChjhtf9HjJEigAD7q7ceuTn8eKwLTxBodzc3tnAGSeEqN+xVRVPO5Bwfl78cH6V5r4X8Ra9YaVH50Rs7lsF1LZG7jc3B5LACsi4vPKvv7WVlimebdnoXLfoAOTjv8AlXjuk0e2po9d2xwGX7ONrlgmU42qPXHb25zxxWNfG8SyvbiSNpViQ7lLFVbcdoJ6d8dBXe6B/Zt5B5yGPyZpFWHy87lPcOPXBA479uldHqJghiNhDEjxbshNoYb+/UjtjP1wOOKyLPH9LuL1dGj3RuJhn7OU+YspwACB1z2+vGBXnHiTwtbX+pS2+t6eLiCUq7SPH5c0TAYzG67W+mORXpj6hf2hV47VTOgCrGuABg9gPlFUNV8OazqRTVNZuQDK+zyYgBFFCw/gI+VixA7dhkmtIOxMlc8J0Xw1e+Ebtm8E3q3VtfxvBd6PqB2RvwfuNyMj0YZwSCcHFbngzXtBh+Ic/wDwlSz6Hb3cJeKHV/3dubmMAbVmB8t1xwu/HA+mO+k8MvcBWkZsQuVhAB+4T/FjliPUHj0qDUNOt5raXTtRjivkKECOZdyRuMc5PQHHfp3NbqoZOBkvFYeMtXuZDpltDBDEA/2UiZHwSPMRlQIzYXPQDHNUv2i/E+k2Pwgt9Heyt2u726EFixVf3UK7S0igjKuR8vsT7YrkBpniDwJqMdx4EuBYC/kRPslyGltw7gnoDhkPQcHjjOQK8B+MHj/xB44v7Kz8RWNtpZ0VZI/ItM+VJIWG44Y7V6dFHrnPQVCDlNPsZ1ZqMNTL+GNimo+I9ibljhKsRLzgdMfXoPwr1X4yPE3hmzZdzyPIybV+6FPzbcY5OCMdhXOfCC1mjtp9RERIZ98W3GcspIHrlRjtjnivRPjPpsz/AAxk1S6UEW19amBRxhW+Vwe/Pf6V0Tf7wyo/wmz5C8ww6zbzRjY0MkbeuMYwMYHQ1+vXw+1+G48OQ3UWTE2CFUAEZHG76Cvx9cRreuQH2kA4A+bgCv0s+EWoW2reF0trK4El1bQIzxqcHoB04BODinivhJwH8Q9g1bWYHQjysKzleAMbscYHGBgVynmRQfuWG3cpZvmXq+M8YrR1CebPm2wBuEUAKBgkkY5P93B/MCsJt5+e+g2OnDbemPX5eMV5ux7pkanbW9o63Myht5KBD/ex2Hp71iXOvSWRhgEWV2FmJGQgJOM+46VauJXmuZXu1k8vIVV7Yzwyn/ZHpXG6/f3Qm8tXXY0ZDHptxjLHHRefbPHarijGdVI80+LesJqHhy52uiXEflOVwNwZDkcD26n6V8pQRhb9ogpO5lUAHHX6entxnGK+hviJdQtpkRt5ICcmOUKnmDBfAzgDI57/AJYrw7RoPO8QLERuYldoXj/V7SoA/IfhXpUV7p4WIlzVLn0t4ysFs/hTcyRn5FMEYBz9wPwTjnB3Z49OK+ZsMJpW3b1SLC4GFJx296+wvH9hIfg/eSy8SkQylV7KrhgrD/ZyfyFfHczblZ3yTt+9xg9hkdMenf2p4aV7m2Kp8ri/Iyo1xHnjGOoqSPGME7T3IHIqJQpHbp2HFSKXUADO329K6jlJA3IC4PqOnFNTYVI4+Xt/F7dO1IZDy270xj+lLFgng5PoOpFAAy7ODzkf/q/Kmsjbd38I4H+e1IS28ucZA7dsetBVSRk5Ht0z/IUAHyiFuuAP8/St6PAUKP4VyP8AdxWCWxE/oOn+e1bKOw8oHGVGfxqWa0yyOGwOnPb05o+YFQDx1bjnj0pisCGU7s8AEdz6Cmqq7+d2ep9CByCaxOpE4AZfm6ZwB6DtUYDD93yCOnTOO1PLLxz8oGePfp+lJuKjAGevPt7Ck9hjxGd5fAKjH3ev1qSOLqvPTGAafEwXC8ZJAHH5Vb3RtljlT/46T9PSoAomMZ28Y6celRIEB6bjwAO4q3MturKCG+YcHrnHtUDLali2WG04HagCMjIwQc5KgcYqRSUG/P8AF07e1NGWY7OM9QPUU5Y2HC/MOm48Z9sUAiPCEbCcgjt6/T2pDEoUEcHgED9PpUrQygYUj6j/AA9qh8qQZUFT/Dx6/h+lBoKSq5yR0yPw49h0pBgbgvzA7cAc8gDHYfjSmOVhllDfw+5AH+FCR4+Ug5TnAOD+VADwcgEg4UY5I/z9KRV3MMHAIwcnpT/L2DJXac5AI+Wn+TMWzlPlYHORjB9QPSoAZu6FV3BeB9fpTQ6FDj5ucHHb1HtStC8jbXx5meduV2r7VePlmFYslghwM4zkd8+lAFR4lHYdsevtlRUJiZV2qMjrxgcGrJbIBUY29wOR6U1N+1Txzkfl2X+lIaRDDC+HEqEHHT6H+uelX1tUKZ5yvT0GMY49/wBKFZAflHHH3jjB/Ok2kDk4ZemPQ/y/CgpKxNtuuQ2WUr0x0H/1vTv+FTwwrtblmyAo5+Xnrt/L9KgAZ8Mz7ucZ6Eev4A81Ir7UJAG0Ng+59Py9sUkMvQ6dDGRKJs7ecL+YH0H+fSs+5t0Jb7QA3Rseg6AjFToEVt0Ejj8OTxxj6cen0qFoJRvAkLbhg5G08/y+lDdgMqWAxKmAPlUk5PqSPyxVZhLKoSNcABR15Bx1+grTlhdlyAAMY+uMdvQVSkVx90HByOfQf/WpxZkWYdo08NtAXfgZbAI7kflWHqNmNqngMMfd7qeufpWzqkqNFBHbt5YUbnPUpx6CsJ7jzFIfHzdSo5I/wrpizF009zYuFtNgaBIwNoAQLgAfXvWD5K7z5IJBwRVlrovbrHkIOAB0IAH8jTv3bv23HAOenI9PSqbD2REjMPnLEEf3PTsSfetCN/nKkfLkdePpg+9VvLxtRCvXaAOdw/8ArVYjhHIRM4756e34VjM2irF4pH827sTll9ewHpSyojNwBjA29hgeg7VWD9854B4H5U/MDBVV1JI9hSGKi7XwcDj5QByccU7cHBlbA+XAAHH/AOqmuGQM7Dc3Xb0x9elRJjG5sZPGcEY+n07VmUmW13jkrsBXBAP970HammPKEplTgLk8/j+lRqSu4gnJXOR973GOwzzVvaxRGyCNmc5/P/CgogKdcA8cL6tj9KaIs54/2SufoOtTOoO1seYOh9/pSYCs4Az/ACGRjHpxWYFdoCZBnoBjH8ulQbX2szfw9CnC/THrVsttA2KABgcdz/jimcnczsQvbcMfnWgFNkZT+7w4LdV4Kge39KdlW3Fd31Hp+nbtVsTEEImOF+UDAAI79utQkh2EkZwW/vY4+mO9BmVN6bB5YO0ccnB/Tj8qTOFIJypH4AfzqZvM6AKoYDPYL/n2pvPOFzvIUe351SYET4+4QScgKMAYC88D3qEncpO35y5ZccbSP0qXygzhc4JwTkdcdM/h6Uxo17sFOTle2R71QAUVgfLUKOwxgc9x6e1R7GU44xGMnHp+WKkKbmzwcH1zj6CnKuF2BRlvf5eP/wBVBFiEDJIXA2ng9iPX6fSk2qcFDjgcBcZx/L2qaRyv+rABIGG4+X1xkYqEH5WIwMfgfyoCw9VbcFy3PX1+YcU0xSLgKODww9D347DFBJXmM8HqG6Db/wDW/CpDOdpxx0IOeB7f/qqrkcpEsC8Q4JB+Ziew7Y9KbsYnZ5keWXscc9gPSpxMdvysFLH/AIDtH6GkEkRXYOQmGJJHP+I7UXDlI/IjJ+ZiijOSRx+HoB0prJIT5iOctkbT7eh7cVIG7lgTzjvj0Hp+FOk6/KQcct0wCB1IouHKVhbyJuOxQqkc9QpNDW6eWEfK85z7/Qe3SrjR5wzsOUA98+nHSkFsRtjJ2722ns3HcUXDlKYsxu3KMDn/AID6ZqH7IyDg8ZC+hH4dKvB2jG3O8nORx1HSo3I5k2/Jtwc98/8A16okreTKAQGViP4T2xx1o2smAI+h/DBq80gYFSAuQOMc/wCAqowH3jkZGODg9OMdqDMYG2AGNShzj5entTdkZby+AMA56HjrUjZlwjAkjqegz6flTSFUcLhRnOOox/KgBzYJbAOPQ9/6Cjav3VXO3ocdPw7ntSqhI4O0hfbn60fMNylhwABkdB/LNADoomlKxI4HdckDn04/zxU0VswdnXdIWznGApHt+namwStG4UheeM7cD16f/WrQhAa3SLYfL5MYTIxznH+fSpbNIxKAgCsTKvzZGI4/ugCoyuwbI4gDj+PhuemPwrRlRCghKHJGQynnNRNtJddpbIyd2ccdKk0KkT3kaE28jxqpP3chQemPcHFRySOBvmJ3DDAAYAz/ABH1zV7zZGXy0XYvZV6ZPSn7ipHmYKZO7A647fgaCeUznBCjIY5wMdwP/r0mF5MZBZD930/Dvz0rQMkaBUYZz8v4defw6VHb+UdkR+YsxwcAdORz1xQFik6hf3mzjcSF6kccfhUsahGOFGMZIUdQOn0q4yI53opyO/cY42+2KmjQkKEPJ+/26ccfSpbRUUVBFjaMn6Y7H/CpkjIciORjzktnIyBkDHvx+VX4rL+M7vu8FhxxTjZgYYDnoCrdh3/GsW0dETOVJCAu/J/I89qmji27hIcjHKJ1O3pira26yAkEqeu49Djtj/CpRYyfJ+8UjglW4I9uPT2rMDMYyJH5m4Fvm2/z6f0pGmvAjL8jE/dOAMKOqj07fToK1/7PLDLhAx5ODgexzTf7LdO6lImB4zn6e2fTimgMR72dJFzGiMDnJHQY5/XkY/CrK3LzczlD84bKtyf8fpWl/Z0caENEHA53P1HPT0+lVpc/KREG3Eo2AB8v6DPAxV2AgS5VXUxA7F6jdx/n2p39qkbXdWcEMAGPAAx6fh+VVXjJO4Da46Lj8AOAMY9MUExk4JOc5O3nHtjvntRyxC5OdYlY7fMGFXH/AOoUn9ssw+dm+6CVU4YH0P8AOqK7BIQgfGDnP/6qiK7osA4JUbWHGMGtVTgYOckbH9vFBvimuBzg4OO36U9PEEm7yzdzEEc7zkf/AFq575Xzlzt3Z6Hp/wDWqPhtwJBU84zjIHr9PemqMTP20kd5YLqWo2b3lijTxxv5UhRT8rtwoBOMkjn+fapg+qny1S3kR9m3aRh8KPmYpwwX/axjoBzxVv4aeMrTw7I2j6lC7W9zOkyyRDcy4XaQUAywK9Mcj0PFfR7a54JN01ldO9vDkMrnCLgj6Zz2wT2x7VzzpcvQHjGuh8u/2veQBvMaFcDb86Y5PbAI9DinnWmckSPCW2gHC9F/nxxjP8qvfEkeFv8AhI54fDNyLu0WAMJFDEJITyhyoyR1yMjnA9K81ALMSwztO3d9K0jQRosVodyNYSTjdGpPRVXJwP0pj6my7mUncmBtTAyB3+vtiuORUKr8xwB17Z/+vTRHsXacnaMnb6e30rb2KM/rR276xlvKlT5PukjHTHP/AOqnrqMUhSRCrKgGxCNrfh78VwwKBjkkehzzj1Helw2AynaMAMemR9OxpexQfWju/tsJMe/cmCyZDdPf3x6VPFqEAQMei8jn19Rjocdq4AFgDiXaHzxjOfp/9ap/PmKqkrb0XgMnHH19ABR7FB7c737RA2zcSpc46cjjnnsKjWSEBk3j9397AyWA7AHj+VcbGrkh3cna2T82VOO/bpVxZnYL83zJ0bgZx6/hUchftDrY1t8eTDIfYHhcnnGDVdyQ7DIIMW3PHyemfofrXLCdiqIXbKklOeP09PSnF23rKTtEeQ2BneM98cUcgc50atkKVC/McYB2jI6flU/7/eN6Y45+YdB7elcuZ3flSQGHXp83fHaomnZdwYknPA6enQ0+QOc6uSHf+8MbA7MDbz0+n+zVRrCSXHRFHdTzjHfFZNrqUkE0e9cojAkL1HUYH+Aq6+pea2+2dlDZOx12qp9eO30pe8HMjUW1v5GLKQV2gDZ8uOwGDWdcaZfsGY+WSo3BTjGFHH1z07U06hK5xuPycjbx97/CkN86jYdpOACCMYx9ewFHvBzIni0e9RRH+7ZPlXepwuOwBPOOfTis270e6Db2Dtt3MQnKjPUc/NjirCaw6ks67STlcdCB6eg9RTZtQEwyRIsYORvPy4PYEdPb1rWHMc8ym2kvG4HmKzBssDxuXGMenTpWjp3hlL+VVt7+K2aQMUV4gfnGAqbunI7jvgAd6ow3U0cDSqw5BUB1BxjGD9e/Iqwl7PGoZXYDyzk7RjH0HGPatVJoy5V1OiuPh7q1mXinu7Y4yCyfP8wPC/NtA75HUH1p8Pwx8VyS/ZLS3S6lKcxphmkUjOFUdDjqMjHWsuy8R3tvbmztvMMaIgSAkrgDvnqPb0xWxpvxF8V6TIZNPu1hcfKjMoy68/KxwQcDp279qTqSK9nHoVoPhl8QLstBZaHd3EwOZI1TyyqLkAj5QMf3sZx7VzcunXCFFlKlH4JDdcYIVg2MHt9K9Ss/j98UoUZTfW0gkhe2Mc1vH8ocdQVCkkDoWyB6dq84vNWu9RuJru7SJZZiGdY/uHYBu2rxtDEA4GAABRzsfs0iq0A8x5JgozlPmG08YOPcYFTCC1ZMhVVj3GfvD/AVC13bSxiTeBztCg9cDryOOOnHGKlF1E7ZjCnaT1HPPXjOPasbGtkAtIiwkKBiBkADA5HalEIGEUAlTgArgkj2PoKc16pdsxhPkKkZG0IOeMDp6DrSNPHKAd5yygYJ2/N0H/6qZB//1P1EAO4DAHXg0zjHcg+nGDTvuqcDGOg/pQw5CtyV646AdhXYZlfJG317+tVM4Xn1wvv+XSrbjO0D1OPxqk2Ml16dcf8A6qDMfk5yhBwdrY4AIpp7njqTxxz7D0qL+6QM9VHrgf0o3YGe3Q59KAJPToOnOOMGkDKMKDj9ARTN4PcduntRgnj/ACaAJRnpgZxxjn8fanDBwo+72x/L6VGOwUbeOlOHPyjp+VACtx9KVcAA9P6U0j2xipFIz9KAH8gYb8u3+FJ8oGQMY7dqeOzH6A//AFqOwXHPb8KAEGc7R68EcAnFAAHQnn8ePSlC9MYHp+FBxjaO/wDSgB3XPpjoKX6fd6Dj096dgBsBugz0ximg5G4Ywenq2KAFHQEY560mMYK8emPenDtkjb+VPA9cFfy49u1ADMDOTgcY4/pRyYwOeD+Htin9PmPTAPHH4Uc45G056DtmgBCDkZ9QRjpUR6cjC9vepcZO3nHXFA9Bx6UAR/OFUEZC+np/npTyOPlYL/vUqrgdaWgBuMNz/COg6H8R/KnHK43DAPQmm5GefTjH8qXGAvOCPTjH+FAEufvcdMfLRn35/wA4pvb1yAM0eg/H60APzTsAAgKc7TtplKcnJ64Hf1oAk+bu3YAZ7+tTR4X8/TselVwR69vy4qwpDdOcc4x14/yBQA5f7ucjtVqLABYH7vX6f/WqgSdwHQA5x9BjFW4sluRx3Pp6DFZs0LIYhcZz0wPb0p4AY8/xfnj0pvQ4IAVsDBPNLjHGANo4/CgB5AVDtAxzwzHp7DtT8j5WHA9GPAUf54pjFiCAe3TI/L8BSl9oGMEnoP8APtQAhOR90fN/e6j3HTioZCrKq7d2OQoOOMe3pTnkBJKHk9eMdOlV5ctHhgO5yRyM+lADWOMc4I6L6D0/wqHtt+UAdB6fSjIXhhxu3ev059qb6jI/+tQZi4xxjt29KX5T+X9OlN6cHv8AKPw9P8Kk/Dj1xxQAdRnH6U36gn6d6f8AMc8dADn+n1pvoT24GOxFBSQhPJ3ZG4Y+Y5Ptn+dMIBJbtgA//q96ecjnv/h0/wAKaSFPumM/yFBIwBhnbjGB9KawdSclNpUEAVJsxv4+6Bx15pSuP3Z5OBn/AD9KAIRjHUAnv/n0pu39cDj2/wAKs7E2gbT0HXn8qaFGQcYOc56UAQBeoJGDx+VO2sCAOcAAYPGR6f4U8FSB0YDOOP5UYxhTwR1/lQBCSFycZ2nsKcqgc/d44zTih4GOOfl9cUoXdkd/TqcDpQAijacA4PXOP51KucBO/b6+1GMkn27+n8qkVCM4x1Cj/Pag0GgDOSu046emfT6VICAPT0Pp/wDWoHHyDt0J5p6oFz8pO3nI6Z+nagzI1Rcr6A+nSrS9l/u+/rTFQ4AIAGfxBxUo7P0H8XPYelBoRg9KTy2IbjIOPpjrUqxiQ/Kcg5+lSooCjbwR6flQBWCZxg8Z/H0+lVnjMecEH6dPatbyvlOMKDwcd/w6YqKSMBRtAHOD7YoFYzlHzbeM4OP5VMMlieMnAA7cUnlsPlT0Bx6f/qp4UlMkcEH9OPw9qBj0BCjOAcc+v/1uavRqpTcg+X0PHHTrVZFRj8vQce1XIVG3DHIB5HagBjg7SuBzx6fQ/SqzL947hxjOP7o9qvNtL8ZBIOMjt26VBJHnCjp15/l9KAM/sASOeOe9ABzuVgu0Ee9SkMPmABx/47SlOisOnPNAEIAXK4z0J9eKmUbM5zzgDHWkA7/5/Cl+6OMjHzCgzH8AeWcDaOfb3qqW3ckBT7egq0cjjGSV+XPYH/CqMvDcZwTn5v8A61BoJuAx6UyRixO6mseTxx2qMt14x6UAMJG7d93jbj9KYDxuznj9BxilHGccAD/P6U0jrxjHNBmSZ/DNPQY+9wKYOMZ74bnsPSrCLg/KME+vIx9KBonhwB/d7lfu+wGBx2qwp+983BwuP89KohQeDx2HqAPr6VZ3buvPHfpxQWXS5yAMDjPIqyhJyOnHP1FZysMnjpxjr+Q9quQg4JJ54HuMUAX0yBgfQd6cSuBjH3vwpkZz8o/EeopwGNw+bH17/wCFZgOx1+X/AOt/n0pG4J7jGMD0/wDrelL97heBgdf89qGcEbWXjjPtWgGS/Qq3I/l6fkKqSgKATjGQOnT/AD2q3cJ0cAkHg/41Tz82QOQMevSgCLlWyMEZHbj8KYAoUKw3YYkbunPrS5VuQc5/T8qaxYD6UAV1YAjk/Ke/t0/KotxPC8kZPHv/AJ6U/Oc8g/5/pTCrEDIwCB09qAGZ2kAnH1FRNJ/sk54/Ck+5kYI+tQHIJz6flQBWlDBuhA/LFUpc7WAGeM+9XZCRGQOD0GapSMOw44P9P0oAgIxx0x2+lRFB1A5PH+FTg89Rjjgihk49qDMq88r6f0pQOAcf5+lPI6KPpSgfN16fligCMDkce3p+FNPT8P504bcHHoB+XemNj9KAIuO2FxgY9qjPAyPp6Zp5chPl5wen17VGWXClenbPTig0IW6Y/EY6/wD6qrt+Xr/n1qbt2H16/wD6qiJ5+nBoAhPsB9KaB6fl2px+lOHNAEfHbrUTgdMAgj8asHOMAVG33uPlCjqBzmgCuSByAMA49sUzdyWxt45+n0/wpxJUDGFHTbj/AD+RqmzZAGd2DQA8vluABzgjPTHvyD+FR5zQ3b/aOKOnb8f6fhQA9BuIx68+1TLwQeMqfzqBDwentUm7uOCuMgUGY8sSDx8v9Kq9Pw6VKSCDn9Kizk89DxQBCwJwBxVdvVenb2xVzjtj0x7VWcYGB7UAQYx16UgOcKKdnHT8sUgHIz0PbFBoHoPw4qI/4dKl9enFRt2/DpQZlZ+OccZ6etViAOMdBirjD9exquRjgdjigCPgcDtxT1PpSY+hpOeB6GgBx5XHr14pvJGeopdpx9f6Uh+UKfwz70ARkDHT8KYR1PAwPWpXwpxyADzimbR0x2zn2oAhIpOlTbenSoyOKAIiKTpStxTePSgBp602nH+VN6UAIaBQf5UD+VADhSikpaAF/wD1Uo9PSk6U7FABTh0ptP7YrMBy048Uyn5oNAwKYRS5phNBmMlXIzVYD1qy3PAqGgBRTqaOlOoNApDTqacUGYDjp2pfpTM06g0HUlJRQA7p7U4HFRj0p35UAPHFOzUdOoAdTuPwpnH+e1L79aAJqlSoRUqVmBKcH7tJ7UvstIelABx60zAxTsn2/KozQAvSnA1GDmpNuOlAC9eB2pcdx0pR2o6UAJTlXnpigDo3UZ6VKnQZrQB+MU4Dt/8AqptSDiswBvy+lMPsKk20n05xQAzpgf0qZTz/AJ4pm049O3T1qVF9sdqAJl7DrirkYP3vTt2qoBkgAZA49Kso3ygLwRxQBOSAM8cnNR5/wpjMRzTAQR079KAJQP0GAewoI6jqe2OlIHB9qdx07CgC0irgLkKKsoNvbPAAx/SqSN9MHpUwYAfh29qALYYE7c4P+FOBHGelV1Y8jIPTp6VKCM8Z+nWgCcOe/T9atwnnGeoOPSqSZ7YyKtRAj5Qe/wDn6UDRpxtwMn/H2qwOOc1VgPGxsZbpx19qsq2F/CgssrjGfUVZjPOKop69qsRkZx+FAGyM4AyOcCkYjp0HSoVZSNvHApWIKg98dPSgBxz1z17+1MLcdMhcDPsKQ47cZpc5/AYoAlEg6t83HAqXcF4HYCqgPIxxjtUmdvzdzQBZVhxUhOQNvy1RVlPzA/dNTBj68UAWM+nFSq47flVfPTHpQGz6CgC/C4zz6Y/Ovyo/bzit1+MyEhTONGtgUY7c/O2CvuDn6Dmv1Rs5I1mBmIABH5D6V+Mf7Zmurr3xx11JpY5fsFulnEUIaPblvLYEcEkMc988dOA0wPmq41m80jVLO3u1BtxIpbcAfkJGQoA6Y+U9eK7HxJFFcLO1rJFPbrsZ5H/d7F/gPTkDGPftzxWH4b8M3N14fvdZmjOorEWlhUjzH/cDLmMdRkcjP93pmuU1i8lNvbNeW4jWZjOVUfPsf7pyMYyD2AyR2qkZna2NnCukrc26mdJP3xDAEshBzwcAuBjAPHaptNt7M+HF1fU4RNd3FySJMclI/u/L23YI4AHSrPha3bVYdgkkWztnKoFAUM/DYBwdwH8gfSu5uH0qwnitPIEl1cBzI0WAY1XleT64IH+7TE0cPGdV0i6KxWjX0Tn5C/zBAOMgf3iMA5GBj04puo2fikutrFAdPurwh2cp+98kfL8pAPKjAGPfp1HcXM19Mry2MkdtAgwN338qM8fT1/T0v2cGoam7395c/v7fYojVQRtJPyj6Z5POenQCgXKcPZeDNG0SddU1G3Gqay/lnzrw+asIXhFVTxkDq3rwAMA1oxStcTfMhCtkuR1T3r0C20bV9VhnuF2G0iWVlYkfOyj7mOoz69AeB7YF/qmn6Qgu9SubWKGc7InkIU7sDcoGPmPt7ccUBymBfWloHxcXOYxy0YXbuxzgn8uKsPbWF3Zm3kQxwlMfvCFIHTAx9Ks3fi7wY0w/tKQny02R7Eyc9sH8Kil1rw3fzebBeW33QEiaVdysOnH4UWFYqaXHqHh+1WxAGoWqnKOo2NHz2yenqKkfxvpVoxh1KGeyUsqCTy8xdASCVySccEe1R6dHcLqkPAMO47sdCGyM4x79a1buCSBSZY4xG7Ele53dduMDnP60Fl+LWPD2u2irfn7RbAHY0OVYkEYAB2/TgcjHYV4n4m8Oy2uqvLbwMbeQ+ZEr8sE3dPQnGPwrvNV8LW0Z+16XMbaVfu7WI2k9Dx0HqB1HFcb4i8S6heWEf9qypI0Wd0iqqhh0JIGOuOmMZHSgia0PHdWtL1ndvLIZRt3ZxUelbopIrMHbmIgr/cb/APXRqGt3OpamxDYsVgXEa8KrngkDg888EHGB7U7TA5meWTCqgwp9aDjM7VHnjjMTYH7z5CowAOmfwrlLY6jHfKbVTcMnG0naORj8q6rUHaIMUyI85Ibtx2/GnnT3a4S8gwpULnbwDnH8hVwnyxMyJIYQg+0xxyzA5kTbkK+e/rj+le3fCC40/TNT1HWJLVZLicIhmZj5mwNubC9NrEAH2UDpXlUlh5VvNPDkyFw4OMZ9fyr13wtaWR8JyeJrh2ivRMIxFEpIVoiuMgdPMxt5yAOnocpSub0fiR6lda98QdW1OBvBGnzGQuSbt1ZbcL93HmHCjBznkenNdOnh/wAaeI7xJL+U3ZSMmSfOIo+pKKH2g/N09j9QHeCV8SDT4/EGqaxPBp80DmOxQLuj8vCks4xy3JVMA/MByRXXWPi221CT+y0u4beV5s20bsEEyjhfl9wOnrUnoHO2fiAWEiw3djJF5b/xRfKwwRwOxHTGT9eKyLvxHZ/aJrmS3EO44Tcu6PHJzjqMn61uXdxqMU8hu763iWL76Jjr/tZxj6CvPfHHibW7rS4tNtY43WW5R1mKMojEILckEcNkDGOentQTI9Ftb3UdLjTUra1t4/NRcSrI37sNjG4NwMjpwePforeL9WeN0fTpL0YBBJUxnp0OAeh4Az7Ac1y3hq9nutGP23DRzSMIIpFAYKpwwOOMA9AB9ABU09peHy3SF0SMFxNb5lWMR/eLKoIGM96CTrvDmiyXBnm06G0i1C5hLbS37wL/AHCwwBu46EEe9XofD/iSTMRn0+W5Q+d5ZkYlSSckhcfrx+NcxD8QzZ/6JJc2tpePjb5cCK9x5a4BY5+8ozwAAPTFZ8fiu5m1H7Ze2jTm1z58lqoilII7gYB/T+lAGteHXAz2d/MITAT/AKPZQ8yndnEbliMnoMfiD0rwj4x+En1OzXxCgu44wRFcW8q4lUNhM4IycEDHbGfSveovHmg6iG0lr+8szkKh8kRlD2+flc+wxXL+I4dV0eNpbzxBbT2jsdkh2vJjHXbnAPbgtjrQB4z4Z17xN4YubU6tdXWraWbQWRd1MZiC4KeWz7cBOg5wRkemJ9e1PSNeM0s0U9rMRtleXBkHYEddp96n8UeKrjW9HXR9BuIbtpH2TMFCOCrgqeMAMTgj/d/Pc0HwxYXVnb3viaaSTUSu57eNhGsEY6I5wd7DqceuO2SGZ43p3ivXvDlxNZTXY1K3yAsV2+WTI4ZH6g9+49q9H0e48QePfI0fR7EaddW+ZIrtWDfKc7i3CjkZ7jnHfAr0g+H/AALHEiXGjWzTS8iLuyA4A+mPpVPxH43uvBUNt4T0bStPsxdr8l1FH/qV2gblTGWbsd5AHfK5FAGxpGieGfDswl1krqesJGrTSxqPJBwMsePvHGee2OKwfiJfwSaSlrY2lxeX+oM0cCDmKOMjkk4GDtbj3zzxXE6brur6TYXXiLxNp93qcpDCOZlURpxgnaByCMHgdvy0fDHxZ8M3Guw2usReVbun7uaRV8tXIxhcHA9DwBzzgUAYmjeB7K0fTr3xxAzy3N6itYwt8/kIRy2O7egKnBHuF931VNHtbEpoOmR6XFNKVLrDgeWB6rlycjGMHr04rX1bTbuC0TUbWzW7+0KZXa3bPloxyX8vrtYAnPr+VYum+JX1jUl0DTIhPaR7Vu7mdQiwjscOQTyPbHb2zApS2vh/w9dCxk1hrq78oXSJPKscccac/wCrz17cgAYI7GptK1XV4FurqSwSeOSPdE8QBZssM5bnIx1GKn1fwL4C8Uau+q6fbz3F6Isusr+UnycbmAAbJ3YJyOwHSucvrrxM+mz6Z4bWGS8t/lMytiPaCQBnv04HcfWtANuw1KxbVIZV0+JYpW+zs0IAUOxyCUGBjPUf/qrzz4h+ED4s0+6vYYTb30Ny3lqg4bOAFIFWvhd4Y8R+Hb64S8QPbylGd5WJwed3l56447V6Ta3MeoSusDbG89LeIMcNvlON4H9wdB1zg9MUAfM/hT4WarpuqT3OtokcDRKBF95mPOeO2BxW5pNpdR+Mf+Ea8M2bSaWgE7rdRMBEQpEh3sMA54GK+gNa8NajAEvreKRGiyHaXiRyueQucYx0xXBWviXXItctrS9R/wCy7aSN7lTGFxGxIzn73B5oA4vXtY03TtTl8M2tkUBTc12oBiDEfJx6dj054968r1XwFqbItvbzx6lduDOiQDBQR84bJ4BHTt2r6bmi0yxvp5UuPM0mYySyQ2xWYKRjkEglfwx0qIWHhvTvDlz4l0YvaG5jlSOF2/1s8QJycjoRnGAM+nFBMo3Pl+7TTGltmt/u28W0EjZ9cqeM/wBauaRY3NzaT6lDBIsMJP78AhBgd26EY96mn0L+0tWjhsLOX7PtU3GAWCFuvPp+PSvoTVtOtbLwQdJtk82cW+FtyNqfPjHPQn8aCeQ8H8PfvtWht7YmSWRwdx4UAc8+ox6Yr3LQNMRPPS+LqtnFNdCZB5Zd9uQGPbHPcce1cb4K8Pv4YXUNU1UB7iOLhUIJEY/u+m77vOMVZ1LUl1G2k+0TTpFJGWMO8AqrD+EdMfhzQVGNjkNMGteJrKW8vg9xBIxMzxjdtx/Dz0C4xjpXWaTp+n3nlWOoGKCOPIitQDAozj9515LgBS3U1ahibRrDRdEs4ZDZXZV5poSCkhcqPnGPu/3h0x+Vc/q2mXmr67Fo8hVsDZFKF2qh6npjO0dh0AxycCsyj2rWlj1zTnttHdY5Y4/M6fKpAwEY45GeuBXhWhXdl4dvpLXWXlBj2IZoPmCxnJc4PBJ4I4z+HB9j0jV9P1mf+zNQt57PV40jg8oufLlRP+WkTrgHPGRg447Vy3jFNOs9Sg0+6txJBJE0AOPnW5U/MDjGflYcjjtQBq6xrlkrXd00TGNrdTF5mCpVl4YjryaxlMOneG01N28/Up9ttZL0EaYwW9sDoa5fU/MuL6SK+kVGmg2xBjwzdmHGB3wK0rxmudF0yfTiTNGixpCYw7LIpwxz7hahsB+bMrDPcxnzInjLxKucqCM4BwP89KdqCx29xsSX90dkytt2bc/NjbgDdn0qtd6hd29xALyNPNj/ANds4BUnpx3XGB2/pLawPrF/bWId1EjZeQ/MAg7t7CsKnYC1pFncXl414P8AWEY3Ed+gPHpXf2VrFaotmp2IvVuQSzd+O31rffTrHQ5ZINMkV7XoXbI2qBgHdj+VYCv5QHI+Zlj2rzhW/Hv2rWlS5DSBMlgtrN9hVt74kmkBA+9t7EflVm5Se7FuYVBQQZMeeydRzVKz0WBNSbU7eZiULwsjkt97uD7Dio7W7nPiKCzDCJYs5UnAKhNw6etamhHr935QuLmwYSPHbrwo4EnT9K8TuYWS6eexdYQQDISOnGSc17RrVzZW9sbMusAnlMZZB8zBRk4r51uroeILy8tbOf7Pp+4tnHzBBwoz71yVTnqbmijwyXv2cqSqjcgbs3X8a5640rUbnVIYkwsbSo+cj/Vqck8fTFN1qX+wtNjktZArwoQQScyR54P4jPfjj8OvKz2ljba2sZmaez34DbPKjkwFO7nnt2INZGZ1OgwWj/bdQsjvhZxnYPnGSeoPbvVd9deW/FnHCfsmWRJgMhsdT/8AWHeqXh270+1042tpIy391GwcYYbWftnoNvSqeguk2tG0hzssk8ng/KZCRknHb3rlnDeQHoMkc0caLwTERu29scDtVAOkGpG8kYJ9i2SAkE5Yfd6e9bNwU80Y+5nOenQcVxdxZTXTO8UxijO3d15VPTHtXCB3E91DIv8AaJUfOeNi7Q2ByT06n2rnL157tH+YPHtKBAM8Hp7896uBlNvJbhjkITv7BiOOncmsS6nOmoVKEyMnbpkevUZ/CgDc0QbLZA4P7sAY+nb/AD6VqxL+9kEi4eQHHP6VkaVKkloJ4XVkkxgBs7T3+nqR2zW0yCPahGNw24znAPf8KAPA/iFG7/GTwraEZxY20o+jSNx9CRivpjUXiSNIo2yVxvwc4x17DJFfOfjm9hk+NPhp1TCQQ2tv53USAk7fwVtwFe+zOsVvJJIMC23tIVPXA/ma9OrG9OHobrYTXbZYLe3uFG8XMXzsBgKCOB6A/UVxGp6dtguImc75wIlB5wPQDoAa9EsZYr3TLUN+/iVVuJGxwBj5U7jg9ea4jXbWQ6pvYYydyoecL0GMZH5ViqZE0crBZtYSiI4ccs+wDkDpn/Cuq025vrUfaI5F8xgoQdCi/TvWOxj+2PCnLpjBx972HpWnYsHu5Q2ERdoY4zkelXHchGhui1XxTZxW0jyXKusskjEeWscfzFv97tXqGpeJLBNImu7S28i4uQ0CluWlT5eRj7o9QPQc9MclrWn2WkaILnT3ZL3UWj2IBysXy5BzyM4ye446Zqxpemrrt9Z6W82PssXmuzcMwXC8Dr8xPU9q6om5zRnkuNVs4Zk3PKcAk9h7fzxz1PQV6TDq5+1R6cwUIAkaDbhRGw+brnJ6AZ965W70P+z/ABG08L7jDGFV1OcO2cqB3OOOq8HvW9p9sslyzRko0Z2SP/GM9AAc5J/QZ9K2gBBei3hiubpWXzA/lIB2Axkr+YrV1bWdH8E+GI9e1WRt0bxqZgSSrSsoBH+yobJ/2anXSd5kmlIdFB4IzyO3tivE/itpvi3xfPpdlpluZ9MijlSSB5BEPNYABmI+blcgDpitmVJ2R6RpmsaD4jt7m80u4+1rHJsBUYlffxnbyeW+VV7bSawtdV4LiNHUg27ZkT0yPlPp/n2ri/g74aufDWs3VlPF5ImCHa218Sx8Apt/h65PHU16fq6jzn8zIcuOGB+YDv8ATA9K566Xs2Y81zmrtBGyP9wbRlsc57Y/+vWLb6Zb2V/NfFDvlUfvD2Ht6V0mpMIwj4V/NIz0w3pweBVVk3fvNvzYAC461404AVdKsoZL+P5ML5iyYXtj/wCt2r2LS8QsJbpNrlCFQL8wT1xXn3hqB59RtVA4ZyeB2weelenTxhNQNw8qCNEEagD5jhf05716uAopQuWlbY8q8ba1BYWDyylUEhKrj0Pft9cda50Qw2WnqZBgKASRgE56Hj1FdZ408OaPf2DanfW3mx2kiyRgMVBLlUxx1GSOO9eR6rr0lz4gtfDu3yo0IRzEQVyQNoGV4APGOOvauXHQbmRJHRXX2ZLIRSqd8jg7Wx93kg9QCTt6Z49MDnO0eBpGlhjKgPOFxnHyAjkevWsa71Ce71uO3cCFLYfKi8DhiMj6jGPbjFdf4duYftwiXaw80qeO5xt5xxt5IrljCxDRlfDHF3pviO5Qb0m8Q3ZjBGAI08sgj869R0ib7KtzG7MVc44I2g9u2R26A/SvJfhczp4b1RGU7v7bm2j/AIEd39K7iHzIvMjlLM3HJ6fh7DtUS0lcRXlTExVztTqMe+RxVTUQBbhwfuoynv1GMfjVifiX5RjaFBOcYqG8UXNvPuwQq4Q+vb/9VQBt+CY401m2WQ4WVSozn7wRiOPQ+n0GK9LuY55Xn1IKqRxgozA7SSp2rjufp+WelcT4PtUuNTsblCWZCGbPZ17H0PH8q724mE12dOtgHLK289I4geSeg6DPpXpYL4GaQPO9VgEFxLHgBmGWwMAEcHb7enFc6yb3+7mTbn+6fTvxXV66hFw4TlI8IoHJwFAwMfSuVTOSv+zgk9favGrfGyHuakUhKMRjHRQeOR09vwqzbwsUk8xlTK7l43bcH0qva7Qg6AKfbb71Yj3fZGGzlgR6HHbFYMgImRUywGMjK4wOf89KS3ydQCDktgEntjuB/KqkW8qnfBz+XSrcaBbgS8lsBsA+tSMi8TTo5KL80YIUnHA9cVw8ezzGj25YHHXAA49K6vXpSJEOMLxwPf2rkljdGbyuWcEdQOP6VvS2J6GnbTJkBhtkDY9v0rq47efYEyBmRSQO9cjYWtwNstxwvfGOR9K76wXzdQs4lGcFcD3NWbRJ/HEhGmwrKuCrru2jrzg/yrziGMCFkB3A5w2Mc9/pXonxC8obMsriOI5UHC7264Hb29j7155DBNJbCVJAgJyM9P8APpVFyMqNfM2q4z8pPPHH9a7DQVZYrdM52uVBHHT+WK5Yo0M/2bd8hT5Hx3b37V2ugjy72JWz5QfDY+nWnV+EyR0uvTGZoIh/rCMlu30+lYTMoOOvIUgcAH2/HmtLU8tcGNs52rlVOeg6e9ZIOFLtyECkY/zxXEWZ0qiULNL82ZGLADj5RwB2/Cpo5Vii82Rxtjw3UBAFHr/nFSyoBAVA7luuAPT/AAqmglhtjmRIwRgOQCF/lz0x17UAZQ8e6RPq8WktHIHiwHdjwpbkA46EY5BxxXnnxDluZ7a3jEyvJceY+zOIljHTJHXd0A71HrumrpOtRSxRvBGYIp3cHKmdnOSSCclmUZGc89qtyeI7Lwje6iPFFubm0v7RoEXP7y2UnIKryozncFxkEZ+UdfWwNlJWOim+x4OdK82WV7gKHdW2orA8j7p7ZyO/A9qzXtZoh5cyYydzoeTgD24wcfnUfmW9tthtFNxGE2g7QOASM8E8YHBq4NSRABEhHlKCu75W/wB0n+77V7x0FUI+9YbmOQLJ/qs8AbuOnTFaiadrcFnNdW5WC3t/lnkSRQx4GPlJzyDx354qPzI9QWKZ8ZOcDA3k8E7iABgY4GO/bitLRb6Sz1R7qRGktJUSG8tZAcHcfkLZGCwbpx0+lBUTwXU0jjvXcIWBYjrgdPx/D6V9K/Bj4oXfhK9stsj3GnRXkd5JYyBcPsIMibyrbPMXKk4Iweh6V4D4otw/iO6t1RY98gCxpwijtgDjHHau08JyWr6lZQvv8rczswxyFHOQMc8Dt+NVL4Qp6SP0M+MPjzwX4k1WzvvAelJpmmQxYjSKEWzzzOfmd414IU4CEknHpjFfOl3JLqVz5jsIdpOCoycju309OBXXPYy3Fp9qgYrlFCRg87SvQdBk9fbiuafQtSEiYAG6TBB+9juMA4A6f/qrh5eVWPQvodx4J8XyaPdyyXRk8gorSoV+dHHR1zwRnp+VfQFl4x/tWwT7JLAqzkhpRjKqOQSGxtJHXr7YxXyvNp1xp0ql+i4VmX5wg/unvz+g/TSs4BdzNdaWRJNGd7EfMu084HTkbenb8qxlRT1RtTm7WZ7MbuBbswWBHmSFgvQgbfYc/wA8fhVqK+nHlxjzJGG7cQS6HOQchu/HHFef2WqWF27m7QBUCtvhWNwxXjowJHT6YFabaxHFMTDBIybl+Ug7y3fIyMHHTr27cVnyWN0zp7438MRkl8yKJ+4ULz+GdufoKyvtWn2k6CaMrjDfvAfm4OMf8C2/hmqsmu3d/L/pbIjr8iQhQWCntx1Pr26VdO8ouU+9vU7jn9f8KOUZTvNmpSfaoiNwkEkZbbsQjJxznqfYY98Yr47+PfhWDQ9dsdYtpN8etxySmMr88UkeAwx7kjp1HNfYEEAMrCQ424LKp5PPTH4V88/tN7JLfw7fxH93G8kG847IpGAOx59K3ofEc2JS5DmfgQyXWm3tk6bjbzKQM7cEcj+WPwFei/HuVR8MLqOQYZry1kB/vdBtP+6prx34GXbW+u3+nhirTxrNnGc7HHH5c/hXp/7SNw1t4LsLNSFWe4DEHq3lqMfpW8vjRlS/gM+XvCCKPF1tbzArHJIFkUYHyEDavTG3/Z6EDBr7MsfhPaxyR3/hbUrjw7qTOxSW2ZmtyAM4khY4IwcEKygjpwcV8l+A7aS78a6fIsXnKkoaUD5SyD5flHfPQV+jStFbApCGKDarercAd+BUYqo9Ei8spp3bPCl8S+OPh7c+d4xsrbWrXUJAqalozgyME5ZPJ7D1wgb34Fb9t8YfDOoTJBNdeVLwhhuF8lzyONpXefw44xmu2utQ0m21SA6ikdqSxjhEcQkb5+N428Ag464OOlZvjr4eXPjvXtJ0zVRbTx20En+lxfLNsUthTKRu+Uk/LkqM5C5zWClD7R6UlJfAef6/rN3f3TxafKfKLqyfOHVF/u8DgHHIzn6YqHTdI1LUorhJWjbz1IVTgKenBPVTn0yRxmqtx8KpfButwfYdWuZtNXe81vcxE3JRVG+OPBQSEEfK3YY+992sN/EF4ReT21mLXT45AhklZZEAY5XOPlUfd65GKpKP2TimpfaPF/iAk+mTto+ogrcxtsdAuz7oyNmM4wBx1zkGsDwBp6al4h2iQoy4fKpkqcjgcjB4+npVv4ka2+vay+oWsi3apEB54w29iF3dMDC4wO2K0/hbGbeWXVZlLWtqq+YEAycgBcfj/KvTslTPJavUR9SfEbyU+HOrRHeymAElVA+diuM46DPT/wCtXwiARa+W5O+MEkDpgcentX3H4+u4x8P9Ql8zzI57fO5enzbNuB7H265r4iuivybRuwC2M5AyTxjpx0rHB/Cd2O+yZK9BgH/AUqqcDIHH+c0h4BAI5PA9PyoQ9V+7ux29K6zhJMOxIABJA+76d6d1yO2cY6Ee2ai6naqbm7DoP0qUKxAQhABzjvx60ARqrdT3pdgHK7iPYc4pFC5BYEknjsBSlvYb+vtgfSgBpk+VkUKxIIOOK1Y5FaNEySVVT+QrGcrjnbj1HfipoWDdOB0Xb9Kljg7G6sWCMHhsnpxURTH7klQmMcVVMzEZJYAH/wDVU0fPCnG0elZtHUpEwLsB8yoCuB2HHTHvTixDD+96gfLsPpTyPkBwDwDngdaTgfLGM7enfntUPY1FBZDuTtwM/wB32q5BnlGyAygj2xVQRAsuEOTyy+/9KsDamEHpj6H6VAE5KuDu+gGcY/D/AD7VWKxZ2EDgj73oKa7OQV7jlfeo0S5w2/HBwNgHP9cf5+gFibZGRlT2wMdc+1RPBFgLubhc4B7f/WqXbOeJMYPAAFMDMuOPb6emfpQaCGPH+rYgkd++32oPmKq7ZO3yjgfgKeZCwzwM+nr/APqpy4lkG5sdBnoBQAiRvtC8r9OBz2q/FF5eGUDbnPHYjj8aaBApwQWIPX3Hp2xUmFKjj5M5O3sOmRWUjQczyAY3kdcEdCfQ00kEkbcuem32/wA9qfsOM7TjPAxwAKljSMlUyGUDA5wfw9KgByIM4IAydvynAPt/+qoZyU3eWCqYwTkHafxrQQW5wRtXcpWs+6SE4Y7R2ZR8oOBxxQBlBm6E5BGT/j6VPbmVuGTkABeOMn0/+tUJbAZ9gLbcZHr7joBVuP7hG37q84OFBH+FaAOaN9myPlVPJx2H+H5UnI/4DwOMrx6fTtSrKA4XJCPx6fQmpNu4h4wPm+8Ont+GPWswDy9wOBjDevT6dMU0p0xjbg4OOo+nbFK6FN4DAqF785Gf8KQcYUApyAT9fpQAxlO35jsPAyeM/wCPtR5kwIUsSRjGfm6fSnlQBj+HoOOv/wBalWOHaBjp3zzntj1xTAVZmYhzu5OCM4x6cU8PHj5oxtxwf/1dvWk8sq4jQgbj3+9TmtyDj5cPuGOg/wDrGi4DSICCskYwwCIgxk/j6AVVltI1IJhw2Plw3Ptj3x7VIsb7lDcgsSWHsPX6U7y5ih2HgDcce/Tn0xQpAZrRwoxAjyX+8Pvcj29qhKRgFjEgJ/XPc/1FSSo6AhwWGfkCdQPXPXAqvvQFE5QEnJb/ADit0BOEClV2rweo4z6U8IG+QgDOeOlVVA3FWYH6dBnpUwVMhTkgCpZKQGNWzkDC9AOg+uKi/dKu9YwQ/wDCe1N3KWwp989MdsYozycggD0OAOnSqJsOA+bYTkrg7fw9fSpgUU4wikgc5449jwOag3DlTyTwc8MB7Z9qI13Rqy4IG3g5wfes7DSLzDcuNvGffjI5qdCCqooIYZ64A9uO/wBPSqJ+XcN3PoDgAngfp+lTqYTtLL25zzjPQD09iamRYplLyKQSBncq9R74/L+XFJE8G4vdHfCvLBPlYj27A4/+tjin8EBSxAwTjA6dv/rVAyYJwe2MdPp6ZqQOxsrbwNdRlzc6lbZOFcsMZA5AwG4AHcdKp6pp2kW1wjaZdvdwsg27h91j1BGB7dq5koPmVgeRwB90flW9oesLod7593ZrdWoX54/Mwx+mR1AyR9KtMz5bEkvhu8+zRzuTGk/Ajb77YHbj1xj9agHh7Vj84s2wRjIYORjrwK9S/wCE/wDhNPaQRS+FNXurqPIG+8CKAef4SQAOOgHHGa50eKvhzLPJP/Z2qacGdgi28iuiDrt9enHemRzPscNc2EkQbfbzARgBuMdfbtWIrW+d/wAw3MANy4b2HH0GK9lj+InheNXs/td8LcgY3QKWOO2cfrXOf8JRoYmufsMLzQzt5aySoN8O4dVJHHzHp7DNNAm+x548kTAhlMm7KnHsfaoAgx95SVORj1//AFite/ubU5hshJiMFC7n75POcADp9KyAUCAqo+XAU5x90+uPerLFCFWDDG7Oc9B+HtTWOFyAOflPr6E+3SnzXK8bV3JjAI4yD1HtimrlnC/ewvT0x3oAd865C8HPQdKTy95xEh5bBHbFKqycMw4Hy+mP9nH0q/BIbeQeWq7Twy9iP/rcUAUjDMnRuSMAkfez0qF7aTb1zkAdAASO3sAPpV+a4V0CrAI1Vw2T/e9h6U8Fc5KgZHLn7vPtSuRymM6qHMTDBUYGPpx/hRuXIxwM4ClRuO2uiAtPNVmi3AqCeerAY/z2qv8AY4WiCFNvJZs9R7D049KLhymLIT84yFDDavGMGnhhtZOB/tEfQEn69q0hZu25kwEXAC46ke/sOlRT23yZ2FGBwq5BAxU86CxVDgsCmQH4GRk/59KbnaOAQpByPb/69ShHjO0YO0Ajp/OoRESQrbsKT+QHpVXCw08ZOCUIAzn0P6VHiNWkAzwMYPcf0pzjYONu0nAO3AHb69KRfvfK2VGAeOR+fNamQi7cZixy2DgZ6+tN4xlMgKeg68cDj0qcruOcbt2Ae4/L6U3CuDwTnO0FuQOmfyoMyuW+bcce645/Gm7tgxje344yOOw54qz5BfagPXHOBzjpn1/lU4QYXduUKduR3HTPAoAqCSLgbSDjnI7cDjHtT1DrtyCRjHXj/PAqXy1VQhHBHG35vWlRH3ZI2quOvt0/l0oL5ATcqqCep43HgevT0FWo4pIvvkbkJ2DrjPc4pVhD7i5+U9AB94d84/KrLxQ7QCeMDk8YQdMYrM1RWCgOVQ8HJxnCc8ClYN9x8HHPH9Kb95v4UyMdMbQDkEetDRqoPIJGevUn09qAEHzKx9xz0Hy/5FRmPcNpPzN26D8am3MwTggZwOOPl7AUzB3DaeHPy/8AxP1xQVyhgRFMqGPOfw9/bHFR4fb5YiBOdzOuAeuQBU+FZCsfKseB7/4UpxkEdRj6bl649jSuHKVipx87HhsZHenDzA/mKuQ2QM+nXOBVgxkgpwd34e5PH9PSrQRWZBsIJyqj+HA5/UVi2aqIsSzGKPO9Sw3DoePX/wCtTisof95GxGRkk/wgc/h6VIrrt3Ng42qGOcKp9B9KnaVVY5jCDsQfmGO22sWzRKxTKyFirLhG4UcYAU+3SpUdkO1fvgY9Dx1x25HT0xUv2mAgq+QpBJ2jqcD+gqNtx8oEH5C+MHkcAgcf5/lTGTLI0z+QAFGDnHXoeKlEZkAiEn7t+B7Ad/rkVTjC/PJCMHI57YHpx3NXAdx3OpODjIGNg47YrMCBrRvlAmY5wGUcAgHHIzjFQNZzPwPmx82NpC/Ln5R1y1XQwwNrAncCATg57gfj2pQzLgDDKrN97jLEfj+laJktGI1o6l/NICbgrYHIz9PTFOEMIZNrBj2GD0424Hr+VakynaS0eBDwp/2T0BGOR7fhVcpEG+VdwKkY68D8P17CquSULiLhIpDw3C9s+mQO1Umgl3ndt44Xb0OPb1roFh3MYwoxtQgj+foPwqCSBASp+8H7AE/5FaKZnynOBG4IwOuNvtULfJkOfu/LwOvoK3TCPJG5R3XdjDcHj/IqBraLJAwsgPy55yfarUyHSIdHZItd0993/LVeg9en5nivefE8cf8AZgmd8uipkZxnI4wMfMQRkLxx7V4vpf7vV4UiKoQ/zfMSduMHOCBjjIHHTtXZa3c6p8kVjINzn72eqgEZOfqOnTFdEGcNZWPMkKYkKNudScjjkD+IY/z17U9bUxqjbtyO3GOmW/p71SeOQTySz/vAr5Zgd2c46kYznIqVriKM+dC2zOP3X3sEfXHGMU2JIsoiDd5q42jaCT1PsKcm04QMQTwOMEEfXtVdrmOTAkUYx98HkD2pwZs4DZGF2nsQOOKQx+V24VQ4AOSOpPpmomkUYKjaN3IPBB/rRtWNiT9xv7pwMjjGKkIgddqoyg9S5/Hjv+VADVCBwGKoFzgMB9O3tVmCNB8rqMDHXkH/AHfwpIlt1++gXqG28ge1W/KjjiWU5zxwCcbfQVnJ9DSCGhbeHJwVUjoc/iKRHjWTa/HRVDrgED9OatMSWKhtueO2OOtDneAjSEqPm2jr6cfSsjpIUZdmflz2BXGO3Pse3pTAu1SFYbAcgEZLbhjj2qctFuIchucY9z0+n9KaTjlQFJ7fw4FAEbLtyrE8Dpnkfh9KAMooT5uOPTH/ANbtVj5eEwo3DGSASSOn6dKr7SwPc/dPQDg8D06VoZked2FiHGAOOOvBOMdBin7EJ2YYMo5cH8OPw/CpwqjH8IQ9AMfT6UeUyjzBswFLfKfQfyzQBSxjC7224x8o/kacHMcamVsMOMkbsepA75/Op2hGFDMV4yMDr6dfajHy8dGwxB6YxgfkKAIVkWRH/jLDJVRgKueBnH6GmfaYgixy+YoX5kJ9jweP/wBVSFz5e8JuzywJwD7nt+lRKURsNwMYD9CAOeOmPyq4kyEa7QEMn3mIBxg7e35Uv2hJFffNyAzAdOQeMD09OKckUbIGWMZbG3Z29B6cCmi1t2VuchiF9sgdgKZJPJd2jMVMpUDGOOB7Z9aYJrcq22dCQMKDwOw6H1qI28THDAKx65GWz2xnOPekFpASdkYIkxzx8u3rjj0rMCz+5lwgdXII7jaB7e/vRb+VChVlzzlApxuA9/54/IVUaystxAYgnoU4AHqBz+IyaYtiijI38DIHUdPQYxQBoIsce8REfMBkZ+Yen19Bg0xljZSrEKB1Y/T+h44zUJtYg6lXG4DcueF/z+FSEz4Hm7QoxzgEHj0747dKAHGWLI2OpzjK7gTxwR9RTTJFt++hAP3Aw3Af3h/9amGJM7kiHHLYAJUdht9T7Uwww4LbB03fKB346Hrj8q0A/9X9QR93BHTI/wD1U1m4/AL+VIDznuOPpTD0we/t0rsMWxrD8B3P+e36VXZdqenOM/3cf48VO20jac4PXA7elQnnBGQcA898d/8A639KCSDk5ABzjpTRxuGDwMHjqKex6kYG8j5M84FMbDAAcZzkN1GOmO1ACqM/e9lH+elJ+G3saGA3flx/9akx8pC8kcj6/SgCTPO1vrkck7e1AUvhGxz1Hpj8OPypo4IAH6Y6f5wKfjn5cEkknj/62OKAH4YjgA89sdPSnHOS46HGB+HP0pq8YXHPQcY59qdlF38j7vQe3b8aAJRsUKWwQDxzwPSnYI4Hf8aVPl46ZGOf0oxgDBzkkcDpigBAoOMdun1o65xzkdhzn61JtJb5evoP6U3bgEEHHagA4HbIyMfhR82M8nmgAj5hwFHbmgAYIU8dTjtQA/GP5U/gHA43DB/i6UwA4G49etSDp8vOQAQOB+dAC8+nbGO/4UBMAfXkn2peDx0BxkY5x60AjIboc+vFADcqA/zD5Rn0pwXjsR1GOefanZx83TvSDttHHzDp+lADSOF7EZH1HY0whudoztxwMZx9Kd1/Cm9PyH/1qAE6ZHpx+NJ8oCjHbnFL15x7GjJ//VQA4duOlSDLAHj+opiYOPT27VKmPXgcelACbSGI68ZHajaG64HHAxUhwePy9qQsAQH9MYoNBFLdTjIHQDFKeenYflSqMcD+fakbocDC/wCeKAJFRieuMcfSraYUhcZGDn8OlVEL5xGw47Gpg+AFyOOcdj9aALmenyt83QEU4MM8Hj0IHWqYcqdwOP8AOKmDjoV+n16dO1AEwyOP59KYScoBg9u2Bnjj/wDUfpTdw9cfhTCxBH+yxxiswBgQ2CcnvximfTt+mKTOeCefX1/+tSDuP1+nFADMEkkHGP5dqSlP4Yz6enp/+qk2jHTI46cdaCLCqdp6gBhyOoyO9Oz/ALXpn29+KaAoYbRxnke1OwSrLuGCMZAxQIUL6kqPf2/zxS7SAc9u/oO5qQbS2TwByc9fSkwANrAkH727mgCH5dmTxwD+dSKipwRgAbcHp703Cjso5wCORj05p6je2Dxkcbhgcjig0EAwPlGBxk/w8cD/AD7UADpjPQ49B2pTkMM9sjaO3pTSe2PlPUDrx0x70GY31AGP/rU1hlSCM9B7CpD/AHupz2H8/pTABuyPu4ye34UGgN94kgdunp7e1NX5QB1APfr+HpS55xwR3xQmTuKsBjBGffj/ACKAGkKPkYrge3QdO1OVMoDj5evWl4HQcZwDjPNTxIv3iAF9c4AoMxpUg46krnA9P/rdqZxk8gcYx6f4Yq9Gquox2b8gOg/D0qcwQnhlGfYUDTM6NTtCrwB144q0EVY2568EfT0/AVPIiLjdhV6+lPSNkOCMhuP8/hQWVc5B9ew6AVIF5HG4ZBU9Rx0+mKsGLAO5ccdB/njFOCRqVz2x/njtQBCI84B/vY6cfhU/l8gnoMf8CHpTlXanOMgnvxjt/wDWpC2T8vTt+FACBQflPY429Ka0e1G342ng4/pUkZwwz06en6Urt5iNEPT8B9BQBnOijDDn/DtSbVxlcfKcnHIJxz+VTtIW+7t/L5Rx2FRYV+MHAGR/CMf/AF6AHRqByvBwOPbNXk6ZwM5z16n6VXjCE7CMHAA+narYIwAMfiOlBmG0OyqcDknkdc1VKgLzxk+nT0q2fnyAB14z0B/nVduDjr6e5PSgCA49P/r/AEpTETlVGT6VIqMc5/BfT6VIqKeRk4/iHA96AKpRgM4GB/kU0ouwKMD6VZbOw45C8j1rMlb35HOB6UGg4nYCAM+/Tp0qhKSTkc+h7ZHtUjSjAXoO/sR1qsWPJ6cfy9KADd36n0pp7kfdH5Uv/jwHTjFJgHpk/QjFADCvZh/+r8Kdt6gZOe4/wpw455+X29KeAvGPXB7D8qAFRRGMD0x/n6U/2/Cl+76Z+nApvLDGQPbFBmPGQORz0HfinqRwegHr0FRfdOTxngD1o6DB5/LFBoWlcr0YEZ5A4q9AQM4P4+lZkZIGOAAeOPwq5EXHKEjH+eRQBqqVGFOfYHH69ql456DI6e3Tr7VRR2+U5Htt4wPxqyrE9VyR6e/tWYE5OSM56YxUfT8KXhef7vX2oyQSi856VoBSlUMrE9Bn/IrNkUoTjHt6/wCfpWyUxndyW4298VXlgwudqn9fyoAySfXknjOO2Kgf7oGenQZq5OI4gWXBP8x3HtVcA9OGHTp1oAgwRjj9fT2qNlHQewwamYHv3/p0+lQS5CnrwOlAFRyORg9Tn2HaqjPubOMAAD8varLH5P8AZP8AniqZVkH48HFAET4Xrx/PFVDyT/SrTDsAPX3qL5cnjH4UGZBjHp2p3TtTiMU38KDQYRyTxzxSOAePr0p27b2IprfLx2/z2oMyNu+3HA9O3tUTKMgbcZA5/lU7Yxt7Ec//AFveqkvYHHIwPp70GhE3f2NRdgMY7/SnNgDHIwKZjHagzIiRu3KVwOP9qo2A5J6YwvvVlxkZIAPBH1qDp6dcdO1BoRAcegpypjk9D3FCjp26UZ449M4oAiZdp46Y4qsxHQnof5f0qy5457dxVUtl9wOOAB+HagBrg7R6HOO4qqykAYxjgDHt29sVbbPl8KeGIwPX8OlRyRjONuBxyemR1/SgzKoOO2MHAPoaUqAMrwCceuPwp4/+tx14ppGeR+FAABu56Y4OaT29P5Urc+3f8aTp+FBoRt68n19KiJx2x6VIfTJ9vSo8446eufagBMvnJz/Q1Ee3Wn9uuaYeVznOeOlAEIHUCnjPHOfSjjsO/OOKBzx1GcfjQZjcZwozzTCAPx4qchug6jstRkclQDjPTuKAK7KfQYqAoMcdu9WG7Ej2AqJ/Q/LjHOKAKpAUk+uMDvmm8f8A6qkOc5/yKj4xjG3j9KAFxwMYHocUvU5HBpO7Ed+g7Cl98flQAcgse+CBTMAADjpxT/8Ae+pxR057dPbNAEXb0HAFNcYwPwqQjgegAph4x39KAIGGe1J93qP/AK1P6du9NOOcfpQBDgU2n49hTSB+NADB607FGO1Ljt6UAN4paWkoAcKdTRntS0ALTxTKcKloB1FJRUgI1NpzU2gBnekI604fyNIfbvQNDB7c08Cm0A9KCtR/SmGnccZ47Uw//WoDUbRSelKKBi0tJS0AA/KpB+Q9O9M/ziloAfwe1O9KjFPHNAD+1KBziigdc0ASDpUg6CoxTx60AT/dHI6fy9qbSZ79qWgBmKULxSgc/wD1qkxxQAwAAU8ds9KMZNHX/CswHZ596Z978KBz0pRjGfSgBR0wO38qUnB/lR9ab24oAlBB6U9fWoBVhBgcd6AJgQPpnFIyhunBFAx+FO4H1PFAD9p47VKEPSolPQVYQ/w0AGDuqRemKRQOMU8ewoAaf8imDrTj/kelMPH0/lQA4HjFPXpg9eKg3fh+FLubpQBZXoPT9PpVjt7H/wDVVdOxqf8AwoAmVmIwcDjGf5cdKsbgqgrgHAXHqap/dJ3cHj9KlDFQc9ew+vagC4G5w3H0OatRnk4+n5VnxHt6L2GBg1ZDL8vuKBovK5ACkAdMVcR8j5Rjp9KzVOSCDmrUfI9OaCzTiOf5DFWkG05xzjj/AOtVKFgi8fpVtWBJJ46celAGkh4Mn4DtwOtNZwSPTGPSqykgY4wD+lG84J54oAnpc9KgBp2enFAE4IzwaPTr+FQ+YMHPTAqUEEenSgB4ySf54x+lSoRjHGfyqHgnjPv2qRfQEAnoT0oAnHI+tIcAYPelAA4HbilIBPpigCS1X97jGQc5Ffhz+0eJP+GgPFOnnN1Fuhti6IFBkjj8wHknGN5HBzxxX7mWYPnYUZJGBX4X/GW+uv8AhcPiW78wi4l1RzsQAeZsj8s7RtOOhwOB9ByBAclbX+raJDa6bZw+RCjO08gRZHaNjv2hW5yQCvTphuhpi6Trer6pNNf+SiXATGG4QDsTwAMdfTHHWu0t9OnuIvtk8Tg7NwE20IM4HJXIyM4xyRxWDc3t9bTQwajJbxQXCsIhnIkI529h8xA64HIA9KtbGZXTWNJ0uxj0TT7rcLd5JPtojyMnBC+VzheF/eHgbSORWXqfjS2GoWN+mnLqEtoCIjAxiVV3BuQwwEQnaoJ45B7V2OlaottNe2D21qEtGjSGbytpdwSr9Dx06Dj86zri1t7qVZbja8y7iZiMtyckDjoM/wCFMDy678cX9xrKNq+mRx6dJLsRoXMkkS8EnHBdQTzgD2OeK9VtviHoFqoSztpLqMqFdtpiIXqeCM447Y6dK57UP7Mtxw+N5Iz90j9OP8+1U7eW0yzwvHK525ABK8dOOOee1WzNaHs9v4r8PrLbWcsTAtEpkVH3GFnDZAx8pH93b13Z+uDF4Kn13T3sfEttaXmjXWJI0Y5KbzlXjZeVIU4HI9OmRXnbSXdwvkF7dEHaNMHt9a3YPEF5pzBoWKezYKAfTvn/ADzzU8paZyml/B3xLpPizU9O0TVFutG8tZIYdQy4ySRscnJzHt4K47cHmt2++BWsagQ72lmkg4zCSEC9+wbryOvpmur/AOFk314ottQt2tEIGJYVVsYB2/N9eMDHWmy6/e3+INH1qOW6QZ+zCVRK23qQh5wOlReQzy3VPhb4j0C6iWOS93uCY5rYtKkZHDLjJwOf/wBVcuup+M/DOpH+0J5b2zjwXWcbCVceuCV78jA9a+kdF8aXd/s0u7eZrpf9bGQVAjQ8sJDk9Bjbjk981QvtKgvHllkLXbMgEXn4UoOf7vB68D2/JqT6oiRymmePfCmp6bLDcztbXIUjy549r7G6Y52cdueg/LC13XPhdcWnnaTFvvoY3EcAkI+bA6o3GCSDx71evfBGjz3Du1qvfHHcceoB+vQV5lrvhnTdFhe5tVKTM+wAnEYRAefrzVWInLSxxVz5zvC/y7kUKRHgf7vTgY9KQakPtkVnEgYhSWYcYJOMCmyyCKNwhGWXAI6+nbgVPoNh9oMl22cxDbk/dwRz09sUjisUdSKy25QjaWPcYA9PrWjFJIbqC1cbV+Uk9fTHPtRfW8pukicMN/XcBwPVR+WK01g864e6gTcItm5gR8ofgcdxwen49KOlhxjcxNUf7G94Z3YICRGqnjAXPHYcV9MeB/CFvB4Ig1QTSJBDbpfTufmG52/u/wCyMnivmzXWjaOSDarE/eB6kHpg/rj0FfVnwo1k6p8PYfC021ZRbC3STG4BfMB2uCQBvB4ycDH5Q1Y6cOveNG1g1G7hNtpUjralvMSRMgs567fY+3oPSu5tdI0PwxNp+s3UnnayqusO842AgpghSVwAxAIA+bvxWlf2ml+GbCz07SLmGVo0kEPlsknllMcyZI2l8kk9TzXLza3AUWW9hinfmQyMAXx22tgHn06DA70jtII9bt9Q1K7Mnk3tw8zobc7Fmlj2gDyicj5V7L0x1wOeV8YatoemaO9q1reWd7IztawzfOASVClcYzgkYB/UV02j2miw6ld+Ib9/LtpbcfZW8ty9tcR4Lj5M8AAHrxu2gda8e8d3sdxrVl5c8lzZ3Iym5jk7MrxuxtYD3FBMiTwl4o02wvJL7xXql3bNbnFvb2sWVdj3fapUj/ZOD3rZsfiR4rvL25svB1pttpZG2XHlFpnXHXqqKO4znHH0rw6/uUhu7pYwxiYlACM4K8Yyf8a938D3YmsPKxLFeOhkS4hYKJXAOIznqODnHYdsUGadyvY+BPIgi8Q+Lz5ib2aWFioOAwyrnsepABwB2rofGHi2ysfDdsfB+h3NlJqSCKGXyMrGgwMkoWVj/cHPHOBnFdTo/ia51zSp0eyj/wBEnDH7QPvTKd/bjHUN1IB6c1w19451jU5ZNEh0hr2a4ky2JCkKHPToRtXGOcAetBR5HqPhPWU0GfWvEFxcS7FCwuZMmTPGHUjsPTHC49Kh1bx/Lr6i0vLe0ijli8sLGoQDnPGTu3ZGeTXf614f1HXpJbBrmy00lMPtLyOi8bl4G0k9OvTNctp/gTw7o93Pca3pc+tiAsVAOLTj+LgrluemeDxQSzC8Iah/YV7IbO1S+uLoY+YgrGOpIABye3sPrXud2YbVrZtQ8sxOm8xKm1IhgHI9PqegrD0DxtoekSPa6Do1pG853umzYxyFGN2OmAPrj3rK159f8Tpc2T6Dd3byxSR7ogUgj3DgZPZcYG4/0wEmZrfjew1DVLfRvD7RTNBkfaM/cB/hRhjdt7dq7q+vvDdhp0F9r8tneX8DRo80rbsBmyhVTjBxtGQBz+FeL+Evhd4t0y/t7y4hjgS2k3NDuDt5fQgBN3J6evHSvQ9b+F+kX4+xm7ubQyRedl4wyj8Ovb1P8qAPQJvGwurKKxhtWntrx/LRXCi2K52t8xwxOeB+Qqt4Z0fwl4Qu9Pjlt0uYPOLRv5QdraQkMDgnG33x8vWua0ePX9Egt7Tdaz2lsNkfHKrjgfSrfiWeTxRENJsryPSL+ACRCG4l4xtwMY79c4x09AD0S48dpHdnWhpt7KjzNDvhXI2jrkcFuOBXBaP4k1678b3I097aaF42la3uUNu6QHAMYYKQhyR61N4I1u60u1i8O6lqtveSyzsGYSZkjPzdVP8Au4P4Vf13QzquptcXFghkOPn4OFXj244oNDqrTVdaj1FZPEFnHFpN0vkxT2wzITJ91d6sPlbHPsK5jWJ4bKZ4rCSLSY5wADO20Jj06HLYGOD0qzDqmv8A9lJpjTItrG7LHcRANL6BPoD29OOmMc3rehC4022l1J5tSukmKv52SCvdYwO2MfXntgAA9Tit57LR4IJZvOmdCscrKNztjJA9eK5r+yJP7aWW2vZ7VIVJlltl2zxlh90EZxn6Vl2+h2uhrBq0V1LbtmTyEZy67cEbdpO0dccVsafdwyMrXEknmXC8TI2xQOuMjB4x9KAOd8VaXr1lp/8AbHhe9bUY0YzTNKTJKcdQOcYA7YGDXDz215rOnebqV4bS81aGAwxR5VcjGxDwdo7fj+Fdte3t14bihRrX7VZwuZpvKPLx/wAXyn5SMYHNZ9x44s9Y0yePRNBK3G9Sk8yrIVC/NtVQDt5AxyF6nqMUEyKnhTwxJplhd2WoXGZJWdbnH8KjhRF0zu/iPboK5L4hX4tjYW1peTSLIGWGGQj92RtxjuqnoO3Fcfq2ua54lv1ub53tFQALDACkeAcnK5wc/wBKxbrUZbrWxcsUxCyysGGThMcL6dKDOUrHq9hrMmmeEpLKOQLfG48x/LUfK7fNtKkcD5eMcDNO8Xax4hhTTZ7mWK7tY2X7PNEqqqyuv3WUHkYA2mvLtR1y31G4S3sTskuZ1wgHzFjgAZr1TxtcvG1hp6P5h+yCRy2MhUwMjGOd1A0yhZapfmNLV4Y5WmUq6BCpUj5v++cY4I/wrr7u2skvjFDCjlIQZG6jeepx0GD2/KvNLrV7W4ubTT1ulaVp43yp+6q/e4HTjv04r0bxNrgtda02wslSRfIaV1yFyrcKpYA9dh3AjtnHSgYeINXs5NPisNIV/wCzrDYk0zfxs/ynHcqq44X1x0Armry0XQLy21nyUntTthEcx3sqZzvA6cdh6ccHpfeaN9JtmmSMW11cNM23gI7niPH+yePbb7VT1vTbaDw7LfW67VaRpCZCSzkNwR2A5I47YrMCjNcSain9vWNwEu9PuAU5zwSNigdl56cjrXoN34j0Pxl9mvbiwitdUt/kmkd8K7SJtyiA4PbGckdjXA2csov47h7ZVh8uNJ9i/Nhgx6emfTsPSpUSbTpCZmtZYb7e6Y6qEHBzgLxkf/WoA567ZN8kFyMravyf4uuNq47Z+n0ra0XWLxZ0trWINL5m6EPwF8z7oC/4Yqr+7t5vJvIlZJMZZONy44ODw1aM+l6o0dtf/u7WJXRTJnawA4BxWYGhf3hvRcQXtqLa8hCKjBtykHBKn/JrR8FXUN1qGoRRg7bbZHvH3Sc4I/H09qg1C6s/tMuoBwICu4tkfejG3p05OP0rZ+GO+10PU9RljV5Pta5B6MxHJz/ngVz3vIaOylG5lTYflyeeAzAY6e1TWkMNs2940EhBdQei44BNMg3m1Nz95y5JUnAJPYfhisy4e7YskZ3MSPLfsgByf6V2GyF1CZ4bGaGxHnTrLHI6Dguqkbh2wPyp0Qnim+0zBBduFkJGfkLjkL9O/wCFXWtksooyxMk1y+xz0+Ve/bC+2BWXcbrPAm3B1Xcsqn5cnIGf8PpQMyfFayjTlgs2C3ocSxkjjj72ewBFeFz3Lafqr6fZxC6lMoVSg2hjMemB7FQPfpXovjLXhp6QROD5Nwih5DwVO7GSMfcHUY603SdDvrDUrjVZEFsWKBTIMZZht247bV6/hxiuacbs5akbvQx9c8HRand2sUiP5Nlb7rp0G5VXByg/vHjC+vIr0zw9ZR+KNFf7BFi2eZ7dGZQAI4EXJXvjkADjmpH0uYaQ9jaeZ518FKMRnMch4I4Hb/63rW3fXkHhjwoLHTNojtogB0O5+NpJHUsTnP0q40rIOU8cXT7ePxEVZ+YA4Xy/u/L0B/D+VauiaY0d/d6jt/4+X3NJ90Ljjb3yP89ajvXl0XS/tEqBSGUbjgs0r53Ec9hk9+la+ntHJF50ThY3bagX06bge4PQGvKxFX7FiTQ8yEFt7rjaV7jHBJHTsB26CudkvBC263JaNE67fkJBz/8AqrC8V6xJY2wtiIbh2cbVJGUXrkgDP5Yxx61554f8U6jetFYPHvPml2JZdpj7KwGMcjPy8Y9uKyp4ZyV0B7bal2jRYwFWc9F+Y+vfj+lIbcu2+TBjtx8oYfKR6fgKktNsUaQRtuBBIx14/THX0FUHleS5IRmjjGA+DwAe/p7VmBt26Ik8WGAEcWUjCYUBu3tjirEzFmgldyrBT0x0HTApY4Hl3eUCXwNp7YxgD8K0NP0uS5h82LChN/7zBKkLzwPyohTlOXujsfO3jCNm+MGktbrmVXtigJ4LIhfp6YGK99u7uAWc7TqWS8VdwA/iQ5Hp6cdPpXiHjQRQfHHwpaffM1xCpxxuYp5QA+rGve77TIdMhcTSeYsJ3ZX+Fv7vtj0xmvVrQ5YxR0WsjV0zybbw/aW8ahVjVPO7bnwAR9K8c1TxdnxYNPEG7zZFiZywUxIpx8q4wTjnBrtop7yXSorV2VEL+Ydv3v8AOOP8iuPPhq1uPEtvqW5l/eK7cZUvnjBxgAEfQfhWSkjOSGSWxsDJdKWd3hwu48eacZ9qxNPvfsdpN9q3yT5DFT9046L7Dmuk8a3VrFdQwwvGYYCwO3oJOetc5LK0lgjyqqvNwigcyKOx9OtBkelWOqfbNEXW9QffcIWWGEZO0dI2yO+Rzn/Cu78KaZfadDdarcH/AEy+jKr5g+ZBuztHB2gjOR9PSuS+EyWOoXjWOoWasG2GOJz90xnlh0749sCve73w5PYbNUknWSEbmQRDK7FOQefY8Y4HbjAreKOynDmVzghaSabaQy3+Wu53PlKMYRPU46c96qacZLWSUAuhnZioXPU9Oa3Fhk1GRrrUNxWMZBx95QeAcelZz3UVvNcxWjGdsAg5+UDrwMdq6EEzRgLKJ4oss4gdkX3A5Pp6VwGs6qmjwm5uJFmdwYgu7BYsMfNn07DsPpXW2lzLZB1tUVpJ8K0jnqg+8qD056nj26VnXtrFduxmgiADYRAASuBgYOMZA/P2rUlo5vwekk2dRgHyxPgZU5fb3+nbpWrOn2uVmlZpCzEBACXceg9B+VbOl2X2ZpAxyu0hFBw+58AeuMdqt+YtkrtboihT8zjkn16/yrCpDQz5TzW+/cNM043lcqidh/8AqGKktjK8Xnu25SnGB0I7VS8XzR6dHF5jNLJOdqIuO4JByAP8jA6Gtdl8rTUi3dAPqd3OPevIqKzJN3wlcraTC9nyRCgTAG7G84AxwdxAwvYd67OWO7vnM96jW1ugBTOMqCQBj/azjJ7AVyHh6dhEmneURLJcGQSEfKu5dvyhSOeOf4cdQeMbwuL9XeRpDJbPKYbaSQLiRiDg5OAEXGQRwfTFethX+7RoZvjCM3Xhi40jTT/pC7RGM7cyqwwT6A4wCa8ZsfA1/pci319FulgV5pym1jwCzHPIO0DP+cV9PT2dt9oNwYgU2HzGJwSMZG0j+70+npWCbdplvfJ83M1tJGDtDY3LycDAx7evFVUpKSE0fNNzaTSXgu4grDcn7wYw+OOpC8+gKj27V2HgvS5b4TMv7hJPMeCbaNivCQBuIOenTI5z7VWvdPvLF4Ev0WNIkXY2ASQnGPlPowH9K674a/vLK8MuCULR2ysv7vzWkOTx2XA3D+77CuKFG07Mx5bHF/DOMyeEHkzkzareSENk8CYKefbj8+ldWqMJpZC+ADgYzxjp146VH8N9Pnl+Cej31uhzPfX73SqMMf8ASnCDrxg45xxn0q39md5vIizvU/cC7cnrzk9fxrnxVKz0L5DnULyuzZclhggr/EB6dqvzwNHakBgAY4+nueav6dZF5fs+7JD4XHv/APqNT6imIxEiqAhRAD13f07Vx2Fymp4MKRXMmTtEDZbOcmOQEZwvZTivRrOL+zPtYuS+0KzLGoyESMMcL6gg9/bPSvLdAvUsNct/tbbIJFkgm6jPHyZxyBnB9q9gnLRpK0+5SXEfI6q7YPboPwxXpYXSk7FQR43qs8kkNwRnLO2CPrjHrWJB8w25zjO89Ovfj09K09QHk/aYm+XZJsC+g4Gf88VmwrtSVYx93PbH4V4UtzNlyA5PmKeOhJGM4rRiKr5m7t9f/wBZrNhyCIic9v8ACpppVtkSJiWeV9pPUjA4445qRFcn5vk7sMD69q1lUZABI2j7x9PQVnGIiVQOTnt6j/61aMZKr56kbUPz7un/AAGpaEYWuP5hKLkMBt5HXOOMVg2zokw+QhW+UE9vf2qbWJkNyNjghRvyOmPT61BGGeAgYJ6AgfeNdENCDVtdi7gxK/w889PpxXVeHmeS+tkibaRIoGR9056+9cjFKY2O0fM2NgPQg9a09LufKbzd7RkSqFKDJUjpjNUdMWa/xEnilvPLAwgQlAP4GQlOexzjoRgCuPhlZYZ1+X5do55wMfNx09PatfxIZbydZHZBGBnd90Fm5bGcZGMYxz1rkwcSzQjoML74AwKBsnlKPfw4+bYEI7HGR/gfoPpXZ2aqHjZckJNhz7AZ59uOK49VVnWYnawBwQMZx1x2xXS6NcbZgM4Ex8vkfxduaKuxnym0He4aZ14KjaPYY44/rVNLbau1vVcD/PX0qdVaG+YHGGy7Y7dsD6Z6U+Wb5maPjy1HB9Pb06V55RQkIeTy14AclfT0rjfEepWiq2lXNtcLbysIZrnaRFbsSNrcrjk4wc9D9BXVo6RQ3d0kXmmKKWdUcYyyrkIe3b8ueleQWXirWrt5Li2thJcyo2fMLEgIpyxjz91FOPmzk8DOdtbwg3sBPequmSW0TOZLABDCZuG3J82YlOcJJtU57A44rD8X6ZHcaXLqupTCZ1Bk3xkKzo4VfLxnJX2HT8K0vDy23iC+uWvpcS2dqJGKcK0Z+VEjjJXaR2xj6c5HrHh/4E2vxJ+BHjzxz4evp4NX8E6hgQSMq209pHEksu7Az52xj8wbHybcV6mEXLLU2pnx/pME97dGwiCM+0PGGBAKqRnJ9uOpHp7VmSW6vczRXS/Z5IyWbCjaqjqAAAfx/wD10lrOZZBd2v7vZIHXnaVduOGXDAfT+VJJJNctIhkaORjnerenAGfTA696906iVvLsf30TbotxYdCc+31roLDxLph0+Ww8SjaXkRokQPu2qf8AZB65PoK5CHU/s7eQqyM2cfeGzaO/Q+nXFb2laQt/e2sMm5EmYxM6kBV3LkOFPbPB9MdiaDSJ5R4muYP+EjkmgkM8SSYjkK7SVA6dByucV2/hOxuHt7fVbfDqoxJg5I808/L1UA+nTFcz440u60uf7FcxbGtZZBvxgOHGQwHb/PtXpfw4SOfSntZOqICqqobg8dOvGe1VLYhP3z680qx+1+G7S4lRNkUXytzk7eM8e2O9c4JNIieK3vUnWSTKyMkbbgCSAP0A49q6zwbcTJ4dtLSVUjESMituJd8kFTt9q7L+y4NZE1gxA87DKzHG2Regx6HHGOK8ycj2Y7Hj96dJl1yPTNztbyBNrRkEuq+rcZGRjjnIxWhplq+mazOYoktra4Rbhp42+SONG5ypyN38G1ejAj7vzV0n/CDXOi6/pt3OrmKEsU/jT7m0DGeMFxj3rZ8TaAzaj/orbYLkNcLbqAUjZMIwOOFycY7Dp1qeYoj1+Pw7bCzj0bfiRN0kcYKRlCpKFV7cnGOuMDoKl8P6ZZanqMdnNMsMb5HT5/uknHv8uOPYVzENubKRrP8A5ZI20tJ8xBxzjoB0x+FSqrz3qeSTEIyrh8ndlOcj60izX121tdJ1aSzhdZVDkRzIvUEDB+bowB6g1WbyJUMcimXvg5HT024z6HFTwvDNaAXLbied0jbSD6D07YxVCK3aSR47dgIk4Qv1z1PIA4HrggcUDPsn4NXHww1H4TaJ4T8QS2r38t7eB40T/THkkkdVbKKXwEKjf90bQrHCla/PL9qTwtFo3hDVovKIOi6ytrEwPBbeRvwem5T2+XivctCin1LQdR8OxWqWGpW6i8sNZaVoEgcSIXRXQHYzLu5UgEH5gMZrw3446mNa+D95LOzy6hcXSXE0kpbzHKcFpN3BIGANoAAxwM4rWj8RyVINJnyB8LdQ/szx7ZXFzKwR147Jlx2BzxjOK9R/aR1Zp7/R9M83zjbiS5IBwUEmAFOMcj2x9K+eYrqbSdWtL2JiZIArYI+UBV7Dt0/XitzxR4hn8Vav/ad66SBIgkQQeWzKgHXPoOemOn1ru9nzNM85YhxpOCPV/gNbxSeKYTMD5wyWAznYqZPB6c8dOxr7NuNQit45fs8hLiQoARwTj7nHUjGPT8K+L/BHnaPqdlPbyNbSbN6MGC5SQcjbnBHXOB0znivrO5sN2nSa/p8qzSl94CA+We5LDn5sZGRjg8YzXDilZo9bKX+6sZd2t1dXVnHfHfLbbGAwMhSy8I3OSCMHP+FdbJf38DrLeSmKHKoIkRWJVwFycEkfd9wBwOgA5fw0UmW4nmbEwYbm/gb5e3QdiPw+lbyzWtxJ937Qi5KoobLgZ24JA5B3dxjHHauWotj007C6vq9peQJbX4kBcSQwSRASeU7D5XB6nb2GR6dRXmXw80PQtctdX8EeIJmguBvgiUL8sq9EYgjsSD05B/Cu31Czg1rV7RYoJoGtB5reXMqoG+UgHKnJHAJHr09MV9Vn0P4h6Vp7xq39ot5pkDgR+bGrBQM4/hGFOe4AXpV03Y5a8bnwHf6a+lPc2NzHJDJaXMttOhI2l4s5HGR37cH8q91+E1k1/aSW9xtMW4TzxMcI4Byf5dOntTfFWhQW/iLxbp13GZntLmSXJxlxJHkO3HJBzj6elY3wke41O+i0e0bYSyO3mZKxxsPm+6Vzhe3TBAr1FO9M8ZRtUPcvio8dv8Nru3hAjSLbnYBjY8gUgY+UV8WtG8cJaVgNqc/3sZ43cV9c/G21j03wHPDESyvPBAhz975lYfTA44GPavkeWVGMiDAAjIxjpj0PfHtSw/wG+K+JLyMccknoTnnpjHtS9MfNgMRjHAzTVPyANhiO2eT2oTmZVb7v9TXWcROgblWY8Z6dqdnDEvTeQ4Bx8vH4elNYEDK4wT+n8qAFG0DAGdo79/aopWbAJzj+8O3+TUg/i5CjjnsKrnJAJPA6Y4HvQA63j819hVBgDrwee1XUsZDwj7Cy5xjiobAF3dgOmB9DmtmED5Sw6N2OMj+lTJmsKSaKa2N2BsWcH3x0x2pxtNS6iQE4HRRzityIRbtpXCY4IOOD/OtlQgz82BjZnAGPSueUjrhRSRwhj1Rcsdv/AAMDsKdv1cfwqeOuBjiu68lTjAXIHyhv73+PFNkt1IZXC7GPOF/QgenqKj2iK9kcSbvU1GHjQ46Y/wD105dVukUF7ZT9PlwfQ12P2NWJBwQen0/rj06UCytHY74kyBtOwbefXHA/HFP2qD2Xmcc2r7zh7bkNztYdPTpVoavbhNzQyjqBjG3863xpmmyY/dAAjjqM7aiOiafuPyFeMHBwuD3qfaRD2MjMj17SlwZI7hWxwMKR6euakfWtMkPDsg6fMvzfjjIq6dBsW+6zptBwQAcj19B+FUm0SB+FuCc/3owMY6Ae/oKPaRD2cywLzTyVKzoF28blwrHv7ZGf5VOLq0YAW8kTsDkfMq/zNZr+H7cMVMyqcY5UcN2yBxzXUWPwt1DUrS2u7e4heK6TzIyivkA8dMDGPTrSlOKGoyKUKZY70SXfk8SKMH/PT0qfywSiY2tnbtDYGR2HrgVam+EuuKpeLymVeuWKknpwMf1FRf8ACtfGKDy0RsDjaJPlC+gzWMqlPoy/eW6IWh5A29ckDnkAYwM9hUar5QOFc85XC1I3gTx7DgbZiOwWbpjp34H6Vny+H/GcW52W6YDPKjOQv4Y/WjmXcL+RdL42sQxxjkj1qvcS5xkEqc7eB+noeKwftGr28pUzuGGcpImDleNpHY8Uf2lrQXOxG2gNyn8q05RmnKGlUNHzx9Mt6/hjmoYnmGUBbkYH0+nf/Cs4anqZfhE45Py4B29PT9KsR6wkbbptPjOB8xVup28ADHy/T8Kqwrl3d8w3cGTG3A4209GC8Jg5B49vfHWmJrentt8zTmRWyDtbcf5fpxSf2lofyhIbkY5wAOvoOelS0MsLNhvlHzDp+Hb/AAoMmRsz1wcjrg//AKq2rHw8+qWwuNOR3TaWyzISSvVcZHP5cVzc1vcwswnj+zuv+sDIRj8P8KlIZNHKFKhOWxux2Azzx/npQbhMFS3IPc8fh+FZIli25e5jK5zj/wCsB8v8qQXW1R+8i3AY45z/AJ9vSteUnmN4ToVLKQQOVyMcfjUwuA25UR93Qv8AwZ9cfoK547m4UAjp97qT9fpTfNfkk7OeRnHTjvxn0xS5Q5jp/k2sgBwy524GB75od9g+Vuq8jt0wcHvXM+eybQ0hw5wwzkDbwOlPF0FUqsmAR91Rk+mfz5o5Qua0smx28zHyjAIGDkVXJA/5Zr8vzAYz17+lZ/2tAWbOFTkZ9Pyp32yIEEHaMA+2aNQuWkEZDKE6ngcdPwqM5UEDjPCqR/L6UxLmFlKgKQc9OMH8KUMdqoVIZfm3Egjb/SlYd0Gx9oAYAgAfMOeOn+e1R5UkYfbn0HyrUscT8sDgZ43dgR2/wprPtOBzjggD+VVcLIi3EKTGckHJz3yMdKs7TlUYbuAMnn8gKrgLuKFSNw6rk8AVcyg+VeVVemeTxyM+9LQLIaIpiSArE/X7u7sR+lWwFViI0ywwucnaT/SkVCoAEmQCMbhzn37inM1yGIjmBI5HuP5Vm4DsMOPvPGrrkAn0x2FD7TkuNuPl9OB0FNHmjaY0z6DoaUv0c56heenvkd6EFhAI225jaMnvn1/TmnlQeSowoGM/3h7e9N+0ylDG0f3SFBb7vFC3Cj5ljy2M5zjOOvtRYdn2JASOXywzkBuBxSeZIoDAKvBbaOKga/VEBEYYEbRz+ntxTWvkC5khdV5TPBPPP6CiwrC7nJ2ucyEKPmPUDtVfaxmYS7HUOCB3PpjFUmlU4iGU5Az3z/n0qeO8U42n5F4CBRnnuc1ZFyQ7sktGfv5IPentDE4cyDccn5fTI4FN+0BuSjbV+9n37jFIBskwCWYd/wCHPr+VAXGmLMYcnaSFOe+ARz/+rFPQKoD8KAdqkjqR/WpXVWfcpCtgDPbnnilEkn2d4AFVJGDE9WXj+XHtVJiIE3mUQqecnlhwMD1/n6VJtMbrl9zYySPugd/zpsVvIkuBxGnJDfL25qylncOc/Ocn+HoD/ge3pUgV5omEaFR9/p9e3t6dcDFRxyXe4DDbsEk7QMYHT/IrQj052G+aJnOGB9Tk8dew/OnNDPjc546dMNxxzjmgCkrszhmBAC4YlR8w/H8BjFPjJhdUil3Y54Gf6449qspwfMHVRtGV4wO1VZX2MJ5NsoTB6Y3ADvjnpwPpQaEw3SOrAgrzkpwSfT8O1N/dLsiILDncOcZHPb+VdJr994J1Cz0yTw9Y/YL1fM+2QoW27cLg5JxyeQF7cZzXNi3UgqS33lbJ+9uf6DA+nH4UEp3JU+yHManZgA/OeSegP+cY+nFQPtHzMPuj22nbx0PrwKle3KuQc45O3qRj7p68Edvaq5jKnjom1zj346mgbRE6Qtu8kbUZQ2O5UdeapYQsULgjA4A7/wD6qklWWN1ViQd24+n+yAPTFVdyqp2jd82QemcVoYTHFUbIChh37D5fT6U8JtRFbeDk/wD6vyqNpBxkEKQOO/rmmCTDbh13evFaKJzKRPhVznPQfMfUdBU6wqCgTdtPy9fXtVEOFDfvS428/Lg4zxin7ynO0naAT/s+mKnlNOaJbgQxqTng5Ur0+Yfd/SnkD58DH8P09apLMXyobChMnK8HaeOatefHIOWG3PI68H2o5Q5oj97IgZSWwMH3x7UpJ+Yhcj0I24HtUfnjOCRk549v/rU3zwVDZ6cjceDS5DXnRLkMvzZXofX6baeXYjJQkjux9PSqf2kxYyw552qM/L6VajkEoJQAZ5xnn6UuQOdDG272G8HKemADSjONoPC4wP4SfTjrg1ZihYgHGVyQAR0x9OxxU62w25K5GMHPysPT8M8VmaFQ4R2QMM7sH8v8igRuQm3o/HPQbeBzWiLcIdwQOAMByMg+2Kmw0xPy7sADgY/CszQrCEbiQudwAz23AYH/AOrpTvKTJiz2DADsR+lWkSEkbyCcjnkbQfbt6cVK0MRZY23EZ6E7f0/Tnis2yyo4CSKw4252du4wD7e3pUbRgkb1y3LMe2PX0+g9KvG0w4PO5OnYEemfbNReSozHnADE5/iDden90ZoGVjGisygbsfLwT/8Aq9selWYY9ykrkFSMt3x1+mOMCpY1Qq8saMCpwAByGHfA/wA4p7IZFkCEjkHnpgcd8YwefpWYFdrVh+9VldOThBsA49z2PHSrLWsUQ6H2Oec8nge3vSqsnlbpAV6fMen6Y/DNOR3B25IA+6CPl57cc9KAGNbxZ8uQ4QqSG9Bx3/znNUWOPmgkzkAFm6N+HYj8vyq9+7wMfdMbbsHBA7n364FN+aRQPlMZ4yo6H0I/nxVpAUiZI0UluHJ3An7pB9e+fwo87OPMb5snBOPlyPT0wKtv0bzYVWNfu98E9h6j8qbdeVIUyu3Ye3bNMmJUSd2WNwcgfTAx0IFWROnl8sEKcnjgjjH5VV8ocvCVxxntjpgClYbV2LtbD7Wyegzxkd//AK1BJYOwFluCuU5IPJy393tUU0EBiG0Kdp3ADrgevpj1qB8qoDDvtXucdv8APamFTuXcCeOvQbRwfw/lQBBAsthcpeRFPMGeMZA44549OQKmbVL6K2W7FusgEjRv8u5Ngxnjjv0qNzEYjCcEEZHABGOmPyGc8cVPaq+oRSaUkaZnG+IM21SyHt+AJx7V0QlZnNVhdF/UU+1aPbapDCfMuJDucr8yiMctjjsv5fhjjdQtTbmN1UYl3Kc8YwR27V22opeWXhi20y7SW0fzvmBPy/e3BSehHy5Cn09q5DUthIa15ERZmAG5c8ZroOPlaK32O4itGuymEDtDkj7r4zsO4ddozgZ9OOMxRbewZVXIJJ4H+cV3LzxzaBaacVUB4xMTGAvz9jherD3/AK1zb2EJ4hY7z1IHbjHAqOYuMbme2MjzDwWxgcjHGPb2/GnsqEhTwxzs/lkDnrx16fSp0tmikUodx5QjII29/bFXWtlIEajCsdjLnC8cg84IPt0o5i/ZlBI5Lfc2ORj5V7E/QcYHpV5YvOQBQeoyN3Ujsue2PyqZYWjZmGB8q89vlHT8qtrGWZIx971XpgdAMgdKicjeECosRC55cyEgKe4Hsf5077Iki/LgHp07/wCfpVtob479qJ0zljyPYe/6UyM3SdVGchCfUnrxwAT7DpWdy3EiktFjOMf7IKj0Ht6ccUhgOdiZdsDvxyOvb8qcRNnYI+Tx152g9em0E9MnGeKRvNlw8qj5/mXtx24xzjp2oUhcoG3VlO5CCAOBhix6fgOw4GacbcK2fM6ZBwATgf8A1/ypNvATkoBwV56denT8uKiDsMcfKi5+Xp2/P9Kq/kHKTmFUGJN6uQF+Tr7EGiS2MEnk2rZlPpgYA6Z98+1Qo7D5/mBxjuSB6CnL5hYxN/CFHXr6Z6dOPx7VaE1YJufvhTjPuT25HvVM28kx6jaBtUN14/8A1VqnoU+6vAGenrVTa+zAPQYUDkjHvTMio0DFGeQZzjHYn2IpI1kjTP8Ay0J+UjkAcdf8KnJkbK/d6Yx0zx/nFQMPLORgDp9RVxJkAAbHyMFB6L3OMZ4oIcqFjYDdgD8Mf5FCsqq23GQ+N3cDB7HpQfNIARvvHBOACOM1BIuEL5fKJgkkj+8f0HSl2b3cRHaFPIK9AePwBpoVZI2TDhWAJYjOe+Me3rSfaNwDkn73yhfX0z3I9KADZhSFyNnT0H4dKUKwG9B91RkY7Hv6fzoEaAY+6FGck4B9hSSELl8YwNpVWyOOnH0+lACy7vlC5b7qhVHX1PsPSm7Aoxz82OMD8vp2qNypUq7KU2j7ucfpjvUrFRwPn+U+w4/UcHpVMCElCu8kx9cqD36CpcrtC7F3Mh+bPTtn2/pTyjAxqoLZyvK8ccgjtUnlRsQeoIDZ43ewHemwP//W/TrqSAOcDApmRjB4BIHJGVz6DpTmZVU7mYgenBH+NRK4bJ6dwc8c+g6ZrsOcPvBg3H88/wCApjdQSfudM9MHsKccEYyDgk+/+GKZjOTgenPv/hQBHjjGM9qQkEjHfj2pwGcAY4/z+lNONmMYA7HqMUANPC7egU5NOwefYfkPb6UnO7cvORjgf560A9G/i78daAF5xhu386OhP3gPcc/hinD0cYx+QH4UgAwBnOO/UfhQBIAFAABx/D/eJB5Gen04qZVHGFAJx/8AW/GoVGzuBn/IqcDnGcY/p/nigB4HUdcfnUiqBlsZwe3bFKB+OOPTFKiheDxt5waAFIHAyOc4xx/kUY/JfQcZp7fd+X6D2Hamndk+hAGeuP8A61AEe0HGcYXt9aCDyevA+nH6VJ9ABzjJ9qb82ATnPdv5UAIOHyOPQdzSgADjjH+fanckjdjpzQAQCRwenr9KADHHAGeh+tOywxjA4HBFNXjjGBjn2PenA9sgtgZPYelAC9gPTp2pG55fkfSlxnaOvUfl7U3p07dqAI/qeQMYpmMHnkDjNSMMZyOB2qNto5JxgUAO5yOhH1xj3o9DnnB/CgY3BD+R/lSDjocf40ASLwA3b27elSLjqDjmolGTgcd6lTOAe+cHPI9uKAH452nn+dByPx/pR8v8P3W4/LtQOOB0PTsKAF/i29VPBB+lKF9uemKBwSfw44xRkEcdsc9MUGgvy5xkHB59qcGxxt56Lz1zTRjjoAPT0pjMPm7H+7/UUATH+7/nin7/AMvXpVXkH29PepFwGx7DrxyazAsbjkY5xjbn/PajJYevzcfjUasFCk/dyfyHajcNjrnOcEdunHFAEw7cA44HrTO/0pCR06Cj5UyH6Nw3ONuDxzzyO9ACEj7xGe2B7elJ1wDj6dPxFKxPzEqQA306dKbkdD09e1AEmePm6L09/YU8cDYQDzn6Z9Kj55z15PA49qcpUYOCQAAfbFBmSEYP4fWn4OMgHC8dB09vao+QvTp1x/ntTsjdxgleFx3+lAAcNgjn/Pb0FBCtxt56ducUuRgkD7vO3ODn/Cl288jAK56fn9KDQizlFYMOmBu9F6dP50p67RxuPRscjHpTiu4kc88ZPf8A/V6UfePRexOR26CgzIhgcjHy0726r7dDTwvHQc/oB/SlA56YHt/nOKDQYIs8Mc5+gxTwnOAMjA4PrUgXjDHIOOFxwfrS8kbRyOg79OO9BmNVCoAA2sP5e1TqrDdkYK4P41IFwMemcZ96eEbadvYEjPSg0HIvGM/hj09v6VICBjrx8y+n+fajYFxxgbe47/SlGfTv0/zx9KAHLgc+x/yKAgZAVX7v93j+fSjjcV+6P4s9cD+n0qRSNhfjpzjgccAfWgBNpyO5x36/TinJ8gZxkfw807IGVx+vFMb3OCOT/SgBrnOAOg5ye30qFjyMEYY8gcYP+NErHgJk564/z0pgPOP4h1HpQA/co6DjpTHZenOMYqNm2jGCaYDj2FADDyPQUK3ynAz/ALP9aTA4Ud8D8+9ABZeBnPGRQBbByT0wOgPB+lTBuVxwp6A9c+maijXquA34Y46f5FStwuDgfz4/z0oAQsfQ5bg9/wAP6VG2OdpGTxjHBz607GPu9PT/AOtTfTPX29PSgCUBCpOflx8v/wCriptoRmV8Abcn0Vfp6k9hUSuI8YUY6c9MZq0iDcAvyAc8dAPYYoApMBtCr1GDn+XFY87fMynH5fyrorhNn30yD79v88Vzc+WOTle+KAKhPOCO+B+FMz0JFSHGRjgE5H4Um3jr0z0oMxuD/wDXoI2kZx+XT0pcKD0IpTgfLjPtQaB93nOcAdRUo47ADHAHSmEdNwI/n7VIFOA208cZ68fh0oAZyemP6Ucfw9Pyo6f/AFvT3oxj0rMBPu5Vec4x35p/6d/8im9OOmScZHp/Sk9cdMY+n4elaASZK9Tg54qePa2M8gcVXTHIJ/XtVle+egxz0oAuqW45HPAX2q6nA4xsVQQvBye59qzjgjYMkZ7dOfSpYSsZMeMKF6gdCPYVmBfDcBB93kEe1G7rn+XpUCnb94Y3YGPTNSgYG3PHQdua0AlXI9CMY96TIGGOOD9KAeD8p6Z9vSqVw20+UrqpJ4XHI/woAoyYztX1/MdKh2gDA/z9Kkzk4XAHT644/wAimjoT1K88f0oAZhcndjHTHrVZo28vBIB7DHp2q2DxwDt7/UDqKa/ygMCVJz07e9AGO3PTPY5PY+n4VUbHG4FiGGcdj2q4w42KA2OPw7VQc7QMED1H07UARdCcnntVVvz9asEqMZ471CSM9hQZjf4RTD0pzdvWo/pQArduevSmDJ5b+EfoKb8o+Y4pG+6Rj2P/ANagB+eBzjPI+lUZcA9vX04q0STgdcenp6VXf3/xoNCsc9MZpn+z+NSMO/X/ADxUXPU4A6CgzEOcEHIzgcVAcA/KMLxjIqfIHTgZprDGAwOTn8hQaEYBxj05FNI6Z5/u49aUHA+tPJ5BBG08gn1oArMhKcckehqDb6VaK9T70gQ544FBmVkQAZHBpCgAHGMVcCNtORwPSo2Qj/8AVQaFAoOmcVEQDirT4A4HtxzUJxkDOATQBCcH/wCvTWI52+1KWU8KfwNMOP4hgZoMxuM/hSAAdTz/AC9BUn8vanLjIBHHTHt09qC0Vyox6HJ74FRP+Hr1q2y8YYjdu6DhfSqzYzwMjofwoIISoYn5f1p6rjj0NAGO4+WpOccdxnAoAjK5GD07VC3Ax05qcnH9KhOASAOg7UAV2zxg9eOetQleOevSrDjA4GQOtQNj9MYHTNAFd0O4E457Z5FRjBye/oOtWWGOO3p71C2D3BHoOx70AR9uO3p70d8Y49qfjkg9uKbjPyj8KADkHj2peNw2jb/D/smmjHbp0FL1+9xjpx3HegAA3fl/KoiPwGKmyQxz146dMUhGRvPH19v8KAKzDFMIHpUrfTpxTMdvSgCPb7U3GKmP0ph/D8aAIqKdgUYoAb9KTpTvam/SgBKcOelNpfqMUAPpRSUooAdRSUVLQCHtSUp60ntUmgntxTCT7UuBjim4P+eKDMT8KXNFNHAoK0HfTvTaXNN/SgFYTn2pecUtJQULzRTaKAHD0pRSCnD0oAcvBpwpnQinrQA8DvTgKUD9KdgDmgBwp47HFNHWloAXqKXFOUcU4YoAAKeOKb0FLWYDmHbHpUXt05qTtimlfSgBKePrTOMYFLnaR+VAC9PSnYpAM1ZVNy4+goAijj+lWCMcdBTVxnpxT26ZoAVcZwf8igDAwabUlADscVMgxUQ6VIpxQBaQY+XHXBpw6bSPSogcKacx9B04oAQ9fl9KiYe2P8Kcf9nmmdse9ACfSkz60fSm59aALcH8qt9vXiqMXy/pV5TuWgA4HUZ6UZ28bR0pOO3YUw7Tx6+lAE65O3ameg/Hp6f/AKquqVzlclV+UVm7mGMnOMbSe34dD/hVmE8Mu3bjHbHSgDSDYxjoP5VcUjG4AH69voKzkIbjkjH8qvxdm49R9BQaF1D025AHpV2Mkj5cVnp/nFXUwOv+HNAFvJ5FR+vpTN2cAevP9KcDxx6UAKTwKd/h1qLI9abkAemBQBNnj8KsK2BVMH+VSbsUAXwe1Sjpj1xVaNuB6dKsr6dhQBKvX9cVYXn8ePpUCDOB+P4VMvX/AD0oAtW/yONn3s9q/JP9qrQPCugfHXWJtHVhe3tp9smHlkJBO3mI7ICdjq/lkbSvylQf4ga/WtGMbeYe2K8Q+OnwU074g+DfEeoaLbt/wkdxHDcpIGYs4tRny1GMgNgZGcdeMkEAH5J6PPqdnp72ru2pNLmeCwWMAK7EglmxkDk5Ht0BPGddXEfiW0aXV4I7WXTLgCJYuFUZGQy7cFcnp1z+VV4tc8TeGQfD9xALe606WWIx3IAZW+YgEHqMHjHykYPIrptHt7TxFp7X2kkfbd+JYG/5ZTZG/flumDkNjJyPehAYLXM6jcqIgceYp4z9SMY56d/8MZdSvthkCKAuNxxjO7/6/Suim0jVIJHhazeZ0GN+d2SM9F64OOOOnPTpkTRanfJ5WzZH6Kck/jWhmYjXrTzOrrwjnjrwR/SrFvcxW6KojLeW3JQY69cGrsWnz2IVpYAiyHasvY4/wqpdptk+QjaAGzjC7h2NaGZp3lpEGhjtGLId6nPT5cdPTGayre4kEoMZTA7Ou5eOCMDGcZ4BrWj8RXv9ly2U5R1QKYBgALj+8Rz/AF6YqKznOt+akEMUVzFl1RSAShA6dzyDnrgYoA1IrtLq2huIo1jkkboBhMrx0PZvzHFZUnh/Q7qae+nTddRuu0wsY2iA4QKBxxjg8fStGDTJvLNtOQoQkKFHTntWOlu1rdbCjq7kIqLyzDoGOcY29etZmhm6noeqqTcaJq9zp9y+EXP3XC4GG/LrUtn/AMJtaReXNd210v8AGxjABz3wuOa3obmK2/1mbi5PG2Lnb1wOw/KslrTVrp9t9ILJDgRrHklvY4+Xj1FXYzOZ1fx34i0oLFf6a8Y37FlhjLAj+WD/APqrlheeIvGLmz03S3lPzt+9XaihcZy3Q+/Ne96d4bs/JS+a4igc7SZpn3B4wMA7ScdOxAAq5NMsT/uIQ9suUjII+YL3HGGz2PfsKYmj58034b3y6ta2OuzRhbh9iR20nO442nOMgE8Zx279umttGfQrqaxtLRLbypfLkRnwyng5b7wOVxgg49MjFdVrmmTXN3vgJZoBlNoCsM9ByMEfl/KsTxFDqWrapb3180NsTHH5hRssTEMbiMAZxxx8vAqZOxLjY4HWr2xjvHguYTJLFnypN2FO77uF9hjHXpUs1+zaDZ21jFFbus7y3M643SglsDoOPugZzwAOAKZqtit3fS3drGhEe1FTdnJH8ecnnJ6AAADiodUg1IqElRdjLj+7jHvjoM9vyrEyOVu2kuNRgQ4wh49lP044H1rvfD3jRfB0t1Fdq3kTRqjeXndlTngkfTmsN9PhhIBO7GdrLxt9adNBDcoQyhnU4DADcAOuB0J/pTuOD5T7K8IeJrvXdHGoaHLZa/bRHaEeMefGRgYeMkMP1yOnFbMmuW6Stpf9iW9jKqGSRliWAovUY2jq3phcDn2HxP4C1G58Iai2upNMIJiIzaQoR5qA53ZGAhXPy88817xJ44k8R6RevpUl7fX9tbvKkFzCzEqnUF0yCPcHHvk0jsU9Du28dyNdS6JbQwtZsNu6VWO5mAHO3p+X415D4+1eOW2s9HuBEfsBkaEx8MrnBJB6HnoBjpXO6e3xDvba+aTTtjTBRAHAjMPXOOV5GR/e6dKi17wx488RWlvYanZDKYLzW8QeZ9v3MlflA9cY+lAjkNLtYNTn3PL5UUILyAjkBerY9B+ld1a+JxpTadetaYhTf5VvGN5fjGW7jk5UDj3I6ZGm+DzpN4v9uy/vP4IFBxgdC/GR9MDoOccH1iHwhq9/YxyQ3lpaMOBl8OqnphlyBkelAkjnU+KWoW00qHQjYpLI0j/b4vLDu3ou0ElhxknpU9jqWoeJ7r7XpSWthKWKNIxOGMfXytgP4kfKeg6GusSz1DQLVNA18RX8N3cL5skz+cscLMFIVW5Jxz+HArQHhLwbo0bQWepq1mkblI7hiGiYHk9F4we46UDKKajoMbTRXUCz6lCpM5jUSKm0f98t/ToQDWB4u8SaNaxixvJZZ7afqlgAqqoHb7q43ds1I2h285FrpF0souFztgcEDt8xXPyHof5Uy102/mjL3kVs0ki7DbFwJEVRgHeoIGT27DH0ASzpbiLQdDSPTdHghtGx80+N7OT93DkHHH8I79q8o1LxN8SPDUv9iySW91bS7pFlIz+7PX5hgDHTaVH05q3fa0mgrBHdo87b2DQTnhQv93jG3jufTHFUtX0q88c6QNX064hh2ZVUBKNnAATH3egzjPYdaCTRtPismjib7bva5kQbIowpjGBwA3BJY4HoM9K9v1FNJvbWC0ubiFrmW1Vrdo2xvkAXftYD5lBOcHsR7V8haN4N1C6vN2spi3hk2bYRtORjrzxXomh/C+9u7ETytNNFZu22dHw4EmNoUjsoHKjoSRwMCgDpLK3j1rTrS20m6SC9lmf7TKFJEWCOCpA9eOnQgH05R7G50HxJei/iN5Bp80RadcsyFgQDzx17dj2HFd1oEKWmmCSyVfMs90civJnftzt80gAMV55wPpTbWJPEGlXcdiI7WbUSTI5P7lCCR8uPmGRyB2PtxQBwtsbS91DULi6sS8UUqsktuNj4YkZ68kY6D15FekaBLo/imyW9tBdAWuy0+dtm4Yz5i7c4HB4zx+VeeS+H7vw60dot8JJ/9akq7hA2ONvYkgY3exr1fRY7PQZESGR5EvYg91EOIeRy64wAWxz2P5UGhS0rVbOzY6ZZQtdJ5pPqq+5J4+lQ6nrbTG3ntbr7RcCUjyomBTgfex0AwMVhXVxYeH5Z7l7mVNLuiyRptJ+794f7I/u1xHga70y8vYrCKcvbq8kzGPhgifcUHtQB6MdY8RS6xYGW2tAAxd87sKoGCG5xuAJxiqHxA8Upot1/ZeiWcqTeV+/dl2w5bHMZ46dOAAMcVz/xGNnc3Vhe6Ss9qzMclHbG3jJ2g46YyevIHasnxDrI1OVWmWSe0gXyYEUZLLtAJkc8np19qCZSsYr+PdY0/T/ODpP5efNicAHk+taWneNL5o5/sMPkM20xgEPsJ5JA43GvNY7S51e4ezsreScyqdsUS5bHrxwAO5r2z4f6LpujBdRvl+0X9plYoFcbVcdCS33ivc9sYGe4Qmcbe+IptZkMepx7pmVUVtm3aePxP4V5/rk2wzxMeQpQYHI69PbHWvYvHtrNpOqWdzdTm4e9j86XKKNjt0HAAwO2K8a1HbPdyRYZgTmVmBJUdgCMYBHrQYT6E1hoOrw6UdSKC1WPDwSEjzNynBOAc9uPpx2r1a/n1DUrOx1aA79sIMoH8LDO4EngKcnFcZp2mXd3ojTyymO1hk8s/wBwkei/p3ruvDVzbG0MEOYZZTtVZupQ8AquMdR7c0GsTNs/Dstlq0Wu3drGgKt5QXkFmXj5Q3p7V3mi+HJte1nydSmdbKztPNIVQ0iPLldgf720YzgcY4x0I5LTdVsrDWvJ1udpvJDIqKmfLKnjoeB6dvSvWfDKwWmm29zqj4fVb1MnnJe4BEa8YIGF9MAe1BZ5M1l5Mt7a2kyTRQTCKBpFGN0uCx+uRXJa5B4ltb2G0uQXtIspE23cvqAMe9esatEkclxp0EQWSK4kdmAAyyZ649AOKwoHlnky774vlESOeFB759c9KzAj0LWWaGKw3P5wZzJtAI5IYY64A6Yp0kdhaacZJo8XJlkjDOPuRBs4x2/CqOlaRqEviFLSxka1Zy24rg5jPLFeo6VsWelI8d/ZXLFLpJt1m7fxBcmTjvkUAUHy1tBMt3H+7kVUYLwOwHvyB+Aq7dTXcpvIdRdZ1k2JD5YAkBHPA7dhn2rGsLS5tmutK1FQ9k5PlKvUP3I79OgqvYadd6ddytbjzYpPkikZgGA9ccjnHSs5gTX0k1raxW2N32ucYHokeM/0r2XwZb2cvh1NOlBh8pmnecttUlydxxgDOzgdentXklzH519plpKygqwJdyNuTwQemBXsVtqCajbjw7bvC0EGySGTnovB49QT+INYx3Gjf0C5sNPkuv7SzLa/L8p++AG6pg9cHsRnArX1t9E1LxG8vh9RDaXEIc+WAoDIfmIXjaW6kep3d815xqLy2scelWGGuZ3Ku3XGASdvYYHfinR3LWEizb3P7n7nXAYcsxPQ/h+lbqRsmaOp3MN5ePJEcRxrxjgZX5etZdxfJOz2NpGLi6kVm44AAGcHPpWgbAGwsEKlftZ+1Sj0hB+RQeMDHNOtNOAmvorZ/LP+tk+X5lX03HuKsZyY0ldctY7qS2E3kRFQHPyiRCcD8R0PTtVoCbVILdA4/wCPkPOZGA2nowGeOB3rsbXSd+mvaaTGYywVpHfkSKPfjmudg0gtuiji8uRpBu6fJsHAP4Z/E9uKhxJUTsgFvNRs0VxGlvIm2PG393D90cdTu6D0rhvHN5cW2j6ndW0mXklBRCoPzbhkjj24ruLqf/TkS3zu+UAjom4DDN7HsK84134iad4evP7JFn9sthH+9lVhmNj7Ec57VVXSIpFOaC7j0yxt735GmiSWVTk7CRlVye/b6g8cVFdOljbhlj+TaEUEYwfTjsKrw6vFr0H9os/+sbKBsjYMZCDqAAPyqox+3C3EuWL7yF7dh17AV4NVpy0OdnDeI9BmuZYUV8vLhWGzGGbpj0x+GKo6B4bjsPEUBkl8wRMo2YHzNg9PYGvTJ0CLPfTrtEOFXd13dM4649x2rO0qPzrnyYihaWWNYx3Dv93d3VR/kVdOppYRvzPDbFB5flZ/hAx8qDgeg6fgOlUrMrO07SbYYIVD7xzubPyr2B+nuKueK9Me0ultsrLIPLgwDwHboCememcfStPQtAjWW5u9bRrfSNOA8xwAXmkPzbF98Y5xwOvUUew8zRQOk8LeHZNcn+2XTtZ6XGN9zNKMBhjhUH94j8B+Vd81/omo6Y1noy7be0O0YGMhfUdcH9a5XxBrn2zXIdDtIRDbWqr8jH77bAei9SOPx9aveG7SSw0u9vpEVGuJvLjjUYCqrYyfx/T24rvw1KMUdKppI+PPHN2G+NnhG5gJTyGDqzrlhtkIUt+eB6DFfQGsSssU1qJXdftTDLnJbJ5Ln6814L47gt5Pj1ounWWDHbWtqIyBw4LsSPfbtx+GO1fRd8sZ0ppni8v95LIZG4CqOhPp069qvGp+7YhmLE9s14dNwC4UFs8FgcbQvrn0rvLq3NxY2+kT2kRe0tZgABtJVhkK3GOTjPvz3NYvwzsLfVb3UdedCWjMUcDMOFU5DMPoNuD6V2+rQSyOyW7749wST2Ayf8+1ZUqemoKNz561jQpYtM8mYI7GQfOo/jIwpOfUcmubuItzwosgPkBQzd8/MVHHHHavetattNiSQXMJdyo25OAS2McdOMA15FPp8LQRyONjszgKBtz6ZI9O1KUEtjGUDufhOcalLvYhppGtQQcSBmBGRjp94Af/AFq911bxzZ+HvCkK3aRXM8SeSi5KrJEMgE47EdgOteJeC7U20+LVMZ3EMx4Vk71leLZ5NVa5SSQndKEUnAHHLH0x6VUTenJpaHu51C+1nwla6lp9slm12reaud3kxrkABT2YDnGNvQA1yjaf/ZcLqiee/wB4vux85xnA9B6Vp+GbO91XTILPzikKkMx/vSYwR2H3RnA96h1f7J/a8YjO4ImzA6I+CD7dB0FdERyd1cxUaXzorUgl5gSwUY2J2A9M+vpV+XzJIXmtlOIVIY9lxzn+maZY5imVlVpJD8j5bk/3fp/hVmZrgQfZHHkwljvwOvH8ia2ATTCzQtPMoDAhnZun+zj8PwFcf4t1mTT9Ank02JLmfzo1Lt02M3XaCDycD/8AVXZSGKNYvlRY2jJZejMOucep6CvEfiH4qktby00XTkMP2loy4ZdrHzCVXHbgqRggjOKyrO0CWbHiLTra/wBUF5KGjuHlI3I+cKny7QBx9enStR5Xe1iWNArLuAUnnApbyJxIsJXymEzSYzu6d/8AGlljkUMqAkA5+XqPoMc14ktzORvQLp8TwLfO+XTlFyFwTzyMYH6YFdloU03jG3+2ztbafpllcmCKKPcN7KDlj0UDlcelcTFcx3JEICruXbI7c7ew6dMjj2rU8L+be6msUbbNPeTMcaIEibyssxUZ4yc5wBnv2r08PNcqQ4noGr3ZkuBbeW3lqF+U5DM3YY9v/r1nk+XG0bOkOUxK/wB7Eaccjvn+X5Vft2juSptkMxj+Utuyu9MA89Acc8/SsXxFL9j0eSfOTMq7SBgMBjHTrnP6fSu0Zzev6Tp2s2csvk+YZYSkTxnlHK4Q5/3sBumOnNU/AcUdt4RRZAWSAuxIG1z8wAOexCnb16emKzj4lGiWM99eHz4kjZET7uXJ+Ugbe7cZJGKdp15K3haCWZHtojZLdrvGyPGCcKe+c5z7+lc0mm9CGW/gjPNN8I9C5UGd76eUdn3Xbk+vZRW1qel/Y5sAkvcAH5uq46gleNp9P0rmfgRbXkPwu0SaWN1WdLnymzhQvnSjd1x93BHGK7DVdQ0a08hrsqN+5okOcS8ADg5xyME9+Tg0qtuUs4vT5pLXV5pAol8s4XPyfMvHynng9Dx0PtmqUUhns0u3H7x3TzP+uhdtwx/Dxg4xUV9JMJsFPIM+/anXYnUZ/l9KghPlReQibIjIpUYGTjrnrXjEMmvJExuT70TB/wDvniuq/wCEiub6a3S5LbYYBBsB438fN/n2qhKbNIfI2Lk483jB29uQDWbpcMl6+IlJFvGNw4B+X6kelHNJfCZp2NO+ghkV7po22M28Jnn3/A9PpXM20kvm/wAKxhh8vsfT6Vv3dy7I8BOSpO4DlV7DB9ulYkKr5ixA9R1A4x2PtXHViIsRBftGFz8pyPpii5T94Aq5wRnjiqjMDqCjBCLk5HAq1JKqIEXLMwIFZATxCON/3eV4PXk1n3jTRhPtJIiyoRcjdnHOOMAY61rGWGxhkuGdTsVfvDoOufqK8h8a3uoXGoLe7VaG1zEqyEDDD72R0CkDjnpjpmrhDmdgOie3iunLIgOP4k4U/Q9KfbXtk0gsbJvMm5XZ027M5PP09MdOa4+9k1i30qG8t3EEZXCJGeYw44BPqe56Ec9Kn0ee20jQzexxhzcKxkkkOSsjHiM9DtJGfXv6V0ulZE8p3kr7I/Mf7o/iXjkf0qKG52y7W6E5VMZBx1/IcViXeupqdmotkS2G3B818OrADIPA+g4HHaqto5k1O3jUYgjJPrnufrU8padju9auRcAZOQ3KpjI6dQK5m2J35OB5g2nj09PSta4k8zbhw25V6fL+PGazpdqcgLkv5akcADHBqhEkO+SKIoc8lTj7pA7flXWaBbRzXjTOc4wAOgGBgH8T/n05GyB8pxv2/vP1rvNBh8m3AZm+9kn1J9MfTGBgVjW2KiTyKBvm4JB4PYGsTVJESQll+/Hx2x+VX7wtNJsh3HbkFQc856nHA/pTprKefyvl5VCpA6YHGfT8K5YFHlXjHUZLaCJleSzjijcTXMTnJ8wr+7wBwcgY7e2K4HQtTvdDsdSlhZkkvT5doGw0sZRjuPdd2DyAPxyCT1ni2K7k1KZbyFrG1lUAlcZmA5wT0GAP0wK5OTTpZdKS8trby4Q7JbyENtYAAKpJ4YlVK9CMccYFdtLRAT6PHPpt3JMiLJ9ph8tA8nMi7t25c4wAOxx7V6r4S+Nfib4YeA/GnhLwnZWN3D46UJetdyPILKRonh3RBHX94I3GQwC7lGcjivK9Cl1C3mmv7y2ZpEYZcF1WNc7djYUjb3AP05rpNO0OCbwBrHi1UjNwHc79oB2RFclOAQSWxXTSlFSV0XDc8Hl0W60e0gYsJIbmPKMnzISoAKkdeuMY4/KqlvJFIskLYEjDGCdwCjoGP5CqciSKzy7QiXXzybQF3KemFHQfSks4kEjBj+5K7XfHKgdPwP8AhXurY7EUL5YorgeQcorYwvBPTIB9/SpJJ7h3ijt7mVGRv3TR5BXccY4I59ahligkj/dlsZOc9M+3b6VNpO2G6gNwhCK4Zm9GOVHXtn+lMqJB8QJby7tre6vFGwOY02vkr8vQqTkdsDjGK7r4UT75gFbyxPEMFsDC9snpxx+VcZ40UnSurPjZOONxJHG/cOyjII/lR8Kr77LfW0Uq7j5rABThl34w3ORhT2x0rSSvEW0j7d0e8kt0V43GxM7QcfMGHr3rZ0rxVG+p2trHOolubhI8j7qn5sDJwM5UgDvnjjOOO0q7geJrUKEK4Zd33drAZI9KtT2MV5cRvMYoLa3ljkyuI2MsYPlsXUhhtDfLz6YryJLU9qOyPcZdRnaDzAjC4jDR7SwygGNx2nnB4/TGK5+bU4fsjCDljhSTncT69ztwM/X6VzunajqWoSNcI4aNz+9bHXjOAF6nB7jgNVXxbr0WhXMNtPaSM1zEZUkTbkkZEg2jnIPbjr7VKRRabeR5UmVjkfGFIwMdz/WnTzW1qAkjKpkQjI7Accf0qvplxpmpFUuRJHIyD5dw3EeuRk4+oqG6jeyu/wDRVA3HZGzA4KfT1plJkCGxHlQLKCMff5xxgADgjv07DrWmkLhd8UgPylv3fXA/pXKfaECKbWBRMRiQ7tuOzFc/KOg5HrWha3H2WWGKII46u3bYwx098en4UFGhd28s9uIwCVLAKB/q175wOAa4P4yrD/wry4WT90rYxtwcAMABxxyecV7HZJbXI3uwbcw+WI5C44GBXln7RMT2vw9u7jIMTBRlRyJonVhkfwgrj860pbmdX4GfnZaKkl6Q3Lc4YnOMD3J9Pb8qS8hjkZTCygLlQhz3HetPQ7e4fV7azUBZb1kRAwGFJ7MMdSDwO/Su58c+Drbwt4pl0TcyRSRR3VlPJ/y0jZQeo4+UgjPGMdK9SDVj59xOv8JTRTLbXVwsUv2eNYj5rCHbtPG3HoMrxz+NfTPhnXv7a0t7AQxwqkvHlAbPLYnIAHHBHUH+VfJ/gxBd2TWkT7dkqNG0S5EaH+8BjjJA9M19R6FDe6X4eitrWGSJ2n3ySsFLtGc5dVORgjA5ANcGKXU9vL3ZWRsQWKvOdrFvJZEVN3CRclenoOM+1aLSzxX0InPPzrsj6oOo/DIH51ipqsCFjFEA0oPmqnQ4+5t7ZxnpUjTx6q0YiJjZhhm7g/14FcR6J0EixTXaCBjHLt+UluFYDgn1/wA/Sizi1C3v2863Q288MkAdcB45HGflPAGTzkgHjg4AzgQWrQ3SurOI0TcN/HQ87ueuR+IOOMCrviLVU1bR5JTKnnIriGKJsSeblNvy4DbRwwx9OlAj54+NUMEfxRe2kRf9L0y0muAvAdo423kD0ZhjHp6Vx3wUlS1+Id3YzuMOvloW+QFuBgjtlV/DFdZ8ZYbq58T+HtWIeO9vtEIkKnD+ZDkZxgjkHGOMZ7EDHkvh6Z7T4hGaElS1xhlA44wTn8676P8ADseLW92qe2ftRaiVl8P6Qvys6S3F0I/ut867MjtivlV9vkyueQCCvHTPFem/FTVpdV8a3DT/ACLZIsUCNwJE2Da49Mk/lj0NeaTIUhYMcb1PHSuigrQSJrVvaVGzOYnGUXJ4H0HYimW6kz7mGOc0+MoMM3APH07Zp8JXYCvfpnrj2rpMAU9cndnqSPTpS4G3PYc0iZIVf4gMfT/61K6N9373Q9MdOwoAh3bVxj8Ki4HTIC8VadD8hDdSe2MAVXZdynbj1H4UAXNLBaR0HbB29uvrW5AgY7du0524Iz+VYuj4e4ZW5G3jHqK6uGPOOAWHfoOO1c9aVjuw0fdICVTpzgEADpx29q1FYTBd2R8owOuT3qIQIm6R1BGBwTirOSMxFV9Rjgc9Bj3rkTudKQ0s6IOSQxI9unp+FPaVnUHyyDjBJPGB6Y70bfk357ZyevI/QUNEw4OWEhx70jUj3SHcE5IxtB9utDOwAM6BepDMe30owSpHykfdORjp7U192TJncxClcjgnp0+lZgWC77cqxxgfMVwM4xmm741HOFXJGcH8/wAKqGe4RSFChsAhQM/LnH4VY3l8Bl2Hj5QeMd/yoAcTg5XAz1HoB+n+FNLKxXe4+XI4XP4+xx061G7RjBAzuHqSfTtx09OlIPs5V+CAOOPb+v1oAZNGCjqSDgbgRwflPGe2K+hfBsbwW0T84SMcdMDpz9PavnuQrujYFSrOM4H8Pr+HYV9HaEm2OFyWDFFBA+UNtHce/WufEu0DSlG8jvbU75V8xPlHXafX+mOtStNBEz24hjCscbQeoGOtVrVgV3gDr9CAO2PpUckSS3JunfaUUAAHGfw/lXj38z0bIvNLaF/Na1UMfTk4Hb9KwfHKW0PhCWa2iEE29GDDj2xj8a1JlWZSYlwNw/DI9PrWb48Pk+DZ5MD5nQKMcAlx/QGtKb1WoTSPmK78PXMdnHqtmu83EQdomO5sj+PB654PtmsJbh/uH/vjpxjkGvqjSNKtLvRLOwl2xsLeMBgAN5VQPqD64/KvPPGPw9uBslwiTuWVZYz8u1eBvGBznGD6A57V6FHFK/Izz6lC2qPKVEWAsqIcgZ446dP/ANVTt9lEQha1iYYzzj5h2xx+lZLSSRSGGb5SBjIxtI/vD2+lWPtCdNynnOOp2+g4r0LmRJ9l0tn3C2U842hug+nt7cUxbLTFbIXAQcehJ9O2aUuDwQQwBbLdcdsY4xTTjKAhskEgE5OPcdhQA+TTNLkA3qU535HDZHTB7CqbaNbT/dvpWHo5zjFThdoEgLEhgNq4xz29KkiUMrMDjPAwOuPWgVjLfw3F1E7M/GCQNg+vrxnAFQt4ZuVX/XwYHTcrfKB2HHT1rpYg2DnbjPGeMf09KsGENGYgx+dfvegPTH5Vam1sS6cTjT4V1LJIMEgx97d0Pp7EVA/h7U4csyJtX5vvcf4+1dSqNvCHaNw3A4wfoT2p6tIEJji3YxzngD3BzzS9oyfq6OMXRdVf5ViHC84YAHHHeqp0+8VfnikXj8Ont2rvCeEcZ4XK7MY+lCpyOCFJ3DHAOP8APAp+18hfVzgPsl2GyFZc9Pp/KonaVM7jgjH3hyT/ACr0gjKqFDYxtHoB7AVEWZUZ9gYLwSQOn5ZqfaPsH1fsebtNJgt8oyeRj07UCR8EA8qPX/PSu93IJPmgBCnBB4OD6cU3ybBvvRBuvHIHHpxT9oL2Mu5xQuJM7nHDDGM9KmS+Kj58gg5HTp6/gK6/7HpxU/6KmO5zjj6VEuj6bKSiAIxHUkt/9an7SIvZS7nJi9X7yswHTBx07VaTUkC/K3YjkY/xx9K6STwzCV4bPAGM9PpUbeG4CwMbk4/vdMf/AFqftIh7KXcw11EcMr7WXpnnnsPTFL/afQL5ePl4z0/GtNfCrnjzgpPbbxg/yqP/AIRWfqGQHcdo7Ffr/ShziP3ymNSBJc4A6Hv9BUwvyF2kcg7Tg56jqB9abN4bmhTcBvPUKo5x+HTFUzoV+ONhOeODgYprlD3y+dRgIP3jtwc8dRxihryFiygZXr8p4x3H5VnjRb9AQsbrj8iD7VEbS8jUkbgnzDgY5HbHtRzRC8+xqG7jLHMAY45x6duvtUYkgXbuUAH5sjlcHis14b4fODjgJkDr6VG8N7GD5mR+GOlLQPaS7GoskG4FFYtk/L3BUUeZEVUEdGxtx149axmeRV+XBLe/6VIrO+SqKq8Ejon0z/KgjmNgRQgqFHy5w3PPHQEUqJncgfJBzszgfT/9VVUsrmRd6bHR+g3+2MVWm32xWOUANjOByMfhQFzXESsMcdlHc57VIq7t0ny8YHB9P8KwBcxnGCw4ycHnI/wpwnhJ27/4PTv9aB3OgVngJUd9obbjrjgZOeKd9skyJFURjYBtPy7gPYZ/lXPeZ0CyZzhv7vTpmp45nLl5Jl3HgHggcdfp6UD5zt7WQuqLckIzc/L0/wDretW5IYFAUZ+8D6jHpXEmRljRXk/eAZ3qedw6fh7Vbg1QqyqZlHYPj+nGP6Umik0bskaL1XGBwd2GwTnj1I9KovhCrRL823EZf19Bnv29M9hVeXVG+QYDpvAJPY+hI9PakbUIJXkTyAhYcd+vU8+5xx0qChjOCEXK7ATgKvHv/wDqqQvOCX3YKrtLeoOOMdOKoi4Z/KaMFvnxjHT2wO+OlT7z0K7RtBII6DnPHqD0rQCV5HAAXgbcHA6r/T1pVfy1ZjnlBnIyMemP0ppYsoCqWLJnHoDxgjuPSqzZGSFL98Y5A6e34cUGZDqB3iJQxG3IHHT1qpNu3RR7OSMDt8tLcSv87OGYEEL2xkf41ZjntHSF7ghNqdTxyBjAH1rSBzVWYt0ZYHKMQGUdun0/KkkRNqo37s5Uj3Vveorx1aZpVxiTuPpj9Ks3cZWVBycwIDtGevauyETg5iupERIDffYY54KDmpWudrbkYEHtnpg1L9kja2knutyshChduPoPyqk0MeQA2cr6Y+gP4UuUjmZP9pZVXy2GwZyPbNME8kp3DGCAMAZwBUGwRbsfMSNvA6Z6Yo2PGMjGNpz7flRyhzMf5nGeW3HHzDr+IqIyceWDkKMY7Y9KUK54UYx2B4/yaUq2FBXAPGfX/ZquRD52TBJCDtwNoB39OPT2ojldflyP7xJPb09qasmyLYAqluR2OKg8wZDbAQPUdxRyIOdmkt+QC289i20n5q1ra8LSDedwA78nPB7cda5XcGQIAQAeBnjrW/pjlI1PDZIwp6/mK5pwO7D1DbjEsY3OCoB35B5bPYDvzQszggK2AMbhkdP8moxdqeJFEsfp0IPr6cZqT/RckgleecLkNj07cVxnoFlpG2hWJbjlM4UCp4DIHB2IxKj5T2HbH+fyqoI9h+UH2LLx/n0FKkTS7Uj2KxJyoHH/AOrGazNC35658yTdwBlWA4zx16ceh9qnkYNCVY7hjuc89v8AGqCwTMDtZTgDd26dB9CMVbWQE5Y4XGFYDPcEce3T8cUARxRSxy/MxySpOc8E+nXsOe3PtVoI33iisPQ+3AwO9QtBJlni2tjnPOeef1FTRRPhXMYUqMrt4JGOgNZgIyzEKnGHfn+82Omf60BGCqh+bHcnBHp/9b2qR3YnA7nI9emPw57VD5coVHOAUZs/l8p/A9qAI85C/L8v8Prx/k0oVGIYMM9h346f3asBWIRDtwDvJxgYxjpUG4kglFzjq44GOhGOvHtQZjol3MOeYycKB3H+Pb0p0cERiZlib5QDyfX8sY7Y7VH9nDqqq427Rhv7vPboeent+GKckaL85dv7n1GOgH60AQ/ZoHzIdyhhgENjgdM9u3SpPs4jjCbN+Odm4ZPbPv8AhQxkM5DkhCADwM8c8dMdKfG8Iw2Nq7scgcHjp2/PpWgFaS3khIRAzNjAXjIPYZ5HHtVWR/3rJMvlSbf4jjjjgEdPrnrWxODJJKFYooyVwMZxydvFZsY+0bBIVHygKvDKB9G4/rxQBTYDLDDYxnGO3tVmxknsLoXtsdssP3WdAcbhgjByMFeOR3qTyoxGUUnb987zkDHQY44J44OaX7xJyuTj72MDHOB6gfSgC74o1a91sJJFF5MUR3om4PsIxjjgE9fmxnGK4iTTpV3FsbW2nI569uOAM+1dbGsrHEcQZOPlbjP+6e+38qTycMGRCGywyDtLY56cAcCtVVtoZOkjn4ZL4IFZmGBj5+QB/P0HtUqvNgCQqcna2ABk9t3HbPHFa7iERvFNlgQN6scnA6dvfPA4wKeHjALRYzz7BieoU+lPmBUkVdsLwGXyUfAAPXHB4wBz3/lUskESNiPjHI/hGO2B39KlH3FUpuUFuemAe3Hc+1RPGAn79QUjHGPQdvUf/qrK5pYiES4DJ8vP8PbsM/WpUUHBY9wT/CMjtilwjrvG3cQMKOnHril+ZvmAznnjjB/rmqGiUqZiCMqqZKnn+X/1qYySN8qo7gDYSFxtGP5Z9qCx+YMRgE9P4j16jvUq4jfcckAKDjo3b9KXKJsiEZxuZRhcMx6lf8enTtR5ke1hx874Hf5PUf54xVw5jcHJODyOvI649BUfkq24gYQrkcc5P05xUkELSo4RcqCnJYcg446cZzjt+FRjyZipRTwSM4POeMnGMVYZ8sDjbs5AAAPOBge3rSCT5U8xSvzAblPOehIGP0FNOwGSI3UssgPyHg9cc+np/wDq4qMNIv3MglgQ+3g9cjHOCAPpitjbJt2EruGVJ67Mk4P49v1quIUXII4x9w9Tnjpx6V0QZLK24AbevoM46+n5UgLu29CAr9M89vTj2qeSKNTuZTIOF4HzDj06cVHLDEuc/fbAGOOfYDOO1WZtEAkAHlsPmXduPTpjgAVX3mNiHj5x0yCM9Rx2/wA+lSTM6qZRjgKC2Oh6fkB0/wA4iZQhypKqDj5eCvsM0EC/OU2ldqqfTPBpNm/c67ccbO3I681KjSdBtXPp/j68UEF2YqD8oz8wwB2I+vNBBFs3bSMnK7iBjjPXGfyqWQbAdg2NtxgcDrx+P0p62sZLbJXU88lcAZHAxipRAyDh/Lx0ULx+IoAp/Z/MCRKQMk7iTwVH3ePp7fnTtgUgYKnOFP8AP8P88VovaSKGTBHAO7oMnqB7n0/lRJACqqIySpwcj5hx1wOP896DQory3TvsY4z+H6cU4Kfkyu0njjj/ACOKueXNGm1QWP8Ad6srdj6Y9DTGiZgE2YkODnj6demKpmZR8mOQeWSdxAHqoIpN0boSQQyrtOehHYkdKvyfJgliDyFDL36Ecd+1VAhjBcrhmAKrjGDnp79eKbA//9f9NeemcdO3X3FJ0GO3oaefmyfUbQB29BUROPvYDfd4HAx/hXYc4jNyO+3P+fpSAeh57g+n+FI27lVGOmD6j6/SpI8Zyp6dPw9PWgCL5SV2HO7svYUhAzt6ALj8KftG0AAY7dO9NUfdH50ANIzwOwpvHOMgYGMjr7U5eASB24B604AYwzAgdO1ACYcDB+mMUueNx7enGKdyMcZ4z/kUmzn+LA70ASJuXgYA6dPWpwMrhh14IPGM+1QKGXHbHB9xUyKHJzuyOV7ew/CgCz97PmdcbM4xn0P4+lSkDa24BdyqOPb/AAqJRuXcB8o698fhUiYICo3UAAc/lQAnXjhabtABUcY7f19vpTwA4GOhH5YpMBgAOAeMe47UARhRwMYxwO3SlwCMY+napGAGO4HQGjG3j+fce1AEZAxz7dKRVPGevX8qeOwB+X+VHzHvyOmaAF+nOOBjqAOlIMg/eAyaMfN0ycfw+tNO3GBnI6etACA7hj04Pt9KcR6YpMDOSDgY96dyM5OBk7R/KgBvtjIHX6dqi5GNvJP4VL/CoYY7n6HtTAD1YKDx9APpQAwZx6fyz0pcn+Ecj+HuaEXGV7Y5Ung470mOFBGB2H6H8KAJc7eoznt9KkUsOg44quc4x0I7dOlPBXOVPtxQBOMbcDoeCP8AClJODxwu0deeP6VGuAecEYyT6fT+VP5BAxjn8qDQUbc5zgevbn0pV+YcD2AHaj26AjH0xR6AA9P0FAAeoHFMHXgdPw4pRyMDkY4/+vSHkFR1/oO1AB+XUD6U78cfh3FKM7uvUDHsT7e1Rj7vbjg46cVmBLngDqF7/hTlclwDgdBioiAPlYhc9B+FHJ2k89ACKAJ1Py7R8rAkEH07UgO3gYUDGR+HP4VGDkdsvxzxS7uScBhgfLj6AcenpigAOOCoZgMAAn09PSkPovzbcnP9Pwp4PfJYryTjAOeP0pQpyoJwA2SOgoMxeB1yQP0PenY/z/npQqAKM4Pf+mKftxgHA9M9OKAGBugyVxxx0/8A1VJu+VuOvO707U3nG3Gc/ex0x2+lAwW2+uOnagCUFQ2884G7AH5YHtSDgKB97jqOhPtUQz1YZAp4bhD0bP4cUGhIgYquP4SffAFOAAB7AAHH1OKjKkNnC49NuBxVlSvVQMjpnOQc0GYBGyFH4Yp4AU7AMHpyOw9v5CnZzhR07Dt9KQfd2gYA5x9een06UGg0jjjB4/P2/CnBcYBGdq5x6/TH+FPKldzFeVx8v06/y4qQbVBTkEnPzfyH5cUGZLGD91flJ9fSn4L8Pnbjp3J7fgKYBmRtpwoHGfUe3WpABhc9/wCX+FBoAUZIA4XoD2pCPlwBTmQA/Tp7U3d3xx6igA2jIGAT1IIp245B47dulK6MxH8J6DHP+RU6xoQPkH5UAQcgc7cY7cY9ahba3yjb7jPQe38quGGEqBs4P16CqxAAOMKHG0Zxjgf4UAQleQ6Y5wCPTjrUJyOxO9txI4xntVrBIC9j/nj6VBwQh/zkdaAKrdNp+UD1pvYH14/LpVgrjnGc8ZHSoyuMfTr0GKAGHoWA2lRipIyowG2gYwPcnr/kVGpIOT8wPcf3u4qSPPRu3YdRQBYX7oJ/zirpXoML78Y//VVFCB8oXAq/GD5ar/d4oAgYFRnp/WgcL+gq15QIznjjH1qIxgEY9fSgBwAOAfb3rQi2g4XA+lUVwuAcZHSr8RB+bG0gigCpeldoVgc8845z6Vz08S72ZvmBA9+1dNNEDheo59wPT6VhXCsSWP8AAN2B27UAY+CvrjnA/pRuIHy8cjH/AOrpUsg4IBHXtUeOC+Oo4x6D+VADM446YH+cUmAdoHHb0oPzYyRjGBnrSEHBYDHHFBmLzgHkZ6fhSjg4XjI5z/OmKcKFHT+VPBySMjkY4oAd2wfwxTB2xg9sDjGKXgHp3wPQUvOMCgBh3Z469Mnr9Kdznng9OKbn0/XrmlUL0H0oAkGBkZwAP51bRdoHGDgdO3rVdQMZHbt9KkR13Dd9aCki4GHfg9PwpwYAfOQMgCqq88Nj147k9qfkFuBxwMHtQUXgy7Ppg4xz+FTqyouz14/OqSkgDjj39O1TK2Rkc9AAeoPrQBZJIGO3eqc6bsgdvTGas7s59e2arTA7Txk8Z46+n5UAZpITsfwpNwHIHSmuShwOx6dv/wBVRY5HBxQBIZOCR2/HJ+lQTzYxjjjoepI9KR3AHzccVUkIUjbxgZ55zQAydiuFOdp4z/hVT8Mke/ftT3ZeSOvGM1GzdDkbuAOO9AEP3un5n1qJuDuH4fSp5QQ20dmyffHpVeTGef8AIoAiLDntUZ+tSHv27cVERxmgzG5Hf9KBjsAc9j7U75uh45/lQMewGeR7UGhDjaQMZPPFV8njjmrT+mCcVQY4GBkY7UANkxtO3r2zxUAILcenB/wqQnd2wT054pmCeKAEOcc8YoOGJX+HAwKCO3YUnHbgHt7UARA45qbB4C4x2zTdqkYHTp+NSMu45IwOtAEQGffJ6U7aev4E46e1PAGSR0GMEU5AQ2BwT0x3xQAwoNvA4H8VQOmPucgHjFXkXacDn6cYFVZFHXGPagDJlbLELj04qAnPA5zwAexq9KuXyemP8/SqpXb/AA9Ow9qAK54Knp2/wxSYO3Hv268/56VOVGSFJA9u4FIoBIxjP0oAaFxnNOwPwPFPwAAqg57n0pOMZ6c4x/hQAw8DHXjn0qJxxjHann3B47eoqInuvGOnFAFQkdARxTuc9MnGM0pUYOMYpp6cEg57ds0GY1uB1OOKjPr0Ip5GCByBnqec4qNsdux+nWgCM46iojndjkZHb2qTOME+vIqEnjk9W4xQAhxj/CmAEe1P4+nbjikxjp/hQBGQdpI7dvQUxkB47fzFT8AgHp+X0pNpwR35z6/hQBWx0BxjgfjRjHBPfAqxj261F057+tAB0+lMfpjpTuh7f/XpjcDmgCE/hTP8/wD1qeRzz04pmPQUAHb/AApKX3ptADTTKeaZ7UAJik7Up+maKACj/PNH60UAHtRRjFHTiswHZ7ijpx+NJyRij6fStAF+lN/yKd7UnHboKAG/0pPpx/hTsfypv+FACdqKX/P0pKzAb/hSUtN9KAFyPXt0oGaT3o46D0oAO2KPpQfQUD8KAHAdutOHTPSm9sUuR17UGgvQ1JH1yOlMCn/CrSqFHt2oAeBUgFRg4qQHFADTxQDQRmgcUAP6DFLniom600NzQBaDeozjp2p315NQq3YdDT+vT/61AC57AY6de1Hsevt70dsdBSY7GswF/DBHQUvTgHPfpScdBzjjgYpfw46Ajg1oA9c4/XFWA3O719Kqc+mMelSoelZgWQcfKMj60px3/wD1VEHOOtID2BPHIxQA9ufm/Q04de/9KYDxj1p/3hkdRQBIpx9PpUoxioRjHrjpT1Ow8/WgCwPfsKXnj2qMf4c0/nHFAB/nim+34UHuO1Mzn06UAG7vTfrxzScY6/h3pKALEZxzirazD6/yrPHQfnUinjvz270AW95PXH5YpPl78fX+lRIT04x7U4n3x7igCX+6On9MVKsnzA+nOPWq4OR+maljXLr2z049KANOJs88Db29v/1VeiYdFAHfOPTpVGADp+Iq2hKYXPoAPXFAGgrbfu5HPOOmKtI4+8OfT2P0rOU9NvbtVpNxI44yOenFAFwE9DjHGPX6U4dOah44xT1fng/UelBoSMcGoicfzwelOznj+VMIJGO1ACqc+5xzUyN6Y9Kr4weBgelSJ25/T0oAvRnuoAFXFORgLxnnFZyHt0q0Cfug4+ntQBfB5yAQcVYjbI4BHTI9azw4Pzd+OPSryHpj1oAk7YIJ44HpVu2upIHDxNtK4ww6fh9MVVX9aUdwKAPhT9s34Dy6qI/jd4ORBPYII9csVUBJLfn98gC9RuO8HjbyPSvzP1yO50ZrfWdOkmtvNbZmI4TaOABjAPy/rxX9D7R2t3az6ZqKLPaXcbQzRsMhlcYPtX5BfHT4Uz/CVr2xvbaTUvCl2zm0mA2iMtl/LJz8rKocoR/dPcDIBxei6raa7YPf6LvaRgqmInDQldowPXDcg46daryWBsCLa2iJHlgHYwyr4+Yc8H8x7eleI2bXXh6ZtT8M3TPayR5lgmwXwh24dRxwf4uOOx6HvtD8b6BAyWmtmeCKQKGlbLIWz93pwfT1A7UEc50r3A8si/i8uLgIM/Ocf455rEupYLILJbgyIQcxnkc8cfSutk0qPVsXFuf3LZ8r5s/K3HHvxXMXUEEayxN2IBweFCjr9DQIzNkV5J5klpLsYEeUFO3I56geh9qdewWTNHPb2Ygki4VkU/uxyAwHAJAq4h1jalzoY82MhQYl4YHvyR90duc1vadba/HM93eIAD8q/KGKY4PT1H4CgCigt44EmvpxANqbt6FfnbAPynHU4rJhXS5r39yVeOcAsxA3YI6Ljp1rtZtLh1OzlS4dVEx2EswHAHHTGMHHSuJSxmS8MenpHm3UoR/uEjj1zgUAXTFHbkR2iCTDH5cgEen5VUOiaod16kRfcv8AEOB34+goa2nhJmFvHHyeN3zccdPwrsrTU750a5tv3e8cKq5RMYoA8Uk0TWbO8uNXv2hTT5nYRwk/vnD/AChwv3VJDd8DaDgYxXYW9zduu2UK9vFgrImF27RzkD0HTinazbX+oywR21qS207d+SnHGAOnQHr61CIFswpvbbZggokR+Ut6noPyFAGF4l1+fQreSWZFYs4RSfukn1Uew7GvJtQ8UXGozrYuu3aNuEGP/r/rXrXi7SBqkSm4k4Rd4RSM5Q+/bHHFeHuqQah+7jAMmW8wHPAOMDHuMUHPM2pI/n89Hc+Wu3Ce3Q1be+jmtv8AS5CCoVMDnaR0z6e9L5YEYTO3oW2jB2+h/pXPnQ3N0LpJzMqsWaI9OP50GZ01vEs2+KBDPub92sWSenuOoGDVi20eOK7gt7qYWfmsWyDl1z34AUe+BjGfSorbWNYtif7Jia3nCDbGI/N3rkD7hGB2xXTaF4K8U+IlOqXtvhExuMrbGYnsqgE8cewB/Cg1gjZ8Of8ACKr480rRPEGqxzWomV5AQFRWVSUDOvA+fgp3HXA6+1an52k3Hl6MIo7aMuk0SLtQx4AXqAwXHvjoB0rzeTwR4fsoJJ7jT7m/urnErlhsgRucntk565+uABWnD4hv44JI44UlhMQjRWyVihUcDqTgDoKDeOh0L6xplso8gpiM/cgBEagdzwMnOelZt1c30sH2nTplUBCVTdsU9MfKOBxnn3rA0u78QGOS5VLMIT9yXcHAOOcLjjtgetYdxpdyiv8AZ5PkMRIhDNgHuFHf6UFcxTtpJ9ReZYs214GPzR7SVPp6549sYrsdBj1uOwluRcPczRMx3iMMzjqAgAHIwclu5A6YrPsNFtdMit59jQzNHvbZJtCnuD94Mc54wABxjHXrtHi8JNHlNRmsJG/iZvkYjtkc0BzHBavqupXkiT3EG+OCQxsl0pDBiTwcYG3PGPz7Vct9ZtxdM+paRJqNv8quVfKgIoHykjJ9/wAq9Al8DG2sI57a5nmjkbcHiVZBJu/ibPt/SuWv9N1C1ijtrpDBlv3KlPmPpznHJ9utAcxgWCLe6s9zZwPp0FyI7aGFQOAQFIYDAHzA/wD1q5jVra/ie4tfDd1OkkKlnkc4XAweGI+XPp+eK6C/EmmTrdGUxEZJlR8jPTn09xSadHba1NDeIwed3O6NehfHOeOvv69qCJMw9LsLWCCJ9et01SabLk+blfYDsTk96wdY1XQLO7uItLtJrCdGWRGkbMW9fRO38q9NutCk0xDOtrb+ix/NkM2ArAYbOD1AG7mvLJ/Csuo65KtxMsjKo+WNtoGMZ5749qCDFl8f32nNL51rHMtwyvNFjHzDumOjHj2r2zwL4uu5vDNxZQIbCFJmuDO37wsGUDYAo5AK5xzXzL4n0a+0m7K3o85UPytEew5xn1r2fwbI+k6XZ2bGOY6ihkEUoDIgOWG3b1JGevTFXyASa1f+J/Dd+NVtLe11C1ulb7SkLFvMQcfhnAOMEdvWq2geLBJYX/2VbWxmlkDJCTlAijHt0xzjgY4HatKyt1vdSVdWufs+B/q1OwL/AHF/3cdB60zWrHQZ7uOLSY4kuSN5kABjynDK6nlenYd6VgPPk8aTS6Tczx20cl1ErQDc2+NQGxuQdTjr2r17Q9b0VvD9gH1GGQPABK2drCT+IY52j6154fCmnPezK2m3KwTspL2Z2LkDBx04J55qnFpGl6NHLHp2lOqByomndnyM9D/CKr3QO28UyWGp6RfaU2pA2rxboHt2XdgEHZIAC2c45HHHPpXO+DbO18HRp5URVJ0bE9wyj5jgAAYG1R6mus0DwRbam8xnt5bpVXd5kWYoQvXAOR29P/1b/irwrp19o/2c6PPDHZQFYVSUlpMEKC4HfBPJzxwD0rMDwC78ZNf6zFukcxsx8tUPyZ7MRXoJ1EW8SiJxIGhyEJwy5AzuHPqeMmpbX4feEJLZZrzSbqwkAxme4lIDEYBVAQce/wAtWW8C29pA97d6tFMFBbyrJWVtpOD87Y9RwF4AoA4Sy8a6v4auZl0a1jkFyVidHTc6jpkY2nv7fUV61ZBJYpDqtjJZLIN0Ib92o4AxleR6gH3qvp72aWrzW1rF5EO3IYjeyjoSSCQPTNTafo/iDVp7DUWvkW2eKRXCZOI+mNpCjhuOnB70AZ99pmr+IwkF5dwizhXKvCmWjK5+RTw3A9MjgCuQn8JQw3JuLdZZY5tqBc4k3Hggg9vcdqo6fq2sLrEltebR5WNqg8b+2MHPI/lXsh0RLnUIpWkIeOPIjXGFOOuOuOcUAc5N4st7M6d4Zs9OSeMhh5aKIzCwwAW+Xqe/QcfhVfSNZXTH1HWdftElgx5UHm4b98OGA6lUwPTHvVbTdP1CSa8mskj+1t83mfLuXIzhQeMdMjtwcHGKNatmurSLQZmCC+idHMgAInfkkcDv0AA9KALYt/DPieye5tQqSDylnuApLhmBCHcQBj5WHHt0603xMLe5jh8VaNctDcaHLH+5Yb48xYCHaAOnT6fnUPg/TLTw1aX2hSCS4FzcRLu5Ee58L9fmwoPXbgY61j+OJdM0i5j0+3dkubgbZk5KvyMfTmgDU1HWV+yHVZAYLjUBksoztL4LdeAD61trp9ro3hxpr6OTzJH3QR/eDIQO44VDjr602LQo9V0x1mdbiW2dYpIYzt2RlQFIxx1z+FZkt3cf8I7FYxSYWIt2zuCkFACeAOlAGbpdzfrG9xNeJbz2KK0QCr8pxgKfUEYBqaGG8XU4Wu7vc7gmJ4xjduHAwPrz7VnwA3cKJcFIBMpkSTjDMpGQfp0/Ct7w+pvpYbiVPPkQM0QDbcbPTHt/OsnsBFewW+m6giNMxZWErRBckFvTHt/KmybleS3twhR9rAnsB0yD344qlA6W+pfa1jlLTySrskfdwp4Hv6Cr13o+oJbpq1nCqWpuDDJlud4GcYPp0471iwOy8LtpFlqIuNUQSw2ELXCOVyXl4WNePckgcdB24qPTklgVrhngM92fPYFvu7v4QAAO+f8A9VcvZ3sP2gRSx58xcDac9OcHGOOOfT6V2Gn2M+op5+GmhzktGvzFh/Co7DB/rUxdxo0NE01beVpRE8tzKTjecEL/AHvTFbmcedcSoFDrtCtjPPUkDvSXiyWMqRPMVLR+dLg4KjHEYH1rlbCe6ujHEf3USSgrI45YdwT049K6Ubo66ef+00WCQlD5WBsxzt55AHAAHatTTPKgtZlhfc82PMWRccL16dePaslZrS3nfytztEdqk926AMBxt+grRtJtNiljt55DPcS4MaIC5dum0Ae/C5oA1o9Oa2g3x4mDjOQSMe2PT/OK517mMbtOiVvLiDmWfgHe3J3n9O5966240m5hjhnumW2EAO7JBKjOeg9AfpgcV59d6tpn9mTWGnzecH4dwPmkdsZP+Az2+tAGvbW4dnuTcFIlKgbcHcExjGOvtivOvHunrbymCWKNmvGwMD/liq/oAc/Qj0rtQl8ulrKoiE6Rs0SSY3TNjCjbxgdAP6CuL1GC9aOK5150nuRv8pY/4U4bBwAevrn0GAK58T8BnM4u9nWw0w2doFthG+fVjux27ccV1djANFsYorr/AI+bhQ8kzjO1TtIjDdR23dv0rkbOL7RO+oXKCaO2HmSISEDP1Cnt17f/AKq37q+e+t0ndVVnXlVIOB2wOM7h+leRKNzMW/kUWUywlXZ5FZD1xznj1wMYrvvCvhvUtPtJNUmhETRywGLzAN0jsf4m7Kij+tcdpunajd/ZhbQGaaW4QRxphiI/Xjg9Ofyr6F1XUU0C2g0W1jW9vTiNYwePMxuYnAGFXP5cVvQomlCn9oiki0DSrWO9umikmRiY2YgsWAxj/OOteV+JYfEGv2sUtyFgj+0BktlG0Muf4h0PTP0FdU1tcPcpYFVkmjIaXBOze3TGeRhR+lRX2rxLJHcErL5RBWPPJboAD7H6V3cqOm5paPocNjOmp36gC3gWLzWHG3GNoXpzx0qOSO4vLec48i3hfAI53MT0zx0H05rc1SWKFbbzgTGHAwvKl26en4CszxBqNvpoto72RVgg3P8AZo/mdyORjufcHHFNWRLZ8neTG37U9hZFf3dnBbKytxt+Rn/UPkexr6iudX0KaynsrhUlDOUNthTsMbDkr/Dk4x2/GvmS4u4Zv2gtW1sL5YlNv5akYfAs0UKAO/3eO1e1Wmj3U9/Hfak32O0R0Lgn95ME/hwvQVpU6GBf+3wac1xJPJ9ljnbEcUS8hh9z7v8A9b9BXdDUbPT9Jh+xx/aZJsM7t92MuPm3Lxg9hjjA6+vll1pyTX/2ln3WwffEP4mz0OO3p2NQ3S3exrTdL5O4BRjAG7jkd/audXjuiouxq6rIt0YUVlkzIWDdRtwP5ZrgNfiaK6bYdwCBynZcccEdMCusi8szSpLhUtk5VRgnIAx6dq5hXGoz3MJVY/NiYNtOcDHykntWM2Zzkdd4PdP9EjkzJLcbkiWLBEhxu4wf8+ldU3hyTVtRXRZpVjZCJB8vXPIC4xgAV4z4T8aWFj4t0iCLBbSkkmCtkbmkVlYcDACk5+nb09yi1TTLLUbXXLYtKJSWRIwDsUE7o8E4HBAH/wCqrp6KxVM6Sz0YadcfYYrhomjRVC5ySTj7rdtwGPpWPcaKLnUJLq6b7JZW4UsBxmRR04x6dq07COVb5vEN2vkQMhlVFPzHg5C4PHPTj0qOSO/16ZWnKW0LKGiTaOfUqODj6130zoKlvFYeXJcW7SNJjBZ8fL7cegqpMTcxR7jtz/ewRtHbH+cVBq0kljpstokakuRh/u4B74PXHr2ptldFNJ82bYWOVTBAyO+G7/TtTMzSlQRRTuojfa6xo4XCgFcn1GP4RjvivOfGPhLTtZ1TQNZkRjJbyeY+CHjVVCmNWUjOSx6ngdfr16XRvo5YZikUaIqAMPl3tyMY+hx/9asHXriezvdP0pcRRMo3t90HeDj/ANBNZ1fgEzJvpc3LSMERggbCdGDd8f4Cqkk6gMuc5ADH/ZPp7f8A6qytXPkzsYXDRysw3+uWPb/Z4+tU5725srdptqt0jA67V7knn/P4V4M43djE3HNzJqMVrHiOFl+Zk4IH19unFaJkexuCYJDEkIIix/Bn04/yKrWH2XUYkuyrdguw56HGOP8A6wqW7h83IYbUK5JI5UDggfXoKnm5dgR6V4a83UtHkt4ZC9rExP7w4cyOdzcL1HPG7nOMd8ZPiG8kunMN1yEi8tUPXccYJ46dxk9u1TeFrr7HYmHIKS7WBxucFAQGB6EgKD/k1kywS6ldXU7OXhU7NzNl2fHyntgZ9gK9WnJuKZt0OHjvNE1XRLy2WXcItqSqP4f493K4ZDswMHoO1dLdXpfwRDbbhIn9izuctkIvluQOB1GBn06YHFeRp4ems4rjUHQpKi7dkY34Vuox8q8+noM12NzcfZvAOqtKTgaDdNjod3ltnNYyq36GJ6L4BnVPgv4OgRitxNpwPHT7O0sgz6ZGAe3A7ZGfKPHXim7hn/tW0IQRfJAWVSuByAFIxyOcYxTtK1e5Pw98JaPbsWLaRaKTtwUWRuEBB6cc8elZWp6ZHqvmabffLFxhlOD5g5yD06diO3aqdbn06CO2naUyh5tokaON5Nv3d+0Z/wB3OOn5VoWpM86BcYZ8DAyeBWSC89qsrBfJLiKMgBXYJxnaAOBwPYV0nhyKOdoJLh1SI3EkLdsgDB+np+VcsY80rAXrXT01HXIbW6xHHtY7OOAiFhnHY0/wncQnUfEWl4QLDEkyy4XPlgsmwbMLlv8AZCjI6dKr+N7fWPsrLo0IRWg4YD5lTIVhx0bnH+RXnOjS3+j3koDmRoXMEtwSekR+QY68EcDtjg1r7MDtY9yzMkg2BQTt/u+30qs6neGzy3IHoP8A9VakIFw5D/eZsk9R/n2rOuCv2oxg7tgHOMZ9h+FeVW+MzK7ncofgZ4564q7Jz5Yb5UXj8azmU/wdmJC/T2rTtVJ8pANzFgBnsT04rABviAzJHELUOskjBUDHbuboF2kjqD+HtXimp6RqgvWstSxIuWnlEedoAYKVTvjse+PyPtGtalBa6vfNcRtdnTNPNyi5UICMKUA287s56nGMYI6eLQeJbrU77N7BNJLKzJCseBIGztCr0CoOcjB+b2GBtSlYDL1bUMakr3W69t4trGIsFyD0QBQNoxwSBkZrvddGlNoq6xteCwRFWG3X5Y9/XaVP8YOc+vv1rT0/wzBNIdthFM+x2eSZ9qQj7rkjbz/3zx2xXN+KLOSHwyvhbR7YXIib7TNJ1/e/3Y/Xpj5fwx0rWTApWqWVpoVtNbxiaa4iaQh03NvHRQF6Ec56ep4rO8K3jXOp7ioXy4mJl/ufwscFc5A4x/KsK81u4intIdQYwSQLhI1Ta3zDDbl64+XABAOO2K0tHvLHR2fVNVm+ywyDbG33t5zk7gBwce34Yq7geu2NmZd21t20BgzY4yMY7AYx0HHSsK5INzIyghd5ypP54xjp/SuX1/xpZCe0ihvAlkiJM/kRCcy5OCvIIR1CttHfmjVPFNn5kEOhWaybhGoj+UEgjClmB5zxkHoR1o5gPQtOt5pLnyoAQVwSTgDb/P0+ldXb3+m6Pp8zXU3lLGzIO+HU/hnHf14Arzb/AISKbTIpldz9quIkFzHjKoUBMYU8AqwY+w74NYttp8U32i4nnLW8zruB3iMhAvJPGCDn72A3GMDiuer72g0dfrvxD0jRLBrjT7hJbiZHInPzbW7+WuOvPf6CqXhjxF4k1vwjBLfaii3R1EhpGjT95AEBPAAztJAA4BxzXkuvS6Tq2tqujIJYY4ikbhdqy7PvFsjBUHPp2HcCrv26DSbC5mtGS9W1Ufu3+dJGI55GBuHIwVIwBx6FOmjY6XxLrVjqTPYPcSO/mHfNIowG4UkBccHPI7BQRXQQw31p4fSxsJWW1tfLYySqYhtAO4rgZ2sD6ZBUCvF9PF1pt5Y3niBPOhvpSzFGVQr4Cp5jMFwr4PT0wK7WfVNT1f7Tp5eNYo5F+YZZBASVGM/eZTjBArTkZBdv/FCvbTaLYTebAwMktyEEfmsMFhgHsNuOBwMc4zTNB8U31/b+IdDuRbS2T6YEt4iBDKJG4jKY6omBwxJ6Y7155q0sVlfLp6l44Y2/1jKN0jEBicYwM7uCBj0q1Z6hp013Cbc7p4p0ZoVRt3l5CsG+Xhtu4egPTtW8KTRpDR2LcHwO+KOrfCTWvjFp9ja3Phvw5cfYrwrcLHcrMjQCTbCedqGdMkd8gDAzXmNq9teym2eJwZFChW+VOOeSvIxivVfEviX4heGNM1jwXo2tXll4V1i5aa4sYJMwXYYK3zKMt/BggbR1zwTXl8mpwvFKIY981wwTawwjEd1x7/gDXtUua3vHfDnXxGfd29tvIibeqYDNnIJxyQPr27VHZW2biMyqTtwW2tn5e/y/0FPuIrmNDJJFktnngc/Uf/Wq7p9vOr/NwVxnuQ3TI9BiukZk+Np/t1nmBZEWCPDGPaFWNjzuB5JJUcDptNZvw4G/xDBCmdzusak525Ibr6ZAroPEl5LdeH76AMBDDGCFVcH5CPvn1rmfh5Gs2vW4IWJCd29flYbMlT+HH6UPYD7703R47SFbS8jbz1y7RnaF7DqM4/Cs640C5TytkBu5GDFVyAPlGY944BHQY4/pXovwpWHxL4d/tG+LmT7R5aDdvZok2qCWIyeMZ4/lz63faRDNp80FlGsR52MgAMbHHC4HG7OD6cV4tSdpWPapw5o3Plm7u44dR/tRJDbvmOPyE+4JIxglk/2c9OcHvXbeL/Dlx4u0rS9RWVPKtZHlklDYOyRAFCjA4DAcfhWjqgihubWHVbGLULeJiXuNu2AtsP7tpPmx82Fbjp24rntT8Pa9p0F34i8AXkV5YQ/vJ/DuoLJ8hY5YWrhsxn+4hPysR1yMUSYSeGtWtrnzSC5UYV1fC7WHygdNpHaugs7qaBnglAwnKnow9ie/auQg+MvhNraODWXufD9w4/eW2pxMgUdvKkVTv98hP90V3PmaVrOmxaromowXUEuFR4/nLZ+7wM4OPf8AlRqBntFaSsN3yq3XeT74PQccYz3/AAqvBpecfYX3Fshxt3HjgYp4+yedtvtyfKUZ2+6D2GOD0zk5xwOOawPEGh6leRRN4MmntZoclpzIY94I46fwjkDOCOe1AHb21uI1jjMiwmQDccfOB6qegxXlvx5tU0f4Q6vH57vcXt5ZjrmPIcH5RgfOQBubgYIr0ewsru8sIJ70+VI0YV/LK/fUfMRjICt6DA9h0rwn9oPUYrTwLFpEpEk93eW8oZicIsX6fNjtinGN5IipK0GfJvhePzfF9u8UmCGaWJu29VyCBX0p+0fpMVvqnhv7Mq4utHDxsRn5YwN24fyrwnwFbC58e2MccSl3hk2L/tBWT9AK+jf2hPms/Ad78reXZXFqCWxuCquAfxrrn/ER5lOn7sjx34P35stb80RiZZWhULuK8sowD6AnjGK+tdRuYxHFqE4aFItxlxjIyUXnHJAfjjJPbpXxX4MvI9O11wjGKaUQSQpImNrQH5emRjHc7c7c4HAP2Zb2Wo+KyXjij+xrt2xyEJGGwCQSOWOegIP4VnX6HfleziJpctvNA9zZwh9zeWWVudvYr028jPOB+VbVmYVlMc0gh+XcseMjOMEZ/DNdJoXhPWFjeWdkkQAxlYeo2rn5emMHGV75/CqlhYpcXkFy8gjOxZHiYL8+QMnPZTgcdiSOOlcfOerynM6tq1vFFs3KgR1+Y9uvQd/wrLiOly2BhspQZzuYuI9y+btJX5SrZUhdm0AjBziuk1Wzs47oLPGGBk3RK2SEGAx9M89PpXIeMrKTTtG3xRbDJdIZBGASW+X5UxjlwOAO5xxTTMKh5n8UrW9s7PwstwzS3kP21XdG3MI2KN98Zzj2OOMV80X2pXEHiO61NAk88bAK7j5W2qFHAwTkAc8V9W/GjTW8PaV4F0rUHAaGO6R3Uld2wfNuz2468da+aoNMglS+utuSZzt6HHHyqAORhc9sV6NA8fEfEcldX11fEvefO7ABmc5bA7A9KfcCNbXKrzwOR3FPvYEUq9vGYomP3evzegNRXDRtY5HzfNkAH+ddRBmZ+8SOen0FTQj93gcg88VUydjFeGbAxir8QG3A+7jrjFaAIVG7GSCQODzSZ5wCMeox0qUpyTjJ4PTnHQD8KCrDK4+fr2AX6UCexAy/KMDCjoetU5SWAJ4BGPQc/wCFXZkH3yPu9hgVWddgBP3gOB1AH4UEFvScvLJGBtBweDjp7/0rtLdPlMuxVI6H+E5HoK4TTx8zOGK9s4HT/wCtXT287MVRV+cHAP8As+5rlrndhPhOgUvkEFSMBcEcZ+ooI2fe+Uc5IHA7fSoFlWY+WckD+7wB7GnfL97aT/tDoB0/Sua1jqJDtGfm/hyAehz0wPakPASMfLkkgKO+O1NjmiYHy3/hC4PPPYAelLuVT8gA4AXA7GkaAhwQy8n0JpDkna+F3ADhePcemBUbOhXLMGO88g4OOnA/z2qQT2+5U3AbTuVSO2OgPpQA4bFIXA2tkZC9hxx9PSmE5Cnlz90BOOvrS5fbliSNpxx0+lRnDMd2AeCM9fSgCbczAhwG2gZ4xx/LiocxyyHPQAMxxjBqT5QM7RxzjHr/AJ/GlxuLgAevGPzx/nFZgVHLG4hEg5MibjgY9s+mPSvp/wAO24ubZIw2HWMF/X8Pb0r5emTb8zt6ZJ6KD1wPpX1Z4TTZaIvHCKp/4CcCuXF/AXS+JHSw27D5NreWFGGI6+1W/Ih3bXG/HIU4/wAO1XLeUrDsmOd3yjpx6GqgBHyupGF/+sPzryT0SDbGjgqMZ+7/AJHeuU+JO3/hEjAQT9ouIojj5SBkHPTBHHp/9brvIab5ThVDc+x/wzxXHfFFFg8PWW05LXcSt0xg4wB9MGqiruwE+irIqQRkKSsaxu/3QMAZ4PfjiugW1E7BLn5oz8v1J4wB0wKx9OiQCMoCC8SyKM7s7gCOevOfyrei4UljjHtjgf54qZlw+E8y8XeB4pYWlVRcbVLmIjBjxjADA5Ix24x2rwfWdEu9A2s/l3Nk65S4TtgdCM//AFvTvj7WimYKQwVsgDB4yvTr14HSuM8QeDLS6jkksY9qPGEaPACsOxX0YHjHQ8cVtQxMoGU6Ka90+TgyuA0bZjMePehioUE5Ax1b0H9Olbms+ErnSJHNl5skWDIYQu0qvJyMnOOOwx/KudWfz1LB2A7gEZ+nHTH0r2qdRTV0efKLT1LZaJo1MbN6ceg9ulKpXPPJ6ArwePY8fhVZlxjbvx2ycVIANyl2YJ97cq5Of8a0JLaGJj5Zb73HTt/n+VOzbuOG2M24D8eB/iP0qrLEqqkgYFmAOc8qfftQPLKoC+cYACjA9ufwoAnO8EEMGZsLnGOB7/0pu35TghAvcHHB+npwP8Kru0aMPLQ5YHluRuPXI9KeGtwuNzemGGNo/LJHaszQdsLMZch8jBLD+7TXbaw3KSuOGBwfx9anBMqEB8jOM4pFBKhohn1A754x7VoBXBcksH446/d6dsfypcjPzbS3t0x9Ow+lAUOygg5BJbIH4dO1DQmNiFH3edp6DI656D6VmBFtKseSAOdoOen8OfanfeJ3NtI5x/s//W7Ypm3cjAy5J6duOn8qhcOAcDhQFYeuemPegCZVbzGQYY7cgDj/AD7Uoyp2f6vjr1GO49qqq2dvynflRxxhe2D6CnGYg7N2F+6VPI/D60ATqxKsquNpHTvz059ae11IGznyy6jIA4wvGBULPwduxiPYDaPc9OOmKasiqcIRlsfTHp7CgC3Fezj/AFi7+uSf54q0tzC4IVmBOP8AZA46fSscTLhoz8/J5Hy8dPyoLRSrhUAGRjHJPtQaG7iZVDLIMnOMdM+3b9Kkj89kGX6nrx06Ee35ViB5A0iqec9+mfpVhZ5ndcKB1IB6Z6/h+VRyIDT8yUBWdsD2GO+AcUq8dMjkjC8jPYnNZUcuTkr5ZXGcnjPp61orNsyZRtAGT39sA0gJmmlH7kjbhcjnpVN3PMiRR4wSS+CT/hT2Mb7VDKMY9e/vTiSP3sgwuAM9Rz7UAUmigIybSPIX+7g847dqgktLSQLm1GPu8HbgZ6VZIDyY79mPGQBxj69KHhTaF5wG5XPY+3tRzkciKD6PZSZEsJQdNyt90D19qYdHstm5QwwCNwGM+nX/ADitLyEwzoxOenPT1wD68ComBB8z6AHtxwOg4x9AKfM+g1BGedBtcldxLc/L6k9MY/l0pj+H4VGyMZDKP9YQDkemO1aGDErbW+UN/e/w5o8xyCqg4C5ZcgAev4DFHNMn2cOxlf8ACOQv8yuBnoR0/wAiof8AhHD8vlklcsM/Tp+Fb6TIyCQ/u+RgnnP+GKerk/MSy9R1zyv9KftJi9lDscrLoVwPnVSVxyBwQB9fQdKqPpF7GAQjkMPl2jrj19K7lWBwiA/hx0HGc+1OUmT5sncw249eKpVpIX1aHY8/NtNEB9ojdV+6SwIGfw/wrRt30pCFvLa6LZAHkuNuB6HHUDtXTXKI6eUDuyV+Rvl56AA+9Z3khyFClRjJ2DH4AdcY/StY1O5lOilsU0m8K45l1WELngeWR24yMVKg8Oybt2r3kRwdrPDkAeny5z+lL5JTb5asQPu7hxu/u9OuBmoTAkwj/djJJGP7w9z2q+ZEeyZpGw0KaQbPEkScYUNaSoBnrg9qsroVvPjy/EWlsADjzmaLP1GKworK2CkyIjHBPUquKjXT7bKgxouemc9qCOSXc6OLwJq147m01DSJUX7jfa1CuP8AZHbHvj2rCv8AQv7D86PXAxLIvlfZJFdW57nsfTtjOOlZ/wDZkEkZmER7kYzjjt7/AIVZs9PtmU3UZZEj3LIjDg5U4/L+dbUkclfmOWKp0J4XjB52/l1rUndY22KAzbAFO7OOOOvSqKpEvzKGU7eo7UkijfksQVIwD+ldR54slzO7lyxXPUdR8tNE2BkHnOcDtSGJcer+g4/SpIvITjZvb8qLCuR+byCSBkZIXvT9yMpDOvPA7DAqVBa7SWXJPUKcEU/OmsMeW5xjp1FVyiuQtc/888Lt9+v88mpJ5jKUZdscbLtVQcdOPwzXvHgv4rfDPQrm0k8VfC7TvENraWwgnjN39nMrfJ+9LJCWB+UjvjdzngV2o+Jn7KeveNjq+s/CbUdL0B4QhsNO1qR2hIGC8efJB56ouAPmY56VlzS7CTsfJbzeYOcbuByeBj0odFk+ePbnJBHcd/y7D8K+8rGH/gnRrmpzR3s3jvw1ZNFujf5Lkh/7qgJKR9TkVj+IPht+xHcb/wDhCPi3rlpFK6DyNV0qWV1QHqWS1hGR1AX6Vl9b/uv7h3PiZLaYttxyBn6VqWpihiVGypXH0JzX27J+zV+yrqkEM3h39ozS4zNtwNS02aBo/UMrtFj0BJUVzcX7LfgS7vLu28P/ABp8K6iLXPkEgpHKewY+bhM99u/b2yOazlXTOihUUeh8sfddvm2+vPNSBOQ6SqABwOg/zj0r320/Zf8AiBfW4fTPEPhS7BGd0Wo7vkGQD80Q4+grvvA37A37S3xM0bUNe8B2uj6zaaZfvpkrR6jDGxuYo45HVPNVBgLIvUj6VnK3U9BV4dD5IimlaZYyQd33T32/y7Y/H8KuC4dA0m8DarBAMckcV7t8Qv2Nv2ofhdcQQeKPB8xFypZWs7i3vEyv8BMMjYbAzt6kdK4O6+B/x5tII7h/h7rssM67kkttPnnVhxyDErjtUe73KVWB5+t9Kw8uZUK7R/Dgrx0H0qxHeuW+WIttP3gePyrS1XwD8S9Aka217wZrulyRqrvHd6fcwEJ2OHiGMgg56Vx16t7aSRrqNpcWpIJjWZCnPHIDBc+nFPlj1NFVidX50m7HT5UPB4APf6e4rQE+MCRW2kFHY8fTj+XtXEQao5ZYt+xl+X51C9B0LdR9K14b63GC9zEiyLwgPf8APCn0yRkVLpPoa88TZkuZGWSZwq9Bjodw6fWkNyiuIkxt4we2W9P6VnR6pZBf3kideNykcAe4Hbj/ADimtf6ZK4yiqkgA3iTa3HAIHQAYpcjGmjV/cEqE2qy8NjgD2/PtTd8bbnU9xx6euewqgZItpRWHzAjsflHAXjjOO9RNIDtQruVT0+7+OaPYsd0a+wNIccdF+Uj8Djpj2pRynzkd8BwCOOv09M1Siit3BlCS8/MNuR8o6H/PNR72SNn2usQ4IcD5c/jzUuk0QXTbqJOGGeO/6eh/xpNsIR1z5mcAcd+npxiqBm2riN1O0AAKvP8AICnoYi3QADHOf8jH9KXIBZMZztDHZtOe+cdB0454+lTeRCQpKj58HKrjGePwxTIUUH752kfdP1HTse/B6fhUmRvZPOHyEgIGxkH3GD/hRy2ArXMTRldrqd7EBcfgAPaosTSESmPIY/cJ59+Oh4q6gbBRXVioDkY7joB/u1C0auqTkEe4P8Q4H4d6AKYid9wjPmBThS3GzHfj8qkVJO8vzR9O+Md8H0qTZPH94YLDoMZz9OlSbFbaExtfkN6DsPw9KAKyGQAL/rETIzt2jn6c/kPSmyfNsdFPG7DN2A65HQVKrTCPJ5lOSOOFGMf5wKZnacuDt27eDt4X2quUCAp85bhuCBtA4fPXFOD7SWYgdmA6N/n/ADx0jwh3b2ICjJ2nABPT8ad5kQjOEDYVRjsG/wA+35UmgDy4yw3ch8fLnGMDJAPbtWglpEnlOjMUPz4ILc9hgen9Kz4nUEg7SznAPbd9PpV2HcNuRjyw/ufy6UgI1tZItvnkfNhhjgjH/wASP8KmgzwgY5bPHGMjt+VMB3INqglyo3HHBP8AhQGYg5bf5WRyP4h6YoAcVWWIY4CIOAcYOef0poTamQwUY4IySBnoPQD6VJGylCwG04IC5/P6Z+lStPAseHTkAen6eop2AjEJY7CCIwN2eMAHsDVSdguCGbJAYZ42n8Bx0GKtpeW4B8oM424I4/ED0xVOWRJOQC+SAOgBA6f54oSJbsPjeAMwnf5hHuDP0/2Rx1OOoqkl1bv8wYrkbgWPT+o/wrOup5Fljt8qCSzEkjn3/DtWerx7C3TcvfG0nucDniu2FM8+riNTpEKqEMh3b+VK/wAXsB9P0qWGS3bfF5iKrcYX17Vyj7Vk253YVSckjB6YH4elJ8pA3AsPuq3Tac8ZxwBWjpk/WNDqJUt/ugnG4bMHBB65A9AKrmNWfLKOuWLA4J/w/lWAryIR5ZDBiFDYPYYGOOlTxyy7lAcqpODznGOT+VT7Mn6xE0JA2fNXlAVUBM7gT1NOAWMp3Ck5UY59B6ZFUYpZG3ORv835Tt6j2Ge3v7U/zrhQWDKFA8sY7n15459fQUezD2sS8PMhxuPMg/h55H+e1MEp+WNCQFPb37fSqZuSCCM+WPu8/wAWODj37U37THjMrEZ6bcDtz+Xaj2Ye1Zq209xO5jJVcfLGvHBJ5xg4P4dKmfckZ3nZg7EjGGLFiM4P6CsgSJyWV9vOfQqOv5GmxXFx5vmQBN2wLHhQzICMA5xk8f4dKXKVzl8Md42Lzzx1J5zz9aVpnCyRqd5kwoUckd8cenaqJvVBJHybjnLjGM+mB+lPe7YJGVQfM3AU+X93nOc9KXKac5eQjCCJxjAHptY+v8hQIgH/AHm5WJBXbgY9/wAKpf2mM5SD+LHyvtU+5H60rXIkj3gbgSSFRsFt3r7elHKRzxP/0P033DPy9OMY60wYwNg+Xn3+tGQQcEdOAOme1Kxzz0PZeldhzjMcbAMDPTrz9OwoPTHTn5Pb2FI2FGDx16cCm/eIYYx0GB09aAFwB8pO39Pwo2kj02jP40vH5D8valwNwZ+nA+vp0oAQDAXPOenalAzhh6f5/KlAK4zj1wKX5RgE5Hfrj/8AVQAnK44A96Pm6DGBg4x6U3d0wM+n0peBywOR07CgCRUXO0/n6VIg+QD9MdSeOKYBhtg698eh9B6U/wD2WcLzxgc5+vb2oAs4OSP7ucY4we+Kcx3lQBtU8k+rGohzlQO3Xtmn59/pj/CgCXGAOfpz/npT1XBXnjsTwKiUnp8uAMccfhT88A8YH3c80AJyeB/j+VO6njHy+vpSjA7Yx29KFwDz07igCMq2duOc8DHajaeuMEenSpio2Y5wDuOOcHsfpUZwBjt2oAiwBxgY6/nTfmznGQvJpTz7dKjfup6jt7dKAAsMkc5X3zxS5GcBe35561CzbcjpgYH+RSdCd3Ixx680AT8L0CjHakAzxxjPPvn/AAqBTgALjkdql3KXYc42gj0oABu2jI5z0+lKAcbSO4HPeo9wbqQaCwJHbP6UAOBO0D+AdcccdNo9qeCc9P8AI6VGOm306Y/kKeDnr+VAEgGKf9QOPUVGv0B/p9KevBBxncQODmgadh/AHAyOx9aXjn2649KZgDIXI+tKOgHUUFj8kAdvTNNwuB0zypx3pQAGAOCc9+gpAVYc8Ec8cf5xQAhABwc460E/gOOPYUzkEBcYHNOzx6A8fTP9KzAfuODnHTpgUcjr/wDXpi/exg5wfqKBuUZ3D/gXfd2Hpj0oAX7v86bvPzAjsMe/p9Kf/Dlh8nsecdOtMU44zkgdh/h+n4UATD5OD/DngEYz/SpQACMDoM9PTt7VH8m45UZ9qN3zHd9OeBxQBYPHDEeu09RQPUELj154poJLc5JGM+uD0p4IHPT/ABoMxuQfmB4GOPpRxxjv2NKw7FQFP/fP4U0HdgD5fRfYUAAGP4ecj6/WlBxkZwOw+n+elICBzjGPUfp+FPVVGE4IY4II4A+n9aDQkQNv2knKjd9D7elTxv8AIRIef8jj6VVj2FD8uFYADJ9OmOnNTxMGBZumOn1IoE0Whu2/PnBwB/8AqqUKR+79z+B/lUK5BB6cDgd/8KmVcqQvGO/X8vpQMkVGweCSP19v/wBVTKuAhTlshgMYGRSqoJJI424weeO3P+cVOEwBjoMD8qAIipYkkD5vSnInYjGPSpsDIx29KULuB3c9sdKAItiHhhu+tKBGvBBx9OlS7AoweOPyqRULdAX5+lAFcqRycL04zwAKn8sYAyCOp449qXDAk4K5AHuP89qlxx8uML29u1AFZgqkKRkdBtqlIFHp8pwB/jWizFeccjn2HHpWM8hfLZGc9f8APbFAC5XIA4x3po+7u78jjj9KriQIOSABwAaM98Z78enagCXBLFRjb1/H8ewphAZeAT2x2+n+Hagcn5cDJ/D/ACKeBnI2gAnjB/u9f/rdqDMhxklgegA49KeAQQCSc4C+gP8AhU6RgZAGcnO7uD/hTynbjmg0GKvzCP7w9uoPrV+MAH5envUKoM/p6Yq1CP72OPzNZgAxnaD+FMIIPzYJHAwKnQt2wQO2KZgZDDkE8UAViMAgnk4XmpY3KghmCgcDtUEj7ckYzTIiCpUkHIwaANEtgq2OBzz2H0qhOAiFfvI/X/8AVU4+6BjHXGOw7flUMyBwRkfL0yOtFgMGZP3hZQoGOfT8qgYqcLggrxkdOvpVlgu5lYjjgfjVblBnGOfwFUgIWyMce65Hb0pcEduo/DFIePu9Bx/gKYeMgdSMdPX2qjMeRjbjhg2enOPpUo3MMHg5P5VDEV5UdccZqfO3JJ9BgYFBoPPog2jmoT/Fj+6qj0pxxgnnHSm47Y/+tQAvqD29qUKfb6dqcSB6Yxjp3qTCjigCPaQCMg49KkwwGFwT9KXG0cH8fSnYzgdf057UAOOPudH3Bhx0xUg5xuHQ59uTTB7emR9KlG7O1c5HUY6elAE+BxjvwKeOTheO34UwDjjknjGMYNP7NuxjA4FACq3HGMdAMc8UyY5BUccCpRndtyDxknpVeQnAIBUZx1z9KAMyTj5O3YdPxNQkgct3xUk21TwMnH1BFV2I6qeo3e5oAjdsdMbeuDVRznuSQc5H+FTuy4OOvbPv2qjIcfeBwO/t7UAQ5wME9ug6YpQ/Rjik5AyOnP8Ah+VRluvQYwOnH0oAGO75f4d2ff8A/VUTOAfkAK4/WjdjOQRt6+tQFsNzjNADmb1Gcc8cfSofr8opxJxhfr/jUQAzkcCgCT6HjigdAD/9akB+XJqJ3IXI56UGY2d8EY79eazTuA+nT6VO55OePeq57Z4znNADDjPf8KkXLD2H5VBgY7DBGfpU6/gePy4oAU9ucim/17U5cjCr8yqAT60Y44BAoAUDt05pcfKM/hSqM9B1wCPSj6DHTigCPqCfTt0pwYqFB5A5wBzigrgjHbp3o+6eAcUALnCbefX3/wD1VHJnnP5VISqfe/MUwfd/r9aAKUmApODxxx3/AKVVcYcgHHyj8KsuNpPPCflVYkg568Dt2H86DQhJyvPQ54AxTd/X5c8fTmlLgcKOB/X1qHPOMdOeaAHbuccY68dMUpPA5HU4GOfamHAyATjOTk/pSAL9O2KAHHO7I6/oB7VXP3W/h57f3amx09+OlM6nP+eKAI2xnjp2wPUVFzwTyOvFTlewAyPwNMIwcgZB/lQZkI5XB457c01lAHHc9MfyqTPB5x0p23APA9fpQBnOMjO7IH86hbJOe/8AjVqQbVyDyOMAdDVNvlUEDJb88CgA46DHbtT+Kg3DsfoMdvWpBxQA8EjsCKX7vPp1PU0ztnI3enbFLx17fpQA0gZOD/Sos8+3Snseg4wOce9RNyNncHP0oAT349Kafp3pc8AimEZwKAGU0+nvT+v5009MCgBtNNONNoAYaSlpKAG0UUc57UAFH68UUf4UAHGKXn1HamjHpTv0+ntQAtIB2paKAE/zijFL7Un+HSgBMDp2ope/4UnagBlB70tJ+mazAbSUvpScUABHHHal7nHSj+VKOnTH6UAGOOuPam8cUp+lMzwcYxQA6l/+vUeakoAnU8VIDUCYxipVoNCUdKkHSoh6U7PagCQDNBGKQGgmgBlIR6UgNOoAdGOgNTjjioVqZcYrMB2BwKTGelOOO1Nz+AxWgCAt+Xaj29KTOKaeuKAH/hUwIHzetQ+3tRv6ZwOwz2rMCfIz7/pQDxwMVCM9D+lLkY+lAE68/hT1O0VBGc1OOaAJeOnTFHXA7jnimDOM/wD6qcOvbj0oAmBqUMMVV+n40u7n9KAJye35VHkHpUYPTHanDHSgB5z9aBQDnHGM8flSZoAcOp7f4VJzxTAP8/0p3H6UAPB9P0p4Jx+lMzx9B2FHT8OeKAJlzwoz/u/zqWMduCf5VEhI+ft0xVuJAAV9OaANCAFh1zzjjgce1WOvyjj07Cq0W5SSv1FWF+6NvTvn1oAnjOPl+nH8qtq2Bn/IFVV9QenT0xVgFT0+gzQBaU/59Kkz6VUBA9uxqQHt+WaDQse3btSZzz+npUOc8fSpAaAFx2I/Knbh2wAKZ8x4/lSZPJbHYUAW42IGOh457VYUkj5jk9x9KphuuR/hUqnHb296ALytgn5ue3rxV+JucY4P86y1IxVyJsAH06fhQBo/MPwoX5ajVlYZ9BT8Hp2FACZ9q8P/AGkvA03jH4J+I7bSNPk1DUkhae3jQb2jKYYsiAbi2EwMAnHb09vwBWjYO8dwpX1A+gNAH89C2Q1u3VLBooLiPmQBCrb9uGWVf7p5Cn6e1cdcGxunSP7TFG4XP7zoR3Aboe/+TX2X+0l8OrLw5+0Vq8Xhwvbxaha2+qzooVI/MmkcTADg4Jj3j7x3cnPb5A8d+EbrRr9722VGsn5GzkI3ofb0/wDrUGEz3fSrYSaRavKrQh0/0a5X5opWBCFV5UhsLwD1wcdMVzfi/X7nQnjF1oa3kfzMmJdsg2ckY2cj5sYGf1rzbwV421GKyfw9e3Pl2IcSQTMMrBICMlRwQGXuuMZyMV714f8AEsV1Kmi6x5RDbY/tOzck0TLkOxG0hhxnHynPHTkKWxzOmeIdJ1vT42eO6gQxnMYTY6spwwzgBiCO3tRd+JLPSrQWtrp2rsssnM20EgrjgDPGc9Tj2J6V6jqPw/sdLs3muriQRNveF7bDJuk+ZNyBflX3H3vUV5nPerAWgnjVgp+Z3bIbIz9OnbmgZ0yaxp00DToksLGUbPOj2EqMY4XdgY4HtVaxsYNQvl+ykFgHOFQ4ULjBx1wB6DNcx9s0O9Jkt76aO9VhH5aH5C3A/ujI4xn19+D1Nn59oYr+KYgIGAlOOp44AxnHp/KgDo4fh5q7h5dYthOyY8tYXO8qM5JZexX7tUta8H33hzSWuLLzYoGXLbBulwvPzhsEYzn6cUus/ES+8JrbnW7+UfaS3kiFcqdmCwOcEf8A1uK5rXvF/i7xbo13Y2VrdRBkKw+fGYYZGBG3cPvdwfwxQB5dqHjHWkuraDS5Z0kjk+dGWOWLYeh3Y3LkccEAD6Vhav4p1L93bxuEPzFipVs44zgc4Fc35+p6Lc/ZbxUS8t2KXCKRt6k7cjjCg4GPaqVxd6dcyy3pRlbo53dNi4Cjt04HpigiUh93qNxOczTPJjP0/AVj2ds/mfayqKEYiMDPbPJ6VJp8jWsiPcxsiN/qw2c5x39untx2xirEMN9qOopa2zDYTwpyF4PQHH9MAYoMZFsklGfd92P7vf8AGs6zS6uriK1tYjNJLIEjjUEs5OANox0rWurPW0328FrtnwAN7e/Ygc9K9N8NeE7jRbPT9Vk1BLe4IBmW3kDzjcOUEh+UEbtvTGO+eKBRjcs6T4J1iOK01eaa2iuIpDHPBNKVbCsPlJwV3DGeOh47VrP4p1tPEauLU+RC4iMCOCjT7WGevXJ5xjoFPc111wfDA0eKB7q6mvrq6+0vYKPOkZMnLHaAMsoDAlhjnjHNUItS8JaHBJ9qsfsUMhEi5V5z03AkEN0IBA6Cg2SIrHxGW3WGvRSb1Ylwxwyg9MAYIGAMcnNaEerRwyi1kt1KyLt8y3BHA4AbPr9a5WbVPDNws2s3Wja3qbcnzbeHYrFcj5cEdMYPYcDisePx34fP+g6f4c16P7ThW86MB0weqnJ6UGh1rx2keoYQO8g69vfGR2FVr65RY/Jvn+zxuOJFXIXA6H60hngntY5I1uxHkgtcD5z37dh6U+KztXsJjqVxYxwyHEazy7Tx7noD6UAUIN2oW3kWN1BObVxln4Qof4WJznOMVsm+WO2RL6OzaRD+6aDPlj0DZzwKbZWPhh5k82z0xhkBnEzRKo9d3QACto6d4Vmh+y6SWuNjlWVZcxhB1O7+72yKAOYj1tbW4+0Q6oF+b96qMArcDGEHH6Vb8ReK9QCRXaXNtPGy8Rt98qfQDHPv6VpX3g7Tbe8AtYIkjmX5SNxzgdNzeuOxOKx7fQtJimJv7J45mIjQyMWQtzxkDCnjGMcjpQBzltrWmvZbNTtfKS73IknVNvTkLznHtiiGPUY3e08HtZiKEYcPySzfxbsDOOOa1dT1Dwxo8aSzL5s4YgxRHJHphSOnHUcVH9r0IWJ1E6RdvvDtkAPjZkHgfT7ooAzbjxjb6LEqwxHWJ13edPvCqH9FyPnxx90dPSszU4tOilttQtbO5iu5AvmHbtjZmAyu1j1yeKW18UeFpLEXt1pzaWsMxt1eWLzDvxuUhRkhhj8DW94d8S+HL/VW0zSpLq7mUZEdwo2PkZ3BiBgfhQJo47WPh3f6pEtxcskKS8eUQVxwB2PWsnTPDzeF51vLRUnSOQRyI+Ub5vk49evXpX0imi6Zq6+fPqg02Vh5L2k0RVS3ZgSe4P8ACKm07wr/AGNC82r3dtfW0YPlm2izgg8ZLDnAHNVzByngEkFm18+lhbvULuWIHfbtu8sN684BA9eMYxXXaD8P9QsXtrvUppFklb/UTj5kQ+pHGfbkV61cW+majaSWs9ukcy8lIh5Q24yHPH5Csr7PEu7fLqF5xlAZCzNjoBnsOfpRzC5TFv8AUH0vzFSSNBGxSFFVRux/IKOuPbFcjrQ1vTpdP1W9uoDpF1OgvVgVTMEfJJXOc/KMD3xV3UbW7e5N3LZNbxRqGy7B9oTn5j07VqQaw8wbTtVgjsyq5EJTAMTZOQwyDn+fSpJLms3Z1PRVufB29WhlBSNiYlOTkdSEY7cjk8YqyuujUNHezvSf7ShZEkh4zCxIxvYcHcORjjjAzWLZLfWOkzafZaNey2jSGSN0ZC6en7s/NtB7njHpxUGqeBrjVtBTVIf+JfeuMGHzzl+qp5m3C8DkN+GMUAXn0aaz1CLUDcTXN1PlYo4lw8QwMYP8RJ46AYq5q6eK5L2dZrJbgR242fIqku3IyGYcA5BA/AVW8L+MtUsBHpMsRs0s7Vo5o5eqtHw0gc43Fzznnv161HBdXWozvdXLMUYAYLZH6EnJ7cCgBJf7PexN2+nMrzt9mkjYggSjgpxxgjkZ4wKhu7a5ivEubby4wsapHEq/KFC45HAHrgela5vH07TpVkCvbXMqNHMXGIpTwPl68HqR2rlpRc6cLi98QO8s0uHdIgNiqowMAYIJHBHpQaHnHi3RW0vUItdVorUE4jKHf5kmc/d7Ec+3pXOat4p1DTLNr2zcpK7CN8ZUmL+EYPI/CvWIJNL8VW0ktvbj7JYJv3SD5t45CgdOB3rldZl0/WYksWgLTSSFvLkQD5W75x0HGMUGZxml6/f6bHNKv7sSBGba2MH6fjxXpNzdLruoWtpf6fJHEZlZZJWAOHUHqOuQBwPauLvPDtnN9reJZMqu1mkJCqw9B69Otej2kVpp/hqFL+WR5IoWdWPzeWo2joOcUAc7d3FtdRzadaP9mha7ijjluCcZB+Zmbrgde+Bity40vT9Q1TxCZCrHT7JWs2X5ZGuZI/nxwRs42sCR/DgdxHN4al1Wwjt4hutI9srTpg5B7KOMn15qldaLJfrNBFNLG0i4/dsVEiqB8vGfl9Rg5oA6XwLqDJany41meba9wX4Zoh8nyj1zXn/j+616LxELHTpha2Fs2ISwyCDycj2r0DRUk0qOxktY+kJW4C8Z2dASe2a4bxhHG0am4m8sGfzDxll3cc/SgCprmjS6rocElhcrss1aR/LXAJk6hfcdKs+HhcaU1rHOrx4tfMEndRjA6dzj+VXtM1exmt49L0S1eXK7ZJm+TIA5IB/Me1SvNPbXLRXipDBFHmS4m6GP046H0+lZPYDR0iLT7u6t7kvIixP5zrIM4EYJyD7nk0fb769sm3Tt/Z0lzLdmLGCGT7uCB7HI9qy7q+s7Sa5TTrj7Rby2q7Rndx3GfXrkVWsDqqzQ6fbRMY2WORVYH94SR8i47njIrFgdJojX2t6OkscEcfmyJaxbAAxk6Mze2Py/Dj1zR7SKG70+zD/YLSFxGcsQH38E5xgnPXjgVi22hXVuV0bS1S3DASXJj+8rPztPuBjgVtanfS2cL2KALKm6MLxnj5NxJ9Tzx26dq0pxUdjVQMXV4tLPiW8sdKLSx2u4TSTKJI8r02sCPU9h7ZqsNaubSI+QsL/vA67seXCqjBPZmJBIxu47cVSSxTTbK4gd2N5cqHmZAcKv93JxuJz9O3AFTJ9m0rSYtJmQXUjlpZXfj5/4c89AuOM9BVMsfp+vQfZ7rX9QtdoB/dqvO/5sEpnA68YyceprG0jxDbX3iqXXY1Foump5VtCeMliRvcMSMqOuOpx2FYXi/WrqSwkO1oEZB5YBxggYUrxg5+nT862fBNs48Pb57ZE8zCs5QZkQANnPoPT2Fc3OQpGvL41trfS9W1TxVJsaZo0WBh8zMc4fZgLj044APamaFb6fczwahPMsIkhWSKPYf9Sfu45Pz98c5447VxXjzQl1rVtH0WyCr9ru0Nxnp5SgckdAoHpgV7VHbKJvsz/NDBtKbY+E4HC9sKBwcD6VpEszEg1A3N1qtzH5McSOtvC3DD+6PTaBz3B+orzrWL+OTy7eGLEihlYk/KMjg5GPf0xXp+qzecDbWynzFjKKvJSNf7ze/OOteY+FrGC715bfUJlwS3GONw+6px+Ptioru6sRJEF5pk8Wj2VjCqPJdTIW424BHH5dag1q0FprdtpsIJLBI1bbhJA2eg6ZHA49Pwrs7ye1i1GSAbXaMOgnz0IH3l7Bc8LjHHSq+iPareJqeqxefJaZa1XgM7eh46Z6HsM+tc8KaRPKj0uyuIPCMD6fYAG8+yGdZAuSqgcgjtnt/SszRZYZIbrU9RGGXmSYZDRjoEUEZ688ZBz6iqcKRfZheTubq7lnWWYlfv7MEx8fLtCjgdunTo/xBeT3SrOR9lW5ZY0j2gIsQO4tIeOFGTwOuMVtGyVjdNJWLsd2ltJPKY2RmAiTdjeT347HH8qyNQj060hh1B82bx8kJxwDx1/i+nI/CsfxDNFf3EOp2Jm+z2fyCZfkGFHUN6578flVX7Tda/pLrHbiKKMeSsb/AHgIxnPHQnGCT349KXOTzhd6zf3TxXiXLoiN+5g+9+foTURVmumluAzuymRn/u7e59AK5KW6a1t3uZG2ykbRGOny8H8u1dn4fuCl1CpiMkVwiCXeuSQ3bFYXIPEtFlih/aDt4ZQX+0y3u3BIx5dgrJwOv3cYPFfRq/OGaXl1UFx1C44GD2r59vLNIf2p7SwsF2x/Y57mJM58zzLR0K/8BKE/8Br6J1GfTrW3kjuJl/0fLyrEfnVsZG4Dodtd89ovyEUlhtYIwWk3XcvBwPlRB3A7dKpXV1bgblZWI4+997Hf2rMk1SOVEmt0fE0eF9c/5FZVqPte5AmUTgf3mrnnO+gFvXEuEtjFaMgaVGladsKu5RkZx0A/T0rhPBsct7Dqcl4EH+rEkoXg7iRtz0wxA/8A1V6frtgJdGaO8hVSV6FjjaMHnBHOfbjtXKzX1jo1otiLbMdsolxuwAWxkn+9gY7cVhKBLSPLdI8N3WjeJzMZDcmWz2FX6r8y9xxyo9Rg59a9htvLghEcx+zIfmTapfY/GSBlc5AAI6ce1VNGtorpBezZQzoDGwGWKg9GPHIzjGMdMVZhjmuZlDgm3jVz0I3ADv6e1Z1HsETtta8dR3Ok/ZoIpBIiKGdCqqdvXbx0PX5ccjHTip/CfiR7qW61W4LzQWsKxCIcYfcNox03c/rXmzzi4I2ucYYBQMAAcDGeO1dd8NYpRZajZ6hE5a7uQQ4A2Ax7Au7PAAzn36VvQqybszaLNHVpbjWJVWQbY/My8ajhRWvbQytEilFWB3HlocfdA5b26VTt9J1PTtS3awhWE75J9uWUu5O1SBwABgjA9jkGr2rzOi5WNojNlQADkAdeg5XaOeOK9BAT6d5UHnPKqrYwZnm+7mWNfmAP0GMDpnNeDXGu3t/47utWvSZbeRV+yw8JAsax4CjjGOeuK961NbeHSrjToMszRsrsMDG7+77Y7elfO2seZqWnvqQJWWMDK5z948gnv2JOBzn0rnrvSxnM6C4QXUwuEw0QVUXA2hdoHAHt7VbgsorqCW2KbhnnDbcZGOOefp04B7Vn21vcQabHDK+WWLedxO4KAOOegHYf5G5pK7IAsX8Z5J68njH4V4lR+8ZmrpVjFaWY8sKowFB7sCcAtnBzx9P0pl2fMBic/KemMAlcY3ew9P8A61a8km2UeX/Bxg9+1c9d5eRypT5wN79ADnH65/CucDotBSO8ma7cjyoIgpVDnqNq42+4AwBxUN3MtrpdwkalTdEF9gzyOgz/AHeD+fpWX4XuNqXcEUQ23JiV+McQE4z05Of0xUWsXBeQiNW8iEALtP3iw79xt6D6e9enGslSSNb6HKtrUV3DPZRQkKEfc/YNg9vQVJ4qhFr8OdbVDgR6DdAH1/csc49KovBbwabcXAGZG3IwXoDjPP0FWvFYI+HGvSnJH9iToB25jC8e1c5kUtEtZU0Dw3IFHljQtNbzCQQA0YUA9D0z93BzjtXQmGKbEMMTDccvkcsAB19s9j0NQ+HraK48NeHPtBxs0a0289diKBkcY9PWsu51Wezldo1+YlX2AcZP3c+w79Pamt7AdVqly4G2FUBhRRJuHC8AY7dh2rqfhz5Gy4u5Y8tY4kznALSFlHXjn/PSvn+PxLOmni0vrosIg8LRgBOE4XnGeOOP6jFey/DLUfJ8P6u7jzDLDaSAdSf3rLz37rgY5HSumhFKQHq58/U42TBAP3QMDI4x/LoK86urLMdxZwwLbpaj5umTjoQwwMZ4I7fmB6hp9o37wMWl254TCfIfubSccN2xwvSsF4Jt5t50WOSZgcbgMbThc4weMY6dq7akbo2ktDjI8G8MiuWjjTeD26dQPxrHVg8sr5Ukt83f2/KtqxiC/aI5EMckG5WB6Ko7VjRqwaXeMMmCOMDJ9f8ACvnMT8Zykm1WBz97O1e4960oJCZFlJ2tG4C+hK9DVAKcGMNjI/AdunpxU0G8KyxhWwgOcd19PcVzgZepoJNRlljVk+1bbeRo9zYU4B2qnUAD6cfn4va+GNRj8TSiyuDKY5NqXBym8P8AMGUr/CynLdccivfIIElSOe5mEbEELyAzfw4XOOc8D8q8tvJb7w5rchjOMXITMhV2bexYKTgADJYEjAz0PppFgXbj91GdKmtv3iuJmuGlOBjpxjDE8j6ehO6uFbxBdtc/Zo4jPdbnRIiQP3h6HHHA9OoxVE6jeWGuajc6i01+DM4hXlkU4yCi8j/Zx2C9WIxXUxyeF9H0yOK8t4Jppo8yb/3km9S24jbjgMSAQcFQOeK0A5dNHnguptc1by59QmRESMYPzEqA27tIv3FIO3pjoKg8OeFrjxDeWF1dXLWyW99E6pcrvBRPmfAP8chwDxjjr1rq9PuHtLttZuZ4mh5++pkckg4245UkN/CR6GsLXtQkj1RZhHujLMX+fDDgZ6fdDKRkHkgEdBzSYGT4l05zq+qRxW+HtJFOnRFADsJLEYUYY/e65w3TkiuVuLKSzvrOw1FpDAyKLiRMFypBLLtJGDjoSeTyK9WOtR6rc2ttawwxQWULGS5ST92VlI4BwAp+TnOe44xzzet6W+vasbiwkzFGFUbhjzGUYJBHQYyM9OnrVAeo209lf6X/AG3pUVvHZIkdtuAKyRsAqx+f0Kgbtpzzg9xXFzS2O4xbJZTcEqzuxCEIRjco5C7sEBvyrf0XVxouq3NnpFnaNa6hAkc63G+WMTWwLISP4toBHXoSTXDXKXYvZZLxGku5z+8UFVXrsxGqjgZGV9sVlJGkdBviW4WG9treRxaxXihW8tSWHG1c7ccYTgemB0FZuqumkGSCy2bY48NscuvmA8ZXAxgnA/OsPx7J9rvrW1cyQyIpZ8HAULGCgHABbJ49MGsjS2bVbmGzsoZbuZpEX5pFAAxtyzNuG7gYOPx6g9lOPuIcjU1ObVtR0dtNgheNJpY4Y9zN8sowUxjAReijseBhccXBf6rBPYQxy/ZmW32F0zvhKINnnHdgK+Wxng53YIxUGtjVfDl7c2tnc+VeowlEkIXmKNhsYjjaMZyG3Y7npV/WPFttqUEUdzFN9tyjTbVVI5dqkeWW9VJ9MEcYquURn+IIbr91PezKHu8s0ibSXLEfcUchm3YGOMc+uNDQ9CWwljvLi8a2uzeRDYzhgsOQvI67sDJI4P4Vy95FfahOXkXaY1MkhYBhFEg+UDGMkdeMZr0q90nT9a0yMadbvb39lcwzxRSErNInAYOCPlDAggjrgehzaLib3xEtk0y0sr0yKDJMy5UKFPyn94PvfQ/X6V89SzpE/wA6ooiIB2cHjk7R1HtmvafiZqYk1Oyu5Vaa2FiGjgzkJL8ox14wBXk1tA+rvNcINqKjSbFUFmeP7w9gPlzxjkD6erRi+XU9ST0RTTWLBlZ52cspyo+7uB4K5BP8hVyy1nR1ZIJkMYzw/wBxlycjcDlWHThsjn61kfbEife0KSptRuB9wnB2t2B25zwcfpW1JbWH7uUojfvN0pKmRQjL8qsFHtjHtW5BR8XtY/YmFtHshmhmaJ2UiOSTIHBOOuO/HTHNcP4Tu4dOvJAV/eFdgBwFX6HucZBA4rvvG9zJDpq2KSwzJcWgd7dVBRZQw4Tk7SAOefU4Ga8n0YRreeaMAAKu0HjPPTPoB+VPluiJdD9NvgRNd6h4OuIIZfLmjcLEfuq7BhkfVvy/CvddTvpPCenwSX8fnXM4IVE+62CCx6YK8jjqOOK8E+B2k64/w5cxWmF8/wCRsZZwXHGDwcZ/Q16Rd/Es6BK2meIIgHhBXeY9hCnB2kMMDHseRivDxC9/Q9yhK0Fc1L21uNTtpPEN5FZWMUsZ8mzj2briPk7nQMdxBwcY49RtwecvrTVbTSoTbbNrxmMSw4DCIjpkDA3df8DXNt4zsPEmoxS2s4WS2x9lSIncoOd2Pdu+O3arf227eVLCS5ZnHzeWHO5lPQMTjBG3kenXk0R0Q20zQsvEukX+jN4c8YafDrelmTy1jvYAZIkZsBllUbw3Y/pXherfBTVtD8TtcfAjXC0B5uNKu3aNrds5C5kwsqMcAdCO/XFezxR6baX0V3eRpcRq28wbyoLgYG3aMccH+nFYnjS6tHvotcsEa0Etpm5EaMWQKOCCAqZJ43cDp0q7tbEniEnxe1bQ9XbQfiPoDWc0TbSLfEZO4ZOFcj5TwRg9O9dDL8U9BmjKWbCYR4RwVCnaSMINo4HP0rudE1vwZ8T/ABPZaL47so9TsxYT2sovIxFeb2wocTfI2+NsjCscAFjkg48g8U/s8wvrcq/BrUpzNbq8n2HUSV2yLgoiSMoVt/RQ4VQRy3Srh7N6NGMlJbH0RaXUUNjbQJGVXYknIDD5zna2cdFPtXyh+0PPFJPouhIkiNvuHkSXnbGqrlQwzkDgL9BVo/F3xlpHicaL8UdN/sa5hkRJCLZoMK3AZgSRs2gYKEqR7Yryf40+LLXxH4tU6ddfarbTbSO1t3QlgzkfvSdwHX7nbhenetIQtJMyrVfctY0vghY6bceN7a71SRYvLYrGh4B3jcVzxywwPr0r3D9qe4STS/Dl07ATxXE2Aw4KlNpK44wpA6f0rgvgT4cju7kavfDP2OT92j/u8qvyqw5II3HBH5Hpju/2okVrLwnE3C/aLuUkHDKPkxhvUHBA9eKpzvWQUoWoSbPmXwlZ/b9ckhjBlLGVRFjltvzsvzHB5/l9MfWOgtqcVsuk7Ip7f5VMiSE9Meh28HBGfy7V8o+D7j7F4xtruAkLG7D5eH3ABieR1x9K+uvEVyiX8K6Sy/6mOcbRjY1xnAPykAYIwBj6VVbsTgG1eSPRH1SaB5ot7yiZBGyI+R5QLEbuFXOQSAcnBIHHS7pME9ortOA65wHzzxnPr1449RXhuk67LYaquoXlwu8zgTlkGE3H2xx8p9lOBjg16pf649s8sJcxOshVVJH3QMqffIrgnCx7MKnMdJNqelTnyLjb5gxuITJKdx0yOBivCviRJqNpd2tleCaKZvLuoMNsijSNwdjxj0+XBPoPSvQtK8R2VpPEWVJbiWMMNxzj0JUDBA9K4P4ryXOqanY65NKI7eaBrXyiP3cMqbSwfrngbuwwp6Uooiu/dOd/aRv4b258BSA7vM0+a5znJHnbHYfRQAB7AV4V4a8zUG1i4tIVtzaII9hweWkbcqkdDjAHbjsOR23x2S4sL7w5pt5KryQaa2yKPpDAh+Qbu+4KTnA54HFW/hPaeXomtOs8Ub6naTx/ZwCxEQibBBBGGzz0Ixx9PQirRR4lbWZ5N4gt2XSo5LgmRt6mNgMjDKQfwzj8q4uTK2OB/ETyOpI/riug1W8SbTogB5KvGmxAxPAzuGPT0+lczOR5ewqeu7A6Z7/j6V20iSDG+MCMYPp6VcTK5DMOg+T0qlhduAeB2NSRn5FxjHt3rQC2RgZXheme/vj600LxtIxxyo5xUXH3yOFPXoBn1pF+YZIyuNx7UCewSHqQc9Pfp7VBOyqpVTjA4Hv9KmbajjJPygcDgfSmSBiRtPYYPc9qDMsaMgaR16BcHB79sVvR4BCsQMcgDt2xWFo4H7xQDg4GeMe1dEEcjK8bhtK+3+NYVUduE2LSiQ9XEYQZPqCPUUfvWyolZSF5Pf8AwFV8MmG2AMcgHj7o9vWpA3JA4XIBPWuaSOtlg+agAwuH6EdT9cetRl1XG5WXkL1wR/8AWFNj3JnG3jqMdvamlyg3v6ZHue3446VFirkhdWds5JBAyRjPpx/ntUqvGSdnGeN3A6YHT0z+lQ/OSdyEYwcYzkf56fSm7Rkxbu/Jx6/T6UWC5f8AlyZDETvOMg8EDg+30pMdUOc4G75ccfhVUkMMu25vbjHSrasNzoScgZHcEY5A/wA9KRZMpBU8r1/z+FJJhcbGHzfdBHQ/0quj/LnIDercjHsKlZZcqwKt2+QY56c+tZlRIZo0+SNj/rGCsfQV9PeH5MW6EZHyjIH1/wAK+XfmEyIPvI4BIxjkcYP5dK+rPDdqJYFIbEoAB5B5GMZx69vSuXF/AaU1ZnWRK23jH3sZ9qsQwbHL789hgcVaSJmBBAZuOOnTrimyP+7yF2jvnnpxxXincUrbIGF/iGNuc1wvxdZk8OWqMMOLqAZznP3enpzgY6cV6AgbhRjLPwMBRx9BivPPjMwg0C3dhjy7iFzvIVeGXjPTmtqHxIT0VzS0SRrnStOu84kaCMgrwCAijH/1q30t4pJEuicMpxheOQMDG2uV8MPFdeHtOktnEi+UN2PbjGR246V08TrGqp/yz39sevpSqK0maw+FGmPl5k4b6VeglAUo27aeCB8pK46fTH6VRWdJUbkABio/CojN5fySLt9+cZ/IVkBc1rw9p/im28xf9HkQFYWUANGw5GOeR6jivmbxv4HurO8kkaIR3B+/wcTN3J2gBT3AOOK+lYr54lLxt8u3jAx39O9a8yWmv2T6fqUayebF5fzfxjqoHoV7H8PptSrSpvQznBSR8AeaYLgW84cvFjKdmx/h+tSh0I+UScHODx/Lj8q928efDq4jDFW3RKfkaNNpjB6fUAdfpXglxa3WkTG3vUxlSA3Y+hFezQxCmjgnSsyQn5Pu8Efd7Y/rUkaiMBTsAPr2zSRXigYBIfHBAyAcdAO1SjbGo2qVVflA6/jmukQuxWCEjr8ue3HFCjc2Y26dsZxx26Yp+wuQU3yAcEKv5e3SnPayv95SCBjbjBGOntWYFVV27WCFTkldvTP07AU7JUg/dOP4vl5459qVoHj2gvhFyFx646U0Z67cLwSSc59PwoANxLb2z8jdDw2McH0/wpGO/jc3HzYJ49uP5UhZf+Wgzjj0z6+wxTNpVeV2AH+L5uD7dsUAOMrZ+8F9C3P4D0/wpPMJ+d2HsyjcP/1fpTfLZfkZiG6DB4z+Pf8ApUaDc2PkK45wMfKOtAEoaOQEbVC+nUe5/wD1dKfFOS6+SBhvvNtJJP6YFQgKcfLwAOuOn9B7dMU3y0wTHnpjB4BI68dOnAoAl27xt2mNTgFcDBAz2NR7cEkJztJXttA6fSowkmFBIOf4v9kCpUiO3A+U46diOxz6fSgBpg4PylflG9jycHt9PbtUIEY2yFR8vIHfI6DA61YCRfwg9+V/w9PapF2rny8ADoxA+X8ug/lQBXMckeFdCBnHHPWlVkKliDyMA88Htj09BVtX4JD/AOzu6Dnrge3rU3zyrv3BSvXAGAf8PSg0KaISoyfvjK4wMH6dx61ahZujyB/1B4wfw/Cqy7lOAMp94Fsbxz7dvSnb0+Ve+c+v/wBbr60AXVcnG47gcccdeuP/AK1D7gNwAIPYDn1x6YFUcMxzlS2Ovv3pQXiG3n5R0B+Uj1qWgJQJcMsO7cPm2MR09R0p8yFI18vf5pbDJjoe2PYjpUEFxK22ION65AAGSc+/+FaUU0sC/OvIGEY87XPX17d6kVit8+PnAXkbk9Ow/KkAMn3VHHBz3I/lUvmSg/uuew/Hrj1NCszZ/dfKy9vlPv8AkOKBkWySHA2kHu3HT2/HtUB8wSAzxfdOG44ZMc/WnurM3ycK3Oc4yD6VEXkVORnkAru4BH19u1FgJ0ETKVEexCSpyOv5d8fhUeyIbiJPVQxwfbn39aHcrh2UxsBgZ4J9KZ5qMTINz85yq9PqcYxRYCYo7HcynBGOBjOP8/lRjGzvtOeDyPamRSQGVgpaQsMZXCn9fXpmnNLGhBZPlYcc8Y7Y478fh6UICbzWVgGX5HB8xuvOMY9gKz590Mu1GYg7R3+8fy6fyoFxE6sduOOSW54xx/gPQUSSxMud2TnI3AH5sew4rQTRH9qeNMkBos+wJLdx7559hUTzbsjZtduAB2yahUHd9nQDaRnLDG0jnP5cU/dEJMo27AJHbBx6dqaiZvYSZvMVtpB27SePTpVkuFIkySpyOeTg/wB0VXCwlggA2qc5Gcr/AJ/KrTrE6fMp7DjIA69PT/0H2qyChcSjaQA3yx7dufmPv7U9ARor7VIJD592BwOaq3JVFeZN+UzvXfu2YHT8qvTIkehj5dp8sSHA3A546duK66J5eJZxauDlcDkD3/OrSiMoQwySfvfQdqbHbuqDbGSen1/wqcqUAVxsI7dM49K7TyyLCZ28bgPlz1xSnC5TqcDBBqYfdAUEnGCeNppxAGBtyFXIJ6UAUto8zO5ePXrSbQ5y24cZY1fMMW0bV6D5sc81HJGhIdCEZhwOmB/KgDO2uR+6zg9sVfew1GOyivrkhIJmCIQfmOcjoOnC98Vct18lCki4yPq4zx3/AKfpTnuZlhayZ8wSkBTnIBBByPp0oAyWi+zgTKwYDg+m36elII0lLyMsQA9MgZ47D2q6RHzGVKoeBnHT8KrtEIoijdVJ+mfX8qzexdNFiGK2ztcRZKkDO7r+BqcWUWC22MhTj5dw/maq2v7xhjccA5ycbsfStVWYoMHHfucEVyHoUkiCbT7M7vl24bOOeF9Bzz0rX0fWfEfhlpG8Na9qOkGTiQWNzJblio4DeU65x25xVDJcrx90cA56/h3/AKVDuIJbgH8Bgen4Ujo9lHsdhc/FD4s3ESpdeM/EFxHGeFuNRuJVQ8fwvKwHbNeg6T+1N+0toGnW+k6R491eGytkCRwM8bRqExhfnVgce9eJh/3ZiUBc4J6fkfX8ah3ZLI/I9sD9P1BpWD2Mex9Q/wDDaf7Ur6jPrF74rXUprm2SyaW406wI8lNxCDbAu0Asx7Ek88mmax+2B8adfstPs/EMeiaj9hge1ja4to2cxOACrfOMDAAx90gDivmWO/kRCFiLlgNp/un2A7Y9Ks277XWJ/lXZ6KSc+uazb8hrDQkfpFrv/BS3U/Gnh3+wviV8F/BfiJ5IkjnupY3jaV06uN4l2k4/gIHpxxXN237Y/wCztceE7vQtd/Ze8NvPJbvAmpwTx+bHLKjKr5exL5BOV/eAjGFK4GPh+J5hgRsFwMBVUNkenHp+lTw3dyk+N5wqljtHOB2Axn69OAaz5Ydio4SCPtDwl+0H+waPDFro/j/9n+6uNVt96SXdhqDxCQFyQW2ywuCE2jo3I7Vva/4x/wCCXXiUW50nwb4z8JTxlTJNbTTTKwwcgK99Ng9DuwOnSvgqaZpSIhKQH4YhsMc854xwBx+Ham/Z4vLPn4LYADF2yQOAcE9Bn6Cjlj0F9VXc+kPEOifsMy3Uw8MeJPFsVoceT9rty0iDHIGIguM5xnt3PWvS/hp8BP8Agn/4z8Li88SfHHV/C2sm4dDb3togRYwfkODbgEkY5DgDpjjJ+NYNC0rUZVeKFsR4V8OWY4/hxnoRx7AY9KrXvh60gllQ2qgBPkf5l4PHTIGc9D1ot5sh0X0Z+k9j+wv+xbr8u7w3+1FpRQ8LHLDZq4+pku7cfoDXjll+wdrN3oninXovih4UP/CP6hcWtsn2tduox26q3nQklTtcN8i7OTwpY8V8T/2BYN8xRFI+UbS+3nuec/TGPetdfCujSytBFLaqTySxbK8rxy5Xp09z7Ypq3cn2FToz6Y8MfsRfFvxv4s07wX4N8R+GL7UNVjmltw+oFFAhjMjZBidiSo4CBvU4UEjV+I/7AP7UXwr1vS/Dmo6dpetXGtpKdPfS75JC0luV3qRKsbAqJF6rtweDkHHyxH4GukzLYXKBlKlZbVmV/Ud8eh4wa2p5PihaPFcDxHq7paFvJ3XsjPCuASY8ucHgdMdKpa9RqjWWzPqyH/gm9+2nNpCavp3hSxu7WeASosOr2LSKoAb7nmDcxHRVB+leDx/s9/tHS+JL/wAKWfwv8TTa3pW2W90+DTpLhoIpPuM6RAZVs/Kx4Pbpxq+E/wBp39qbwtDFZeHfij4rt4ICCFmunul356JHMzBVAxxkj26V0+k/tiftYaFrd34l0f4i3zazqmyLUJ5La0uBciD/AFJKT27qvlqNqsANoyBwxzPvd0K1c8C1Tw/4y0C8trXxH4Z1XTLqaP7RFFPYSw+dGOA8IbJdAeNy5H9MW50vxQlmlwdI1W3gn+dTNZTCNx/dDbSCPccnHQV7Rrn7Rvx/8SyQyeKPF/8AastrAYImubaDzUBIPzMsW5zgABmJIxgYAxX0z8O/+CnH7Sfw18HWPgJPDnhXV9L0yMw2/wBvhlafytxIViLpVYDPGUp2fZA51l0PzmOo3un74r+CQKgGPNiaNlBOO44yOM02LV43Km3ZFQnad5C7QB1Qk9xwe/sK/XJ/+CuvxBvIVi8S/BzwrqMEeP3aSyKvTtvWYD9a+f8ATv2jvD3xH+J+s+OPEPwD8Oa7pcOoDVLvTYmAaCCfC7fNMew/NluI1DP95duSC8mtY2EqlTqj4MXVUYHygFwM7gybxkngANkAY7DgVJHOZCIonA3n5QpGeAG+nAx044xX6zeKv2pP2YfEOl3FhN+yXpUNxIpRWgS0gC7hhSr28KNnHQrjngEV4BP4t/Y+Ph6Cxvfg/wCI4dXEk4usR+WkKsxMflyLcneAmPvKh98YrPm6WKVSXY+Fhd2u4h3hT88euef0qZZLUgSpcRbkxwrep/OvpKDwp+znqkKF7fxfpbMOIljMka/TIfAHTqO1dP4Z+Ff7Heqa/pun+LfH/iLw5Zz3KJNdSQjZFCzYbB+zuBkcA9F6kHGKvTsae3fY+SI/LZtkckZKkts34YEd88dPQ9qlXyNnLB1UjkPnrgZOPyFfWPxx+BnwE8PeNIdF+E/xSbxNoN5ZR3Ed60aXDJNuKyRSPbgB1XaJN5Rcbsdsn6P+E3/BOH4OfF7wTpniKw+PVjFqzwl761MUEnlSF2G1QbpZBtUANkfez0GKz9pBJOWhPtj8xBdW0kh/eH5XVRjgbvUj1/pSeYgU8+ZhiMjj/wDWe5r778b/APBOHxX4e+OmgfBjwl490fWYPFVhLqtrqcimMwW1pu855I1ZzlXUhdjENnscgb/in/glN+0j4Zngg0jX/CviJZw5RY7q4t5PlxknMK9j/fx+laOrRsrSD28U0mfnSuDnCoMc9Tz6HIHP6VXkk5G1gR04HHT/ADivo74j/sc/tD/CC+t7TxFoEVyZrRrhW0298+KRUbGNxO5HB527RkA44rmvFH7K/wC0D4M8J2/jTxL4OvrLSZ/JMdyjxSFIpo3kzOFb90FVcgyBF/hJyRRePQ09rHueJxSKCn+ypIHf2HtnpxUkN3E4XzQd27+HsF9R6/0rob34Y/E60uY7CTwnq4uJYFuY4fs7OhtmJCv67Tjgn0rnoPDHjdHLjw/qskAbL+XYyyqiDqQ44JX8s1ooruYuojDvo2+2DHlDjCgHcBjkZwOMd6ogYGG4z1AyTtP649qm1qVredEe2eL5QcSgqVIHOA2Dg1ktdtMxOAN2MAMFxj1z04612w5TzqjVy95ZGyPy/lXJG3jbng4z69qdkSE4XbztGOeF+nU1Q+0Y6cMMdCMDHAApTIUjO1ztyMDpzjPb17Vo0iLqxoKWCoxyNp28dBu4H0AFNVVVQpG3JyD2wOn0FRi9jMXyOqvuAIK8DcMfiBTRdQZG5wxC7AMcAn+YpCJ2dlzt+UZzuyDj/wDXSrM8kjBmQlvnUuPvZGMf7OagE9uHTJO5sjdx8w7HjgUg+WCOVhhZF2scZ2lTwOKDQl3RII95BdOOOv0/I01ZMDdsTptwBxtHqPWmCWFWOPlIYgbhjIHT5vwoy4Bd1+6FYEcZx2+mDQBKrb0+VeNu3DHoo9f8KYfJcBZVZlXGSp2t83GQO49qT7x3CM7DgHdxt+p74pHbYxZfmQfu+B8ufT/69KwHrPgvwp4O1Pwlq3jTxre3ltZ6ZOtnFbWSrJcFnAYnc+V+YHbhlwp7jivONSjsrK7kk0tpDbO+YEnIM/ln7u5VyA4UjIzjr9BXtbnUbS3ksrJpIEudoniX7km3JXcCe2TVT5/m8xl2KedoPJPbd15pJJDTfUlhYMo2ja7bgvH8xx+APFIu9HXcACepxzgfhimJIroQAFkI6Dn8j0HtVjAG1s7sHGGbn8PpUiP/0f0xVlHbJUcdPy9v8/ShRgr6qcjsD6gntTN397oP0oVivy9PcfeP+GK7DnFJyvPIXPTtRkduhwD6io++DwO9AJ4AIx1wBigB3yHcD93HJ9AenFLk4DZPAz+Pc/lSAkM+QMcDPUfnSD7uB2H5f/WoAkXPQkYpfkZl4+U++Pambs8AFvQj+v8AjTlZsnA3juDxjtg/4UAKqliDgknjjjj/ABpw5wQu7kj64/lTcBum4H0PbFS/7J7c5AwKAJFyF2hcAZ75I/wzTlIxhyApPGe3f/8AVUe37hUcAnGOPapeDgN0HTjkZ9vegBwGMbvkPC+pp2M8DHHQ9Bx/SjfjDEHgAKAe/p9KMDGzK524GOvv9AO1AEi7gRjAYHINSBtvPfOfzFRbcgZOP0x6U/j/AAHsOlAD+OmRg9uppgdd/BBPcYpRw3TjuR19KcCRx6UAP3dOmOlMbnaP4fb+VOAOQAcH2/zxSbfy6YH16+1AEJCjHGfUD07Cq0nOQeOKuSZJHHQcgelVmHAHY/5xQBWbGDnqRx7mndOD7cdKXaNyrjksF/I0xcbcj14xxg0ALyOTjrjH0o9ffr9B2pCSB6Dpjr/+qk46Yx2/z/8AWoAk7jcRjpigbQfn7kBf9n0/SowRuAzz2FOG0YHfr0x9OaAHKMod/BHy/h9Kfn+L2/Co8g8gcdB7D0/Cng/L9KAJFP8AD1H6U8cEDHP5HHbGPeohgYz07BaUcc4xxyvbFA0S545yfr3FLxwM81GMcdvQ4qQcAYHfORQWO+8H25baAf8ACgsM/hjA7mmtk4BHJ49qXqcdD0x/T8KAEJbaeBgdRQwQLtAXBAHrSEjGQe2PpSemMZx2GAKzAUjqeOn/AOoUfNkc9MHjt/8AW9qXIzg9CAKTpw38J/L3oABtHy9uw7Z6Uh6Ajjt+HSlO4Dp93HHpQOPp/KgAUnOTx7DsPapBjafTnAPQY9O1Qr2xkevpj/PSpFIXrj29v89qAJgFBIzjj68VLz8xz1HTtj6VGOAdowBz9PX8qlG0E7XBJ/DOOnHpQZidMHJGehzxQN2CM4znPpSZHzMoHA/X/wDVTwPmCqVC4DHnkewPSgBuRgrwe2PQD6U7Ppt4xz1I4/lSKeO2AfTFOCjJHrx/kUGgoXgYwRjnjirkMZPYfd3Y7ZqCMcem48HPAAHf0+lTRkYDDn5e35YoAsBQDxg9vp2x7Yqwhz05z29RUI/4B9MDP+RU4IAx2OB0/wAPagCeMAdT2GcjpVlfu5A3EY98VUUELg+uOO3196nXg+hzx2xQBPwCcfLgfiP6U9ScZHHTg1EGzuV+PQY6/SnBlzxxjpQBNwccjGc8fSpATwOOfwz6VDlBjnORwB0p3Uc59/8A9VAAM4J79f8A61KBj+vHFBY/ebtwMDrTDj+IZz0FAEUzArxjk9OvFYcsn3pOBxgKOox6H3q/M+R34OBxxmsiY5G5cZzxngfL7UARA5H0GfbH41NGW3LzwQR+VQZAHpx/FzTgeF745GaALanI24+hqY549Qe2Kph2PTALDA96lBAxjtxgfLk0AW1/3ec4H07VLt7dB69qrRMGHcY6GraDeoOQaAJE2s+OASMZNWAMAdf9r6VAMIPbvUiueQTg4zzWYE425HH+HSjH3R68Y9BTA2zBJH9NtObHc9u1AFWRP4cjniookRIwvccZ71Yb3AHt7VFgKMt/F6e1AD6TAPSm5UfLs546kkYPTjinglVAJzjpxjH0xQBlyQllOVwfUjvWTKmw5HfI5HT29K6pokKAZ8vqRu5yPpWNegeWFddv3jlhQBjuOc8jOPpTMDBweMZp5wAOTkcfUU0DdgZGPritDMcgypwQOhKgdqkVSemSccdBinADcpPb+VJjP4cZXsKDQX39e2PT6UD8cU7IwBxz/KnANkgDr7dvwoAYFpw449BSr0xxg0KAx6fLnGRWYC4z69KccHPUZHrwfoKXA56fKR34I6UmF9j3/wA/0rQBdwbsw9Txn2+lTx4APB+g/mKgJ4wcAZyBjk4/lxUilkwQMEev6A/SswLseQMY6EY68cf54qULwTnGBnjrVUTBgx24PTb1xj0rRt2G35gpJ+XAHBrQCFlUMpHK7uRxxx1B7VWlGV3SHgNuGOmAOMVpyhWYKcDOBx/LHpWQ33AcYYn6AY9P8KAKEqnk8c9T6D/61U9w6Ad+D7VfcgcgY5PbvVBskZYZOcA9PwoAr53KeccY5/z2qpJuz1zt9qsswYjjAx6dMcZqCQLngDjgUAZ7nk/N14+lR5OOmeemcYxSOOmM4zzn2/zxTeO/PfAoMxrEnGBg5x9B9ajB646Zp5A+8e3NMK4+8P8A69BoBHp/L9KONvp6U76YGKYcYwPoeKAGMQOo49ahfjjjoKlPGG7ngemKh4HToOlBKZUYdl4zimkYOPw+lStt79MfyqI4Ge1BJERyOMAf06U/GMk/59qMDn6ClGBzzx0NABjJHXg54OKenOD6846VGeWGR9R9elSLnkHqDjrQA/p3xt44p2OSfT+VAbHA6D1H5/lTsjOR26fjQAzYDySAQQPyFRrn+Icj+lSe3GTjFRMwzu6ZPT6UGgmMHIXb+HFITj5sgjvimAYAGec8kHORSkgZOeP6f54oApyAYLA9KhYc9sHr9atkrkHjPb39qrSk5JVcKvAx3+lBmUmI3kHnHt6/54ptSMrfd9x7YJ+v/wBeoT125GfQUGhGABx9akwcAnp7dx9Kb0/lT8g9uT+n4UAC4BBIJ/HHWkbGPzAp+M8ZAXp9aTr06Y/CgCBxznpyMe2KawGcn5vTd608njp16VG2MAHue9AEZIxt2gcY+gppwR160vQnHtxQD8uDj+lAELgcbu3HHTiqMkWGOO57VoOATx3qvzkbf84oMyjhuijp0x2+tO7kDvyKnaMjtnu2OlREbcqOwGPXHoKDQaNucgg7eelGMKQcD0z70ucdxz07UcgYB+bFBmMI9fQUzb0JH4/0qQnpge9NIG4fwkdPwoAiPTH+QKYV2dalOdv+e3TFNbqR+H0oAgPGB0pvQZqRgcHmozyBQAz6fWkNB9/Wm8dqAA4puP0FO5pp/rxQAlJxTqbwMZ/SgBP88UUUUAHpR2pB3o6flQA/29aP8/lTR6evFO//AFD8KAG7vXoKcMdOmKTH0ooAXNNo6dqTFABSUUUAIOn6UwdBTj0HvSHp9KzAQ8fl+lO6AZPHXFNJ2/7o/iHTPpTevTHpjvQAvzHvwP8AOKcAMemfSmr3x+Xf/wCtSgDIx1FBoOAGP6U5R7fT2pPbFOHoKAHgcetSAdqavQdvanUAKKfUYp3agBc0ZptLmgBQe1OqOnA9qAJgKcn9MVHn+VPH+FZgT+1RnrQDQa0AZ2petIaQcUAPx604dqaPwpazAB/Kl/wpuOMUo/SgB0Z644qyO2OBVUDH86lzxmgCf1NLnGPUVAG9KcT0oAkLcY7A9qBk49sVGTx+FGR/+qgCXPA4xTsk9uKjznFO4z9PyoAm917fhTgcnjpUYweT6YFOI4yfSgBe+M+3FTLx3/Cox7e1OHoO34flQBKDScdRTetOoAlXHp/9arUbc49/8Kqr6+1W4QowT/hj+maANBAB94cj+lWVAx9TVZTjrzgYB/pV+MA4xwD19qAH/wAPzY/AY/Cn55xx9Mc8elJjCZPU0x2HGCOaALAOfxqTkKB0HSqscgI5PI+Xjr+VSeZj6AelAE+ccD149MU9WBP4dumBVXeT16dqkVug7enWgpMnzzjpnj06U5cdf88VDn9OPpTgcdKCidfTp39asDv+lVE7dwPSrC9OnegCyhxgkdKtJjAAqgKmBGfl9KANKIgsc9h/n8Ks5yB/KqMPI9gcCrYI29PYetAE24H8Ks2zgvs9azaetyLOGa/K7/ssTzbM43eWpbH44xQB+dn7ZWt2sPxwijsLNTfWuiJiQgBWLN8rMe5Uocc/xdq+OrG9t5YZdMuYv3twRueVRmTdwAFA+VfQdPpXWav4jufiJ4x1vxRfyMJ9QuGjwDjykVyuzv0UduOaxLjThZWySG48y4jfGYlBGScjnuBxwMf4U42JkeR6t4P8Q211LLp1ioW2LH5QNjI2W6Hg4HHuP00/DfixBi0Ug3sIIjXA+UY+7jj7mMjsRxjpXrMMMItYft140ZuVWRRtA+8N3H+cDjtivn7x3oQ8P6wl9pzmMTbpo8feU56Z9+vSpM9j6x0TXtK1XTtP0nTJnE95FK01lLIJJIJYjuaLAAwjDIRv7oz7Vi3ekaLNqctg8ckOz53jmUq644OOqkcjGCRivnXTPEEmspbOyMJbZzvNuPmJ2/L0BxgjIr07QtT1q8kSyS5+2X/3FjlcPOqqSz5BJI29/m4HoKAjK5Deac2magq3MIUEqd4XonHyqPTp34rtdDt4Lg77K88/y1PkxFcbDu+8OgwDxnHXGOoqtA97cho9XRWCEBZvLJ2Y/wCWeemPRT0ycdq5KeC2tPEdtp1rHkFVfejbVEgyRhh/COAOnX2FBRq+IzH/AGjYXGoR/wBpJa/6QsMgOyKRMfewMkZPPr+FXvEXxF1KbRby9sY4w0UZAkUkBXGF+VSrA9R/Fj29eU8S3qRRCwS8cXCuvKkryPl546DPrXI29x4kvIn0aAfa/OwFyqngEMSNoA4255z/ACwEtnnmlWk2qamLSVivnnfI7/N19eQM/j/hSanbDSpXt1k81A3AVQMg4AZicdc8c/TjmuwvLSy0GMRauz28oRTOkbAsu71Pb16e2Kvadc+DLaG0uYrf7RFI4MpcNKcHjB54bHKqvWgxOCszeaq6W2m2ct1P08uNd4B9M8jnFe26D4Q/sKz86923GsTyDbbwsrrboOfmcZUMSeDnHoeDh2navoOj+I7aTTnFvau4BMJUjH3clQcbOTkjIAHStG50iHwvbz3WoalFNDKWHnI2C/J4OcAt6f3utBUY3PRYUtDpSXfjG+srbkfZ4dyebGnQM5bPT07fpXnlvqGm6fqcEmmWUmpWlxI4j+4Wk2AbmBYEYOfrxj2PkemX1jqNzcJPEvluWCySOf3a/MV4OQeFHTFdt4P1rTLK5H9rtJutl2wlMeVCg5bgchiOM8HjAoLSR6PpdvoGm30/iTR7m2jnutzNZ3n7qS2wT8qAZO7PXrnsDXPeIvFGjNoz3TqV1BkBZmcSquXGDx1J6jAyOnFaNl4p8IxO90uoW0s/SLzMxyAsMAhnxn3UA9fXisi90ixbVBc6ja2z2zD5INuY3Zv4nHQEdhyOfYUD5TotI1TxBDpKW8Msc1yYlIjcLGtuCv8Aqwo4+ToOB06AVuRS69daabp9QjaVQT5MKrgtjO3d6Z4/WuO/tOOFYjBGLi5kePy4Pu7VPf0+g981uWk90k0lvcslqzDcvmfJFxtDKDgA43D6jk0FGUftF4iT3zSv5nHkt8kWfXryPpXH+M/DGoX+lvJp0lpI4QRR27fdJBzkPn72eBn0rudS0i4ebZczh0Kj5YjwBjtjtXIteaXBN/Z9sArCRRnlhx+YzntQBh+FYJToy6Tq0E+m38D/ACzPGCJAzncqAfLjJzvHWuxt7S7XUVgur8T3AQqsdtII0PX74H8XOcD2rC1bWpZL97EzeUkaZPOflwM8+uPy4ridH8P6re+KdRh8KSSiG4hQYlLbWwBuAbr2NAHqWleJNWt4/wCy9WaNZ7eYywTSL+6fONqgjAxnt+van6v4xivIzYatbqlyCGSeH5VLcYx/d447Vw3iyXUrLSLLQLrRZhfW88kf2gfJAwyWZg235gSQQD0HYdK2tLvb6G4iGvWUVo7ycBOUYMvAPX04OfyoAz/EYVjaSX1xHJB80jFGw6jHy5Xg4/w6Cun8N6lfafbtJaajaX0cajuD5S5G1SAQRu+mR04rm/ElzC93DEBYrCZfnEYw4Q/w4Iwfl9OK4jVPFMGgahPpkVttt2VDlMDIOM4I689fQ5HagDu9L1GTxFd32jXq2jRWuXM5jAROmFAJ6HPFc+up6Raan9t0NM6pblV+0IdgZeFxyRkNgcduO1eS/aJ4ZNWurZnXz4lOFJ2sTzjOecYHSm2fi270zTI9PuIYdsrlizbvNTOPcbRx/KtDPnPs2OR9ReRdImulnZsEMQ0bh+u1COh7dOP0z9S0DXdRt5NH028ZHtwWNtBMEmkI5w390cccVxHh74rafpK2l7H5cygeWFuQUnjyNo3AA8r0yO3euy0LxxZ2Y1qa7u4o7/UMsbhWwQGJLBEOWJAI2jsBk985mhfsE8Q2dmLfXJ52aGEbBMkJw3ZA65LH0ycmqFrdapdTzJrDppdoI8JLIu0RzAjAbdtwSMn6DiuK8NeKZPEXiKG0ikur/Tbd8Xcxj4jDbghQKN2eMdOe3t7TqGpeG5oI9Mvysts52qLsAHJIPRh0BGOnagDzltRvdT1YaJeyW91EIhK0trnEidmLDqPXGaW5uLqz1FYtXv2ks4Yh9khEK8IQACCB97jGTmus8H3HhXwje6nceH4rdbkoFSdpSbZmbkKu/oBwSoGO2eKk8Qalp9jPBbNrMG9LVS03lCSMupIKI+OgyOnbnHFAFTT/AO07LVZZdWvUigKcNbr5crddoPbpyRzjiuDvNYuGSRtKWbyXZY2clWaID7qJjBIA49sCugnktLV4pI5BvZP9YGzGWIwTz2/Ssm18S+EdLtLZzCtxJHlpCG2gtk9QcAjuBzxQB1+n2MuraWLa/McqPxE1yPKmKj3HXB6VuWfhcqtzHpdyluBCplEY3BdnAw2eGPfHFec3PiCwlkbUrq3urmcky5O1EEQ6Y5IAIHpiu88PeIry80WfUtAgtLaOZwj/AGjGVYYGMJ257igDkovAsyRTXuteZd+WPMUmQ7vdQBwOelPlzbRme1tZZLg4jPmDdhf9ke49aZc614knvW0u9mtkM6ZgNsoOMdiT1wPasSWXTYpJJBrMkQikABk5KsB0B+voKAMrxcIbC1uJoY7q0W4k8twvyhiBksfw9e1SWtq4tTqc8AlvG2+Up5MUI44/2s8n0H41zWo+KLDUJZLaLUt16/7lTyFde2cjANamh63NpOmRW8sXmxiVo2+YZ3DAKg9Md/bNBmUvFCf2fpxuGu5WVXOEHA2t/k1Fdyahrej2FoZH8qNPniiUCWWMAYXA44AH5ZNXvENmPEOgCDSUm+1TsCse07UAPILfdUVs6N4dvoo4ri9aOCZQuGi+d87dp2t6Y746UAZetazbaT9nlJuINNTAW0KnEbY6t3Abvk9aq6Pq72Govq7p/obZkjQvhgG6ADsWx6VsanbxXRls1u2a2mCrLE0JkYsOoHA64/OuTfwHqd/c7dPcyW7x/ekONgxjJHA+XpgGgCXxN49N7YxwWkCxeY/QNjjoCeneuVkRtc1TT9PgbzhbscknaHZQCQeo/wAAa62T4ZqYIGn1YJOq7JPMjYrgd1Uc4+uMY/Lb8N/DCxt9SkvZtRmaW0j823YJ5UbXH8Ktw3ynAzx7UAWLfSF0qLyXlQvGTkRKdoP932A964HXrXxJqF6+hxRH7NI6vBGcBmV/ujPfoOOfyrs/DcPiyTVtUtbqeCaO0HmeSyjdK7N1yn3dpHPr044I9lvZrmXTbWOF7SPVLJ0MUboVUORt4YfL04GMY9fWeULHLeHvhN4kudDvJPEkLaNNLGzxRrsm/dQgHcVDcM+cAMQeOeMU/TYI9JitNMl1OD7ZbRM0kkXzIFflVY9jjHbpyK8/Xxxrtz4iu/DmprNbz3kot3DTBo4/I3EIqDogyTxw2ciuMtEudFjv/MYxXX2lxK/qF+7/AJ9KyloB9G6F410X+3IdCsHb7RPKTPcN905B2gdxk8468c56Vralb3enNJrGrssk6lUTdyVGfvY9BxjoO/TGfl7TrxrW90+6giINzKMytyR83O0evv0/p64t1e6g32e1Z/N3q/z/ALyVODgHuB6c8cVmqltC1M6nVNduYXl0qxCRzDb587D++u7j+EYz1wO1cXDNHeybF3ShGbeW6kHj9a020q5t4S99Iyqke+U4+/x0z0II9/QVtxWumabaW2oX0SpNLGPLgT7zA/dAH94ADnjHSsvjLsc3ceEbrX9XtppEP2OCNW8kZG5R1Tb9APavSNRWCySO1tFwYvlZ8fcUjpgZH9OKctxFFdh7WN/tO1kGB8iL6t9Bj2qqlqJttuJ1G5jvfGPfIPHTH05rZU7DSMixsZRq39uSSDasJt4UPDF8jJI6Yx0/D0rqvLMU81usrQCNBI7DpjHP+APSsiSe20+xa9Ys7F9ltGR2VsZH+1gGubutWdmnubtnJkkVfL9FP6dKHKwzofEmq22i6HdvFAm+RF8kbstI5+7n0Gf1rxnwTqEGqmYvOsjhvMuVAZCJDwqgn39CR+PTufFUdrbxyWwmHlwsqEvnhj744GcD2rkfAulHRNFmbYX/AOJibppwCDNGo+QMDnbjIwBxj3rCUrkM9HudSs9JmivNe++uDMVXJCfwofU55+lXriz0G30/94JYdQuLgzhEGfLjJ4h44yFI46dOlcFrbCG2muNS2O0kgdUjJyWH3Qeny57Vo3Gri8tjclts8UCx7Y1wqqvPAOfx+lSpIR0t5ffZLE/2RHGkEUzRJvJ3H5Pnb3wen0x0GK47xBqWox6bLeovnJbIciXPlKoHQfXuT1rc026hl01NSurRpZbVCUh3YVm7sfrWTc3dp4ghlXeRHdW5HlK21V3rgqBjbkD681SZdzAs/FOqX+mJcXU1uYYkxgZWIlfugrkH+X6VoeEdYu9dtJ7mQrAhn8krFzGVA4VT69iPTBqnb6ZoqeGv7EjjlmuPO/dgL+9LuFQIuO7bcenpXpdx4U/4Q3wXFpwxtiHm8Y8wyvhucf3BgA8nA+lQQeVxI9z4mEckbGEHZ0ynPHGOOcDH0r0XTUljvk8kNCqM23gZDKOR6VzmiG6uNWs9Q+5b7iSOCGz91OOeCR2716Jem302zuYkYSM2W2pjcX9s47j9KuFMDweRgP2srSR2Bay0KORXTj5pIc9u/wA9VtHstS0xtV0/WJpNs1+ZAztlmRc8kkltrckDjFcWdYnv/wBobWNVsVYPHY21skKruKnyETH4bfxzXvogg8NR6fqmtEXct04kdSynnv8AeAyUB5HTPfAzXVUWiXkBXsrlNKsmS6YNJdSfuY88hE4OOv6Vs+FbzTo5b67vk2f3W429eozik8R+GL+61bz9mZ3ysG1gRwMEc/KMY7DqK23tbb4R+D7Xx94vtotUmedI7PThjOw/enkLErKV+QKgG0Z3HdjiIwAzvG8d6+gvJodvPN9pQL80Qb5SPl28fy5xXinhLwV4n8RTG78RJdxabaNsa2MbebcMjEFVBz8mR1OPYZxX0ha/FPUvHfiG0u9Osni0hHM011JCUlU/OPKjXoeqjOCeua17XUxDqE17qDudP3Fla4c+Vt5Py9QAcY4znqKrlA8W1C5i05obPT7GS2Ekuz9/uVlx99VDZ2hfTp7U6TEEzYckzJt29Bg9gR0Hb3rq/Hepya1fQ6koQHaGEXUxowGwtwMPgdD0x04riLqeKzEbSEbm2CNFGSS3ABPY/pXn4hWlYCw8AtrZANgIbIxgbf8A9eP0rvX1OPS/Csc+lXsR1JNRSXygfm2hGHzIOdvT/Z4A9q4adrlzG9wgwV+VOq84xk//AFqlSV7eZo5+c8E/dP5e9ZQnyjR6rFqM2ra1DvVUN0MqN251Tkng9CP4eNmOKxdaklGqgKm8JcJ5cX3gDj5Ppnr9ax9K8RHSbpb5oRJiIru/uhfb3re8FarZ6v4lt9U1AeXbtI7gMTgKyNGAe2A1dUMRpqVck1eyfw7C011NG0j7VVJCUGI8FuBnheAOR6cV4rm4ub2KSaJQh3OwYcPk9MDoM/mT0rvPiRrH2293aRsuFdPLXcpdkSMjuw6Dt8x61zFxKr/6WZFZ48IMcKT6evr26VzYmq3ojORWmlmuZniRlYM+XIG08ds/3R6966WzWPekqkeWp3AKuBwAO/6Cuas7QyQy/aThpB8qDGRg57foa1xc2nlLHG2zpuyxGCcDGPWuOZBqXNzkMUG35TIxA4GAMD/GuR1G73IqSEFmUNwcYz2H9Kkvr9PsjpvO1XAYjuDjj8Kw7Vmnm3feydkeB91R1NHIB6D4ajxA3zfdUe+Tyax9Q1FUgu7aVN08hxGEGFGO+fX8P/ra1ncS23h+7ewhfduNusnBUSAZbI7Dj+nYCuGQqkwVHJQFQSRnd8pJP0A59AKaAtXkZbRFj3/8sj8qrjLen8/88Vf+IESQeANatxyE0qVc5wPmC8dfcVJbWP8AxLrt4x5iMdqH1C9SP5celR/FeVLbwZrsTDLPYlRgg8FkxjHbB/ziqvawGU2qz2mhaPZqvkJaabAkjygZ8wIvAHtmvN21SZi0iuf3j5L98njg9OPbpWh4n1A2Wgadb2m15BHbq/r5SxJjGcfeI6D+RrntRU2WlpNINt1t2Rwock5+4TjGMDsO35V0042VyFI9MtdK8MfD/wAG6L8QNRjl1TU9RuLq0RLoZgtgkjgOkIHMjKqgMxIHpxXXeFdY+wmW6tbdrSC5s3Bg7L5jHZuBPJGSTxz6c4HL+MdL0jw94Hs9F+yveTbGeO7uWEU0MjlWkdYlY+WFc8AbuMrnGc5eiazdaZYaXHLF9pv7y3dpDKdhxv3k/dIBCjO5s9PXNcsaknJss+mfBuroNCu7e+uVhmtbZZt8jgALuwQc/wAiOc4FUb7UbPUbn7PpkwmwGEJBwgLc8ZyFI2jGOp9q8P8AGfivSLNTbW07f6nMjNk7EK7uowN5PYdTxxtFcpp+pvbwnXbDzFhVHjg+0StFOZE4eTaudx59cbeuOQOj67Pl5S3I9xllvNIe5h1SETm4dJLclQFZgMSYx1GMeoHfiuQsdatNT1KW0ty3nR5ViGA5U4+8ccDBGAOwIrh4fHuvavd202o3EZT5IUw/l4UnBZh0JX39fy9Pg0O10+QXFrHCZmj3mdMMzv3bIyDjNcFR63M+U07fLbY4SJM9dy4UH0wO/p/nEsztbWk1+SvlQDMh/hCjr07fT9BSwLuX7PGhDKANqgdu/Heo9aF1aaff7i0cS20hLt8gJ28buPw/KuRkHzv4h8SrqPilfEJjlSa1iFvZpDHtGAWYEHOOC3IIbOeR2q06X2rXBlEBvXX5JJXy6E4ztGSQW5/DPuK6DWftk/hVm03N1cQR72WBMuwmwRtIHJC5zwTxXJWOu+K/7Mt/D8aC2ePATau24b+L95nONoAGcDjaQTWtPYB9y1zpiPqOpfIyN5e4IfMZmI4I4HbjHGQavaLqGm3WkSwa5bpj7Sk8CfMsu11+8rZAKkjGFxtwc9gMXTNL1TXNX+zrM955RxdTSn92CBjGec44AxXZeK4yojskltrbT7NFuIxGP3hZA6upYMfkKnkFfm+UDmrA5qwng1BWmEmyNZv3dqWYyLswAM+4wM9Pf5cHE8SRXiTfZtNgPmkCRmfJEcS9Fz0AH+c4rdguLPYt1bMkcStmJFTGVXOSUwOvDfT8g2cNd27Cd1kU7neGM4AUHhAo5IBPQ/SqiBzuli286QvfJZx3WI2wu5JX4+YLj7oPU8cY6d+ikmtdNkZre483y1VWEA3J5nGEHXOcYODgdPaqnh3w3deIg1jFEAd2UbYrJDGcqrNtOSxI9+31FVpZdM1CayjjVrGykeOGReY5JE4MjN14wTwM9AOhqtOgFvQ76U6xZyuJMiZiIgORnPH0Hfv+VaupXM0OovtdIpJHaJG3b22cFWB64UfKSOmMdRWadI1K1uop9OMjuw89nAI75zx1xjIAHHGRVDxvqFit9jQSoI8sCTJZYVfbwOSvGSeODuzzTjHmdiombqGnjWtaube1lWO3nMUSz5bKuVy7qv8AE2C3t0xWbbXOmeFdVltdKhLfZmbymLrMZOFzvAxjB5HQelVdPufseIo7yRJFQs8gGdoPb2z049KrXZs3j+0ab5dtGAGaMIqHHI+bHUc8dhXbGNlYoqzy3CX736QDNwc56KznLdTzw2D796ZexOkEV0xPmSkPIffsB6e1WbYy3siXaKI7aPdDAdu7MgUktjtjHGR9KoXlxIZrfTtOJe8v5AXkkYeWoByAoPP3hgdu30dgPXvA3gPVte/0y8dUsZ+GnGN7qDjAORGAOnryQBxx6t4s0S60DQLnUPD9rHqepbCIZL2TahePGAyqUDHAwgyq56g5rA+GfirR9N8PyeDr6/SPWILjdFC/yCVGO/ZGxwhf5sbep7CvRD4Zj8UXEmlXlwbS9e1+0xXCLiAFCNwn44X7oBXA/kbij1sLSp8nmfI3gzUbzxkLyz1mBX1qG7ZpIrhNqBGDYULjI2sMHGTxk98+hw+Dm0611G4vL0IRmdYUTPmEZBGAdx+baCVyBkcDHNDxl4Y1XS/EtlocUsF7LqUcnkOCImVI/vBZOTyOF5I/mORuT4i8MSLHqKPbQHei+a28vEpHPyZ5Axjp0HWu2mzaUTPvPDVtbrcvE6yPOu5drFUbPXA/vD07d6yr2MSxWkaYcs5IEZ6qMKvPPcVfu7oTQs/2iOS4bhQjbUUAk85yp3DHXGAMVt6PeacsVtHJcRmGVvNQu+cu+c8kkd8Eeufw3uY2R5t4j03UbZd1/AI1iwM7hld+B8mGIweMgHjNcd4fRh4kt0mVWTzg2CM8ngK3YfL2+ldh42v3fy7qGX7REjs2xWCokoX5iBgj5h6dRWJ4X2PN/a1zjesgDYACkDBGAPQdz17VqvhMJbn6o/DvVYdB0XSdIbEW/o7YIUylcgjHbHHp+tcf8W7LUdZ07zBe27vFfFVl3eUrQ45z1wq9D1xwBkc1r6XpiXNnbQNcL5oiRxEBhgp53A4PXHOMY46V47rWtLdXet6LqaSS29tIkFkAeEfB3cjjP3M9weg9PESvVZ7TajT5Tk7i2eyv1h0YlyD5Kt33sSAMZJOfQfT6+06zb26WcWlqpmvY9u0YKiJFwW4GdwyxOPX24r568PW15dX0VtbkkrMkSxsBtGehJ6DatfXOnQf2NrsemarH/wATC82tE0Q2rJIgAwpyRuI7Dqc96ustiMOr3PO9FezudWbRTMJS8KSrMpAG8PgqO+cAjgVZtLTVpvFj22kzRrbWOmG2WXyi2+4J37dueZGKnavQcDB4zqeLNJbTtSbUILZIUEbhZ4YgNygfLkEAEhtvPPAAHFeZeGtY1TwX4dm8VHzb27vbuOSK3y3zcFJHbg7Q3PODnaONprJG7VjRsja6gsmmXcSpqAi8+d7hFjSN4tpDRdgqglTjgjB/vVtRXfiuziwlyUhBUrsjVpSd2co4HTrgA8f3QKedW/4SWCS5eJ913J9sYlh5sYJUEKBn7nOB26YxWv4V0++sjqNpexwSW86tcQyDjBA/dq0Z4UOinlc4bg54wriOgk1/R/FFpDoPxQ0BNXtC+Itny38O7+OErtI4/hVsHoehr85/iv4at/A/j3XvC+myvPbW00f2NrgjzjFMPMj3gDaZVXGSOM9K/SW50yKzNlf24SK7eVJhCuGHljqHJGRvyNgwADkdq+NP2ktHig8RT6rbwCWS/iivy+P3kMMcYh2tjsNpyK2oSszlxMLw0NL9nnxBd6nHNp+pTebFZQsFEh4VN3OOMhSOvp1HSuj/AGnblhZ6FdPGWELyZ3j50UhTxgjucDntjtXi/wAALoQ+Lo4JUB89yhb7w2SgkfyrvP2pNRd9d0fQopGVYtLeWYFceZ5rBl4IyMfTgVbhbEIyhU/2Zpnknw08M3finxdaQWEqwtJcLtDgsCSPlUg7cEgccgbeeelfRni6LxR4M1K8i8R6XJZP5sdsLiMl7KZEX5RHKMbSeo3AEA4AOK8w/Z+0t9S8Uokau0cuJ8odjQhBsBB9QvI9+nSvvzxHd33iTwfPodpbx3lyxQMwGVuVjblgrLgkoWzjGM4XNPEStI2wFK9O58X6bNZ3eDbywtIpDMqMNhXHtxg89Bj0GK2bC7g04ImrzpcbS0i4HCdD8/T5e69uK9J1H4L6HqWnyf2Wq+GdXeSRYkhTdDOu1SN8fGAefubcc5BOMfNmvw6t4S1FdM8Ywzo8x2K0Cboiqdeck4PHrx+FZKUXsdbhKO57GlnOsj68bVltIzncp2JzxyeAUzz2Hoas6ZqMXiyVLLU7dNs+4JDD8oaTo33sgfLzkccVy+leOX8UaGNH+12txbRuoiiyvmgKSRu4DDoevb9Or8Hwre61Et+rGKCQSII9pWEjucf3TtGPehrsSeDfG+V734jXdvcqsK6ZYWln+9bG0um4jnAyo3H6jpXpnwY8OQ3PhG88YzxxgtHPBZ2sIICFAwZsDA5z6dMetfOnxMuodT8da/qqut3Bc3aiKQZwyooRceoGMD6V+gPwl8Lap4T+G0+laiAkt5Zz3iR7MEFvm4PbAGOnatqsrQR5696bfY/NdiG0O1YfOkXmbos43YZgD2+6D1HY4rDu9+3yfo1b8TpLoRSPnggliMDMuQvtnHB9RxXPXJ+YfMSdpyy4AI9Pwrup6IzKzD9y3Awf7tSxgDCj7gH0/wDrVFKcQNxwDxz+VW0z5W35eR/EPyrYCMKQAc44I57Z7U9QM7Ae3AHYfWl2fOFIzx1+nen7cZO4k8c//W7UCexCTtLDGO/HXpVZvu4C44+p+lXXHzk9M9KqyEnO7tyKCC3pCyM8hijDqMc4OQp9hW4xniGJYXTAXJJH3fYeuO1ZGkNNslMb7ORk+g9K3UuJmCCXDNz15HPX9KwrHbhdis85bOFyQuemeff6CpFuoGxuYKwxhjnn8e1TlQ2cbV7ADgKO3TrSbY8kMm7tgc/SsOh1rYEmUuRvA2547Y9u1SRAfKVwxU7SSP8APHpUCwIxQCPdt6e3uR7U4WcBLKpaMEgrtPH0xUgWHhQDepKgcceucfoOgqZFWBTg+WVC5wAcjv8A5FQpbyr/AKmTaGJ+U8AVOttfIpWNoxgnAxn8OuBjsPak3YC1CyoGQLxnDHGBxxjGO3aptibdirg7uB3bHQZ9BVGN79CGRQ5P9xPXuRTzPOr+XPDImTgnI4z29qxZoWikTjapzk/LjgD0/CpBbR+YWXJyecHgfSqy3tvvUsrLuwMHt2GOKPtdu+N4ZTyW6jj8OtIqJBcWyrdwtnpJu2t975Rx07CvrPwuMqrP0AGc9sr0+tfKUcjzahbeRhvmww/veo+hzxX1h4dTbE0h5USbQD/nqtcOL+A1obnZwuqRrnO8NjH8R7AD2PFSyQ7oTKnAViCBjj/PtVM5Ee5JOSvYc56VElzIqeS5z87Ed+On+eK8k7SsIcTc5k3YyvTn35rzz404m0fT4nHBZwc9tqKwOPY16PBG8sgdCOm7gdfXr0xXmHxxkWLTLBC4BYzKVXnA8sMCD2GcD6VtQ/iJGdX4T5v8M+KdT8IzrcWux7aQgyQOCR16r/dIHfpxznFfVPh3xPo3ie0FxZS7uQssb/KQcddvBx6N0r4/2Awqir0GzpvOD3HTp+XtW3ZyXWi3seoaXJ9mZQEKA+Z5gHAypwDke3517OIw0ai7HLSrOB9kbWjU7PmwMDvx74/wpJLxJEUrhdmcluPy7V5/4O8f2urQLbakwtruElSv3Q+PT2Ixx2PFbF4yyzmGzY8jkgZAz/KvIdJwdmdsaiaOohmMch2shDY4xx9K3EiAwUx8o45z+H0FefQSxQ3AVw2I8bT97/IFdda31udojfnOHA5H/wCus5R7GhpyRSXEPkXHAwQG3cqCMcfhXkfizwbDLGbeO3SS3VtzRR8+WemV7gfr69BXrKurLuGB1+fI4I9ai8iIsNhkXy8YK8huOOMHg/ypQm4u6FKKaPifWfD9/oBa5hEk1puz5iL/AKvnGHH8POB9Kzo9Tk8sCJt3f5e2B6GvrzW/C9netHLDiMgnzAPmyezBRjP4Yx6enzn4g8F3VhM9zp0e51Y74D3B/ufyxXr4fFqWjOSpSa2OWGo3MsaqJclyF6Acn6fpUpvJS2ZHbYxxge1UIZsny24ZSMqw5yOo+taCHsjc8/KMY/Eiu4wEVmVWAB3dwp4wcdvalJYjDKuwDAHAPakVRwh4GcjPNCqDgkAAAAj6/wBaAEPyr6ZOF5/r2qQIBwDuAH93jrnANR8bwnCZyMjOOB+n+RT9ibk2ZDNjocnIz2/+tgUmgF2bWLPuLAdPYf5/wqsuxM52iNCeSOp9B/npUnlLHvw+7JUMe3+FCjtnajDjIHHtzU2AYFhlCkkJjOe4GOgBHH+eKPLB+WP95j8sdPyzUhdCzNwdqjaOn8qUDHySjaccFffp7n/61ICBG3MYRw2DkdBj/wDV+FT9y5IGQB9fw/zxSxBwjbR84wp+n/1/SpFIUnbGCWGPw9Pb0oAYw/d7c85zgrn6e3Sj7rgsfugMeOoPBwPp1oY4GGHGADjgjb7/AIflRhQ+DkYAY8ctnoPw4oKuSKH3AMydDjjAGO3HsakhQF/lAJxnJ9D/AF9Kq7A0f7scEYII9+v1FSGLO4btuCANg6Y/pQFxXG1AyfKMjk9ScU09QrL1OMgdz/ntShVD5LBtp57c/wCelA5O05JyVC9Pl9qAuAQDg9VBDEccDp7cdqYIt+AcYHOWGMY7U5QFO9CGz0K9B+FKfMPBX5CRkUBcnigBTO1eM7ccfI3sKc+xIdygg527c8KP7xz09qrI5UlWGHGT83ynb6fSpXKOThfl3YYcDHH8uKBiFlUlsAYIUkcYz97jt/8AWpwLMGEZyBnljyF6fp/SnJLHG+1kxhepxn8aerCTEY25KHPGACeDx/8AqoIM5pZzgEr/ALOzjj/Cqz+oIyP4G6c1cYBQvIB4wfUn/CoipVsIwGGI6dfw9qzAIyuMAnj5CT0H4fp2qTgsCp5yuQx+8BxggcVDkAqN+B97ng4HQfT8qHG0g5wCcNuxhT6gVoBKw3AzMcLsGC2OpPy4wOvpUCyFogzjnHKtznn7o9MU84KlX6dh+v0pqxsEJjIGw59/f2/z+SsO5FvZZAyBflxkj5vlPQZ6n0p7SGDe25RjoAAD9GwMY+n6USRtxz0IA+Xn1PbkDr6UrnK7mXGW4dvmwR3/AMOMDtTC5S3lZY2kzmUfeBwOcdR/9erGGQkqm4dwMAjjmmi2hGEHzbs43DA55BqbyVRWjjfcqjGzA6n3pxYioZ32p5lu2GxwGAHHpTZNQVoyoJjOR1xg47YHIGPeo5p2jJiAyvBJHG329vwrJeYby+wKSDt7gD2FdEEcVadiO5DSiTpuI3Ed12cYBHFdbqSsumAoVH7qNUDDtwcYFclnAIYKVKnjbjj19q6/WYzBaF5Uwsm1DzkDp+VdtNWPKqyucwo3gIWLBR/yz4P1oK9Or9V6fnmkBVCY24IPrzt9PwpXKTFtpXvjnJwOhxWxyiDKkkhRu6g4IHt+FCovRo+U98jHbn+lRcr8j428OAMdT7+lPLtGvygZxkenPbFAFht6xJ5a4JH6+oHpTVZGkCn7oHzcYTnqB71CZWIBJwu7oO7Y/QUxXJchhgthfZj7elAGmqyHaxLDPGccgY7kU6KOPad6jkMvTj8Kz/tH3mywKAD2xjgYqwsnzblzhRgDtmgzJiioCcYyvBP3f/1is6W3UWsr4ar8t4hC7cArzj/61Z89yGi5wC38A54/xrM0gRWp+XcjLu5A7HHTj0q+Jd+3jPHy9iB6egrPspF6/K/+ycL36/41o5yu5QNpPGPTuMelc8j0qLJUdZZE4AbBXPQflTTkgnKlW/u/l/8AqqQIjovvjlTjGMdPemuEZkjTlcksvIHPb/PSsGd6eg5XbZlsMcdcD5eB6/w5H+eKjVlb919zeBjOf/r1KoWZliClQATgY+gBpUimJEr9cZwFGMjj9f0pCIAkZTGRuPI4IX2+ntmrEEbFOgIQg8n19P606NF8x0kbaOV256IeR9fxq0qMV2cEIeC3AI/u/wC8O1YyNIF2JiykGJMddgHRR0A7g5zx07VYVwsgnidVZeecN2PX+XFVwg8uMc/3Q/YuORkDBwe1MbHl4KfIQV5P3e3JAxxUmhZ3iOII56nG0dM9cnPOKi8u2lQrICM9cccD6fdUnpS9Hz02gDzMZGQMcke30psbRgx/7TNvHrtGAMjtnoKAJo/tFra/b7a6ljl/2COVGMZX6dT6VqWlzLLLGLt2ugnqcFWJ64B7Dp2rn3iQSEoOZAVbnnJ6Djjmo3YFVYsCgIJAznJ6/XNNMTR1H2Wzk+X7QI3DncrjOSeh44HXrUEctxauywtG7sArsRuDY6AdqwTvVmiZhgN+g+nHQ9OKQPMR5ceNoXOMZ256KB9Bmh2FynST3zT+Q06I2U+8oC5J4wfTtUaXdrlbeVTtTHzLn5V6j8O30rEimDKSyjhwPl4ABG04x2yR6VItyrlh8zLnCt047AnjjPSloLlOxhW0AMlvqCoitt5jJXtxxwuOnSr628a7WTVbLc3VTwDXBw7GuQQoGeGzzlh2z2FXXKqhSQBvlyoI6+wI+mD0oEbc2ntlp2uLZCT8y5BOScc4yPyOKnils44VtpAkxVSoYrlRjp97n/OK5xtoGAuXf7pX5QFGO3frUksjKSFyFBz8p2gjoAOwwfy7VoJo6G1t7afzPtvk7lIKbR8pHLHj+6OM/wCFfSv7J9usnjTxorqht/7GhjA8vIKyTg5257MMDPavj1nIYLJ82SMY4wB2Hsen9O1fYX7EyCbxL44lkQukemWgAPC5a5yF47ZXHHvSbM5qyud34i0Wzs/EWp2ifNtuTtZR5cY7/KvO3qBjJ6VljQtMl/1lsdygfOjuM/72319cV1HibL+LdU3HzD9oVye5DL1wOM8dqZaS+XkKuSQSct3HQ88cemT+FeTVqy5jtjTjyo4+bwjochbbbcsjxkBycrxkYPY4HWom8C6P5sjwxrC7QrGcfMrGJcJJgqdzLnnOR7Cu/aFFB+QqxKk92wew6den0p7WwEg7bTnj+HHes/bS7h7KPY81X4ceHioSSHy4/wDphGEOSDk5wcgZ+7wPSvN/ih8NPC2k+D7zxAbWNroKvlyQx+SB5a46JjOcc9upxnp9Koo3qu4r04HGcdh/njpXk3x/c23gG9h7ZgYfRzyv07V04apKU0iJUo9j4U0y51GwaCSyv5rWSEO8clvKQ0e/5X2MpGwkDBI69MkdPQbT4kfFW1kgvLPx94kt57Rg0Df2jdebGemYyJfl49D064HXzmy8uKIb0yBCDnGRkHPPY+v+FbAZowBF+7AGSw568nk16tkcTSO1u/i/8aNR/eX/AIy1y+m2ld1xO833uq5dicHqRjmu71n9qv8AaW8R6Tpvh3xD44ub3TtKiSC2Wa3tvMgijQRjLCJZHPlryWZiccmvEoppfmeRjnJ2L2AxkZI7fjV2K/IykoUDgZVd3XkY9hV3XYydGL3PY779qD4+6jHbW11qdpstLVbKKeK1hjYxIRjLqoZm+UfOQW6V614R/bw+M3g3wpY+D7Lw3obafp8bW+JFkEswYltzbpfmLBhlgMMcmvk3NnuU/KpJJTOBtCjr6YqWO4t0CMAq8ZZCpbk9xj2P4U1CPYwqU9ND7G8A/t12Pgrwrb+G9V+B3hDX/sj3Eovb1BJcbZZGkIZpIpQApfavAGMcZ6ub9sL9nfXNet9Q8Vfs7aAIA/mSx20kZDA8kBGhjRR9Dj2r49d4WheQEf3ZSm3AC/5/zxVd/s7KZmKAdYtjbSwXjjvleKUsNTbvYyjTsfYuu/Gr9gHxJrR1CX4Oa3osdz5ZaCzmiSCIBVBKIkq5BxnA29eMV4R44u/2UdVuJbzwZF4j06OSeRktJY12xw8lUjO58MDhRk/d+8Wb5q8cCtJK0yM/lvgqPOKkcgdPx/SrG63gkbMrviLaFEm7OO3PT64H9K0hDl2G6aPo74SeCf2JvFvhFF+KnjrXvCXiSCWWJUtLUyQSQ5yjuTayKG5IPz9BjAAFenf8Mw/sOakgGk/tHpY7scX2nMeT64WIf0+lfEdvZ2WZTcJHIxQDa3PI+7x970ps+maaZfLW2tyxG5iAwXJB7AgKMdhwD0Ao5ezF7NH1348/Y8+EvhXwtN4g8D/Hvw14ou22LaWNt5MM0xZ1VgR9pYxqiZbPOduAMkVwXwt/Y48afGHxBdeE/Dvi3wrBe2dtHd/6ZqDKJBIxUiLEW5yCuXwmFBXP3hn5kfR187/j1j8pTtJXdwB1H3gM8fjSz6IsjIsEXknIOQSWwPqQKLS7jULH3zrv/BLP9qbRdOudRsZ/DWsQwLkRWOoPvlDf3Fmt4lyPqPbtXAzf8E1v2xbf508Hwy8BgYdTs2Bz0GRLgfjivk5Ib+1ts299qEUjAbMSMoU8ZPBGc9Otdpo/xH+MWk25XRfHviqzW1wqQ22o3SKB0ACi4A4xjH6UXqLZ/gZexl3L2t/s0/tBeGdU1DRdU8I6h9s0whbiKPbKQf8AYCMd4PUFMgjDD5SCfMz4L8bxRxFtE1EiUhYtls7iRnwNowOTnsOfavSJ/jN8b2iliu/HfiSUTf6xp7iR3YfdwzNIW2j0zgdhVOy8efE3StRtNes/E2oLeWE8N3avIiyBJoGDo21tykqwBwVI49KIyqdbFcjRw3/CLeOI12SeHdS/dnGDYTAdhg/IKwpYb/Tiy6hDLbSDpHLGybhkcc4P9MCvvcf8FDP2sZomF9rmgXUbDZtn0a0GFwQE/dxLkY/vE9Rz6WbD/goh8dLVvN1bw/4G1NYV5FzpCZOPTY4wfpxT9tU6RQrS7H56tcxKVEYB9QVCnH4E/wBKergs0ieWvGSHO7PPYY/z2r7J8fftWf8AC1p7W+8Q/C3wlFJbyvcO+mwmCS4ZwFJcfOGxxjK/L2xkg6Fh8b/g1f6OIfE/wG03ULu7D+XeWN4LWQhRwWHkF847/LntUurNfZCz7H//0v0p+X5dykgnjHbFLg4BIIIxx6/lQuAASMHPbrTQoGc8njg12GYDk4bHP5ZpRg8HjP4cj+lG047CkJH3T3GKDMCAGyOAcn9KdnC46kHqO1HGcAbRwB9OnFN4KsrHaCOvof8APpQaEnA9BjtTgBnC84wcY4pmPzP+FPHLbhweBk8DigzHgeoyfUev4U/dj7xA9qaOvOc+uOKeB+fc/wD66AJlVU+V/l7qPTFKPlB3Mfb8KiRVXO1M+p+n+FPViOmT7ew/z9KAJVyBwcZ4yPepFJyA3UnDGoFJyBjODg/jxUoYd+g7UAOGMbSpJ788D3+ntUgzt7+nbv8A04/lTR2+YKOMFvfsaQAcZwcY+70oAkIAJzgYHH1P9KeoUHC/xYxUeVHXoOMjtTlynHfPKn39PoKAHrtXGD0/nSE++COmBzj0piliCB+GBj6npScdv4f8jtQAxiCRgZHtnp/j7egqAlW2jcOcc9c/Q45/Cpzk5B7gDHaq8oO8EH/ZA/u+w9M0ARnJG3gfUflikHGOcjAGCOgX0pBk8fd4HXr2xRkjI9BwP8PegBpb5R6fpSHj5ePYfyo3HuBkjgdsfWmnavGeFAH4jtQApzx2zkYp+cnPU/4Uz7qsqkgYzj0JpOy8nAXk0AP/ACwOv0pw64UZz0qLrjjGe3pmn9WGfwHQnPpQBKoxgD17+1PX5eVz6ZqNT2OOe1Sgd1+ox/SgCRT0y2dhB5PSjK45GeaYDwR0x1Hv/Wl64xxz+FBoTDOcD8qADt56DgUhGeOfT0poK5DY2H06jA6UAP6NnGPY0mT0Yrx2xk4oG5cqcfezjH+fyoBGeeB6+5rMBpHGBS+ig47Eex7UADhRjBzijHHA/pQAgIIyML2FBGQQTwRg+woHQD06exoJwCW4GP8AOK0MxGBPyjuehH5D/PNS7uwPAwOOOe3+etN+UPtzjt04/GgHP1GOOw9hWZoTL9PTt3FSg+36VEvy+nHI+hpx5xyKAJcDjJ/H6dKOuDt4wO3TFNCg5wNvHB9B2pARgHvxj69KDMeN3BHboen6elPTjbkng/kaaBx8vrjBp4UH5cjnOPQY9qDQlXOcFR6c/wCFTg5bPHJ59gB09jUAA4+UDpU6c42juQB6+3/66AJI1U7+pzhRz05z+PNXFA64Ax0x2xUEW0H8M89x0yOnBq3nA3AAbR68UAOT5QOmDnr3peEHTkDGD1zR1GDjgD6UhJxkDnpj/D0oAcGPYZwc+oGe1WAQe2CD0qn6hv4Wz6D2p6nbgE5HegC2oBwFABJxx2NTH5Bz29elVlY//qp3nEdBj/PagBzP2B4C5/GqEkg4GOp6A095hxg4xx7VSLDkDpkD60ARM+MgDJbjJPAqrzszjCoOOM5YdSTU0hB5I/iqLg/Lj7uD+XoKAIX4GVGM8Eegpp6fhjGeKU88dAeR9BR1BGPQ+9ADlHRWP4VYAyc5x2OPSolUhTnqcYHH6+lWETIIY4yO1AE0IXp2AxjpVqM8Djqe3vUKjPB4HQVMiBgcEY7+30oAk65XhsjGD7VICDzjqP5elNYbeOg6fpS/Mp5HpyOlS0A/dtBwM/4UZBAIBHt6UzIJ2jn1C+lC7gOh47e1SAex7cGk7BOOuceopeD1G3FN4+v+NACjGfTp+X+FPXGOmeT+VIM56du/tRk4/wA96AHhtgOOQ3GKz5Y48lsZIztz2Iq2X+6oP/1jUM42/OBx1znvQBzTDsQRjjPajAz0zjHSrR6jB4H41CBgZKsTwPw7dK0MxUyUUkYwSOOtN6HuMY/KpP4uh+X6GkPTpjjig0G/yqQfLio+KkXK9azAeAfuIVIxnhQCf8ak5AACngcEDAx/Sk2jHy9+mOMflQSduwAAenXmtAF5znGSF24PSo8kkAY4HYc/0FPwPvDkL2/zxSlATgnt+NZgRgHO3g/TtQQCny5/PvTyT8jgBV7c9PQfpSgBEUkEn7oyOMemOvHvQBKOuDwvQ/l69KsRSFQMdN2enNQocFRtyd3zAjgAe1Oj+4oUjCkgDg/rWgFpn3/e/wAiqsnl/UkYAz/SpOgIHU8/lSFsA+xz+PSgDMmXClR6dKzpQVwUOB/n+VarfPnJxtAAHSqDj6c5BOOvoKAKJ67eMd6ryc5JG4jGO34D6VdZAR0OPb+gqi3fd1HI/wAaAKDqCMjvyf8APpUTBguVHcngdsVcZRnBxz0/KoiAQFJ/gBoAqjpz7U05NTY4xTNo6np2oMyL5QOaG6c9jTui/KOmfx9qacgfXnmgpoYR0bpz0qD29+tSttznuOfaovUZ4zwexoJImDEHA5x0qNwcdO1WccZ6f4VCVUHA4x+VAEAAz9e/07Un9OKlxn0B9DUbZAzxxQBE33QOOPl44wBUgOT04A6Gmd8544/Cnj7noSOT6CgBVI4x1PHTIx/hUg4H4/limDJx2x/COOKlUd87csB+VAASOnTkfhUBO3GOCDxUzKcegx17YqM7STt4APSgCDoB0H0pp3DPIHGPWnsMD/PamEc4xQUmM+UYHbrUHyjB/Cpm5wMflUbHOOOPbrQSUnUeXll2rkY7gZ9qjYdxxzwT/T0qyVP3eh4+n+FNIXfx6dCOmB2FAFU5H5UD5RyP/rVIUOM8D07/AP1qlCgHI47f5B/pQaEWMYHTH5fhSnbxk8D9Kl2gZBP4Y5/+tTWwDjBxjPT0oAr4ZdoPryKqktvO48nv0xmr7Kc7QCOx9faqpHJPXaPw4oAr4UnjjnApAeoxgDpUvK/8C5qL7oB6dAM9qAGMckZ5x60lPI6565paAKzjOeRyMc/yqvtA5XA6Cr+M8H1qHaRyRjp27UGZUxtyfQ49efSmhcHHUdeBzU5HH6//AF6j7jb1xmgCLovP/wBfIphGd35/ie1TdPu8CmN1OOvbHSgCHP5Co/l57U85x649PWmEjkcY9xQBH6Y6elIwH0qQZ/D1phH4+1AEWMYqM+npU5A9OgqIj9aAG0nrx7UvpTf0zQAn9KPTFLSfpQAnT/gPpTfanf0pv1oASilpcUAJRRRQA4Uv09KZjApAaAHe1Ax2pf8A9VMNACfTtTsenc00Dp9aUGgBSKbUlNxWYFf2460DHPSnkckU0YxQaCYGF7f/AFulHvkD8KUdRSjOMj6UGYA8DH4CpVx0PbtUQAx0qVOvSg0JBwKcKTAAwKXpx0oAdS/Wk4pPrQAZpRimU4fpQA/05oH86TIFHt6UAKKkFR9/88VIKAJRTqaOlFAB2pBTqBQAoGOfQUd6O1Sbcj8KzAYOlPC9aXHNLn+dACMMdaZ7elSE8VHQAo6+lO9hwOtKF45petAB249KWlGDgHpS9qAAcH+lOB9KaD3p2egoAeCRzTg3AH5VEcUq9eePrQBYB47Yp+TjBqAe+KkAyACD07UASnHbt6UYOQO34CmBux9qcPQd8DnAoAtRKdx78Yx04rSjRsBVGcdF6UlvbgoAnPocYzV+OPbxgH6jJoABH2I+mO1XYkxxxUUXMigjJ/lV7GMgDpQBEeODxVdslsnoeg9atSA/dHp6VEVHQ8Ae3ANAEQGOKkBo20YoAM8cfgKUHAIbtzn2pp9xxUqrluBk9PwoAcOB6cfjUnt24PFNXtj6fhS8dffH40GhOuPYDsKnX3FVwMdf4anTjAoAlNSJz+FRnjipE4oAuxcHjgZq2CQ3tVOPAPHFWO/PpQA4+lWLURNutrld8E6tDL/uSDB/SqmRn2o+gx+NAH4z/ErwXf8AwW+KuueCZl22F7K2oaXOwJWW0f5iA3qvQ/8A16r+KGNjpOl6nocEdyJZ1Voj825HjJy393BHGOA3rjFfo9+0/wDCEfFj4fDWNIjD+JPC2+7tAqFnngC/vYsINxyvQdiAe1fmP4b8RW/lzQX0E0HkMIPJC/PE6/eRgPukEcZ/CtHqiWiaeGO6Akvw6Gbc5VTjZwDgA8qeg7jjHaub8QaLHrNg1lZwMZG27Lhnztde3sMZ69ziu41GFrmOOSyvI0QoXK3ACMoP4YPT0HGK4i6uNUgYmFAsR3bH2kAjOeB+PuKzIa0PELnSr3Qr54BK9u8f8ajG7d347GotA8ULoXiqLUrmRxOXjcSnpkfdz/stjFelatpI1K8ecu0hMe0RoOMjj8vSvG9d0aFZ28xJkOB8p6gjHAHoccUHN8J9/wDhK+t/EFutx4bWKS3vlCT27xqzxTr/AAtggEZyQ3TGOleZ+J/C142uTWt/Yky7wCmOAdpwRjgDocjivDPC2ua74XeDUPD95Nb3UWHIfr8v3Q68A5+g4r3TRvjU97cCPxpZhGmQq08W0FgFI46AY/DHrQbqaKE+kGGwWzvtN3S5A80qH2A9OR04wDnvXOebqXhWMa5qboIYjmKOJMhsjAUY2npnrgYx14FdvpMF1qOjxXME8aTu5VJllzuts/Ip52kjGBhRxj3z5zqOri4v4dA8STebFbTySEOMh2Hy7CV/gXqD0/DAANozPGllZ6qfPkY+UjAuY+FkWM4C57HHQ/4Vi6bMl7rEK3CW1tYBfKSN0Xy0hQELgnB+Xt9ew4rW1zzHlh0C3iX950fdle46Y4+76gAduOMq/wBJ1C2Mdrfy2xl43YyfkPTsvI446Hjtmgixs+KfCMkVzBcWfkQ+aC0kMS/cK8BtnTGR+ea61oNIvtGh0a5KpDCfMOwcEqTgDuMZJA610Xhe5ufD/wBh1VwmqusckMjMPmYhdqkHnOBgc/Q+1qXxDpDalLeajpqw25h2GWKMFNwG7ccA5PUFlOV44wMgLieE6t4ci0e6jltGzbSkiPPVWHXGAOMYI71DPGIf9E0q1fzJlMcjSN8jnaecdCAMkfyr2DxTfeH7WwiudNuU1GwuF+1fKyPGCOEiABz1B3KQMD0789pTaN4rgaylcQZ/5d4GC5UYwV49uePyzQS0cT8P9S8DahALLxHpn+mRtuivId3z4AAIUDoMZ4GOegr2+Kz0SW1STS9RS6V1YO0jcxuMfIeuR9PQEcYqHw/8ONKsM3OlPJcT7DHHblFa2j5AJZscfLngkDj1Axj+IvDNvYoJZo4tswCXFpbMpmVz2VVJTsOnPbsKCkx19ommWsIn+1z2vAWMhzjeAMlQOMMR/wDqGBS6do2om0uLTUNS8+G+2KrSPmVQA2QFPHOR0Pb6V0Hh7wdF4j01n0gtBbaa/lpbXeVbzH+Yt3G0knvn2FbVr4TW2O7VbXdcZ+XYxKYHbnjpj/CgowrefUNEtoNO2I6BNizSnG2L5RtAO3PAHftgdscqdAvjBI+mXdrP87EC4wNp68Y7+leha9eTXFkLY2KwbH+YjlcYwPyrl7aWO1mMghWSXGFJHy5+nYgUAcDN4V8VBzeafc2Et2EJZplZivbrg444HHToKwdR8V/FHwzpz2P9n20Qbj7VBF15HQhuB/wHp2r2PUtRhdsjy4oVJFx5Rx24yB/KsvT/AC9aDWVg7OQdocEH5SPocYHt9ATxQB4vqsfjzXbK11nVtRhUwIp+xxFi2eTlxkgMfxAGOBXVjxNf6hZDS722NqJQMS+buZnXHLLgen4flXXR+DtG0+6k16Frl4o2LKJGHlzHsxAA+UdQOBx0rktXj1PVboyokbCRvLUGPZsA9GGN3TFAHHawItNkF9fyxIssnVAeMAfgK5u7vtM1aGKSdjF5TlRLjgZGRhR26Yx09K7rX/h/eeIpFF1frYJA6ospBPmqwxkRrkjA4z8o7g10GgeFNH8HWP8AZF7Zy63EG825urhfLgAz8oiU9cAjLZ69KCJGD8N/EKXevy6CgW6tDbtJO7hQqkbeQev3cL6dMAVxXirwILrW4LuyTZYT3KpsU7f3QYAlTwF4zt3Y9q+hLBNIhfzdH021tjIpjkEaBX8roAXxuxj3xXMap4LsNTs5Ws50sppM7XdiYgO42j09AO3aq5iOU8fnTR7C7m0i4L+TG21J8/MvOefoRXZ2GvTWt7ILGBbtCY8yRqFuvcKep4HH865/xr8OdU8F2FqPtC6jDfqZUniRlAICnAHYc/pXSeCvCHim7aDXNOtcWlsvlu4wuWHGEzwzHPPb3qQR69aWdrpfiS2k0iyOk2MbrNOFcKjsV5BUEj24bp2ArA8bajFqFxJd+UDLMGj5f/UqOARx179BXPapB4nvoV0q70S+srdLrzpZUiLhsZHODjHQ+gI4rNT7Gupz2OovMunoU3Swxj7S6qmdsWdqbnYbckdSPQCgtCafrnjMXOmQ6Xp4l0nTZfs01xDHuQpLtLhyzbSQPp1OeMV7a9/4fkVYpYkjto3/AHfnAfvXYYchdpxxx9OOBXET+J9GeKPSP7Om0PT7ZsWkHmg3DBxkmXbu5Lf3mLZ6++Hp8FrardapHcG8vIwBHJPJ5hVT04xweCB6DpQWX/EOlxfbmTw/YZs0OXMTELJ7bD+QrP8AFui2405p7S2SKWGFXePaECgdeR1OO1bOmvdagWtrli3mKpVbRiGJHselIPCWszIX1SYWenZ2i0lO+eT3wO3f0oA5PU/Fa28Ed1YWDT5ijXIbCrtA4ZcHJ9F6etd3aajqIt1SVQkV0A4EI4JA+XKj+6MZ7V1ukeEdI1KaOzhtY57qPCxBvl3R4zuIAC8YPOOPyroL/wCCukLcDyNaubW3MImnkjB8oMx+VFPJUenB47UAeXaYxudDXzMRXtlO3k5OG+Ugux9V2n6cVxXijwnr/iDVUutOMcdmqMqsrj68rxz9K+i2+H/g/Rr86pbiS5SFSImld5BI5HUg9cdh0/Spv7K0e9SK7vTyFO1IfkiCoe+O/r/KgD5v0/wIwlt2ewa+mwSQQEUMp7juBxivVLHwTdXWkWv9lWMctpbF9sjsNqux3MdvXOentjtXo8E2lXZaCC23GAfd3gBu2N/XP6VzUnxB+ySRaQ9kLcNL5XkuyiE7cfKr44b2IxgUE8pz1x4a1G5mhupdc+wuq48izHmyOynAyA20Z/H0I7V0snhZL9jJBaqA5+VWlI2jHTYBgfSt3TodSmQmwtbIRqxKO2dwVueCOuBjP9aTUfENlfQ29t4et3fUs7EVFxJhTlvMY/KueT3x0oHYxF8Mz2DG0eSOJy3zC3jOBn/aIqWUJ9nMQmaSKI4VThOhx1xXZatdLcoLPdmMQh3+znL7wc4LH2rz97TSIJZGtpbmZJcMY/uquexNBfKOafT9NInuWSNtvRwMlfQDpmsPVYb/AFXUobmwuAlmCpkReVccduxOevAHbPArA1e9soZ1mvomeLkkRjzNnv8ATj8OOKwtCiuE8W3uvXt450aW3K6aEfAEmBwU+5kYP3+meOaCTpZpLuy1Gzs9PRI7XUrtslAATGn3tzeuOcY7YOM1U0rVtXvJ9V86YNBpnyMwUYkPPABGM9uvpW1q+qQWvhB5o7TcLS6EqSk4MZXhi395hnt2IrzrQfEVv4lM+mmV9OiluvMnI+aUDoGViMZYAdu3APcASz/sHxDJqHjCwtsanbS/Z2L7vlLLj5BnaPlByevasnxJ5aafBJ5vmy7hJuPOcDAHPJ56VsRaXa+E11Gx0wvNaTSRznzW+dhgDG4DbgD0ArXg0hGmjmuYSGC7tqnhSwweO2Frlrb2Mzz3T7S5jSwjvYZE8mVX3vx8zdvpj+WMenpWkarJoepy30aq7TIVzIDhVyD8pH0x0rm5tJeznZofmtzM0kPzEqgByQAemT7fpV1bq5aLf98BicHjjGAM+1ccroiKszlbnxn4j1DxFJp9zMLW1mnUeWVU8dQB1AGR0zXvVsgS1fULxUS9C/6KGOSWxwcdAB1+ua8407QrZrxNY1FSBGA/K9zwAeOcD0rvzqdnbM99dDzHeZY0iK5wg74IOAT9Pat6RvBkOnRXNpcqLiVpGmUqNx6secj/AGckY4rZupzp4aa5XcwRQsa43HPqOwB5rzzVdTN542+1OXSG1EcMY2/wxE7iFHYMTiq/jrXL6CZZ7e4E81yCMgYK7ccAdOmAAPfvzVOtFbD5tDa1DWF88X+ovhZCIolP3QO3FV11KK8MiqMPEvH/AAE8fj6CvIdS1l57W0ldhK8ZO1c4BY45x6V3unSsmm/apQpckNtjXG44x7nnIrlc3cy9ozQ8U3xubeDR4l8ySfG/H91Mc59yBWtd/wChaXb6Wl6t0zqDMqgYwfujPPOcZ6dOgGAOYt8zvFdXPyFvkjjB+ULknk9ck1JHcQod8waNQc714Zy3TaO/FZykO5Hqc9sIVtiPm3bliTktJ0Qe30rLv726tLu20Eq73Dx/Mqep649dorobPw/qmp30mqSQm0tQFlgeQY3snyrjPp1xUFxLY2F4k1q2+6WPyBMeQ0ZPJ596tU38Qi9FfXdnYQ2fHlg75P7+DyQfYAVgW14tnLIjMqDDbVHyqu5skL9OBitrSbdLq6kkj3XLQLny1GXfcQB/wEcdq5298Eajq94oINqBIoeHaTs4GVGPTOM0WmB09g32S4iuoYjNJDLHPbdS3m54OBwxUjgdq39e8R29re3Ph6682bWNRUn7RgeSitxhTzlwAQV2gY43DoeU8WS2nhzSltdCZ4roBd0u8BgIwSNno2RwB6V574J1W/vNR1DVvEMhMmnWqC1hJ/108hYZOB0GOnB5H0rSnFvcqJ718OdMSa0uGfzY7HTbhszMgCs+AAFPOWAODwAOORnjofCeix+LEnvlsDDb7vLIuHyzRltv94EHru9McelbPgCwPh/Q4bbxZepJDdzx7IWhGyF5iXPzd2/3iAMVvWut+BfAXiifwhcTapbSXHlSQvcoXWYyEBBGfKUFRjA4wDxknp2RgUfF3wntrnXf2gPG91DdJbLbTzfNuAUCNmt9o6jao4B6dO1fcEvhnQ9T0+zstTkSGG4mhW4JPmARNhncBchmRAX4PGM18dfswaVb3vxW8ZX99gxMl4GXhgyzXZX06/IMfX8vd9d8QxG5sdNitJLWbRzcSeXCSzbTtLlsDccKhyTweh4FdFVaoDsfHmseDfDOuL4O0eYpJYpF5LqJJ47mIIpXaSsikJyGBIHynHBqxc+G/C/xy0nQL3UNUuZvs91JBcxwlEtyqfwsCABkD5dvqRjgVQ1WPwb4nnvPE+nbZpdTVZJpV+W8jWFViVMkEIiIv0YKM8jLfOlnZ694FeC7kuG/sPULiQStbn5xtPXZ91ZRgDP4cdKzA9h+IEl3qHimDw54O/0Kx06PywbHMcW1flLDvwQU3Zy2BnmvNbjSfE0vjWKbVY5ZdOjdPJtpcyNM2zA2qvHynDc9TxyK6jxb4iuNP05dWgkgeLyIzG+wFdvOxd3U5yePXNdVP8VLa0h07XNFa3cMWdxKSFiZo/L2Er04dsgkHoelAGfo3h7/AIS+W7aKNklji3ISxHy4ZVL5zhQyngcnHHFec32kwvJJZ6h832VxkIwILOAVCsufXHynHA7V7H4Z1vUNM1carqNtPfw3iNe6h5Y8qPdF8ySbMgCKNS2FAw2AME8V53rWn6Lok07WF5JqEtwzNDKw2uEY/wB3AIdcYx8uMfdA64Vad0BUuGkSRWZfmLjvwgGOeOM9eammuLa7ufIt1+/gcdCIx29AB1/StK90K3sNKt9WguUumZD58e7DrICB8uSeoJ6jtxweOThlNtK10rLvK8IecL3H8q82cOUDTnwROq/xdAO+DzVrwy3l6a+4bvLfYgPpnmqWkLeX9u8czK0ijAOMYzUjo8ERto8/uxnK92PIrEzK5sWEss07gyTngLkrGg44NZV5bfZo0hU71eUOFAyemB/+qtW5n+zQxnP72fCgt0VR+nGORTILU3ksV8/IaQAA4A+XjH44rICe7uI7a4G1d0r4VWJ4Tjr+FYk88aXCLtw88mIwehPb9a1bvH2yWT5fLhyg7ZyB2+vFc0ETVNbsoVx8uec8Agdce1AGxNpU0tqkW+PfIN5xwRuHVvTAP+eKXT9EiMkksly09uQUhaIAZYcMQOQR6HnkenXb1C2t5Mlyp3YUZzlR+HbHHA6dqRbWC0KBA2Qypuc5Kq39PT0HFVcB7yLp3ht7XcSlv5jIZPnO5z04x3P61wFq4up4pFCmQxszOXCxgRrhz2BODgAH9K7bxRoMuq6VPAlwbWASRCXGAPJABOCeNxOPTA+tcP8ADrQCdYksL6I7rdZGChdxxgqpUD1Hr/KiIHbDxTE9pNp1nJIWiMCrcRJtVELj7v8AdwcYIH0xWF8XtOhsPh9rGoxMm1YIhIrs3m+bK8fzMTkHOTnnJOOKg8TW2qW0l/o9vbpEL2aKSOXcFXKsG8sDAz83TOGI5Ncz8SNb17U/AGsW2q2MawuLdBOzeXO0McyOqiMr6qMngjd04OC3vXA1fFXhO/mIuo4YY7O2itzEB99iY1BB6Z54HJPHpXM3EG+LMsY2Wy/vSQcnp8qgAsDx1wOvpXo0Ouaf4k0KfTZ7cIEbYC2EkkHVGLZ6qOvOCDge/P8A2C3it1m1HegnJiZpRsZsjOPl6EgfLnHPTrRGs+pPKVfE95qerG3ubia3mbU7fzklhUldqqRIu4/wRgD5eDnnGeBmahDeOfD/AJErw6jBbMegKhf19MYAJx6Vo626XNhbz+F5pLSTSU82KNQAVifDSAktg5IDcjnG0g7q474iTW149tcMCsJiRAJV2zAEbTnBxkjr7URdyi5cavp2nxXFrdeSUMMkQaPLEPNjcqAfKq7eCxA7cdq8ztxc30q2d1IbmOLCeYzHbxz+7U8LjP3RwB6V21zLY2NxY6WlqhhmRdxYZ2gbs4IA+cY7/lXJw/anlkNnbMD5u5csBhGOV55BOO3QcVVgJGjmR08ydZGxswqgBT25969M8D6/d2reVBOse1WiSxmysJzj/VMx+ZjgYUY5PrxXkcza095JCBuZCHlWPDooXHCkDJPsK7S2hks7Zri9VRLaSCWAs2DHLtVjtK8j5h8pI+o4GJlFMD2C98T68jQ2NvPHpW/94wVEmlwPlBIf+H1wp2jBJFZsOv6lOzaZq96NSiuA26Ixo0cbqQVxkBTnGMYxnHtjxmx1LWNVnvNR8uJrqH5ZJZf+WabD8oAPHG7n14+WrugX9veaUL7U7jKv5wit92BuT5ecfMDzkAnPpxWPsPMCSTV9R0671FotUWMCfymkCqVLAn/Vgn+Lg4BwBxxtrfhvZEika9FxE8keRIdqyiNRgZIwNzYHTnvj180m0Oe2htYopxJdJOLifJzGgYD7zFsngde5P0rs7i+nlPlyRbrZiY0EaAfKn8KnsVGdoPBXpVezsKx2NtqdlolgqWFopjmjBVRIQJZDyNxIVsYGcYGc4xxxyl9q+rzEaHHb2kt15bOrkHz92Bu+UZLfKcZ2jjJ/hrOmurgttUr5cY8xHmAPPGPwGMY7c+2O58K+GLoyx+KXdpF8oy/aQAqNIcjaqttYKY8Y7FTjC1nKNibGFaWzaXoEtrqIPnAt5TLFkn5Su3acELt6cjjPStOO2fVbWNIUaNI8Jbhjkuo7F+nQdBxxxx06y8u1vZnstmd3+tmVQSoAA2ndxt2jt17daxk1nTYtYj0ny5xdSxEW0rKrRozA/MQMcdNu3IzipK5DM1nVn8NeHI9FAzqV4ZGuZUbLYik3R9juBHfK4Hv04/Uv7Pmtks7dfKjhyrmVsFumEUD5T93J6e2NxrZ1+28q/JSXzbstlnx5sxB6gj7vTHbtWQljDO5tn8xTgqFcnb0yOPXA/wABWtJJImxpWV8bPS3jnuSLZ3KwRbs758dt/RF4LZITn8KxviT4mt9Tu4DpVmLIxpsmSGJUMz7fkyByQBnAGcAjPOMZvig6lpBXw9JMspVcllXCRIy/Nj2zkc9NvauN1WAwaVK9ozGS32SQsSN3BwcYXHIXgfMPTuK6acFe4IvWsc1laxSzBWkmXcxA3KM9FqaO7t5Z45kw8vK+WvXPHPGBtHHHb8MVQDSXkEUt0hhQpl2HAyMcnv3wRzhhWvqO3TbZDpwhVpl2s5xvUDuFPBBHQcc1vYsgudVVJxaSkCIgcLgIM5JYBRz19qDGslzDLErq4QJb8LnDdWHptH6kdqrWnn3EkVwYvOgUY2PhVUY4ZjwMnuOgFUrf+24dQOpag6q/zKyOufs+DgKADj/dPHHanygc7qupx2WuEO3nyRyZeM8q2Q2BnqfmPI4wRx6D9DfBvgrUfHXhW3vPDzrbzpBCvmTzHZcROMkSYyVKtyCM57Divg63gFnrwur791gSukmzIEjqxXzei4zznGdwFfcHwx8eXHhT4fWOqTW1vcW50wSDDBWBilO4Hrtxxg4IwegxWjPSy3436HUazollpTo2oaXDcoIiqzy53wLCmGRX5K4PzKwIxnNfG/iTwdrN9dWbaVbapfvMWT99L9oz3UFgq/KOTyAOcV9a6D4+sPGs91qYimti1qsBs5YcpFLgfMx6MgIO7A4DgcVxWuaz4Y8G3tvq0dtPbQlAHhtSXTzHQ7hgk7QoGVwccfSqpux6M1dHxxYm3+3Qx3QzbCYLcccbo25Qhum3uCMHPQ1s3/h2z1u6a5t7SOztY1ZppEkbY+BnaI88c5+6QEHTBHMer2AvNbvVt5wYZ73zAzvhUDdQenPQYHfiotZ0rUNPNgwumX532gNlPlIwpHHXaPyGBmuxHnXseVXrJN50flncpLe+SMEn/I4Ndh4KWSVmNsoeRVR0jfhdy4xz0+b6DmuBnYLNKc7D1AA/h5wOP/rcV6F4Mt8IgkDcvGeBjkdMdOntiuifwozW5912Pi+81iw0vVbc+W8SrFKkOIwJYXC7fmP+rbch7jgd+R5B4u1G4ufF+qLaOkSK8UjQoQgWSRPnkIOQDgDcPTFeieAtLv8AVfByW1rC4/064lcBTv8A3a4Dem0HB9ScY6Gsvx/4MS7sJPElunl3cDpDdCNcLIMDkjgNwfrnA715i5YzZ6Lu4o8d0/VNT0W9jv7aXLhwZFYDy3VR0+vvnivUvDut65458XQa3rk5ZNMtv3ZhLiOLklckdXySPpwK8wGl6tbaPBq0tuVsZ8xxzjByUztDAcrkDIyBnqK9g+DUKGLV5r2NYrby/Ji38RvJn5MEctjHYZ+YcVVW3LcKDanynvV14hbUdakutQRJrX7IIoIdv+sd8FzkZA56n6YFc9Pp0ttpkktoi21pGNr7WJZdp4+U8Ac8AHAzmrVpHsDyBgzuE5UYCMeFUe3GMU+DVI7H5L1ZHCsxAKjI3D5sA8EZ7f0rzuY9LlOCeTxAotpdGhitYZP3yXMqiT7pIC9iBI3HI6dMdKeuoeLr0XNxazLBLHDv3Y2RQsBn7vMm35Sqrg8ZA4zXrVpf293CrrbrGMBooh8ylF44HRcY4HbH0FcXrGjrdX73Innilb7hU8FD1QY/hDdRyM00yXGxR8N69eX1hYm6t3g1FlKS5wQpBb5sHvI3OD3z1Irxr9pFBpem2YkiMUupae8aB/vKow5THdsjg+hPrXqy+JbLwrvv9XtZptBLmC6ZV/eKWQYKAgNwRkjgHnuRXCftgz6fe+D/AAjr+nTi6t5bqZo50/jgkjXY2OBkjd09B06VpS+NI56mx8sfCW8/snx3pd+y71jKyMx+XiPIPbAG0A4xnium+OPiKTxF8UtRnd8ww29tBDngLB5QZQoPIzvz0HOa4HwGyR+MNODr8n2h0cdAYxjIAxzgVL4p1CLU/FuoahaOr27TLFFKORIqIE3L7ZX5ecAV6EofvEzzL+5yn09+znpH2XRZr5D500shtxxjiH59x5GFwQDk8+5wK+nLG/vrSaNEnJjT5MccAenT5cdPpXz78D4JU0DzUjzuLmJnwFLuwYcnjIHP4Cvc7i3v3Cy+WFiXglUPmBzgY25BGc8Advbp5uJfvnt4RJUkdZPFb69D9pt08t0Z1Rk+VtxIz90r26c469qwb+HSBKlpJuMkQws0iCWRUZdrAjuQMjgbemecVBbLOBu0+5eFSMSFV+bGP4SOc84x2rBlj1bT5WBuIU8wlvNxu35PdiM8seuOa5l5HSYuvfCD4aeIrn7XY2r+DtWhH7nV9OYG3ORhTPH/AKsFxwCm3nuTXzR4ql8W/CbX5tIvrqC/+02zCKaJSEZHAzNCc/ewx+VunGfSvsjSLFJJjbXreZFJtjnc/wARO3btI7YQY54yR6V4P+1JpKuNBu1i8zbfNEZUAGxGjBK8f7S598V1YaV3ys5cTH3LxPmnwZ4T/wCEz8e6Z4a0iNU33CTtlg22KHMkhboDgfTJwBX6YeItRWTSZ/ss4inW0e3j/wB0Kv3R9AccZ9BxXwL8Gb6G3+OWn3tsBDbTrLEw2YyAMOTxx8/OfQY6cV9jeKL2TRvCniG+i/fvBp07xHADLt+6e3ThiP0rTEfEkcFONkfmBG22wKsI/JEsh8rHB2t36g9fpwKx5c7wMAY6Y42n/P4VqyHbYxCLlXO/OMY3E8fTg85HHas+WMmY/MF4XjHtzivVpLQwIJuIWTHbA/nwO1XoGVgABkAfMPeonRwAMBgV5zxxUsLO0Zcjb90LngY6VqA47s7juJAxn+lIvlKNp+XIyfwpSRhS4bHXFPDOEJHCrQJ7FR9p+71IxnbVVx8m3HOce9XHz16jGfSqsy+o4yB17f0oINPRdvkvjqzYC57+1bCqOAMckseeCelYmj7TGwccZ6Yx24rbjlAAxgfNtxjgf/WrCsduF2JlGFbbwmRk4x8p9KiKkNtR+nPy9MD0pGDn5WO/ccgEDH/1sVKAgPztgYHzEf57Vh0OtbCxt8wJAbaMgg/THFWI2VSVYDH3hx+mf500BYwqAj5uvPbnvUgSQ9TjcMAgY2/5/l9KkCaJ0Xg/MM4wBjofT0Aqy2AwKgfkDz/LHpVPym2/6xVyAF2nqRjt6GrSXAjZtwZi3YAHaf8AI4rGRoWlklXLArk4GTjJP0p/myM+3GxTwF459e3FVlJVVkZQDtBwcc59u1DMHwWwwPyt9B9OKTLsidjInMsSkoOOMdfT1qISeXj5VLjpjtj27UwOq7QzdiOuOO3FL5kJQM7Dch79x+X4UikkJZ5bU7dUwoDhc/73b5fSvqrQ+LIKuWJlIPPHPHFfLulox1u1iV84beP+AA5/DFfUWg48nj/nsSTnA7f54rixb90qi/eOkiHCqOw7dOPWlZSoOQAOeQKeg+7gZBJxjpwO3tQVAXcV+ZQB7c/0rzEdpVt3DSGPJKjn25rxf42HyrCzLEEMJPmXgAAIDx+X5D1r2q1RvtGeTzkqOE/D6CvEPji5hit1/h8thtXHCOApPAA+8PStcIv3iM6vwnhtubLeu+X+H5eO35fpWtFLYupCSK56fN644rnohEhYKM9QDnjr27fWpgOB8zDGPpivo2eeb+NoAil8tgMI3+0Bx17V6D4a8cq8Q0u9ARoydz5wHyOPmxxnH/1q8dc5GJWLKcYLdR7+1MdICd6AZB5aM47dMZ6VhPDxluWp2PqKTU7byW+zp5rPwNp6D1J7Vn2El9YvJNeMv3MrCD34wcj6YxXkXhTxhdaKTp99FLNat82YfndfVgDjKj07dK95gt7S9RLi1dLlZVUoyKRwRuB2nke6mvMr4eUPQ6qdRM2dLuTc6cJnVUUEjb1wf8j6e1bySgQo4AO5cjHBz1+nTpxWIlrIlta2suA8aEyJ2BJO3p3I6/lVvghSzhdqhc4449u30rz5HUjRM6sE2rjnGAQCAPaszU9LsdQjEd2jMoyV2jG0kYyD+X1xzV1Sq4BGB2+nrx/TFPMYl24JXIAHbBX29xUgfPfij4fsWLRbUmJ3CTojr6nAOCPWvLZxd2M/2bVFKOOFJAUH02nv/SvtOS3bymWUKYWXDqwxnPBAx0B9a888U+DLe9szlPNgbJUDmSMkEDpzx1HPau+jj3BWmYToJ7Hzn16DIHAzz7cf5FKxKDDHcGUFdw7jsP8AP0p2taLqPh5kYky2pbCyrnr3LejfpWct3E6Fkzlcjj89vPp2xXrwnGSvE5GraFzdhD+7yARgHnPI6/8A1v6U3hpGJGATtHHQdj6UfaAdqhCB8rE5/wA4/So/MyCShGBknrnH09KoRNhSgjXJx1PTp6DvUkgBYCUA56buAcVU84cfeRhyvsR0H09qUOmxUiw56Y7rj+lJoC20hVlBXCnpt5+gzjHPb6U1sMSWGDjb7c9vb6VX3hhyeQcAHkY7dOlLuXgZ4zg49W9vbFQBPgAnHDN8p/uhQBT49oJwP90Dg9McVXblQpPztkA56Ec4/oKkgdj86Yxs3MCvB60ACswj2iNWT74A4/X8MUeYVO7LDZ/Djjn+lO6D5uFHzE9c7vakPfIA3ABl5wB1/pQAm3djaOAMYHLY/l7UYjL8IODg5zkk+goIgKh97gNkZB28D1/wpR9nBGJJST/Aecj/AAxQBH0URjKsWUj5eKfxyI8nHHTG3PpSyCJCqqpYM3QtjOe/4UHBbaoPUDB747/4UAMVctgfLu4yO2P8aVUfZh2ClvmIP8I6Zp21WDBhyOm0cD6Uj7AwPMRxjD88e3rQAHcdnpnbz/Dx604q3P3SFOOR/X2ppAVS6TKozjaEOM+oz3H8qQoxzuf5d2dvb698cfgB6UABZTvLkjd0/hHH+cdKkIiKmVT7YHHX1FQ/wljyADjp8v4/0pV8j+JSc9zyc9+KAFcgQ7fNLFjn/ZU+39BURWXOGZctnnHP0Ppx7cVNyq/eGxQc5BOO3+ensKYqrLsA28nAAGMHHfp198dqVgI8SFNoAYbRhWH06Z4+lMjEg+Z95z3Q/wBPT2/Srs1qI22J+7LHI3HIIH8v6VWIETlkGMLjng9ecH17CmBXXYAGMmAOSrKB7dPT07VMP4XjKYB6udg56gjt27U4co3mJkB8HsxPp/ntTZhEdyLGxfgZYliBnpj0/pQBMgZmV1GMkgdOnpn0+tQyDC7XJGR/ESDj6DrjsDSIqM3mKoXnqG4x/Km+XhSseHOCMnoQfT6UAM3lT+6XLKM84wB0+mKR5FjJ3dfQc4/+sKY0hT5tofYoUEA1JG5ZizQnHQ7Tnk0JWAzrxYyvyHzWcZBzjAHH061kiOWWQW1v8zN8qgDnHfPoPpXTOC+8LHgYJQkc9gPx71VBFpdRzo3zD7wKjjjAPHI9MV002cVaGhkXsc8A3XHyNgKNp9Ko3GpXdx5fnOX2beo7qMD9K9N8R3dtb/ZLQRpPfN80y4ysSBRtAPc4Oc9OMdK4G6nlZ2gvIYz/ALp2/jXbA8ypExy/+qMhUqDlscnHvXQ6mNNRYTpKAM252ZewxgAelYxt0PzAY5GB14p7RKq4YBZOrDnbxwRWxxj0lcsN5Ube2O3QAYrS8nA28bPXsD2rMMmwKMnaRhcAZz6+1TpdBUK+WWUnhe/Hc0BYuRIrk4Hop47VIssSqQ6LhOg7/wCfSoxd2zFQw28AZ9QPb0omlgdgwkVVGBj+IkenpQA+bykVtwSNUHRjycDoPeqYurNQCp+UruIai8mSaLYMSLu+YjqB7VnTWtuvQsM4wD1x/iKALrSxMxZAHOOCDjbULrC8gt0wfMO3I7UQpDbhnicE8AE8Y/CrEGGu7dAFIaVTge3XpWZpApyBZWZkGB0z2496tqeMkjaV+XLcAnjke9Bj2NMxLFQxGDgfL6+mKsxRHCsXXJwMHHfp/wDXrmkd1KJLCytlIvu4HbGMHH1q6sW5kDEHvkfz+lFvb+Wu3Cb/AFAzx6Lirflt/ERn7uMHofT3rFneo7EaWqcTENEMfd3b/lHZf89KXy0DeWJAMDr1DDk/1/OrMLELH82ChweO3t6elP8ALd/lyDncQRjG7nt15FZtmqRQaMH96mSQS21jkYPQdMDGauqUUJtfZkc7/mUZ7fXp0/8ArVYa3ZWBfILcgjp27f5xTBCACygqshZW74HT+tZtlDNiO7RqMYUZ289ecenTpTScMUXAIBcc5J3cfy/lVrG/zAUPIUELwNw4IqKdVwwY7cjt0wvp6GkaEe7YMPjcB/EMqVPbA7g1Hnac42g4x2IPsO4/pSLu8tQuWJ4BIwB7+vtSExnMeSFQAKeuCeuPT2PpQZikM+5ex4LKMDHofaqqqMfKMlcBghz+o/pUlwDsfzByUCjceSB1I9McU8KThHwFwApz8m3pgY447e1AERkJw0S7juGQcknbyMf/AK+MU7mZclmeIvxjll7nI6Fe2e1OyWAyNpxhefugcZ96bvO/cUwwAPmdN3YD0AwMelAFqGCxaNo7qcLNg7Ff5VfAIwD2PGBjHbiqTG4GFcbcY+ZeQ3pz7dvSl3QoFlcCQZ4UHbgjHPvg9f8ACpJmTmIMPM3AhOMEj9B1H8qAJIzsc4U7c7iDwf8A6/6VZSYxxkBDuUlgR0wMcflxWeMFdyEg989fx/H/APVUyqPl2qwK9MDaPTnH5DH1rQlotCbGFVhgDC4yNrD09vrTPMSTDZ2nbtI3HYvQDIPr0/CoBG4YtwwA2gdPu8s3I6j5cD0zwKe0btESpIXA3ADORzj8Ov8AKgkWYM8YChRFhs4OSOncfyGRX2v+wpbgSeN95J82HTEJzwOZZOMeh6Doa+KZ7dvs+WU+YR8vy459MYwf5V91fsUK8Oj+MLuRTDHd6hZ2nHXesb9Pf5vp0qZ/CYV/hOn1ohtZvpxw32mVRwDyhYD6/LTrf5y2BnGDjjt/h6UzUW+0ajPM/A89yUP3lCnaPboKs2TbovMOAqfJx1bPU+1eNV+I9PovQdEx84Rxvj5h259OhHp2rQZT5j5+dQcAHjk4HXtVMtCrq/QE/Px7dselXduJGwdo3Y5/r6dqyNBIkLlGHGzOcdiR0/lXiX7TZWL4e2Qi375LsI/PDRgBlz9D0H1r3BBGZUB3deRnHHv9OK+f/wBp6aZvCelW6nf9ovNq8bMOB1I98bfTv0rqwf8AERnV+E+OII92UMZ28Lt6fkKt4VYju69PTnsMDt/hWfbs0UrAJ9w7QDgfKPU44xWnuO1GONrHLH1+n0x+te0eY1YZtVuGLFATnHGMf5/lT5FJPz564Ppx7elOI5JUcsByMYz6evT0/Sjbk7SPQZXrj6e30oEMEREhYDORjb/nt/nirRJlYxnBOM7j0Az7fp2qKPjaeuCSCMkY7dM9cc9P6VLJK8kBjY5Zm4xxt/lVRJaBJpI4wwwflXaOo+Xgce30qNZfMY/dUjgs3Riepx27dKagDP8AewCSBz6d6h4OdxXphcDIDN346Y7VRFi600b2xWcE4TP3NuDn2/zxUAMAU5XG7adi/KDjv9PSq6BZOGxx6HAx7fX9aCm7csqMBkISNvHTH04IxxzxTQmWo7iKPy5I33ZPyAHBGf6e3FWTIpUAE++Djvgk4zkn0qAWVvI67XKq3qB8mOBzkY5HpjjtU32F7V5FMqSNG2w4AxuXHf1H065HakZNDyVb7v8AdxgDONo49cH09Kme7byQZUDfKC3Jz6Dgf7I6dP1FZpmAO4kZOPYA9h6AZqyEWRV2uFDAnaDyAB0HrTTsIja6jSI7gPNQjb6kewxge3rU0jj5fsshdMbkOc/e6Y/LGDzWSHkC/aXXaHXBI9v/AK1KGEdyquMjqwxjKdB+VPmAvLNLGfLfKyH8W3Z+vT68U+OZWjk8za5KsNx6Z/3fw7UTNbPDhRk7/lPQk4+nSqoPO37vOCQB259fb6UW8gHyb3CgbN2z7oHK5HbtVXbIhfOBJgR7FAAbvxn+lMeR5EkU4Tec8L1Kn68DimNI6oCD5Y7nP8R9v8KkBXslj2xv8j5wojPHPsMGrUFyNPYgtK/ldRvwSB0xxj2x2qqzRsxHDAjcVj+Zcjp6VXVxJuQklcbM9lx24H6UAf/T/Sngufbp60q8LyCob8NuKbnoxz3wOKReBnoQPp+Wa7DnDpkcEdP/ANVPHQdD+dN74xjbzSdxxx/ntQaDsZ+mOccfr7dqUgbuM4XB256H/Gkxlto46cY/X8KeB2wQRyAePoaDMUeg5I9+/p/hTuMY6Efwnrx/SlH3snHH+f07Uo7HOcds46UAC9QfYAYqRcZ/H9KYuenHHAxUgByq5AB9qAA49eo2+3FSBEbuCMYIB9OOnFMXJblSdmcA9M/5/SjY24oo6qDj/wCtQBOMKMDt/KpAcg7R938TUIORgYwVH+fSpBnA5A56e3SgBeituA7YGf5f/qqTaVyMehyOAD/h/hSEEdOc8E+3pTRtII9MdfSgB2QpwR07LUnOegA4FQjk/kKeMZ54/wA+lAEh6DjBzyncemB/n+VNPB2456D8KUKgIJwNvU+3GBz2H5U1wGA+gKYGPwHtjg0ANOQcD6Cqz4yxP3d3Hb61OcbcEZ7n1qseMY5J49sUARFPm+ft6dc9AMU35dvt69vb9Kl2hRyOnQg8Z7/ke3SmnA3c8E4dOOnbHpj8qAEOQQh/i5/ClO4fL/L0pmEJG1WPHfgewpOyjKlmYnBHB9voPyoAXuO+R17e1MwAcjj0x/nrTxt+7g8fhxSj5VG3AB6igAQAFdzAYJ68Zoij2jEZHPfrg9B/hUbqrvuI/wD1U8KFYOACF5A6Yx2xQBMinbtTp2P/ANapflHIyB2OMDPr9KjA+boeST16jt+PNLyAAT+I/l+lADgcfLjAp+QufTGMfyqI8/d9APxpckAEEZH8gKAHL0C9Pb0p/UFeCD/T/CmrwACAOBwPUf4Uc4GD0/SgB3+fx/lSj6Dp9OnT8Kb0pVcg5AAxQaEgx94Dnp14oOO//wBaow2eB+WOlBYdz7YrMB3HIPI+nQCkBGDnOMcj1/8A10h6MuRjHTFJkdhxWgEq5+XaOnTPp6UmQM4APTjvUeFB+fPp8uM8UnI+98wPYcE56flQBODwe2R+XsKeORjHH5cVCvJBck85Kj2qYgHJznPT0rMB5JBLDJGAPTpTlXcPlBA7ZpoGNvXjoaevOPVuAf8APtQZko+XG08dQCO9SIMk/mfp2qPn02/Tp+FSdOmBx07YzQaEq9OOg/LinjpkdOMY6Cmr908fpmpM8e5wPQYoAmRijA54JHHb8Ksp79DymOMA9B9aojIOCPm/r6irka/Lz8w9OnPegC0pTcAoKnvnsPSm8gLgdD6cD/CjAG3BBxwvoce9N5brz2OP5UANY/Ng/wCfwpy7hnnHfHaoySFwo9qcnAG7rxz6CgCzG2RyfbpimvxtI/HI7f4+lRgkHnA9R0bHT/PrSH73UZzgAdsUAQSFslMgAMADjt7VXZ9vPOc5A9KmfcFPlHkrxgfy/CqTLnDDkYznr+ZoAGPzcdAAcf56VWYjBOdvBwfapG43Hbyw4Ucn2pnykYBDc4IPHPoKAEI2jkAlT/kVJgA7T7H5ex9Pwpo9FGAP4e1ID2HT+dAEyEoMN8pHXNWYsFVOcc/XiqQJAC54AGMdRUqsTjdjHU46c0AaAb5uM4x34wRUm8qB5nK8Y4HU/wD6qqI2Bxj298VbXhVbpigB4OMDj1PrzwMU7HO3H3ecdOntUakAhiOhxn2pquO2Gxg5/lQBZ3HGduB7frSgLkA9M7vfP+FVA4Gec59eg/CniR8cYIxjmgC10POPT6035dxH4j6+1RiXOCegAGen6Up3IgDY2gdfQ0ASH0P6VGvpn/8AVTWfnaW57fQU3cduDz+g/SswJ1O0E4+Yfdz27ZxVW5k4OSDgnp0B/pTncBeoHO3nJHtxWXMzM3zDkADAGOfx6U0hMruyq+B+g4FMAwMj+fSjOcZGMcUDaEHoOef89O1WMMhMZK/TpRyM+uOM9/UUcEEKMj0x1/8ArUcjKqAfm+vH1PSgzFyB1IGO1Hp220306fhR05444rM0Jgx6fp68UuTnbnnPfsPrUY+g9MVIuSPbuD0xitAJA3OEGM5/lilB4x04x+mKTsoHAy2cU7jkE8+g7VmA0k9sDH+elAI+XHA6egx7dKawyAOmc9P8+1HUk8DOB0x6fSgCRCDkA56c9eP/AK3ap1ZQctzuwD649frVbPDZ4H9f/r0uWU/JgbT0Izg++O3pQBZ3HbjjJzkYHB/wpvyn/P8AnpVZpC2WA2gnil3DFVcB8gy3PJPHA7VSkA4TPT0HINXi67RgZ9B9Kz5iNzHO44GOMCpApTHnCdenHHI4xVNkPAX6ce38qtOrPyoJ2nrxz9KjIG0nPG3Jx/hQBQKgY4wB+f8AkVA3TFaDp0XgHOOKqSr8m45x646fhTQFXjGBgEce9M74HI/SnHoCrDB9qifcBjv29KsCNm2jdgDAppyp/Hbg0r8cA+lRsDjGdvI5Hr6YoMxu7HJOMnHT+lIOeBjjr2zR36Y4x9KTdgYP1HH4UALtAHTr/e659KY69iOpxT9uAB+vQikl6N7AfXI9KAKzZ6EDJ5+npioX781Iw6ccetQHqPbqPrQANghiOir+vYU8AYH4f5/Co9oI6cYHPap1xnpgZ5x0FADSCauYx93gZ6+9VVA2cc+/sKn5DD69PrQaCEBif89Ka/zMBjgfkPpipSdo5GAB6+nSo2GQT7DP/wBagzKxHA+Yc59vpUTYAycHnscce3ripssSfYZ4HTFRSqR/CAuev+FAELAqDtOQBj0/GoiDk84/TPrUmwnHGQc/jTfYdj9aDQrkpg/X8CPr7im5DYXIIHO0dgMf/qFS7ycMdgAJByMZ/H/61MXoBnIB/wAigVhuMkgE8Z4HIpQMD3AHHb6U/aCcEnB5b6DjHFOUdiMdsfSgY7IXg9F/lTAw/vfMe3Iox1ABbOPwxx+VRMcZH+0Dzz+VAEbqDuQD/a6+nGKiIGQTxxVllXoecHn2qBwN2APf6DpQZlIgk9vQ+1NPPTv0x2H/ANarBz8uMADn8KhfO0FeoYLx70ANP+fwqPt/hTjjGcenT2owBxjpQA3PA96Yx+Tb/OkPT6+tRMeQPQ0Gg3J7daj+79Djp1pSQQG45OKb2Ax0J6UGYw+/0zUZx0xipCO3TdUZ/wBnkdOfagCNgQpyODjke1RMBkdOlS4A6fT86THUdwe1AEPtwMcY7UucDP0qTGCOmajIx2796AGE45654qE8E/hUrdMfTHtUJHPHH9KAG/yptP8AoKbQAZ5pv9KTFHfH6UAFN7fSnY4/lSdqACijNJ/QUALRxR/hR+HagApMZ+vtxTv5Z4pPY+v0oAM8Y6U3/Gg8U01mALz0qbkD8agzjn0qUP8AgK0ADj8jTDgmndaYRxkfWgBuetJ2+lNzyO1Abj/IrMB2fw/lR/TP0o9hgCj+uOD0oAcDjGRT1FNUHjH608D1/SgBRwamAqPjtUoFBoGAKKXbRjFAEfNOwKWncYoAbRSHtjvR2FADx0HvTh2qJT1xUo46UATCnVGO1SUAFJS03NADwOenbpU+VAxVcnA64qQlc460APJ44pg6CikyBgngf/WpN2AXpRRQeKgBRTv8KbS+3WgCT1pP5UetFACjoKXjpSdgKOlAAKdxik4p2aAHKf8A69SnjFRoKcTjNADj6D/JNTQjdIoxwKroec4yBzV+zi3S8DA/pQBuRsY12DA/3RgZ+lPJwN2PbrjNVgRuUEnCDH4U7JHUAZxnvx2oA1NPgORLjOeR7+1aBJPynovFSW+PJxgLu6UjIuSRj29KDQiA/EdPpUJTJyOKtDkcew44phXH1oMyrjb17Uj5BxT345x26VGTkYxkUAJnB9KmiAx71XP6elTxDge1AFgfLjjjpSR/JhvQE4p4Xtg8U8rhcY68UGg1RtCr7d+tTrz83+RUB/w69asD5eB3H5UGY+pF4qNeKfxQaFoSYOMcD9KmDgD1HrVINjA7VKrYNAFkt/8AWpAeBgDp/kVGucjH1p3GB6daALtpdSWsyzRHay1+bX7XXwktPBHiu2+LXhmMwaT4kn8nVkjVRFbXbgCNlUABQ2Dx0zjA5NfozuA4FVdW0jQ/FGh3nhjxJZx32mX0bRywSKG+8NuRkY6U07Afi9FPdpPBLK8c6tkRcghj07jA7dMc4HHSrOoyX+q+XZ3cYSTJ8tQQSSo5AxwB6+lfTfxP/Yz8UeHkl134Lal/bVmnznRL5iZ0HHMMhzk8dGznqSOlfKwPiDT9Vn07XtIu7DWvK2rbX8XkMqjhJI8jDpw2JASGwRnHNIzK2m3eoeG7oFNO80kjIMysPkzjGM4POMj9a57xZosvi25XUNPnjgmRZGERwqkAD5iR93Ga3tSjkureNriVY7m3V9mRlpJD/e6Fs+vHWuWm+2Sq1pqL+bA4xIgyoZT8pzjHQH2oIkkeMx3FzZxFmLmZByx5DDONuP8AP4dtJFt5LdzHGJBn5gcBkHt7dPy9K3de8M29tpzajp8TIImzNkltyNjbgHggD+feuMumnsG+0WrByowV28MAR2/z/gGVrHpfgvxBaR6pb6TrVwLeymLxpK/yqjtyNx9CevT8K9E8VfCrU3uYtR04qGkRg/J2thfl9/p29jXz/G1tqNo7RKCOFeMnaQMYGO30P4dK+hfg3rv/AAkNsPBl7fH+0LBHexgldf8ASIRw0cZf5S6jnbxhRxxnEKRal0PE/F2keI9F1FJLnashUAKh3YDcjJ4PQ4q3YeKtOn1KS1AfzpVRNzLuAPQ5HH3e3rjjivpPxX4esZdkt9BIqErH+8UxzKQMcdCCB6+1fL174cg0fXxeWc0EiPI0WwHLoGx97sfugHpj064sZ7LrWoX9pZWtrbXEcN1GT+6YYeTOB29PvcHGB04rgtTv76G7MEKQ2ke1+WZcurcNuXj7y444X+7itTxJoGs6t5c2mLK7hfKRUP7w4yMfLkg45Az36AVxMXiW60i8/s/xNYDyQWjmzFtuUPYjOPuHHBHIHrQNHOaVotjoBLQn5HyVIAJyvXPbpiq+keIF0LWX+0RLcWQypcbgyKeQQR029K7HU9Z8KTwutlveBVBSTy9jKfbOPQ9K8b1PUljvHEilo2TK8D5fduv04ogRI+iLPUjpMaa3Y3d2unTqzHZKW+UdNu04P93BI9zWxpvjDwxrN5Hb2puork7sF0+Usw77Tx09q8i8If2jFax2jXU0ltGPNSKH97HHnq23GMc+mBzxya3ta1HSNQKFGlhulynTEY29QehHJ6DHOfagpH0Hot/q2mXU+p6fM/2ezQIIpmDCXf7j7o9OMn9KWHxRqV7NHcX9iskM8mzdEWRl29s9OMHjjOK+aNJ1W/gu0SOWZreRWIg3kjB6EZPBr3+y+JFjqNnDpjw2sNvaACNZfkAHTAPCj+X60Fpncw39its0/lT31vIuAqgHy/Z+mCPWqpsNLvkX7Mgtm2gsByqk+vv69q43/hLrHTnm0tV+WdBM5X5o0JJ+Tdx6dsjGK17W/wBGnlWVtft7e8jB2wzEogAXptJAb65496BnMeO/COqJZS3ejtHIsqhC6PyrYzkD6fUkV0GqalDB4Ygt/CdotnZyMtjGCMTFSnzMCDjJYMSWbk1Le6jZxW9raz3sBluJ/JuSHRVjjbqYyeAFAxk9/qBVaXRvD1+fL07VhLFbv5gFvMj8jgEqeNwAxkg56DigChpWt2l5dHwvbwi4kt4zu37fJYjB299pUew5BHat0aEJLfEDoAg/eRxMrxwtnJHGTk9+COvNNk8a+GdAlj/tVlhiDeSslyoJc9zlRgEDnb/QVHJ4g+HutS/bNM1mwhdeTHHIzs4XAOVAAHUfnQBTk8PXMthL/ZlxELlpFU+YMKqDvkgggAAY29PwpL3TvtbCLSJozjYGhdmYZGeg+7jvgfyFST6taNH9h0l8yGN3ZyDtEXRiScADtn14qmt3/ZsaqLIStHGzGWF8gIR2BAyaAM/WJtL8PeX9sLSTOOkZ29O5PQAf/XxXI3GonWLS5m0bZZQL8glmw5LEc46gHsDyCK5XxRca54puIpJLOVI/MEcUarl2APHHHA98Zzx6jH1bXbvRLExwRCJIyw8o449eTxigzPXbBlutOh1TxLq8F9b2luUS2QbUSKEfKQnGX7dOvc9up8HyNq17d3ugE/ZNPhiYsmZE/fKflVM7FbjBx1PbJxXzJ4L1O0vZmsryGa4s8qxhtjtO7k53dQvHQY5r3HS/EuueDYJ7XwSt5b6K7tPIbm3Vn87btIVy3K8Drzng560Aeiaxb+JrKJZUMwM7BlOAnDeoPI/pms67tPFVjCJtcxaW0n3JW2OWPUDA+bPvjtXh3jj4r/EHUYo/MvPsXlJhEhQJhDwSRk8n9MVzfh34qeLXV9Jv7kavHb4ltkvB5gjcdCMEZA9MUBzn1zpNtpupXq3Nxp1pdm4RYnuNu9w4653fw8YJxyMYrp7b4V/DzUZJLi6RbEwjkQTPESx64BBGPX5eO1fOVp8RrrxXpks169naXkIEckiK0cj98KQeRkcqMkDFb2n+I/FVpKLy00+fUtKWMNMJuWbHOV6kL68flQaHtcnh3SZ7mO01S1jEdmvmW625KYxjqQMk9Kyb0202pPcBDJtVJI8Ddnbj8gQMGnaR400aZ2hvWljmaH5UKgCIIMqgbp8oPNcxpohht7W4eUrJPu84B9uBn5eCeOMdKAF1CUWOpRz3c0sUsw8pDA+JEiY9cenPQVd/tiykddN067vZN4InJ9B255HIrnPEesaLpU6tBJDLcIv3B+8klOOC2OhJ4xnge2KmTVbO500iWJLea6/1xPyOMdCfTscf5ABsTC8ktJ1knkBJ2xeYOSo9DzxyK5HRtG03RrpftN7fTzQvskjbmJmf5VGCflwTU/2i33JG1yXA2iJQxPTp2IArb1aXSbixna5ubeFt0fmMHw6smCCuOW4oA7u6aS3gjilgiSMKEkhhYeZvIyBx3OB/OvNfE/hXTbxSNUglKzEMkfQo4GM8ex5/OtvTvFtjZTITdrfu+13lnAUsuAqfMOPp+VSap4rsbNnGpRsoaUzB+NgUrxz+X8qAPOr3XLzSru18PR6gthZafb7NiuhkbzDyfm/jUdOmOe2a9TsbJdEQppLfZ1byow+BI8iEcM5427upwBznHGK+Q30rXta8UB3srZLaS43Ce6YRoYcnqSdw4PGF6jj0r6X03W7qD7H4ag+yJFDADLdPJ56mNOUUM2M545Iz+VAFfxJe3lraRXWnXAiktbgJKUG0yxucbe+R8vsecVNduwtZ/s33pVwuT/F3Oe341U1LWbm3vxpb6bHObnhyki4J64IPAA4POOeg4rnn8Q6fHJLLqcU8TRyfvYzw3zHPXOTkAjp6UAZcmma+9s6tP9meUsAyEEYA5bd2Az7V5zeXl3p/hxND1F/9GilaUSQEbjIOFUgjp9PTrXomv+LdJ0qO6/4R5SSp+7OrYUDhiqsFZdw4H4A44A8v0/X7vxaLqO8hQJ5QPmKuHLdFB256jHQdPSgiR6NBruoax4U0nRIbRLi2CEnHysQc5DH7oGSfqMVmwtLaFLeztlhl3fvgEwEjU/eyfl4wPy47VjWnieewgttOMGYrZlji8tcNJ2z/ALxyBgdSfrXpVl4YvLmP+1tbmMNsWRYtPjB82WMHJWUg8DHXHB74xQIpaK7alPCsduZViJleR8kIo5B7cnGAPWup1j7JeaHfrocoF3Ftby24dskA7u6qAeDjB/KuW8SaoX0vVLbwQPNmjGySS1TJXPREOMMU6nbkAcV5f4FtfFBLf22k8q+WRG98MuwJGQmfm+mccDpRYDmbyfxF/bMej28koLvlWDYGzHOVGB8uPXGOtehreTs0UUO1bdmCRlm3cnjrnp2zTtShuIr+2RJDGiFok9UXPz9epOMfTFQWcP2ARS3hLxfaSyrwTx1/+vXBVa5uWxnsd1ruqpbYtY43Ux7Ui/55u4/vfhkY9q577fJDfRmWTzjCisgJxmTnB+g44+lUJdRm1u9ht5VG1EZkUcBexY+pOOK17UTSJAGjTzBgsmOFA/i9TxisZzSHdlmyhkt78ysSWkXMhyCQfr71leJxHfalZ6UYyfNQytzjaG6fjxWy8okneSR9o74HYdCO3al0zQri91PFjCZru4I8vuwUjnJPQCua9wueM3P2DQtUMZIbyvnAJ55OAT22j2r2fSdL1a7061EVvcSrORIx8rjZKAV64HTnjtXRaR4B8C6xqra7eXMmrXWmOsf2YQtHau64OS+Nrr2xweO6kV9AaZNe6leRf2n5UFkTtgQDk7eAF24AGeMEe3auyFC6vJDjG54VH4E1SfcjTQWqoGQs3znHoNvGRjt0/Cuy8MeE9OF+mlafaC/1MKygyklEOASwB+UKMYyenTIzVPXDfy61fQzI8cNrNt3qNqorMFU49TntzXb6+83w38K6rqWjSCHUjZtGLhcNIJOec9U2eg68dcCtoUYR6FR0INb8PXd9DaWsj3EMQ5uJFh3u7D+FewBwSCP4celcyvgzwE16umi9jaQlWijWXzJWWP5nB2gqBgH6gHHNehfDaLUbrwlofiDX9SnmfWrApGkLlzEAqAysW3ZkZueAQvb0Xm7nw3p+l6xJp+nadHeyRhGluxGImEjZyN7ZJUfXt7YrVq4yPU9d0aC42WunWawyDerJsjbaO7DC9ao2inxBM0cOI4YU3TbDwu7gBQB97uO38q5i7ihS7SzvZ7cFURHLP8qu5BUMwG0Ad+wx19O28P8AhPxBot7qC/abeC3mEIaWMZLhQcbckBQM85/CmopIR87+PY7qbVtP8N6JYzTzT7y0ZweV4VycgqE5JPT8q9P8D+ALS0nt2t3h1GVQs91cj/URsP4QD97HQcdRyBjjsbq2v4YrgabLFEk74Y7Tl06bm67eM5IGD2xXJ+IL+fwT9p1fTZ/L0XUCsslsqfvI7hQqNtY5wr8MR2wAFAGalaAR+L/E4j8UJaTFE0vygTLIxWJbjJUnnj8snv0Feg6vqD6XsupppJLOFB5DHEzM3lkRiHIbYFJycY9emDXzD8Vp11XSdCOnYaKeJpLdD3YgFdxwOTnB9BzX0do1okvgrTEuZI55bpGN1tbaYp2R1kBHIGMZC8YwPSrQ+Y+Y/wBmjUJtN+IOpaezBRrGlPA0pOCkslwzIw992B64Oewr6D0j7PB4/kngO/yVmtIQ3Pyxlsv0537D3HJPOMV8gfCmPbrevak3zPpmlRTxr2MtxNJgdOw4+oFfVq+KvC/iQpbQ2Ihmu9sqW/CeY7jcwVwBhwAdy4wdtXWlZllPQtXl8PeLL86haLcNdHDRzfIJMhgQpYH5TnkY5rr/ABDo+nfZkWLT4re3DFdh584gYBJwWxx1JPGDjtWVcnTX1/T1vklup4kbz0T5jHvXjqQTLn1J/kK3/i1Y6zdaHD4d8CPFJebvNnmcqMBDy+5/vNvZeuePwrNMDxPR/DerxIsvi6CNdC+1M8MXVpmAxhcYPOAdpHHtiur+J3gpdc0O2g8LC1t4VjYyQW6hNqhf3SELwASMMMZXA6AV2viv4naZ40vPDvhOztvKnbTWnkiGNn21EO45YAkNtP0xjsawfEniW3mgi0Xw9ZtqGskfNBDHhFCgBmwBjPGOOMAdsVQCJ4m8R6MLOwvds89tYwQTLgHftVRnK45NUfDVrI1zcaj8sssbeW0ixco33WC7MoAi4Hy9B14wBFqXh7xcdIS1ilhOo3bPNcTOyn7NAAAEU4b5iMgcYx0qCzgvLDR4/C+g74o4g81/d9BIeMnHLEnaRtHHQYpMDEv7vzvtc8gxF1WEE7VKjap49AtS6TCrWcty23ov3lzx0/rV26htX0t7e0Q4MRc9mbnIyBTtG2/ZHFzEmTlQuNoPQgn2ArzK+4DvOnsree5iiGVVnQYxu29sf5xWGLi51C2Sa5RY5JmDkDgKR+GefTt710X72VlknQ4wec+lZ8+l26DdEGGzIkxkj2GOoPvjGK5nqieUjntHQRmbDs7bVU8Dj+dVdRnh09onYHyo4j5cajoewNbNzKm6EpG26PO0A/Jnt+FY5i824t3LdW3bMDAwOg9agkzZojc2rSuMSuu7b93AzSaFYrBf52lUEXXbz+BrfkRxIz5AjHzbieAPYVCsqqrTu+2ID75+VcZrMC9LCXYKrLGy8sM5/D8a7DVPCUcOn2cj3EkUO4vcbANzqygjIzxk4A7DuK850jxNo0l8i29wl1cPnyoAcmZ0BIz6LwfTpXf+I766mhtYpACMrNNsbC+Zj7gIJB6DBrqpU7K80awRy/iRNMGlmz0+EqJ2xy29mHUdD9Kr6IBp32jSdNuVguJJg811tHmIZMZSMk/L93gAnkke4k8QpIsKtbQq5hiA2Fd37wcdh2zz9OfbMvtFFrpn2i0iup7sxCS5fKmPKDcx99pGFCnAAGcnrjU+IRz/AIhluGuPs9vylp5EXmgsZJlkQODtI53EdPbgZrzfx5FdxeE76bKPCb2KOdy7CRY1kwBjaS6k4yAeCdy5xx6Tq/iKHWZBaaPBPauJV+0zyrksPLwCdzHA2jnpnrx0rz7xQB/wiy2N0wZJNZtLcTNlEOZDnf8A3R8rY9B3rPrYi1ihd+JJdGtdS1AWsFpaQIIogVYyMWwqE4/h4P3cfoTUmmeIpNX0911aWGztYkSUK0u+YyMnDqnTdgcY74I9K6LVNTs9Fa9vdJgg+zTEJJ9rDfvQqbdqoMceuTg9u1eYQPpyaLcy3Aje9uJv3PlgrtTH3FXjCY3DHQg+gAo0Edjp3iGKYWZn3N5sXlmVA2Dj7uRg8k5ye3t2xvidb3MM1hPJEJd8a4G7gIoJkJ4G30HTOOKv2WnzDS7RY1Z5Xi+6PmcDA+VVTg88dOB1rnvHOoWd34kutBuJGtoLOG2iZOQ85ZAVXA6qvGe4NaU43A56H+z9dltLXSbh1kttiCRFIaRxnaETGWYjOfToPSp57e4iu5EnkZPIYKYVDLwR0AIBx7+lUPDvim+8LT3VzYeXMsVxEPskkfCRJnDq3OCCegBPHarMniS+8S6jeX0oA81l23PdBG2QI89OKtwA6iFhFAk7I4iIXdsUFnXtuIxVK41c36yIpe3ts/Mz4EhA6jjgD8jxjpxUULxWWlyX5SaCGMHbg7vNPIzkHGayLe4tPsxSB1lgC7gB1YEbj9B68DFLlAtR6va2OnX+lqshvLxf3aphdq7jhSQSMbeowMDjGORo6VHFq32iK4tDb2lras8Lk5UPx3+6epwCcYAOK4W1txNP9uScRI7YVHycgn72focVuy3k1nDBp05iazJ3MuSXk/u7h7H7vtweBVcgD7pgujS34lFvJgK0UZxuiIHTn7uTgZ4+vFWrTxHNEpmuEiwqHKc4JRckrgfLxk57flWVqcgu98KbhA4DybcAbFxgZx1yB0rTtLWK8sJLKXy4440+SVTh0n6ZBHGMcEYo5AKx8R32oypaWllaxG4IjVpTvXL4wQOh5xjIxntXrmn61qOky6foOqSubK22NIsS4hbcmN0bcM6rnGO2OAa8l0TSIrfVAt2PtawjJz8md3PODwuc7f8A6wrtVaXVw17FH8gYKqg7uV/H5ecYHGc1nKOgI6PUNWuNX1ER6e0sSyhYooYjsDgnA3YwcdBj8Kfb6Jrp1iOHUw8HmBVW2jAfhdo2YBzyORjI69+Kg0vS7S81ez07z1AeS2aVGcJttjIpkLZ6fJuAx0ODxxXqHiLxNFpPiCe70kR3E12WS3+fayw7VwVZScbiuRkcg46VxS0A8i1K3j0jxHd2DsyP54VIyMMQVH9DnPcYNUJJW065e6SNJTHD52JWJwcdOo6fgB7U/wAa6tBY6ibjZNOZ7RElldTglM5YMPuYyF25JGF7VzeieJYtQE1pe2sb3CBJ0lduG3Ltw64HRW4I4+mK6aaugO/1LRzqcOn38pR2Ox5o1OEA2ZKZHUbjt5BPHfGBwmtaXFb3FxrEEfnRO37tgQFjcrzGQdqlc4wcD+tdxfXsOl6EUt41aa5QFI1yCEl49+PlxjJHSvN7mxuv7LEFyXeBXWaQFiQzj0HO3j5f8OtaU9GBgwXNrcxHTopF8/5neKP5cbm5RB0crzkqcBVq5MLO58uG6h3JAvlrCh54HrkYAxgYB/lWJqP2Gxu4dhNv5+xVVCViw/vjjO3BHQdTXTW1qtpo011JLBLPdhY1igbeFBAx/D8rD6eldXMBXn0y91XT31O0im+yxyLHPFCozvUAnjfnaO2BglefaB9OuktItSQI1vE2N8anzDjgADGCx6c9CevWu68GXP2a1utF/cRzK0ZbzmJE/mgqAAemOpHXn0q1rsUFrC8V5dD7QUdbcKCqg7Dt4AwzZAULuJORWXtNbAcKNPKeG77V7ZfJu42g+zq65/dKwHc98gYHHAr3zwkl1rHwhsr7yosrd6jp9ykIAQIZN4wPuou44wBjaQPTHyzcyXeo3skqypAfLA3MmxSo5yQOnt/9Y19P/DTVNVtvgvd2mjmCQ3Oq3UMyMv7sBgmJVPJHyg+5rWJ3YD436C+EL2bR598l0oL3UdxGqspMsbR87APvbiFUDoelZ3jfQ7vwlZrf3d5d3MWql5fKnJcwqOVjIyVEjAjnOOPz2vhpbNaXEtvc28Qktp1tysg4LsAu4H+45PA6YAODXZ/EWC3vJYYNRulhtII5/OaYcbmx8ygf888Aj3JxxitIb3PSPiy4jXyx53WUGUrnJwWzgkjBI7/yqSbVdTGkeRtRtkgLGZeUTaOBnjacHpg+3es07obiS3tUZljkYRlyAdnYkAAfhipbmZ1iUzKrlRtz27Z+mOPau+BwM8n1FF+2yBgI8s3AYHnt9Bn/ADjFfQvwysbbWNMNvMCwJZW8s4x5eTkZHYY9+vpXgWqRp50rDjB46EkZxnjGB9frX1f8KNFu4LF9QZN2npEFRo+W87jYucgru57YbgdeK0rStEVFc07H1Z8OY5dL0OCazQ+ZvKSLtJ35HBb8On0rstQdNR8Py+GVhtrhpxtLyKF+4QSBgE78bcnkDkd68LsvGUujRi0jnWK4EuFgmHlyyZYD7pBU5IAOD06Vtadr2o3d280ytCC3mEngCQDkAcHv2615DWtz201GKjYv2Pw/i1/Rb/wnMps/s+GtJwpKLKcl93P3flwAB8v5Cukt/hjB4e+HGlW/2qNbuC8MizIhMZBbgN0PA4GccVnfb9SvEzpm9E3fejJAEm0gYzz8wO3jrnHemalrVjH8OpfDOnb01GaeG1Nrk745YZd7yDJ4B5HHGW7VnKTWiJitbmV4og1AacEhnaKR5lcFMMfLi5yqZCsR8vyk4PUdMHfN3DcfZLWbbDcXiebbqfunjucYU8dD2rzWeIrqrR3MibY5zMUJAUuRkyZAHI6HpnAzwOOx0C7024Hky2/2g2XzRINreWkm3JTH3QwUfKCBn6mo5ToUjvdHFtYssBVZ7wyM8QxwjFedzfhwB3xVnXtLgnswL1wqS7gNincjnrgr83P/AOuuKklXy3aTfJB8uZExsXGOgHpxz7dK6Tw1r+m25ivJ0ZI2BAuSS2O6kLyfmIxj06YqCzgNY8L/AGnwDqOmW+w3UqfaHkkZmEsjEebxjduaNcLgY3dMdT83fFXxLBr/AMHvDXhtY83vhXUZYC//AD0tSGaNiOCMZAAx2NfenmaLrzC60pDBcwsJInbKwy4Iy2wD5e+MADIIr4d/aC8KnwpqmruJo7ez1hIru12jERJAEoUD0bkgDnIOK6cPq1E4cVHljc+TLbLPPOZ5ELM4by/7rjHHtir1mI2ZYFxhsjAGcciora3klgNxFsyxZjxywU8DHrVe1kNvfRPK23OFyBkfMMDH+1XrnjH258E7m5k0nU9P3bzp90v2fd0TzRkgdOuNuRjj0r3pfE0Ucttp06r5k3MGST8q9C3ccDjgZ/CvBPhPJHGbqdIgpmtgWEPyDdsIPA9MV7WbC0M8GopAgnQYi2/LtX725+zZ6c/z5rxa/wAZ9FhZWpI2Jnsblg9tMUlbdtUfIA3+HasbUIp7iCURq5Rom5wcDgfKSMYzjb7Zz2p11KyW+6IxnHJX7/IGPz/zxVDSp5YJXkubghJCilnPfnA+i856Yz+WMdDfmNHw/fNpIhj1cOWgCqTAmQCP73uM8Y4NeW/tHXkWs+BrfWbTfb/ZL2MNbuNzB8gbiR0wPzz14r1e9jO5WLxGHJ37GI5U8n6gf5FeAfFPULi98Ia5A0itD9n+4o4RVmV/MyeSflxx6+1a0I+9oZV5fu2fPfgXVbPRviNo2q3UnmW8czb1T5t4lDDae2CO9fbvxX8QWT/CzVvEulvI6agr20eVMasW2r91h/Fnr0I6cV+cN7JJDe2dxbZguB5Tq+OUZATjH1PP0r7B+LOvajP+z1o1reSpIbvUI44vKQeYkQyQuBjdjaT25xXZVotuLR48Km6Pjm6dI/s4gf5VhQEdSCen5VSfaGU9cjJA/wBn3qS7cu7NJg/Psyo29PaoSu0AHBUYGF/xrvRERTjy2IG3+6M8Y9KtRDIAVjx84GMZ9c1XxtXb8vPzYI/QVNGpRv3foAuP60FxGfeLc8Hp7VMT+7yp59P8+1RSZVg2AVxxjpTlO5N20eoVevtWgitMQV+XO0ZI7ZBqvIBnZk9enb2qwRwQ3DDPB/kPaqs5GMkZJIUgccUGMi/pRG13xxwpHUfX8K3ssCVUYIJxgdsf5FYtnG8cClgQDk4xwx7DjI71cV9q7sbTnHHTA4wPcflWUzuw+kS+qEY2MAO3PQVIjFAD8oX2OcVWVQMGNhnAySODkcD2qbfyclS3GAuRmsDosWAybI/vBgTv9B7U7zhkljkj8Bn3HtxxUOSAMYbOSvHXHb2pgbA5Ixk5G3v/AJ6VnZlXLhkQBeB/Q/Qe1SpLEAzLuymOpxuz6VRU724TKk5/HtVlLjDZUDdgn5umemB/Os3Fmly59qJXCqGAwNx5zUrSkghgORhSO3qKoF8coQM/d+Xt1P4UokUgKWUHuO2e1S0aXLm7zMFSu49AQDnFPCnaCy8AEDHAFVhLEi7W/i429CBT8Bo0MfzDOAGOB8vQ/SpC5o6ApbXLUL0Y8cdBgqeT6Fh0/wAK+odGjkSHaOGFwxAPbGAAw44r5e8NMJfElrDKOgYkjoOD09M19a6KieU7qMb3BH44rhxexrQ3NY7sHaAOw2jofSlk3JGQ4+oHB+tSgKoQscZOCfQUjFWVRGd2Om0bj06fhXmo7StZRokqImfm4Pf6V4L8e5QbiBVjPMO3gg58ts9OOgxx6V71H/r4m3Jww+XB7+1eE/Gprc69ZQMQqKOR94BiBuBxx0GD6dK6MH/FRnV+Bs+e7b5ECsCY+u7jg9B14q1t/d7ecn1+bP0rflh0tFZocCNeNn8Oe3ArMS12DdkOpHQ4ySf6fl+FfQHnJlFgGOxSPp0x71GoKDcgwrcgfp+FWZIdn/LP5cnkcAY4HvTVERONvbHy8DP1646UDGncrlCSwCjIU9j247V0Phrxfqvha5D2rmaBm+eE/IoHUhSMBfYVzyiME7Sfm+Xpw3HT8P8APFOKbxgPkDrsHQe4/wAKOVSVmB9g+HNe07xdZfbdNk/eZ2TQPjfEw7Ecf8BPTH5VoyiW2lIkVhjGTj/OeK+NtPv9U0e7S/0q4a1uMjZJFkYK9AVPBB9CMfhX1b4I8f6V4xsltL547TWBkSW7DYk6qSvmwbuo+U5Q/MDxyOa8bF4FxXNA7KFZfCzpoHw3yY5IGP8A6/FWCrgfPgYAIyOKha18uVfIZcHhi3OPTPpUrMVKjbs9Gx0J/wA+leYd40bVTenT+HnH+T7U2OQ7hgYU9c/d/KpmAHykZZeN2MClO0/K33O2OmKzGcvqnhca1bsIYY5JG/5Zs2yM/TOSDjpXzT4j8FXOmM0+mQyKiM7S20mDtx0MbDGV9iARj8vr0DJBAJO0PgnqOP8ACodV0O31RROhxOSAGwNo6YDD+tdOHxLpu3QwrUFLVHwvDcCf5we3zL06e1We3GML6j/DivUfGXw+lhuPNskiguVwT1WOXd0HOAG/AAmvKhKySPbTr5cqn5oz1yvBX2r3aNaNRe6cEoOI8DcAoUsMYI4A+v8AhTcSP8uep4zweKcQGwzODjPHXp9KX5gu0yhge23BH1rYkRfMCBm3HGOFHHHSlO9WGQygdQeQfx9Paj6Hr8rAcsFx6cYqRM5C7ifm7nPHagCuiny1+ZuvzY7t25/lVmPcCFjY4P38dAPwqMDguejck9N30pf4t5OG+6Qf16flQBIsjlWMiMu5QnTIIH8qlWSE7gSAQAME4PHXHb6VW+b7+evbPfApxUcqMEE55+8O2PaswLJljVsK2PLGCp7g9MDvzRFG+FjQjBPXGOfTrVcLztAzg54wcD6/4Uqq5QrtHPMfPJ7ccjtQBcFuyjgoRn+H5ymOg+uO9MKs2RlsYwcLwfxFVIgkeWgJyMbOvVeCR65p4Mg/iwhG4lucD8ODQBOrThlyQMhsqwzwPU05XlLbbhUIIxwOT6VSEsuwM+CONxGDnHQdB6fhU6MyhsMELMFPTAxxyO59AMDigC2rW0qEyLt/hBP3R7DsOKrGBU+cDPzdG/w9f5UzO3PmM0YYLtTqRj9ByPeoJElkkSaEkp91l/i5GKAJEkD5VSD2OB93uOvX29KXzsQnaVwrYTd24H5cVdsPD+p3ZJjmij2/KizcZ9AD/SqNxaXtnczWkkYd4n+Yqw+/jsD2/CgLroL5r7P3hxvOV9Me+Ofzpyxxug3ABVJPJ6884p4YlQzx/K6Z3D5SAOtO2xlchTsUD9elAEZTy3IyeBtGe/senbjikIMYB25xyCDkYHOAPpU/lQs5cY+YHDZ6MOvt9KayE/vNu0A5GflKjHXP+FAEeG3/ADhVKqGBzyewP0PpTPLG3YrYJXGRxyOT9RUzW0h2FwMA4B4B2+mKr8I3zMfl2jdjrn9fb0oAlAcRpv2fISWBH8PrikHnqivCEwSQOOQP5Cm7/LiLsrFclcED5WPr7YqQyJKixNjcmGXjpjtn3oAZJLOY+hZs/L04Pftj6VXAll+UMVzx856DH17VI8CyH9wQduMc8kd8f0qDC7drY49ent+AoAmijZd0hkcZwcY54+vQf/q61nz4k+WbdsYHLgfKTkbTx6Grog8xvLRTjAJA4UevXp7VpJZ5ZREVZAcHHBXP04/CrUiGjJubmS8aAlWSW2Tyo3bB/dgfKDx1Fc3L5jsZJmVmyEzjnt+g7V2j2gEZWMq3y4I6rgen6CsmTSptu6TYrBVPTkfj2I7V0U6xw1qHN8JgfxAKeS23io9qoSqfeU4+g9qv6jF5HlCCPG4ZJA5DL/kVClmzrvyy45Ixzg/5FdkaiZ58qLRANz5wR8v9Oev41IFZnAU5OOSq+n4YqdrNlyA+ByTlRzj14pFt1Vh5TnhQG75yO4/GlzmX1eXYrnChQF2k87hjOf8AP4U428CD90hIYkO2OntntUjeerKyhCqdMEgH3p6GdvkS3UlSPbn6d6OcPYSFNvbhPmGCVI+UfL+HviqrLEirtbLZ3ALgY/CrDRXPRoyN3djj8MUzypQOV2+nGBge9VzoXsZFbYzL+7Gz+Hp/P2NXbUCK9gdvuKWIxz9Pp7VM1wi2ksB6lBsOOgXnr71CY0RIN5G9huYDrg9P0qJSVtDWnTZWjP8ArGzuDZb07/oa14wrIVO1tq/J6+w47YquIUl+XGc84X+L/P8AKtqDyWikVScbdvOAOvHTtiuKUj1KVOxMjguVx8pwfl/hI/z1p6xyMWduCSANgGT2qYoFQbU2HjA9COnH8hUZiQOJiMPj04B68j1rM6iERuQjK4ZFwVAGc47Yq0qqF84E7iM8eg/r2wOlMMUOVQYJVdxX+FQD2+mKVQw++AVwzA9M59B/nj8KzAnBRPLDrsUNuPPUfT/IpUlYSAZACt8u30zgj0we1N3TcbXUBRw+Mf8AfXY//qpvkzlj8pLKRwAfr7fpWZoSFsyqMO+09MYBA7DuSo5qNbxm/wBRGFyMjkBsdOhGByaeY1gZ4iHbndgdsc8f59qjUGT5eQeHVuuc5xv4429utWmBGztuXfgjdxnqMdR2/DFNVQVT7qr3zwBzngfyFMRY9mVJbt1x7YH1qTyYSA0gI46fd4HqffjimZkwtbZ1AjPJBG5vmzxjb26foKqi3hj4jVT8oU7WOCeeSPyqUJg4C5CDbxwPcde3rSsFVSigdyuB3Xvz2/pQBT8vLAsdnHOOVI9Bjn8qWVSWKzYZckg54IOOF6dMfgKuvHv+QHpsKqMbf0/lx27VDLDIqhSRgnrjoep5PvxQBUkTAxEdrj5vm6DPQ4PYD8vSmbdhIjB4wyevT7p96slRnEwO8tzzkqD7rgAe1Nkjf7/IwOZBgdevHYY7igCJAu1Ww5XHfjOOpyfu/wCcVYHEZZn2vnsB8wH3c4A4H602Igxs5Zmzn7x4AHGPY02MiHy0GQJNuDnqew9vXp7U07ASLc4Ux8AYL7iM43d+AR16UplyrIpYrHztZR1I9u/t7UqvI7Yi+ZmGGI+UOOe2B0/SoIm825VY8AnIPykbQc/NnGCOOoqzMszymS1Z8YCIxG0/KTt6ccjr2x7V90/ssu2l/CXV9Wgj8z7R4hMZRjkJHbJEBjGOSHx+HtXw3d6Tf2+ntcyhfsu3blcBjxxtz2JPXHpX3x+zR9mg+AMfnErv1jUJy+QqbVRUHPfkdB2+mKmfwmFbZFiGfzw9xEOXJbGOndv6fiKt2s0MaxqrHIDYYL0J9u+K5/TfNhhSznwzGIBmznp6fj+taMTgM8jZZQM4Bxy3HPp0FeHLc9GGxoRo7NDIh5JDkcbQB14HStiLduLruI5GE4NYVvMnlbmyvHJ7gA/r7VuW67uW43dD2x9ak2LcfM4Rz1HbqfT9K+af2r/+PDw8hwQm0DnCs7Lg5HbAWvpa1Ae4TPA/+J/lXyz+1bOkk2k2ONuJjk9146c+u49fSuzBr3zKr8J8uRht0iDliWAPT8s89PyqQk7FVlPp09enHpVZPOVWMoA2/LtAxwB2I46dfSraAA/u8k4CgY+Tp2/CvYPNYSOVUsQzEY+Yevpj0/w+lO3RyB9xxuAAJGME/SmD5CvmRZG0ewwOMe/0qaKENySEZeQzHgk/5HFAiLcSqA9+Cd2wBgPUcUu5eCX+Vjj5+n4jt9KXDoWV9o24zhcgjt7U4QE7X3bACGyBu5HTPYfSmgI/3Tjsw3FhtH4Y/L8vwp2Tg7QV52nyxzx+P+fwpWtbnzA/Vg4ywOAc/e6cfWnfZLlyTjH7w9wMfh64GBVkNWIfkG8KAAeoHygBf056celHzODl87xg84xjp/SpfLaNtkjDcBj2Pf6cClLjduIyOCV7j/PTtQQ0WFdJAY0IUd93RRx/+r/Cml3QEQkYTI3EZG08DH4E+35VCF3Ebhkddo9G6H3FIipIVkLH5iQuOCCvt26UEjCzEgICA/QAc800Kh4GCMAYxjoOBz60+JJSuAmCg4xjqeM89qjkEySMCRwo+4MdeT/n0oAk+aTl05OdpPAwB/L09Khm4LE9EVQo7bfT8qGwcsF5HT2z1/Tr6UByTlkGFXI6cjH8qAJGDlW3lcKfkX8uTj0HAqNmdkLsdzBt2QPkA7duBx2/+vTUWQoTGrAjGwEct7L9P0qaFSuGIAKgffYLxjoc4B9P/rUAVgSADjaobnH+zz+Oex4piKhJyQu0EgZ+UBjjk4q2IVOFi+YbsjH3AcenHTsAaj8pgmw8s2WPGM88DH0H+cUAV0QHanK/LgBeOM/yNEcbNnCBVdc5XC7fbjrn8OKnCkIVyG5+7j5c+3Hej/WKyLktk4DcAMp5xj8qAP/U/SvkdMc03bxhR8p45qUjC7Mfd59jSEDCk8Dg/hXYZkJAwccFfTil44GD/WperYOOCO3U+lNTPH8OTt6d6DMcozhTjHXn3qbdhNpOPQHjnsT6DHFRBz3A+npjjA9qm9tgzjGRwMfjxQAmPXjttPr/AIClyMdQM+nXH/1qQDO1+nGcHnp7f54pwJO3nv0GP84oAXIC88FeSB09qG46UL/d9KOeSRwBQA8BTgYPHb/P14pQgGdoH0HBHH8qjUL1+nTjHTHtingAnaCDnt/kUASIvA+YHjAA4zUoyO3bH+cdBTB78Y6HpjH5U8AZTDHk/Tr06UACk/pnNIOAQBxjAx2NOYMPmOOOMUhDDoDwcjPSgBRzyh9lPvUg4wMHnGfrUOeeflHt2p6dAVySSQfagB43D5WXkdsbiRzxnpTApBwRjHQD+HI/pTw4zjaScDgNgcY5PbpTDKuFUjHOAfX2xQA18Fvm5OP0H8qgYYGOg49unNT8MABzmo2x+BH9KAIcAfLjp1qM5PzY9xnpjpUjHA4Ht9QOlR7R6n+lADWCjPOce3f+lGCSMEHApx9D65xSbScbVOP8/lQA0Anvt4xj2Hf60vONzY+Xnp26YA9BSgdhjDdj6Cl4OOo+vQGgAxmgZ+7nr/n+VAwdx7YwPUf5FPIzjjqM4oAkU49Djk/5FJkHrgD09qYeDzxx0x2ozke+Owx/Kg0Hjn5e35Uqgen5Uh5ZSAFBA4x0GOelC4POeBzmgB3OSTzxzS5Hf2xx0qMYyMDjoB0pQxxhumOQOtAC7ip24HFOwVOOOOvHr/hTPmwRj6DFHH3T020GYoyo3N+AHT86eD3HUcD6H2qP5lIHYcY9xTs1mA7PJyB0yMeval5G1R2P4U0dccfiOlO5Hb2A7VoaDsYyq9M/5H4UijPbaBz9cdMUYXgbQOe3TinDnv6cf4UAScDqOp4Ddh/jTgOeByOmKYpxyDjHSn+v6VmA8dM4wO+6nrgH5h9B7Go88/LkjbnHHfjmpF6DplgBz3x2+lBmSrjHzHaM4HocD9KepyMemDUWSG9vSpOnTjHQ46UGhMvJXkYJx+VSqMjG3cD0/Lp24qmrbMgYweuMdh7VaUqVBY5APOB0x27UATABCFxxhevX/wDVVyFkQZH3T264x6elVQqYOVPHGB6elWFY9T7DHT8qALRI6HH5cce1RkgnPA5446UZH8uvX60i5BG3tnHtQAnXI9f59qOvHPX/ADx39KfjpknGenX8BjpTgOMdx/nH9KAALn5BjjC8cYUdgKGUEYI49CBxipY/3fQD9ODSbRGp3cn1oAo3BKqcED09R64rKZNzfOML9cVo3BVlbB6eo44/pWcQFLB8kEAZHSgBuQcNgjB49gKUluWPPOTimjjrnNKceoGeOBxigBwHUduKTIBP0wfx6U4DPHQfp0pByM9fTjt6UAOUfd/D2qbGNvpn+XQUxBz2Ck1IvQhumPwoAmQjG0lemR6e30qUHGMDv+vr9KrgHIB+6vbg9vWl3YOEU4GOW6c+1AE5IyPc8D37VGWUZ9Cc8e1Md1C5PBB+Xjrj2qsz4zt+bA4wKALBbgkdM4FLu3cKQBjPPA5qqcHoPpz1pyHAY4B5Bz1+goAv7wHDYweAfdaUycgZHGOgqskjlQvX1pw2novC0ATjhs/d5/lTtw29D8nTNRFyB0/yaYccqeOORQZkcpB+UjcPbgnP+FQEBflzhQePb3qdhxhevb1Jpm1TyBwMfhig0IguD8wyP0/KmbegGDz0x2qwVA6c+v8A+qk8sYIHp0oMyusWXBIK/MM/596aM8q5HGfl6/lU7ZjOxAeBx+NJs3EtgdMc8cHp+VZmhUBJHPQD8BmlCAgj+HqOKlKEKGK844Bx2603bjOeo+71wF9vrQgERQD1HHX6f/rqynRVxzjHt/kCok644OwBgo6/U+1SJggfKSOPy9v89KAJOB8rdOh9MD+XtQ393ICkYBHQAf5xQeuW7jpjt9KBnHHGR6dP89KAIWHPHtzTuQOQSC36YxQ46cEZ5x2xTOO3tQAvmCPqGIwegqINtOO4HXj8qUnpjrnt2xTOBwcA9elAD88de/OOvFO3ehH1/wAfpUecZ759sUb8YzgYP48UASkg8Zx9Bge1V5EOGII4HTH9am3Dj2xg44/zimS4C8cHIwPT3oAo7QORz0I9hQeMqMDPp/Klb7hwfwxxzTM5GOnpxQBGcE5DY5x0x+FU5SI3OzKnGc/54q8G5YYGOvt/9as+5ZWO5eBj8qaAqdeeOvpUPbG3g/r9B6VM+AQOF+XtxUXHXHQ/QfSrAiIG7PUg9ux7VDtweOMcc98/4Vabkbc8VBIB0x9PrQZkO0EMFA4wB6Up9Dj2pcnOCOhz+H0pAoGMcD0oNBcYPB/z3qFuABgE5z9KmOe+AP8AD/CoH57cYwT7UGZXI+Yg/N68cYqv7kbcHt+lSttJ6cHt/Km4zwBz7UAKu7qpBHTpnrUw6blzx0+tIBgY98DtzS9B+PP0NBoKAMAgAcYx344zTyPlyOO/rgCmZHT14H4dqOSuAPb0zQZknTJI/MY4pN/zEAHjuP5fSo85bPOOMMefagAdcYGKABgBwoKccDt+VQup/u44x+X8qtc4YVCwJJA4/wAPwoAqtlACAev4YqJvv5GBjv8A3se1W2GDgcN6fT9KqvlSRjGRwPSgCs3t+H+fpTc/Tt9P84qRj/Pimgj+n49xQABc4BGQx79KXIxz9KFB4UDIAAAFQu/U5JB6Djj0oNAZk5BUnoMdD7UxioIBHOc9OOO2Khc9Q2fRqZvGDnOM55Hb+lAFnfzuzjJDDH0x+FMYlgVVvmJ6Htjge3A5qDoR9P8AIpcbenGOlBmIx6NngttzjGfSomxkAHpnaAPwP4U4nnnoMYzwOP8APSmnO3cc7m6/4ewoNCJsqAAPujkU35WOPU9O1P8AmXIB28c9KhbG1VGTg8Z9PwoMxoAXIVvz7VUIC7u2MgfhVwtksuBj6YxiqrgHk8Z6/Sg0IRx/Slz/AJFIcdqaDQZj3I4Ht19DUBOM88nGP6/nUjfTafTOf85FRHn0/EUALwRtJGKTfj2HXimH25PT2zTckelADzgAY57VAQO/4U/J6dKbnpj8qAAYNRGnv6VH05oAafQ8elN4/Knc9R34FN4+nrQA3FJS02gBOlNpfWmn+VABj2oopKAFozRRigB4Ix9aQY446UmTxjtR26d6AEzyajJ6D2obHBHc4/Cm5I5HGOPwoAQntSbj2pPYUdBtoAnVhRtz9O1Qg08k9PwoAidgW6dKQdvwowcfl+VOHsPSswHjp6UpwQB9MGkHt+FHf19BQBLn/I7Uuajz/kUZoNCcfdAqZagj6gfrVlec/pQA7FJRzRQA0ikp/So24/CgzG55pO30pvXinmg0AdKkX+dRD1p6n/61AEwp4PFQ9KAaAJ80w0zNJQA4H3z+FTA/SoQPbFOH0rMCdaWolNP3UAOzRmmUUAPpfamjtTqAHetOFM4HFOHtQA/sKTPNL2GKb0oAKlWo809fegCRR09BQe/tgfSlHOAPpSGgAHVQen+Fb8E2I1iXp+R6Vz38QArTR8HnsMc0AaY9Ofw9qeRjn0GOPaqaSZ59KvxfOP0oA6SNuPXgUrP2X/61UopAFCEY4wKsDBPHO3mgpskX5n+ox7DFN6jB685pwGenQ9famynYg9KCipId3TpjpUQPTjH9KdjJzz7AUi4J4BGe4oMxdpP3evX6Cp4wM8fnQPm+7gDge9OA+faP4aALqDilbHAamqRjFPYn7q44HU0DTIu+D0FTdOfwGKjAxg/l6U4dh3oLJFA6/l9KfTMdumKkxgg9qAHU4VHn8qd2oAlB54pw6cfSoc8U7mgCYcDmgcEY69qjJ45/CgHn0I6UAadnMVnXdyM4wOOtfj3+1t4n1rxX+0Prut6aZANLgg06LzJFUKkQbCgADhc/L64z14r9fLY4dT6MK/LX9q/wCPD/AMYbzVWkkgg123jvLGQspVpYflfcNowFDLjGe+aCZHzQnj/UQVj1rS/Mgtl2m4tv4B9zfh1Gd2AO3HTNTHxN4JmO4am1vvAXZPEwGQOex9Kmh0FkP2a+lmnVirKQAwJxzg+npjGOwFaUmh6NLaNpX2KJEkTAdflwAQc57gH3zwO4oJKsWr+ELmI29xq9tLCwI2FwMn/gWMYx/niuF8av4Wu5oofDM1uWSErJ5ZJXcP8Ax3/OPSt2HwVY3kS6RdJbLBu4lRsu+M8r35HXp09AK5PxH4Lh0wNc6dvkaEYnQYDRjoMY7Y9OnSk9jKasjzJDPb6huhYkAYKn5UOf/r9OPp6VpR3tnPdBLZ5be4hcPb3EbbWVkP343XlSG6YI/pVe5vFCBGjld0yF2jOc1lwSwxyCVQVKghgeNufb8qg5lKx9XeAviT4v8ZW8/hfW7nSri6CLDbvqBMVxdnsmcBTgqpAODn+Lir2rfDS7u5rjUZ9Pa08gtLK8TCVfrkcEr1xXy/HFHcYmw2EIYBeDn1DDBHYj0/l6d4c+OfivQIv7N8TRtrGkowXzvkN1Dj7oJP8ArOw5xxVRN4yPWE1ibwzq1tqkeyeGYBHty3lY+Thcjds2ZBHBFUPF2qvqfma5Z6ZFKJZMGFkV/l4AYY5LdOgwOuOKxZ/E+geMmt7zSpWTKMrQS4j6gYUgcAk9QKoxaxfxX8kGppHEyYVXiVju/u+3cYHGfaqLPM9ZjgkW6FxG0Clm3IABtJwdq4xxxxxxXk9tp7XF3JYrF5Nw2GjGeqjA69CTXsurWFs1re6u92km2UMwdsfK2Bgdck59eKybDwzZazKs1nqNrC8aLlJZNnyen4UQJkcTZPfeHnFlBOtvOqlRPGxyM9u3I/nXbal4lk1JIrfUrO1hmiA8yW3G0yqRjnHTPpj6cUmoW1l9oi0yZoUdCCLpFGAOnynrz27c1pp4N/tu6Se2Lny12tNbyBkYMOjRnvxgYI/IZBzXEjEs4VhVtQsAZokO1ot2Pl/zj/PA9N8Far4Y1XWUi8S2UapN8qCXKxMe2WB49PQevavGrmC50TJRSS52mRSGTjtuU4wPyPFWrO8e5l8uWcJEEOShCOV4BXjOO3b6UGiPtOTQvDWkXEd1p8a2cqSh3gY4g8pewIVuBxj2rnNUtfhr8RLa90eb/QLvTlEi3MYHl7GwXEZB+dlPBUgNn7m7DEfPl5rM9pb+dp96l1AxwY2ZmkH4ccdB/hV7Qddg1PFld6M0Makt9qg5MbIpKnbtwEGOR0/Sgq53smgeFdL1T7La2smt2scC4NyzJGrkZ24Ax6HAHfHauavrvwbfazcWVrY22mWuEKoNxbzduCMg8KDngbc8YxVOTUHtE1DWY5GurnY0GW4xCcEMFAyN2BxngccYIq/pVlbHR7e5vIMDa7gtywZsYA9+euOPQUDM7W/DGl22ih9UHm2SofKu0djsZ8D7mRgk+nPHtXkXh7V28N60JbR18ox7WDLuEmM4A7A9P84r2WOPwxa2w1DVre5fyXLK6yFo8/w/KSFyfp2/CvC9ZUTTXGpR7SsuHjXgYJ9hwMegxQTKVj12Lxvq119ouLMLaygLmWPCsxAGMsR8ygD7vatmz8c2rfZ7aW1kuZ2GxgjKiEgctwOp9MY/CvDdFv5biaOM8qUJySfvDt+FdBBqL6Ze22qW4jlktH3tCx+8oxkZHTj8PaglTPop/iDq40e705NEtoI9pC3RdGmiHuBgkkcZIr558TynVFknZ1xsJCYzyPy616R5EfijTjqUDmy53SJJ8uePukjAIHuK8s1G5gSNbcqHjDMzgjB2A/Lg8YzxigUzk/Dct7psxvrN3gUDhgwClvQjoRxXoOl/ErxE1zFYX4huYHXDRsoCMvqSOlcu0MVjHusUAt26Kedp9Dnp7VylhqtzHfkBFYoG+dx8wHqR68cVfxGSlynsvi3TpNfso5o4RHNJhfIVgyqOpx09OmK0/C/haKLSIYLgEXEN0JiV+4wCr8jHA69iBxivLrrxJ/a97BqUrLF9iURFdxzJuHDADjPPFdHD40s9MjFnm5tbyVArvIRJEGPYAE84HtinyFc8T1K6soPDUq6xHp5hivsmSRDuAb/Z/hHHavSvDGp2S3Uq38bz2zbLgQqwOSOq4x93HUeleAaD4yntZpdPv9QMtnISyJ5augY9iOcDuMVv6x4mspbWH+xwSLe5j3yKDGVOfmwOG6dc8VmdB9VYs9RubmzgtoImnCLFuUAMCM8HAxt7du1c/wCIfCkGliH+2rXL7Pmij+bbGv8AGNpzivKNX8czR+Grm7slIltx5MgzyBx8w9R0rQ8HfFa18fTxaN4iu49I1JYFRLiQjE8CgnYD8uCMDv3PpQAk9ur3wvLWyhRI/liKRhW2/wC9xg+/p14pL3WNG06aOZm8+1WTM0gHmnIHtzge4A9OK61XWcYsLlXtdx2OgyWVePlOADk9utcZqHg+51fVLvTtIePTIvJ3vI9v8/z4yqgFcde3HAAGOgBuz2PivWxa3fhmG2NhdIskTEfMAedx4474xxWxoXg60ckeJfsGuXm4HdENoiGPuHG0HDDAOMED2pNB03xf4U023037Tb3MVpaiOH9ztXJPRgcFvr/DWRJcalca7HdWzwW1/GvkyQiIm3kYA5EnOBjtgcHvQB1Fx4S8NWcjz2uhEOFBVQGKEjqcZp1haWOras1rqUSxNaW2IoVT5STyMn7wHoq4rnr/AOIHjbRdZFjeeGGvLfCD7VYSM2R2yCpx+OMVpG6tb52utPlujqDsMRyri4QDkq2PlK570AQjws91FeS6rax3UtvGiRxCEPjP8Q7hBjHPP0Ncx4lg0TwlYJfzWlukkrokdrFhTK7cLz09T7AfhXqOjX9x/Z8ljZXcUQvyEHm/NN5gyu3IGApX9cdia4HUfD1jrZNn4kRXltZmS3d2ZGEmcfeXAH3QMdKAMqxv77UrS5a9W3sdPk+fepMs0YGMMP72cY7eoFMbXgsJnlhDNGgMc8bZcxsdoVz/AHjxxn+VbWyLRpI7S3K3Krzvk+VApG0quOPxx7c1zWh2ULaqmmQTI/2uc3EyJwEiyBtUd1HQHp06UAYviuDTtd0mdLzdZgKMzEZcg4yuxeeMDnsK4SwsdQ8MaJ9o0aH+1Ybu62R+TE3mksDtUhQdvT07ivoW+ufCOm3UtvLasmxgoLLukaTpjaRjC+ucelVLeWaCK5ntfLgiXbEkY+RIlznIAwCeOnAHp2oE0c9P4OuvCHh6C5t7i2XxGUV7jlJDb+b0ijByA4H3jz7cVZk1vV9SgtbaRI4ZY0USGD5ThQMnr3/AH9KwtXeeQzSxlDNDMY229Tu6b+R36Zxj25q7ZSRwWIMvlrIqPGXDcNuOcf7Q9OKCWrFXw3dJpd3f6LbQxwi2uPtUeMblMmM49goA9gBXW6hPYSTMzLM8ykuu1d+0DjBz3+ma5LxHaJPpy3vymSNkJmHyMVX5cZxztzxn8Kw7DUJ0ErJdLHKrsAgxkADIPzdj+XT6VLdhEWsYeePmRYi/3XG3DFen+GK5zU/Nm0m3htnVWtw65zggvwfoK2b64uGiIlZl43ZkIxnoM+g9PpUkWr+GrLTkibF1Nn51UbufQ+i/T0rhl8bIZzOmTWthbpDcSu7yqAwh5lf/AGf6V2KQT7RvYI8jjYhGGCrzgntWf/Y8Wi3EMkwTEbcBeodumfQIOla2nTpqmq/ZgGw8ZllJ6gDpz2IrlqCJku11h5YBEbddOU+Y3VSDwFA45ODj6V6D4Z0zVtHSLxWZYlt/ss2wo6vIuQQu8D7uWHbOOhweK86sdPv7vUoLWJCXmm8suRweduFXucf0r3DxDttNIurHS9tvb6NDi5+UEmONcv2wzAcnHrx2qqNMqMbnTeHNX0e88PaXpkTxKDaETQLhXTGd7Aj+I/ePbjnjii81bw8+lm7t5ZbS0051yMbeVwS56e3P+R5J4P0i+vl0zW/srRfa3lkRlHEaIPqMZ4+vbmul8T6csunTTyxutpdqBKAeflwQwHTr2x24r0YbGqLng++0O+g8RHxC9/bwNIFhYndcKitkfeQ7gWbBGDwo6YBq7/avhjVvDJ03VYLqz0vU/Psba4nAwPMAZSc7fueo4zxxyR8w/EbxHdaVrfhvT/Dt20NpZJGJNjZaWfdln5/ujGMdDkdBXuOteL7jxJ4atfCHinTorx2keRLuABQQ+OsZX746bgenGKRBQ+DXxZvLHwHqXgPWrKS7k8NGf+ydYtMSfupHLGGSLdlxk4jKnhRgdBXYaL49XxDYWF3qdm8N5lzePESIraLcUXZzl1cLznOMkDsK8ltbPSrMWaQ3EsFwgnUFQXWVphsDFuAQoz+Ppium8LMmnazbaPqxCWVyJUmlm+75KKCE5IxlsDPbOOeBUuVgMbxX4l0b7VezKrTPdvGrtt4ihi+UmL7rFyOnAx16V9IapqvhfxxoGlat4fZtO03SbJQIYFXdPIBn7owuF4+d+5Ix1NfEfjLVtOtNQ1WxtfnhF4y2oTLosRJCfeznjBHOen0r0/4e68p0+/8AA5u5YBeQiW1ltQGYbQfMiK4zhskjkencU4TA90le4v8Awz9ph+zMstmshYfNyw6E4wGzjKnn8uPCLTVNL8V2tz4T1uGWS/slLxzqxBY/KM8Y4HHBBycAeta2m2C+AbzUNQnuJ4dMvdOJlWTKM0iN8iKFz8xz8uQcDPavNYN+na9NqlzK1ol9ZuFVcsyuzL1wB90DHHHpxTAYnhrQvDtprMviq9m+3tpyjRI7g5TexbciYBG4EKNpGADkdMjsNC+JMV/prrdaYU1G7h/fedEFt3mjUqZouPlZhzx91uOcVyuralBqD2spZ2uraMIS27amxcLkfdBOc8dTXtfhbU7KXRoZIbGVolxZfPIJNuMHPTgAHOQABjtTQHxd4Tub+28QavZabceQHtYraQLz5oRmIzxwMN1yMY/L17Ql8jX9J1SdWSysLlAjdAWVScAen9K8u+Hv+hfETxVp0wUlI7iwXkYEhm+X0xlVIyMV7pbmW0ewtrfekcoGIz0YYy3B6denFRWlZoOWx6XdajcSaxpE+owDR7a7v4VeJB8wXcN8jyYxubI5wF6ZyQ2MHxZfG+8f29poMLQK1tcK5IbEsEhI3sP+eZOR6FeOK5pdTuNZvZbizjacQStEm9iVizhTgHhd3bH/ANaoYtYbXPHmneE12+e8LRLKxHyOFLEbgCQML0HGfeojULTOt+INxptqul/2BpsUN8wMUMyJtuBvUK4yOdpX7uT37V6BomheItM8y5soFFwmkQx3MhKr5k6YZ8yf3sMevHbgDIlu5vDD6pZeKvPAtrNNnkt2IQDCjbuO35eTnPYiuUuvEs3iy+1vw/pH2t7W3so7macnywihVbDM2T+8TgDG47cZHNap2GZ1/wCL7lw32G3gj3DIfyxISxIVSuQAu7qFI49BWRHdpo2i/wBn3F9P5VpBJJcTnDFixBEQAJz8x6Z6HG4Zq/b+A9ctpdMlE37i5ypZFPmAAZHmKTnB5yRgDj2NY+s2+iT6dc2LTiOaGXaIWwSDxucouDggcZOM4HApTYEOixltGhucsj3fzSSEneVIzgenpXSCBrW2fZKGcDeC3UDsfy4FYegxpFbmGMfuYmyGcYHXnC9var11F9rzbOxRFxuZQGJA54Hp6V5VWWoFy2ld4I5LthGC4YHGeMcDaKtXD+dK9y6n/VklVOfw+n8qqoyMdvG3+BcZ4H07VcnnfesUQ24j2sceq8D+uBUgYqW8s6yN5J8ofJgnOSO/HaqcqmKRMcMvQjooIxtrUuFQQxwiTZtXIX+Etx97HT6+grlZdVtIIvNuWYDd8i4649xwP8+lQyGb17cLOkaRqdsfPA9MdK828XO8NhJeAMkYOxJJDtLnHIQf7Pc9K9a0fRL/AFyXzNMXdEiq0jEYVN3QEnv7VLqvhzSNTK6Fq9t9sgiyPvYOWIJKkAbeRW2GpvmUug4xufKHgWH+0NfWF089sM6ovBAHLA/iBgn9K+ubxi1xaPsyWSAkKMrwh3Lj17+3tXB+FPC2i+HtZ1G50+PbdfNCzFt22GMnHqPm3cg9Norq/t1zbxPsOWcLGO4zgDd+S9utdOKknqNaaDtRubYOJHb93HuDkjg4HP8A9ejS9ThuIPOiDsJnMUKONqN6M2SPlzx6f0yprdJbZLWYj7P5ySy7huLKpyQAOfm6YHSrllqs/hebUrhbJ7i8lxbabasrZ2ndznqEUcvgjtnqK8PEV2nZAjzfXNBk025D/wBoyXFy8h3y2fzpH8udnGCMMeMDHqAeBxvjyf8A4pzQ7P7CY4LjXLVm+fashXIO8AAISvTA45Fega/LFoem2MOqolvczb5JGhffLGUwWwBwn3s+wG0+/hniPVI9Rv8ARZo5zMF1G0AiuFwSV5B69D0Iz0xzVYa8veYmdd40sLi4e8vLKSKW4wYmRQQPLQbmY/TaMY/CvKoNYtbqCPzI1cPlGbo3AGD06n6V6X4nt7nUJXmQoBaSZef+FNpByrexAyOPbFebazHb281lq9jJIYLjzXlXjCSKUBiI4A5ORkZPqRXVTRJ6DaeLE0jU4Ir8eX5tsse2LgJudSrHJ55Bzj+lcX8UrCRvF97ewplWaMKwI37wgHAB68f04rEER1bXIYWKLcXlzbopAx1dRubrj5etd54rElx4u1aJEVfs9yMPgcBYuV57qeeoq0rAec29s8VhJFIQJFUl1ADDnqpb155HbIqx4bAmk+zM4fjzFjZQOvHXPPJwBUuofZdNi+xxxENcZLOMkYHuevPoeKs30c+jaZZakF8r+0I2trYAfLIsLYZjwcbW6gHJ47VoA7WtRkVZLWXFyYAALf7sKFv9hR85BOASO9YNqJr24NvPtREZY5WU7CftGVGOMAYXmkmh3rbmfP2ggzyN1bJx97pgD7oHYY/D1LwXpXgnT9Mkv7/V2TUJZGVVjj/1AwRl8hg24HjGABx16NaEylY4q+t5YLmNGj8uTo0eNoCrx07D6/yq0NInuYDO2IxjBdx8u0cgKMg4GK1tWHmXW+2zOtyoYNj5GYD5tozuwcducDrW3p2s6Pb6dcahJB9o+x7UEZ75H3s42jOOMbiMcipbsHMczaWdu96VnJlgVfnCK3z5PPQcqMY459O9VmSSCW4tbZFggDYMj/3R2yOOPp+VekXFx4TaN7qcyl5LcNbvEPKEpcZ6EFVAG3GcjqcZAryLV9TMlmI9ikh2RESTdkDkFiQANo9OuecdlFjTNDTprSa4KIp8wRnBbs3TG0gY49vwrqL+zY6BDCmoG3mkmLGGAHLoOOSCNh6kEjB46c1zVzFZ6TbxW8My/OB5ksa/My+ueRg8YHTsc1izXuo65qiww7bRbdAFKqECLkDr14wMAY6e1JwuM6xbVLiZoowgkSPzJQMF8AAbjsAAXntx7DpXs+qzC3s116NF/cWkfllv+WjbFKhAeQMnGeMenSvDvCWy7ur3RIstHqKLDE7rv2yJn5ueO3rkE8e3pXii5is7TT9CsZ/9GtAS5kyX3ZxuLHAHQ4GOnQVhVWwHKeKbuDVPC1jYtcf6RHNJPcgcnd0G5s7icN19AB71xUNpY6rrtjDIWnUx+UyxEIocZwemNnJGBjr26Vrra77K7vok8uzLPCrkff4zsXsFAHX0HqOL/gfxBc+Hb+a8TSLPUftBQxpdZhlR7b95GYGwQvzD5h3wOcCrgvcuB0mq39wQDcbo5QjFw6NujVB1bjjjHXrx61nNf2FnoUyywtLcbhid8yKEGSO+O5wBnIJBxxWheXVr4s1C91u9zFqLK0cmnQPu2sRgLngMowG/pWBdybBFYXkPloFCSc5AAwOeOB2+nQ9KUQOO0sQeIPENjYalOyJI/lxEKpKykEx53A4ywA6fX26uCzd75/tlqtukcn7wD5R5n91epZB2b6cVVisbW+1V4rVY1jg2sBGQJS54yhHIx3PYY9q6DUfttpA+oXUDlYSp3suVXfxnr82COe4rRy7ATaboy2F79suoxcG6lRWEilgh5LMgXuoACg1c8QahBPDdaVHbwvc/Z2RXkGI1fKgHG3GA5+nFc5b+I2kkljWT7PcssYVl43b87gRx93AIxg5qqtxpZlgnuXine6VVADbgAAuCflzkdCfXg9CKiwHIR24FrcX92CJWTawePbHHjBIBHHzc9vfGK+gfhde3Oo+DNSfZH5YnJjjhHlqxHBAUdMtsPvj0rwnxfNb3sD2y3FzHfpIYki2rFA0RK72JCjgY4ye4+XHNevfASKMS6p/ZmJbS1jiMsTZPlr8wYnIOSQDyBz29K6o7HVhPjO/8Oajp2l3lxqNyGn8233bYgpaERDClicA5UnHTgelbPj+FtTsLbVrRC0Oo7XmiLBmi3gAldxwAM5I6fTqKmseEb7SZv9EVbiN4fOjlt+CyMrAfL179vSrWoR3d7o8emvCZnCtC+wYaMy8Asuepx07joeKuLPWPk298Larb25vYv9JWE4bb8u1SMIeuSD37DoPbj76eczCKcDEeEK4xz2z+B4r27UtSCabf6M9u0c7lViubdC7rJGR/Acen0yM4615Lc6WLaJYrgmOblnVuDtPUdBnPXpx9K7qbOKcbHnWqqiPKyrjaMnnr0wPoK++fhJbx23wh1HUFUb2lHlHptPybfyzxxXwTrSgSEvwjHKn/AGeP8K+zfhfObnwdp+mfegaXzX/30XgfhnNPES9wrDR99HqV3baNr9lLY6zZpPtUIjE7JMrwCpUbh3OMYA7cYrK0rwzrumySX1pc3Os6WrEojIXnj2DOA5z5g65AAHGRjJpLL935zjdukl8tefmVTz1r2TwFqc8twlrckfuCLpcDeVMbAMQWx06gV5vMetY5PQtc0SMXEd9qK2qR7I5YSA8o35wAoyCuOSVzgciu41nwNpWo3ovtNulgZ4VBjLAqQMfxcDAXsDyPpUHxH8PaNq2ux3dpEbbVLq280zYChy4K8p3bOOfvEZB+6KwIta8ReGh/ZeqxgqjCKG5gAWAc/wDLRWwIcDBVgNo6Ho2MmM0bjwbottaXF2buP7RBGy8RlsF/lHllsZ3A/Jj6iuUi0+CwlkNvGfLuSonYMSXUfdLAk7ep4HH4V3ckWs6o32gx+ZEscfk8A7G2gE7go+6w6dPQc1kXMWr2W5bm2aAI6qTtH/LQd8Y+vFIuJS+z/wBpRi0lJit7Vl3CIKjM0XK+i8NgY9+g6iSDSrC0sY/Kz5Zl3wRTD5gBycqBzkjvn5e/SqGpz3scK2tuEigHMiqNsny45BJA/wDQRj07Y+hz3FvcbJpVvp2O4RRkJsIwDl+hwc/kPpWFTSBqt7Ho2lXF/fzwppyqspX+JjtKrxtGOwHOORyOBXzJ+2bos1vYeFdSuLgTQpbMiheQXO3jPGMYwR6AdM19AWDXlrOBZfJh1dTlQUlAOdoOQ3H3h04HpXz1+2XrMepJ4NsIC32d4LmU2q8yoE2KrMTkk/zwaeW1+epy2OXHxtTPjbSIPJhvJCBtA2ZPTIY1n3UwjvrXYSrRGNyQMEYIHFbdvGkVtMp3kSHiNeQcNkNntWLelhc+YcKPkAx14avojwT7R8AyzQtZSQybkE0yOU/jTGTx6ZxivbxALEC6vJAqB+ccY9NvtXjXwhKtojTld3lyHB5yFY7T09cV67qFmurwRyQjdOkheLzMeWemY3QkEggDHTnuBk14tf4z6DCxtSRMWuIid6rJtJYBuynvj0rM1BL3Ur1ZU2bEiEnlFQyttYELznrjk+nFbvh6RdeMsd3H9juLZgCu7osuDGOnGc46dunaufvLWMB2nk8iO2dgUjJWVinDD+WO9YnQadhaGOK8XWZcxXw2+VEA8aRsq78sOcdQQOgXI61434/0CPSvCOtobxZYp7ARwYUqTEsqEk+nIIx1H04HpHhqZ9U1e5lnltorOynG1MMjOw+62D03DqDyCMY61xnxb1N5dB1eESJPZz6PuDhNpjw/3V5yR0wT647VtQ+Ixrr3T4dRvMkgY9CrP8oyq+Xn5R1OAM/hXofjDWLr+wdF0IX7PJbrNczwpIMw5Cq0eQT0xgfj0FeYQ7/LjRSA6lffGScHH17d6t6lcyyhpWWIHGxmQYDKucDb2GT83r+le0oHhJ2MoZkczbc7jwT/AEFWWVUba2AAOnoR7VVQAswzzz0PT6CrB43EYVzzn/ZoNYj1RRg5LjGPanJl3HlhuSMqeKTk/uwM8ZH/AOqnDcMqx69+wwP0oLiRSruXn1O0D9KkD4QA8EHGfr3pW5GTnpn8vu0xUchs/L3z7VoIgA+YqDn5Tg/0qncHIz1zgD6f/Wq8xwA2RjPQ1QueBjIyvf8ApQYs66wh3QBWk2gKf1/kM1c+z2yL+85HOefbr7/0qGCQeRH5RVhhRjgZHXnP9OlaCiYFFQIGIOOMnjr1/pXFOR6tNWgiBbaCWQDd+np69qn+zTMy8qNx4AGWCj9KnjjZXyVZsDggd/oBx61KsgBB+Y89Rxn8O/rWPOjosUxafxvzkdSP09jTBZlsfKXBGPlOM49fT0rRJhwGLFNw6e/+Oab93JH8K7tvQc/1xU85XKZ4sJyPuuSTjjA6dPlHtS/Yr3kKM/wrkAHFa/muinZxsAxx27VYDmQLvQgqTk5wOPSjmYcpzxtLrBzJHjlRkdB7emKTyb0ApGFODjJIO739gK6Vnt2jO0DnqSM5prwxkgFcHjpxwP6Urj5TnEt7jcTLGuRxjsfYVYlhk8n5htAH8PQex9q0Sq5P38rwPrnpUMnyE5DbTxgnk7uwqWHKWfDUUieJrYsVw/yIo7nBH6Cvr/Qtpt4QOV3BSf4enf8AHpXyT4ViaTxJbq3HkRNx3Y4P5YGa+tPD4zbxkgnbuIzxwcEHHHPSvPxexth9zpk8s5jjUIgPGOWJPX8Ky7KxuLTzTMeGYYBGMDn+laETncpA4BAOOuOmPwqrPctK2Zdse0CMAfxY6AemK89HYRRkm67YLKBz/eP6Zr5v+OSxjUJHAAKxQeWc8K3Hb3HFfRZHy5x/EM4/AAA9eK+YfjRK9zfRtGPviEMvcbV59x6104T+KjOt/DZ5JFJKsbEMWXqT93b7c9fw6VbedlQF0VQpBxk5x06dh71RiZs/Kz7uflJ/keo/yKmEGVLOzZHcfoPc+46dK988yI+QJkBRtGcnHYtx2+lJ1bZgL93HH4Ht/OmiEn5muD0x8w/XA7dfpStFcodm+JiyglQeOuP6fTNBY9pFb5mAbPy9OuP51I2zI8gbFboVOOozwO1VXa7Ay0SnbyRnHH+FSfviBugRAOQd/UfXtQBKNi4AHy9wOoI44+lQTwxo4mRys6chwSOcYGPcZ/TtTA8isMQyEquCuPTgYPpj8KeJSeGhl9/l6f59qAPd/BHxSLqmjeKJFP8AyzS6b6gAP0/76/yPeY0jnAdGDo6q6MpyrrjP5Yr4RkQKokPy5jw2c5Gf5e1dv4H+JV94KuRp96JbzTCRvi/5aQE/xxbu2OsZwDjgivNxWBUvepm9Gs46M+sdrxxZkIVeijqSMcU7aoUdduMEd+P5UmmapputWUGo6U8V3ayL8ki8c/3SP4SDxtIBB44pGhONp+8P73t/9avElDl0PShK6IJr+OzjBnEhDjDbcEgDpgnpVtJMlZbfkqd5PueP1qAYwpZVIlTBDAHHoRTnZnGWGVU4GPX6VBZb1CC11KACaLdkhV28sPf8K8U8ZeA7e5txNPApZDtS4j+UnuFbb2PcH3xivZEfDbt3vV/zIZV2TR+aM8noCeOvpj9P0rajXlTd4mc6akj4Iv7G+0ecWt9EIhICY5eCjbTjgjoOOnUemKjWRG5Byfv/AIe59K+sPE/gKyvbd/s8P2m1YktD3Q+o49scYr5u8ReF7nw8PtmmedJYgFJFfG6OUAjB/wBk43dBgcfX2sPjFU3OCVJowSFwRjhunPbPPSnEAjaozsfg9MEf/W9KgjlSZAIn5YdMbRu4/wA4qXerKTtG0jao9PfHrXYZDjGW3FWVfqcD6U8B1YfISD0X2H/xNI2FIZ0CLj+VNxtQ5BAYZ4Pr0oAWMf3wDzuGP89KkWAMY9oGVJJPYqf5/wBKiBUqJUU7ugX07cf4VIjLgL3X5SAdvI42/VRU8oDtoHzCPkkbV46fX2p6gn5Rkts3cDJGewphVXGMfKhwF/iHryKlXzUPmbsEYHC8+2akCPaFPOT8gPuvH9f0pAAjAYKhD+vbA6Z/Cr5JwojzvbrnDdOvB/L6UzaowwZfQheBx9fUf4UAVl27cK3yc4wdob6/5xSF3dicB24A7cDv/wDqqR8AMHAJXpt4A7Y6dv0prrj5djZ4IJO7k9PwoAi83J3SKuDyyg5JX09hUeHjwwYleTt747Z9zUjsgDsi7tygFug/L8K17eDQY7Bftcsv2p+EhjG32PJBHTnt6UASW/iO6a1SylVDbbw3zfeAGMqOmBn/AAr0688O/C/xZ5FxpGtSaJqcg2vFeqVBdPlyG4G1scc5x1A6V5xD4gsIDFNDp8crouCZ23BjjHoetZl/eNfyveTJEnnEfu4127T0469gM0ESRLfQ3ekXMmn3D2tw8DMrfZ2Yx4HTDEAFSMY46dapLOjR4Me05wMMp5PK8c9asM88rDzGDLldw9Ao6Ank9MVa07U4dPhmtzp6XKzOMlwMjaDwOMggHg54A6UFFdXV2CsmSByPbsRx0oLKefL+b+H0P9OPzqqjx7FXc0ZHzfd3Y9enap0dVYMJNyjof6Y9aBlZd4fMeeF6+p74z603ORt3g54G3GMEdfbFaBkV23Mocbdu38eo7UoKZwFDMg5ZR0HbtzigCgfm3Pj7oznoNvsO/FWEudM2BrhJVcDHy/dYdiR6fSnrZPIHBDnopzjBJ+np7U/+yZWUDG0+WACeRhe2KAKMjWEj+XDGwYMMknsOv/6qIxpx+RkMu/7siHBHHAx2I/Tjir50a72OhZGQjudvA9cH2qL7D5TAzIm0Yzt+4BnHAHBx3oAqLBEG3xFVVAq7G65HqO34cU+OSJB5itE3mHgEfLkfl/KuiMFk1r9lfT4XfO5XJK/ovoP/ANVbl1qPhN7G8hl8NE3UsDxQyJIu2NsHbJkYJbcfTgKPU4AOEdmYlip7kc9M8Y9vrUbDaG3j5VHQ8A++aVraRUXdkyY5OOpI9PUVLiIbRMhOQOS+ORwOBTRmZGpws4gAAiJYsQOPTn8qJNiCNPm3ngHHBxwKJ5oTqEiuG2xKI8rk896e0g8vzFDbBj7w+6fXit0c/syu0A/gwEJxz/DjI/Gm/ZZ0LrMvzb8ccAqOKmJQso6DIHTPPbFTp5YRQWOWQNxz6cmmL2ZQEDts8xVTjpjoPSp4POiVmVQW6q39KsKqD5lcSEHA46Ht+lWA6Ij+YCQ5+6PTtR7Q15CNm3BI3YoMsp9MkZ7/AKVnyqnl/N827AC4xgf/AF6vTlZpCEA2OAigjgn6+1QFMn52CqoI/SsvaPYSguxBIi7ThOec/j1H5ClESOquRgqMY4YEEdc/WpVG0IgIPGCenSkwQyscLnPsCMDH4VXMxckSSGKOVEG7nO7C8K54A/H6flRIrwHcEbn7u/seOoHJ/wA8VXeVGA4O1iWbHUcY+X2HHalWSZyDz8oHBB546c9OPQVJQ7z3DfKSzKMNj+h9j+lTR3DzMW244/h5AA74/pVGTzPLy7HY3OQMcjoD7elTKCrjJ+8QQffHX8B2oKTNAMjFUwvGGAzjI9Px/WpVLrvjjIyvGBj5R2bJwNw/p+VBgpXbGOBgtu4yCOAMdf5jHrUJlaKEoQqr8wweFG3nj69/Xp6VPKUbKTStI0w24QdF4zjt35/nTPMwBtVtv8WSVyfX9aoxzMFLE7cdvRiOwzxzUiyGTCbw+/K5Axkd8dqhoadjRj1FAoSRN0eOVyAR+H+fpU5ktJAvKruA+Uc4Bxwen8ulZizSjny/lU4JPykY/wA+lTny3DIBjgEOmB145HfHtS5Skx7255aCQKqOQBkDHGMc4x/SovKmQnYn3TgKOSu0ZK//AKqgI8iQDhw/TdxtwMc57n601Mx/LG+ASQnoOOTj/H+VUQWmLriB4iDFtG4DII7e/H+fSpQHjydgccj1CnsP6e3fiq8d1ceWDJhlHynqp447fhjpmj7UhcssYAxgMMrn9APzoAlaXEjMBjYqn5Rj5ug9f58U4EiUbxlo2UexHX3yBVf7U21FKBeD0Hbjv+tSi5VzlieAR7n6AenegBrpG64UY2Bgue2fX+lNe2TOB87BQAMDH1/CpHMLAB/rs9QMdD3HPApgEci/fACcYbg4wc8D9Ov5UAUgn7ovtGWXGD/d4/DHpTjHIrsVz94BP/ivTPFW44/NDDIZUxgLxkH7v0+lOVNyhV43A4Hrg8n9OnSgDNcToUe1BEqPuEvXBU5/DnGOlelL8RlWNhe6FBcsYTDK6zLF5iOoDc7cYcj5lC4GOK4wQgl1OERuOuCFPpx37CqqpGwJVyihjj5c/hTRLinua95rWNOudOsY0mS4thEVJD+U3RtvQfdOQeTnH4/oR+zfa7P2fNDeQl98+pGIccGaUxjB9gDx/gBX5m3GYc42TKnOdoPJ6gc9utfqP8D4WsP2cvCoDNh0uZMrx/rLhm9P4eKc/gOWpukYMUGFUBDvQERnjdtzjA9sevNTR2ChSMBfnDbcZCjpnB9uwqxCPMEZjHQYLAcn8D+dSqsR+R8nK/Lg8jtj6ivFn8R60VZHEQX6Pfi1mjAQbkDZxnuB7HGPpXdW2yJ8EckHAJ5UdMAdhWdeeHbPVGFw6GORjnzOCwIGMjHv3rWjiG4AfNk/KPT8/T3qGrFFi2/dXkUaqwHzfex6cYx/npXx3+1RIT4ys7eQruFuZdxO1d7lAD7fdP4H05r7DskT7cm3j58Y5xwPTHfHavi/9p2SCfxtYIpViljIgDfdMaufL+b8Dz6Ad67sD8fyOfE/CeAJgj5s/NwCTnk89KuRBGgxjaxLDBO7+XpWcmVGCMq+0qemQOe3SrwYjGDjGdoQfdyOP8K9VHnlloZNpwpbbk44Jx0xj9fcVBtCKsmz7oyeM8f56e1SpdsAC33R7bmbHoO3uTVmYrKjMG8v5guAR27elAFXKbdz4YfTjbkBcfhU/nMoJd2UPjb/AAnJGCKgWMLJiVhsPGR74pioSB8uc54Hb6/jQBc+1EMC+Tng/wC0VHpUQn3JtEfJGOew9cGquOflxnqm/oR6nHQYzUzRSIpGRgHr1Oe3+fwqoiaJw29Aj4OD2HIXjp6Hjt+NLHHFKxdFPIHKnH4D1quyMpVfKJTcC2QVOB/TH8iKZt2FmQH5SRx15HX+VUS0SSCN5v3XzFW2sclN23HGMdun5+1V3+9ycsyBRjgqM9AOP/19qe0LOGBlCjCtnBz+VAQr8o58vjnGQDxzj8B9aBETIxOyJhnuMkNjHtjj8ueKUdTuRh83JwAMY9vQ9s8CpdjRvI+AwI2/NwADnOent06CoPLRVHlL8pchieiqCO3/AOrFABnB8xG3bBkjop/z7U0+ZENwUOoIYP0/+t/npThll+bnaf4uBkn8xx6U6EeTtAT5gDgg5Htx9OKBNDN0aIYlZ87dysBux24A7ev+caMd3CI1UqMlcg9iFHQ4z0IP4YqCOXAbK4yucAYwDwOO4pSWx+7ABB79QOOR269BiglqxL5cbnNuDgDO4cdcdMUm2JUZpVCgAph+MdP4apSYIQbNo2EMUHGSRwT2HvUm+Uszv83GOCB93HOR1oEEgijQN83lkZwvt7+/YUwiDcFXdICOCnJx6f56VKssmG3tGnUkjl+3QdOPcjFNRmyPLIj6bm/hyemM8n6DAoA//9X9Lcd+mO3QcdhjtTgvZs9ex9Pr2qQAfLjPJ4yPT6elNKn5u2Bz+P19K7DnGY/gYhWXt6enFDDC7F7jHuSfp2p5Chmbu2OM9MfzFLgjjGBlcZ6k/X60GhH19P7uD69KkDKDuzgkY/LjFM4PK8k9c+9KrY+bj+nHagzHKcCRVZRhemOuO/4U/njAzwP8MUxTtRQvAXr9OtOx82OM4+70/wAigBVyTjHG30wPp7Y49ePSk9x0HTAxgfjS54BA4HOOtSK3yCIKBuzuP19OmKABSD8z4z29OPT86kwfTIwB/n8qhA7nK98Hr09akzj2BA/yKAHqCi49D/nipY2RXI7rjrx9QDxmoMY46Hr/AIGnBgjO2ApO0fp17Y9qAJV+75WPl689aZzu7/NgHn09OKMgYUgey55yKQ/LheOccnrj6ZoAM4wx/AEfy96TPJwRz0FHC7Nx+dWyAPT+XSowxXgfdYdPr2/CgCbIHtwajB2srdOfTP4flScKMdMUH5VJBHPOfagBwC7vLYNzjp1/H2pM8A4HHtnj6Uilc9h7en40pzn5jlQPw4oAjIY9wc9ePzqM98f/AFx2pzbXXGeoAHb6Upz93k8dD/T2oAiPX3xSKoxuHBx+Qp3cjpSYAx+ntQAAdAfXijHT0HpQPQ9QP60ZoAcuOh69OPfmlx8rArklQODxz6fSmr1A5HcUmV24JIOSPbP/AOqgCQ/eVcbVOB16HuaAxAzx1xmoywPHT+h/+tTgTx7HIHvQA9cBdi9v0poKBePp60ufQe30H4UAdxQA84Crk4IwR6Z6dKdxz3HGf7v+RTBkDj1zn+X4UnIAwRwe3r06UAO5+UHB9cDoKTK8g+nbvj+VGOMYx0FLnjGeBk9OtBoMQhV5JGSByO3QU8Ag7fwxS8grn2xSKAOOg7Ae1ADgO+MdufWnpx9zoBx25oC4ZTjB6ClIYjjt6cUAIuCNnXB6AU8dQ2M89qBnaCQcdxn8qd3wcc4x61mBKD0C4BHAHt9KcBnA/LFNxjrj/wDV9Kdx25x6elaGY4dk4GOmeKdzux/EOQMfrSYyfXPXPNSDccY+7vGcdcD8KzsAg9sDj/PNScjHmDB+uf8AOKbjOR26c9PwqQcdM9fun1PoKDQABjk54xlam9Q3+6M1GOvBAqVegCj3C98j0oAsxgnIHP8AgKlU4A29j35xUIx2Oe+Pr2H0+lSDI5kbrxx/h7CgCdQcnv0x34qUdB7dulR7R0A+7jGPSpV5wevHpQAdsDjPWpR2z/D0qPGMEUE7Wx0+lABI6Bvl+Xpx29vzqrLJglUGVOWB7dPSnSN8pGfmzkY9O3FVGYDgjGR9P84oAryu20DtwD9ardvbPTtUkhPy/lj3FREru9gQaAH9s+h/T6U70Hv/AJ4pvrj8Kd3Ht0oMx6jjJ59KlVRk56kAUKrLgOOe44/D8qkQ5GBzu6D3oNBqLwMKRzj1HHt/SnbVBOc4xyBxkU4HygWBBwMfQioy2MZwQPSgAyvDfNx+BNNGVyTjp17U0vjq2P8A6/r9KaCF5AznI6c59qAElcMdygdAOn8qYA248cYxTm5w/KgHp0pgYfwnjNAATg8/3fw46VKOAAOOPp9ajbnjH+fanjleRxxg9s0ATr7d+mKcD06/h2xVcnJ+bqmCD9Pan+YeOe/ToB7Z7UAWvUj0zjHpSH5Tx7YHUdP5e9R78KByMc8cAYpByAQR93HbjHsKAJQf/wBQ6/5FMVV5wQevTqf8MU7Ixg+n19qkC8ggYyAMelZmYm3AxjjbjPt/9amFc9iR/KplxgdOvp0HpTduM+3YUGg0ZCkD5flxk/pilEQ+lKQABx90gjbzipV2jd0OwcgDn29qAKMsYj7FhnBHtVRgrL8oOAOh9Oc1o3CYXpwBWecDPPGe1ADemGLZx6CnDoMgAfQU37v3cdMZ/wAPSlT5+APx+lAD1PLc7cED2NLuI4Pp2qJTv+bHXnOOtOUc4B5A/wC+aAJDtPbGeB74puNq5GflweBwKUqoAGcnr7ZNJhskDg8cfyoAYf7no33e+fbtio/X1H6VIeeo4zzUfXqR7/8A1qAGgEcmpFAyOcD6UL8u1gMhec9uaeoA+oH86AHjHQY3E5Bx1x/hUbqcEHuMU/IA+bpjnHbFQSEK205Yj0oAqnlcYAweKYR3H5048rhSOPTpS4HUenagCHZnj26eprOlwoY444ODxj6VqMVUk88ggAe9ZM2GA+bnv7be1AFPr/Qe9GPXnNSYx/npR04HQdvStAI8Dr1qB1OPlH41c46HGfT6VGRxtAx9KDMpY+Uc0dzgdOPpUrDHamsO3rxQBGE528Z6L+FVpMEHPr909j7dquHbwDwBwMfSqjgcZHIYfp2oArtgctgDjP0pi8ensB+lKRhh06549R/Sk2txj1yO1AE236c/3vX/AOtS5445B7n29faoxgc8Y55A79+KU9DyPT8qADg/d6f54+lBOMei/nThu3ZPPzDjvz/SmEEDb9frigBR83C9Rn3A/H3pxyo6Zx/n8KhCgD06A/hTsbRgYHAPsTQBOcBQevQev+cU1uCMcAe/X04qLgYyOnFO9/Tj/CgBrKB1I7/SqZQfdH97jjnFW+nU4XFRtnOT1/lQBTKgYx3P4jFNByO55qwR2GRg549fWo3BbnOME9uKAISoxuPQevt0qm/rjgHPPP8AkVcPGOnHpyKiYfKTuwcfp9KAKRGTyTnjn1HbFNwQueD2A9qsFcggnAb+6Ofy9KY6gcdCDx/kcfSgCP7p4o6n604DIX2OM+lHY8dO/p+FBoQgDnpn2pcjoOCOeKk5Urx/tUn3V+UYwc/lxQBWIwuFqNh39PwqdickcU3oQRnH0zQZlYj6ioHwfTjt61aPHY/h39KgdR6Ae1BoVe/9KjJwOcHnjjjipn4HJ6DOQMVAeOAcD9PagzF6delRynAA7f07Gng5A/l9KjkGSW57fl6UAQk8ADp7U3jkfh+VPPGDjpSDjjA/KgBp9SMewpM+2OnHWndBk03HYcYHH40ADYxj/IqI9u9SdMDIHbBqPsP6cUAIf8//AFqYe30p/wCmO9MP+e1ADab6U7+lN6UANxSelOptABRRRQAUUUUAFHsePfFFHp7dqAIyOMfyqE8deBUpx6VF9OlZgGfWm+1FKBmtAFFOPAoA9qUgdQP/ANVACUd6SiswFFOA6cflTeO3FOA9sUALTsfhTadQaEqjAqwnSqytk1OnTHpQBJ/+qm0uabQZi5qN6U4FRHFBoC9Kd7VGvSn0AAHb0p45pBTulAC0U3NGfagBw68U4dKT0o9KAH05abTlrMB/pijvTaPStAHg06mUoNZgOooooAk5py9abwOh4oBwKAJegpvWm9KXB44oABnr1qZfTHvTQPbpUw9KAEBPbjFKc88elH86T2oAY1X4yHAPXHH1+lUzx0wPrUiYB6flxQBoxNu5wMEY69K2rbCovOeOv/1q5rdjAzyMcYrQhupIztk6KefxoBHQeaFwM/geKkjlw2efwrC8xZGxjPHGeBWrbj5OmcfligDZjZSoC4x04psnQBvXp9OKSL5FOO4pzEdvlzkCg0KL5B4yPT0pqvtOCpHoKtE88flSFf0oMxSPlbj/AOtUgwP4eg4PQCmgE/h17UueeeeOn0oNCQNzinFhjHrUOc4z07UFh9aALCdeT1qYjH4VTU/Lg+tWx93rzQA4cU7Oec/h0qAOTxUobsR260GY+im/yooNCTNOzUOadQBIOadmowcdO9O6fjQBMj4Nea/Hf4fR/E34U6tpkUCS61psBvdMlA2yrJCN21XALKrYw2OSCR3r0hCOK0LS5aCdHHbsehHcGgD8HfDt/e6bGItXSV45lIDphhGx6lQo5GOR/nGrqP8AZl5FafYriQ+Wd0sbqVAIxjP93n6g8YxX1v8AtdfC+HwZ4lsfiZ4cstugajJ5V/b28ZC2t02cSkKCAJM8ksMuQFGeK+b22ahpouI4Y03fNgfx8ZPPsB0/LtQRY4kRw28jzCVd56KG2qUP8J749cVa+2xlI0gkeOMIGZwu5QM42n3xW15mmkGN7CMxyDDsVyQQOxx9c4qpIdLs8xwRsVlc7QcqpAwP8KBHFz6PB9ouF023ikjkQAQyrgB8ZOAQMAnriuL1fwbfvG+oSWjh9qqUX5ixXgN2/h4/CveTb2iwrKsCySEYUqSR253dsVBE74bYxdRj5WwefQ/rSsZumj5cWzaxkguQyhNxyrdRjsAehH6U/U9Nv2nXUNOmXJwdij90xHH4ZHPvXtPjPw5bG3N/DbjA+ZvL9Dx6dRXkLarHpEcgCrMp/wCWRGEAHTgdPQetTYxlHlE06S5t5kltSEf+IY6MOuB0x7V6rJPJqdpFPbXyZzsEYATLYAAB9PTP0rzKSCPU4xd6d+5BAPllvlweMk9OP5VHFJfNahtNnNteqf8Alm20qh6tgHqBx+fQ4Imw4s9bt/CKz2zWOv2c0FtcyhvPgYecr4JXqPUfRc9egrnZvhCDfGOyklEud4SX97KYlPXK7QqnGB07DArvvCOsS+IdE/sdNQJ1JIhJcvcL8zMmAGQDrjAPpxS6DrJ0HV5/+Eh1GWa0u1WB5icxRPnK568k85GNq5zVxNTy7V/CGo6MYrizILoPmWUbcsMc8EAH2rB0rVddlu2063uAolBLxKNquuOcKOORwa+m4R4Q1FmfU7tI4kAWFofn87PH3QCSenpXifjW8+HFhNJD4btWuLtiE3glEgPIzw3zHpkHNUBhrr1xaW194fu4kC3BEQyBsjC7txCryTkjHPasrxBp0ltbwaiIo7a3VNiFDlpGYfxccDjpntT9Mk0+8uWOqs87AFic5L8cAkfjWde4nv4bUuY7Sbd5XmZEa88+uKAM6S82/Z7uNjFcRZO1eRgDqB9BzjtxXqvh201JrmO7s761ktnjDY/1jhW5BKYHzE/5wONTQfC0PhnyPEF7DG0c2D++xvIfgHYwPA6121/a+H9P1Iy6bbwWMc8ISV1bHmq/zcZOAcsM4HoOwoAwNc0HS9SeXCwrtVfMaEfOWUDkAY6VwFlq+qx37aRqmG8mIR2yeUseDnCFW442rjBHpXc2N5ox8UDS7m8uFfyyIzGjLllxjzCF+ZSB268HjrXlfjOTzvFSbjLAm+PywT82xQAzDHPzZz1oC9h9/wD2hvvIHuxPG7gMrnaMjB+navOZSkV2/nOmxlxhWLAdB1xjtXYatqM9zK01zyGOAFHIUfhn9a5SW2kl82bd5SowYqQCT+IrQwbGi2s4JVVEaPeOp+7n6VdtQtr500YDYIIb6dfqKybueGK1D7d3y5A9f5UWEst95kZV96oqqE7BqBGtpeq6hfS7Li4Y267njjZjsySBwKGZDezwTxq8SEbexGeOPxrUjutLto7aEweW8TBW3r8mSCOoHrWDq6rJfZI2swC4AO3I47UAaolilJRGK7cKF6gj/wCt0rPnhS3upgowIwMbsZ+nb8KqS313bzLEZIYiGUFgBuGfap7u681Xiv1HXAkHysV7Bhx+FAHKapcQeVbog+829jWjHb3WqORLF5ZUqyEkcqegx3PH4Vl3FpBLeLC8mxCoHTj8O1eqfDmyg1fxNDZzQyPHFiYDH8SY6D17/wDAa0FCNzR17wcfD8y2EZiS6+zJK6RnLhh95fcjHauHvdT+yTRxASyKRnuFLAcf54r2v4k2d2bB9YsX/wCPF9sjOgLYzhueoO489K8N0yH7Tcyapcr9oSMbo4Q2N39BmszY1rPxNJY6dPZ6kN8N2jRNHjlT1BUg84FZ9k2natNBp97MlpaxSeWZz94P/QUzUdWs9Ru1/cG3VANySbSqnHByOuceldH4YtdNksoUdLe5kuJJJJVZgWRf93tgD0oA7Gz8W6r8PLz7Hp4SfToFJilZ8qwbHPoSue3et2D4t6xLHLJAkKm5Tk3DFtm1SPl/u9ffmvOdY8Wx+bHp1xbW8VpH8reXF5kYz3BYAn8McVurYaPc6C9+I4p8EiO5TjH93I42kfyoLN7Qfijf6Vuivw9+XkR0Yy5MO3P3SccEDp047dK9fsvGngTUYjcPI+kXZ/1iydmxjjrXzXZWHhbXraZdInlFzZgSywMCGdQecLwOMYGOa19UsZRBDrVveJEGYCNCNsmOnXuBjvxik0NOx9PXD6QFjWxu/PMwzuXO2N8Z4x8vb1PTms/TJkkMkeyH7VL/AKOzb8E9z26Een/1q+X7DxlrOn3UOiWiCczTr5cBX5JHk25HP3VxyBmvUv7dt76/CavZQ2M7QgKu4srMemHU7Txwcfd4GetS1YpM9v024XzbuwkVbaGGMkvbAAOrcAknnzPT0IPbiq19Y3N1PjzJZinK/Mrk7RtVs8LnbjqM+nNeUf8ACTXulRQ2ltaG7Vma3nAIPyRgfdPQ4HqABjFcRe+I5ptbNvaJNp6ool2iXndHggjHRj6dOAPekJysdpd+JfAX29pPEbXFpHp0myWOCMytNuzwcYKAHBOOcfXNeUylIPGf/CQ6TJcWtmf+PS5dGjO0/wCr2L8leqXmuwaw/keIbq3KKbee2VQuQ4+/uwoOTxwT0C/StjUZjrM1reTGKR7cgRQrHlYj/AxAIwMfgMZGKA5jH0qLVHjsbjUyZV89ZGacKpC4wFIya7G7ksrU2U7RrPE7yK0JPOc8EA9RwOorEj1h9rTJ9lvZ03+ZbHlvlODtAzt9s1Hqmr6JBbQ3qRhLqNF8z7wWJyvTGPm6elBRXs4po7ubWtYs1t7Obe0gUiUCM524CnPy8DOBx+Veda3olp4gK32nXElvC7OkEZPJEeckAcL0r0bWdPvdU8N3cMs8eZYjMIeFCmPDckfxGvKtCSVEeQvE+DvEMUmSpZdrEjoBt5z60EyOqu70WdpDBJm637YXjbKr8uMcH0rFEiPNK1kuA2ERDwvQZAx6VrQW019pdpc3aK4L7UjJ+ZyrEbvyqjqunPotxEC+yPy/PCNyEJJ449K55kkWpQObUWyPk+UzScZ+YDgAV5npb30F211p0f8ApJXY/wAm5I+ccjt0r1OC7iuQ81tKj244kKHcScYwOwqTT7K3KfZbKRFWSTzJAf8AWOP61zmZoWbTQW4u7k7pJcOyucgfn6k/gKl0Swub7Vr+HTYDNdyMI40j+XAxk5PAAHvWjp6PcXHnyoRblWAGP4cY59K7XwL/AGR4S0+7niinvXvFMckyfIQmMv8Ae4HQf5HBGncCidJ1Hwg8HinxXfRLaaZJ50UEKMZ5pxxHH02gEnrk47gDkZen66uqPqN7qku+W5Ej7FJ2nrtQEDnbx9ByeK9I17WLrSdAdoBKJdUiEYg8wNsilwoQKRlncHGO2Pxrwl0+w2MtoilJI3ZplHXeV/iHYY4HbFOSUTW1j1++1Ka2+H2lXFncGEw7oZth48tC3y4XucgEf/XqKLWYPEPhhpZrl4dViYqYGwVdQT0HoV+97+1cMb82EaR3Cg281mu/y+d+3jnscY7Zx3rPhfZAqQIWF5vaAE/6sjAXJA59ePSnzCMvWvAkWsadH4mgulSGGbytgB3qARnnpycHHoeucYv3ULyyrtjcC3URDa2CylRjnjqPz/Qeiyal4fl8K3NnhVuElwsMAD7mhGxd7bBvHcY5yewrgPEviS602ORBBBFOYkmUy7dqsR0ZSMY3Y/AflQHZ2/g7UF0TVLS5fy9X08xyraRkEKjAMoQ7sH5SOVOB0PNcldXetNA9tCX1GeHEkwjBZRGx2qNmM/8AAVXpycY4f4H8ReLL5dQ1nxDdPNqOpyW8ikxBJ2tkGCiKMYTaOAoA6dM1Ru4NTl1FodJV4L+5kQOqyfuhEBtUsOnsBUyAqW2jWOlW15KJ/wB7djc4Yndnnpnvz6VY/sCfQNS8K2sciC91eYRWluT8xSUbWJwP4q0tOjtbbV73TrqBnjhj3vE68K4xuJwTyR0x8vSqmparr2s/Fbwb4mmtPN0/S5o5P9CwXjt13eblTjbtAOM/L0ojuBt/E2zstX8S6b4CNxcXlwt2r3kkkm4xwA4IU7QBkA8EcfpXYeMtK8KyWTarplhJC9vsT5pCrqsW1QhGXXBU988ZxXJ/EQ6D4M8fza9pscssGsCG5WeUk4BIaUkHDcE9/TFanippfD7y2F23206v5bQohCbEXLEnPQjA4GFx3FbAYXiCPw7ZeFha2jJLf/avMjaM7vvbdxLkfd2gD6fpn6Vq2qaa9tE1yYbW5uIiEAGwsOC2exIxn8K6XUtCXxdq2l2ejWktrbYKByoRcDoWI44w3A6ivY9U+Gvgzw9p39p3ET6x9igZkYsRFF5akyMsakAvg4BYnHGOmQAfAXwg0/SPEvxe8SadrxeS21ea7+z7WEf+kR3GYznHGFB7dcDrivpzWNOtTrd7YxDyGsAIIyeWCEcMT6nnnHA9DXzb8GdL0HU5L/Udadkf+ztQvUB4Ms32sqgH97A5246+vSvTdEuH1e+kS6kbfHFsJZjulcEEbs5yucHnmjGboqRNc6jJ4R8OT2ltJ++uXZQyg9RgE+3BH51zHgKz1C38Sw6nOFAaMlZXwqhiOPm9xx/kVsazELuWLR7whoHnLecgGRG2MqB26D68dMVk+O9bWK0msdMEduqIoO3jKqPuZ7kCuWJJ7zLD9viuPEN1c21vaon2eyWYbPtM0jclE/3uOjHPJ4+asK0vr7w341tLfTLp2gkhZb/hXhmCxvgMu37obAGTx64ripnvpY9LaaKJrbSbZVtYXk80crxjpnopPrgd8Vu6bcX109xf3EfkraRKRtx1JxsB9Gx06cDIwKsDp4/EGqXFjcF7qaSVnMIkDndtlKkqi9FHyjOAOAK8ItdBuV8dBre7F9GsnmAShXVUYEkEphWAJ9MV7S3n+JLEx6efsDeRPH5n3dhI67lAwQ+OeP6Vz/hXR18O6J++G+6IBmcnJyW7HkYzzgd6OYq504VbewMUTjcW+7GOMDAwPYf/AFs4qtaBy8tru2xxgOR/fyOreuOB6cVcdAo85sqkoGcj8iPp0+lZ93a3Taj5FihmVo8nGF2xrjjk47ZycZ6Vwz3KNgXMlzCrwP5UfrwDn+I9OnX8PSq2n3MM8j28DM8dsP3zA4G9/wCFvYAHODx+lX7SxeaJ0WH5kO0LkLyBk4HTPPH/ANaszTrGKx+0N86+dcNJKrdFz7YHH+H0qAJrgRtO9vDLGu0EMp5XH1/zzWNPpCSuiSjftJEXHG4jqQfUVUt7+VvEDWO1EtUUu7BPldcDav0H869e8PaLbbV1K9jUDePK3nkKBnnPTjtRThzyCELmlpEy+EfD39n3C+ZdXTM4VOQoxjB/3cZx74+nMYiuLQ32CGhZRkdGBOOOv41B40ubhhmOYImxB+7GMpnoD1U5xwMViWk7x2K2wbKhiy7uSo7dBXRUl7NcpU7R0K2mSCAXrAM32lpAI8/KuflJx+AqhJK9vcLZNh+iqo9e56DiriRLArXRbMjkAHoM/wCFZs6A6mHGRsGeWAO48E/Qgce1efKo5HPex11jJbWha7miM0SnAKdUbGN6e4HoRjHB4rz/AFiW5157y+tLq6sz923nfaF2RqPvO2GBbHXdwcA7ulekzXN4PDLppio8o2rFwWG4ckHZyBgYzwfT0rxrxJNrvhbWv+EW8TeS0MkQvoTBahkSSQkiFdu1UxhuTu4bORnjhrQ1uaRPP59K1eG6S5S6gMs7EvcydJHH8G4g5HGBsG30Nc74nnje/wBG02AxQpBqK3G8nCyMqsQeAMFl4A5J49q9M1OwSyTS7GbfJd3LSSPCmH8sHGBx149K5jXvAt9Lr/hjQluYEfUb5/LdyQ0SRRgkv8pwqj5tvXAx6V20ZxUbMGi34j8TbpIYrQLHbRr9njtSd7OMYwyfzryG7uGm86Oe2xJNJ5ha5x5rluMKgAYY7dyMcV7n8QvA9jpFpJp2hSnU9UilS5uriF0GLcLt8sRqzOpO7cq+3sK5210BtBWG4FvC2oyqF3Od0oZuOCeM/p6cVpTrK17EPQ4HwzpN7Z6/pWoX9uVM97bRAMGDfvH2kAEY4HOBzXa+MJXu/wC3BbDNzJfmGNLXYzsqyGPDDPyLIw5Pyksc8jiuik0bUr3UdOXb5f2TULa4mG/bEu1wBsB5YNj3GcjisjQF8V6BrfinX45Uj0+C7lnmn+VisZb5jF0+ZVG7GQDt9xm/aJ7DKreHD4QXS7bXUk1C+ZBd6naFSUtLdx/qy6MreaOuMY68YwWpeJkuPiJdItr5Nno2jwiCIQ4KiUgE7I1ORkbeT3QDtVGXxJo88lzeWkk0n2z97I90VMxzxjahK7eOmenykcVRtbjUpEudcc28UckIiIUNGjr2LYJy+DgAdBwKQHP2emXNn9oa48yTcpjVF6bV6SE5GN3XpVy3sLbYJPs6HkhsnI+XIyPxHBHSoLm+1hr8Wfli2mmUHb91trbccnpzkeoYcjir2y3t5YrW1nLSQgeYx5hQqcdO7AngemD0rZEyLmoSy2Oi2MEMpgjQ7JDt687+R1Abvg8jjpWLLqM1zYGzsB53mclyFSJQOAqoAOwrTugfs10LcMSjLcl5T85KLyABnHsPQ9McVV0rRNW1+2lv7f53giEs+Txt52IiLyWYA4x39DgUyTD869l3QE75UGw44XHZgM4yuOOnerca2lpc+TKiFD9+WXH3+o4Occ/pS2VpfJd3bX1rJbTFTsR15TaCAdnIY88ds9uRiCK0V1hkuwyRF23Hd2xuJ47cEHoO9AG29o+qTXBt0Bt7KIyTYUg9CRuXGRjaevpUk+ghLL7ed5SKNyZUUlk8sA4MbAFgm4tkcbfwrTs/CniXTvD1x4l0BrXULO4AikiDF5RAxPDxgqMjIHGxhzkYraF59s0uC71WJrU8wvbv3WP5QR0wACc9u1TKVgPPPDVxdQahbrEywzMQf3SlSoHPPQ7SvOP0716Pcazbajot3Cn768nlk3zJ0IXB4woO1eOMelcNqLxPcyLa27ok6mIKseF2sMHAABAPoBk4HSug8Wxw6RoMmjRSL9qhjbykdvMlVDjPzdiQWGOOmB2FZyaZUSzqNncw6LpVhKx+zyO24RqSp+cBpHPIP3toBB7Y6GvPPGN1eW0sUkasI4l/etIn7qJsgqq7R2wQOzDpnGR6IlzdXngbS9Kt1eO9gB8/gYbPMW05P8O3PT3rD8Ui7vY006MtMtvB/pqkZRpWXKLgEO3AI9Ace1OC0sUUdGd7CC3+xuHu7uRPMYDzMJydwBOCV5/ka0ptl3e/Y1upLuGBA00igBArDGWfPzsx4XAxzXmsN1PosAi08sS8RV3PPHfBI/DpntXU+B9fvY8+HZbGORNQnji82b/lnkkBgvovXPI74rSdKyugPVbeyg0jT/7SnVLWS9UJCjsFYDors38Kj0INee+JfEN49lDY2soCxsQWRjjK8h17EE56gHPSu01yJ9RkmSeXOSQxkXDueQORhdvTHoa5DVLCPT9LEsZ8yQEeUuPlYAjvxzn+L8qxpmZlWGvi28Oah4ZuLWJLjVZQwvXA3LEpQspVRu/gGO3Jqr4hTTZdOW70qUM8BSPjapKgjgDjoCcjAHTpzWDdxw7DfyuQ7oPmPf0wAByPw4FVf7CnnR7wyrLAFAfyfvjBx93OM4G70x+BrqSQGXf6gNRuvtcx/e7yXYg4bsAAM4GMDFfU/wCzLt+0eLEuQIiNLguRGcDCeaePoOh+v4V82SZaRLZUCIqcAdNmBjqR36+le1/CyY6a+uSoRAW0xIZGDbw2ZfkUADgA8e2RVy+E68NLlqI+zVFvfCS1eRYrJ48SKq7ZWXrsBPOcnoO3ArzLU/Eui+F5lhghed7mJkikaEpGQ3DHzWJ5jVRuXpzwfTR8HeIBcxLc6jJMltjBuGGXSQkAkbcEhTxhRznpiuivfA9r411lTLqPkaZa3KXKiVNq3KyKPNVDkFUw2Ce2fUcc6Pft7qkfNV8+mTQm4KeVcq3mb0K7GUMPkyQRyxDFSO3YcHk/HK2V5plvdIkZvhMm+aJgmEKqCuD8pGfp0/Eer6pJpNjfajZkQmzimuEUW0ig+ajbdoUMM4xtHynjb6E15Zqmj3szSXi7JrFHDR42qMbQcfNg7xyM4zntjiuunLY46sDwzxVbxW/lPHJtYSbCxHAxg5Uc49K+qPgbZx6jotqpySzksvRQcZZGxjstfLXi6VA3lBd1uSCC5+baM9Bxivd/gh4ivYbI6fgKjF5vNB2nPTPftgV11FeBjh9JH2RJ4LgaAo7+W6qpQlCqE8YHyhjj8M+3IrP0qzv9M1BJWTykifam1c78/eUjrj8gMfgeItvGuqW83kLeyyIVIBIUIdo5yG4PHGNtejeD/GUOqSraa/bRW8rFDFL5gUNF0BYEjBHQHvkZHr506bieujpUuGneO5nxGyhSHP3gFJJ28nG0jAXj3HSrl9Il800qxKCylVZThuQOQwBAPGelUvEuj+Wsd3aJEE3+T8h2/MR8q7P4VPb6/StSyuo9RtUtovLXyEwzr8uwHlNuRwCoHP6VgM83tX8XaY3k+GZzE7Zc7EWW3G3PzeSflVuB8yjGPw2v8KfEG91zUp9J8ZpaWc48trFlYYuFJIP73PLA42LnnJ4BFdbYeJU8P+JY9cmtvPhgneKYR8bY5FCh14+fGG4CgkenFeX+MrLQ9avnutGB+y37uXhuIgiRM+Sqrs3bQG7deQTx0Conqep+G72+KfYbQXcZc+cf+ebIMKdhOSCM4wD278V5PdWOo3upQCxt5Ug3MZQxBCyKuACmQcHAH+0OexFP0vXfEngydF0qd72xB4tJwTs2AY2yZYRqDx1x1A6nFPwprOo+Pfihq1lrmoQ6Qbi0xDIpRd8yLhI1KkK5VmJ4+Zv9nrWNWPu2LU7SR1NzZLHawNbxGa2dvmCDO8kfeAPYAfL7noc18U/HDxPceKviAkGoy20n9i6THpwltBtSUo7EHbuYbt55AOAQB2r9ELvwXPoHgLXdT1j97dW1rP5EySM8UexCARvVCG3HO3bjCdcGvyEsZbm9cHObjYpVpCWaRgCQcDuCQearKKHK3LscWY1k0kjsNV8LXdh4dg185SB5Vhj3DqeCq4HbHPoMGvO78BJvM7Kqvz659f5V9WfGW2t9J8IeFvD8aKHW0W5nZm+bzAgDLIAM9T8vpzivlPVmTzpEdirYXtkMefy9696EuZXZ5Cjc+3vACr4W8Nw3erO0kU0aweXEB5jNwxGDjAXHUnnpXuu2O1ux9mdDvRSwLFdigDHByec8H9K4r4YLdSaHDIE3kxIMjjqMj8hXdal4Z/tmDbARbziMPDJ3c7sbDwDgAHG08cccAV49f4z6OjG1KPoZjfZ4L3MKgiQFHzwSMnrgdDyQOnpxUF5J/bbs6lYotxUsAPMBxgH0y3b3ql/YWvW2ovBE8U9rCuxV2+V83y7vlJJXGOueh98DSm0PVbmB4LQLbYwN6AliSOCvTjHcY/SsTQbpfhWxhuDayTPcecQsiv0ZCFw3QjMeMrjp3714b8XtKt/DfgbWbz7bdTy3dxHZxrO2UFvuXfjAHILYA9M8d69osdDvNDmjuri4bEG1F39Pl4O3njapA6f4V4v+0XqMUnhGyt48lrm6eWPzeMqqhMD2GcjNXS/iRMa/8NnxtDGwukYMOADxyNn8PP5VavYt4aNSBhTjHtjHH1qLS1L3bCJFeJiEGSAo29Mj8q1vEEBRYwyqMrvcLwy5C4yfSvoD545qzbLHHPzKSO3PSpZdvnMGHPAX04Hr7VFAmzeEGTw3sMd/zpTtkfc5BX07YwO1QdMdiYDnOMFePp6UMf8AnpuOQc7eRTV35+fClup6j/OPSjeSytxtGeOxHQUFEmHEX7xkG78/pkUg2t8jHKrxjOc0salcY5OMjHp6VGxODgckk/L0IzWgnsR5BXB6AZ44qrLgBCf7446GrQAGI0Jz29sVVlLEg4/jXB/lQQjsom/deTIokMaruwAp+oxVuB41ykyk7cn5emccjH8qhgkZeFwVGAAew6Dn6URYAC85bluevtXFPc9Om/dRpgnCnzCFwBnoAR/h71LIm8LgrufjcM9B3HvxUESgRq6Bj3CHj8vpTy48wrt5PZuvOM1gjpTGm3lyTjGW6A5Yfj7Yp6JNgKRnruXoOOmPpT/3m1gBv24wB0+metDNIMGROAcdMAe4P+elZgTbXxjy8McDAx+P5dKRQu4b42Zlwdpz0PfFTBzjIwBHxk+/+FIWkKbdwboSB/Md8fSg0GpHauQzRuEX+HPr0yKtQTxQqpQOSoIAOMfl6U2TYCGXp/eBHOe49h9KrMHGRg4B6+g9sUAWZblbh2kdQCV2qE+VcdqzptkiHaWQ7cjj+gp67nDOVJ2njjnA9RUiFxFkr3J4GCMdM/hQBq+DxEniKDy24jTnjGW+bivqbQyPsEOD8ynqPQYr5Z0KSVdWJKjCpuBUY6HivofRLxraziCY8vOdw+6y4GBXBjNjTD7noO8ou5DkL0AXJ/TnivPWM2mXMsjo0udzgknOTznJxknt6nit59dU4VvLjxllGcA9vauW1a/uryffYSPEgIO7GF6YOe/4cYriprQ7C/J40sldUltpVY4zx2zXz38T7hb6aC5+ZUkcbAMDHUjJ56DjHbIz0xXsdvPMypHcFXc5w6j+H2zzXhPjqWIPDbgnPmYwvRSw67T7Y7j6c13YJL2hhiJWjY45FY7wy4x17qTUwZgg2kDuOODntzxxUeyIhvLY4Az8xwFz0A609lUKpGcY4OR9P88V65xIbM0vlhYz9ce/+NabW0S2KGTcXRRllHJH938KyTuOG9Dxn5fl6c+lbiuz2X3gcLheO/rSAyAWbcwK7Bxgj7w759PalBB6gHqq/T296eqsVDKuNowMc+3NJMU56bsbST29Mf1NAEgZOv8AwDHuOx7VdGRxnHI25/l6VksUQ5weRgY7L6U9GbAi5I4+XqBn0oA1BCX/AHa8r/Ge+f8AP6U77Mih2kJJVWXOMnBx365x+lVDcKqERhyy8cfKPkx689eOlSSliCA78dPXH+f6VLA6fwvrmpeFpjc2MwlgLAS2vRJV+g6OBx05H0FfSnhzxVpniWySeylDvyGTGHHb7vUfyr5G+0sqDaSxAOcYHy8Yqe0vtTsLuK806cW0sbbtyrneucn0zzyM45OOK4q2EhPXY1p1nHQ+y3haMgMBtx1HAHHGc9PalERb+Lapx09cVwHgL4gWviGEWF/IkGoq2xojj5+mGX8sf/rr0pjsVPLbvgjGBn8cZ9vSvFr0JUnaR6VKoprQgihaJ8MOnB6AZ9varSBhtCOAAcDjnFQb8uRI+TkA46Y/+t61Tu53ggkki+dlJIHuP61gamlM+Bjo2DnB25Hpx2rC1jQLfVITLAqrMUwVIHztwQrDAyQPukVZ03UfttkrTp5bsN2QeducAgYyRkVeWQ7FbPKk5PoehP5cUruNnElxTPknxh4CurKaW+0aJkBbfNbINm0/7AxwPYDHtgV5qJ5YjsaFjj0/zx+Vffl3bWWsW72twNsjH5ZCvGT/AExgV8+eMPANvFMtuube6jiXy513NAx77mI6ewyR2GK9XC4/7Mzkq0Lao8OS+hBYNC6j5kO7sT2Pp0oTULbO4uVbHbpgdOPpV1obqzmNnqWIn55I+XOevof6Vb8uMfII0jQEcD7p+nA6fhXqqaeqOQylurLC7ZuCCT6/ljg0/wAy2GCjg54z7/1q55VoynMScHsP06cmj7JaE5a35VOgPf19qfMBUWMN8rEAg9Ac7vepkU725yG6MDjoO/8AnFA0m1yPk2MRnO84HuPp09KadOtlICu+SMr/AHeP8PyqQJhA2NrAqCRj0J9MZ5qyVCHLHC9GH+GOB7fhVL7JNEDHFeSD225HPt9KfHa3hYCG8HAzyu3jA/z7UAWPNL7UePA3EDHBPQD8aiXjkHO3hj0UemelO8vV1XbGySHrk9AOg9OPSo9uskr/AKGsp67l5z7/AF9KAFHzLvGDnPfrj1HTHpUbFomURnlOm7nAb0oMWrAEzWjqp4K4xjHp2ye4qs1wY2bzLeSPp2zgjGKANFX5wWCkcED1PQfhxTMp5W3cBubvzj8+tZQvrUBdwcLkHkZyR6/Wni+slDIsh68EDaPb5e1HIBpkjAliwFbGV6/LjuOlSCcISHba2Bhfu8jpn6+3FZH2q2kVSJFDbjheuT3znHB9OlWhLCXj8xtpOSFBHBx2Izx7dKALwk3Mq43fKWwOAQ3fJ7UbQoClV47A9uhz061AxsmH8IAOBuOcAgGoj8pY/czxt27c+gBoAtMWGY8hfmyOmefX049Kkie6BZwxwcAJjG4eg7iqZLHbv+bPAJHRR6+4pnnOGDIT5jHbu/hx7D0OPr6UAbEE0iKyKVUqoO1T936Z/KpzPcyKCsh2nkKevI6e1Y8WWZlwGIH+rLfqO+B71bXYo3IdvTJU9z7dj24oAtETE5ZlcFsAnjHsKj8gRpmMcenIGPbNQuzr1IVR90Hg4Pf/AAFQPJtCtuBYcDkd8d/x6f0FAGkstyo2CIsBwvUfL2xSpcSwS+evMbKfl6Djr17VSe7EMhjE2w5xj6dMU9Lxsq+8uuSudu4AfQVmCJHnUpswFwQ3PHB9vXvVVNu17gr8ikBT2+lXDLvyAqsOFyODx/SpLSwe7jkswMmVSu3tuPQkj862pIyqyOHMv2S8eZ8mK4HPGcA+3tW15ZK7o2DCUDp0XbgAfQVDdWImiwJAG6bdvPyiqVo7wk2dycFwrIe5Hb6VsZp3NNVkZsQIrvkMnQHj8u1aMtnHziEBmQBtgON1Uooxuw6EKFz/ALu3HGB1/wA9qtoP3eI5CpdtwwTk4yMfh/npU8xfKRy2yq+EXHQnHGB0J4pvkxRKQfkB6Mx5OO4x2FPlLpG33tvAwRzxwCM1AZJFLpPMocjIKjO0jnv7cVJRGUZNofJI6beQM9PY4HaqhWBnKhV3dT8+T+IHQ1dIaHauMZA2YGVOPrVXLMfMKgEZTCYxjHAzQAgj4xH8ob+Jzih4ht2kDdyp/u4Hf/8AVSlDuRABtcfdBw3/ANcVHjI3kAALu5I/IgcUAJKi7S3O4A8LjA/XpVYkAgRrvGOBk9vpgDHpUu5fmOM/L2GB9elHzkBX2lAv3T046HPpQZkG9yxUYwBuxxgqOw9KlzIHAPPHIU7ie3HcYHb2p2Tw6DkfKOMjHrkj9BTVVVPl7tz4AGzg9OCf6cUAieNCB93O7gDgfQ4+g/yKkRtuE2sD3PdT9ew+nSo4xkZkwvUF8dx6DoScUoROsXKjd93h+Mdc9cdMUGhNJ5TK4dSDjGR8vTjcORnHpSxhEyi9Mf8Aj38ulQCMJGowCASQv3wTxnp0+nGKIQhdQ0kgXHQtj3GfQAfypNAT+bGw3EBh7dPbnoPfHSno7k7kxzvwCAcgdOOn+NUh9nU56jHXoDTlbbseNiAcqR/dPv8AhUWAuFmBJaQEqN23HXpnb2/yeKVecuvTHHbPQjGOvHSoI51bCEltmCTjHC9AD/dpJ9xTdkMoJKkdAOnHPbjr+FAFowyqyv8AcyCmAM5GOvvjj6dKc25iigEbPlxjA2jvnuvA4qaxFrHDJBI5jOMqXGWBzjgDHzdO+CPaqkU8scChudjMpaP7o7cjHbtkUAP2bR9AQpU9k6Z//VTW+TOMKCoPp17fWlWR25L/ACE54A6DsaXOV2g8t8hHBGD6D0FAEhGwgxnGDkheSoP8s4Haj5EJyNrYKquOBnjrzyR+XSoWeDe5B2qWUHJ4yn+fujpQj+YVjB2K2MnpkPxx6c46UAPkLKWMbZXj7uMbk9u+P0xVUx/OYgwLDA5OD6jp79P5VXRUjctIjERg9eQAehPrx2HWnKGOWyfM+9uwOp6YxnGf/rccUATR71bcDjGd3PUnr/nt1qcF/kVSVwCQe2R69sDp9eKgi83ooDKOmB0+h69P8KtI0fymIsMLtKnr6Lx0/CmtAMzU1/0YbyAe+PRATj6/y4r9Wvhurw/s++ELLpL/AGdC4YcDE5ZwMe2MV+VOpiSKISqNigHg5Kn5Sv0zzX65+HNLWx+C/hmOKPAtfDljO+M5Hmx7j+IYn6ZNTW+A46nxI8+HlR5ByFzzngcnqPSnRyBPl4UAYI988U1G6bDy6B+RkkH29v5VPHnzNo28gc99vbj1FeNJ6nr0yeNJGOR8me6kD8P5VZaSMRiOIn/accH8h+VQwblZQxAG7aRwSVP8qmjjVhuzjDEDpk46CpbGSWbx/aoySyojdRwRxxivhP8AaDnlu/iSXAARbLy/LiXZGixZUoifwqcAgdt1fddttFwRKcKQSTjJG0Z4HT2/Kvz4+NV+t38RL6cEq7+bJjHAEnIHtg/0r0MD8Zz4j4TzYRwmYkfKq4XOPu4Ax9PwqSP91tKgE5Bx0zmhSCMH5tyKDj36cdPpShV52kKpGR6AD0PtXqI4WgVVXAPRT8xzz64zU6RFl3N6Et34HQfTFRjLKSpwOhLfp+NTq2NgYdBkhjgA+mPQ0Eik/OpPynoM9MY6KP1pJW+RgcH5T7AZIGR+FKhhVThNqdBuO7bzxjP3dv696aUZUaRW4GD0yeOOOc8fpQAg8tcyKB04PT8zx0x+lPWTZmILyrEAk4+7zj8qY21BvIAGcHHH0xnt/WmshiXaCRvbGFGfx/HjPegCSSQM4ZyWOevTK45GOmBTCyKgZfUA/wAJB9QDxzkD2qtlgNucNknIIOP85/z0pvyysoZyVfAJBHHp+J61USWi07QoQwG8sexGMf7I7/h/9alB7BSFXnnqnTn6e341XNwWTbypyQqkYXafw9P6cU45YgMF28EfToPx/lVEgF2p5fyBc5O7sP5kdORUokPylQpPOF3Z3H0HTkeh56UwsVIyCF4GOpI9B/8AW5pXDHCqpJGBg/xY59O3r0oAjkGNhbB4B6c/Tb14H4UcKVJGFPbPr6Ee3TPXtUgVldgoDMpHz4+Zc465OeOnFI0RZNr7QMA7uue5yB25IH+cACxLhgNu4kqWI6Edf59MdqlMTTKWTqOT/EEGOnpn0x+VNJJwhYtgNlugJGB07cD6U8Dcio/C59Pu+30P1oJkVWSaPo2Cq8bV4OPY05l2EGT5WYfKeDyO4J6AenHtT2DeZtHBfdtz6Djvz2+n8qTEcSvj5mX5yBlcAe/TGPzoJIiVC8kbh17cnp064p2ELD5iw4OevA9PSpEicHoc7dvIx9OPbrTFQkZKlMnHyjB3DrQB/9b9NTjgHgH1+n6U3kcrwTxx6YoUgnA/L/P9KXaQCSPoenNdhmRgqByQf047U45DZXI/Hv6UgJUBRgDJ+n0pBjI2KRzwM0GY4AdsHPZex/8A18U0fcVuRuzg8dB3P+FIP7inGPw56H8qcvUkYxjrQA7HHPTqcDtT+Qe27vxxx0qIDA2D5Q33hjt2/Onng7cg4G3A/LrQArMABvJX5j74/wD1CgMSQo7EcH07fpSZA+7lecdPT6U1QxHPr0659PzoAkBAOQTnPHt+dPB4UYx/dqIEDgj6j0HbFJxwe/Tg4H4//WoAmIOPunJHJzjP/wBanDazDg4Pv0NRrkskvHYH3PtS424GP4i30z6UAT5bj68D6VGCANgIyvA9fWmf/XpCdxy3RRk+g+lAC7sY2jkfSkDcjcNpPT0qMsnT+8ML/wDXNOyccngdaAH7ty5G3I9uKPUDoB2Hao8gjbx1+lO6epI7djQA7dgZxgY5zjA9MUhYfMCwwBQc/jx0prdTj7vT8f8A61ACMcKSP4cfr6Uu0eYFwcZwTngim8H5l5wMYPPNJgA7e3TP4UAKuOQSDj8D6Uo64LL8rZyOR6Yz70n1wOeM0Hd8p/uchR39sewoAZnHbHr7UDk4x0xinbecYHHb0+lIRxjgYoAQYYDv7elKc4+f1+tIfUkLxxzz9KOFOMHI68+3AoAXHc/gPfNKMgfN04x3+mD7ULjA24we/WpNp25OMdMD0FACD2/KpMEdRz2pMfX6dqeRjO0UGgg5K7ep/wAKb8m1m2dB6+n8qftz24xj0yTQETgqpXB6Z9f5UGYwBSMKw28e22gAEHCkDsc04jOAfb60mOO5oNBvyj73HSnbR3yuefz6U7+HCkr6Y4qUe2cLzz0FABkbduB/n/CjGBn2GKAOnHBHJ9f/ANVDEhcY4/maAA/KKcBnGOcUpXkik6cenYVmZky+lO/ur37DnmjGwj/2Yf4VLGihmP8AAMnpnhuinvgUAIMVIu3DD6dOmDTVUkqifMWx2/OpVBZd+9WVuM4wcjqOgoKiN64P8OOh6fhTw3vyOQe4+ntShT93jnjkcn/PSjBAAHXoPTPT8u1BQ/IXoMAdqeD0zzjp2xUGRnAPGB0pRgdKALS524A4PGRjH+fpUile6jbnqOnv7VVBXPseOM8HsP8A9VTo3IB59B7UAXc/KPpjgelTLgKuWHB9Mfyqvg57A/mamR8Drgevf/CgCUj5QCenoKaVI5VfX3HB6flS/LkDGQRgd6Zx823HAwAcE9fagCnJuyflYDJOO9VZBnJzjoCTWhIgzxzx26VVePPPVhj8qAKbDknjBXvz+VAHzDgD9BUxTnpigJzk80ARqMABfw5yOKkwqgkY2DB24x/nipApJPlrwacOo+n8ulACEKuVX5cdj+f6U3dzknIHIxxg0uNvGF6Dr+n/ANam84J24I688ZoAQfKNoGcY6Y6HimP15HA7Y9P6U/JXp19KiwcDK7lzzz6f54oAHP8Ad5PcgdqYAVI9VFKSzZGPy6UHauCOD6dzQAmPz/Smn5wVNPxwT6Dr6GmHHbuOKAF3As2B0HHenDngZO38hn2poyQQOAgzjHSkbG7B79+v5UALnuOPXPoKXPyYHX0/xpoP3Sw6HP1pnAUdyPT1oAlDnJIHOOvTpU6OeDxnb6YGO1QYHPXAwenP/wCqrCr83zDcSRyOn+cVmBKv3htxw3ORjIPBH9PxqYbT8ynd0OOlQYyPM7849eOntVpYypwRn2I4oAF4yAxbAJH8sUdvmxj/AD1qQgj8OcDikCHGFxwTz9R3+lADMFR1Ht9anVeNueP5Fe1IiABWOOOeO9ScvgjOOvXuO1AFd0B7fN26Cst1xx1IyTWxNujXJGRz25wOKyzz8/fH+f0oAq7evHY4xz0pTtO05wx2hd2ec8c+lP2ErvXA55Ufl0p6ovT+EHj6en0oAaEBI54bpn1H8qeOBtH1AHAqZWOAcUzhRk8/hQABVxk8Ko7jr2pGRfmHQHaeD1A7fhUo5bC4PGMd81G24/L69fqKAKxAyccBeCfbj/8AVTDwMdgcjjsKmeP+8pA9Ox47Uxhg8k7icdOo/p6UARMGIwOCMNkcdKm4ydvAOD9M/wAxTRsBA4yADnrgH2pWVlGQAfmxjtx/nigBH284OAT9Cc8flVcsflwRt7ADAqdtu08d+nXp6GoJMFfnwMen/stAFc7VGPbJx703cB1+p/LOPyqNnOWBAX0x3HrUeTjbtAGT26jtTiAjOcj0z2GOnT6VAT+7bH8hinnnJ6c5GP0qIkHj8Py/SkBAeecYx1pm3H3Dj0HY1IU/iz/SnAAZ+RcDqOhrQzI1GBgDAxk+wpQucEcH1p6JtO4ZXtyc4qeIApsXC468ck0GhnsmTgfgarkEHnv+laM6YZgcbeOnbiqEg49ivNBmQEDOO/b6e9VnA29Dnsw/SrLY27QQDxyen/6qouV/HOCT/PFAERUdFPHqf6U3bkfUYFTYAbjAwScf4fhTdpxtPpj6UAPYtglepAzj1FMO3ORyMYpfLHGR06Z/n+FKc85I7e1ADcAcEDP9P/rUegGMdABSDnB7c/pTiOMEYI556e1AEWR3/hP4emKMccg/X2pp3ewx0poI47DHv/8AqoAkHPQcH19qXdtwM8dvTpTB7cntjpn2pcKcd8cn2oAf1BOQMd8Y4PtUfTr3p/3t20jJHBzwf8PpSZA6bRj+n8jQBWf+6fl4x/gaiboc5X19DnpUz8Y3cAev+eKiJ2gD/P8A9agCP0HTHI/z0qJhjr8uR0GP5059rc4yOw7UzO1tq9O/rx0oAjOShGSTjj0FQsVYDaQcc4xjJqUsMDjGef8AP8qiLEnGenI+vbFAARz9M/rRgbcZpBz8wIwBkDP8+2aeAGJwM89Rxx/LpQaDWyAvTjp9Kh+bgc1YO0EE/wDAfTFVnxswen8OOtBmN7f57U04x6HtTsjPbHYD0FN5z6f4UGhDIB36cdKqsMjI+72H9KuN0+bgdiKq8kA0GZFyCAPlPTj+VV+Pwqd9q+lQnnr0HQelADP8PrTOgX/9dS4pvtQBXYY4/HAqPH+GKmPHt9OtRngfyyKAGHIpOtObaD8vQcflUeRwCenWgCTHTGOKhYY69jx7VMO3Tg/lUZHbp7UARf0ph6VIB0ph6f55oAbTadSetADP5Un4UtJQAfXpRR7dqKACiiigBKTpTj+dN47enSgBhGeB1qJhxjuKmH0prDHbr6UAQU9aTGPwpV4oAfS8dh0pMCloAZto/oadSdqzAXv6UYFApaAHUUUlAEi1OtQLUy0ASHtSU5qbQaEJ6U32px6U3pQZiilH8qTpzS0GhIKdTR6UtAC0igAnKg5756enApaKAHdBR/Kk7UvegB1FFFABTlptOWswJAKMUA0Z7CgB1FFFAD8+340DIIpKUUAHAFOGKjzj3pwNAE47VJnnPcCoBkD2qYDlV46UAL7dqUGkG7GPSgY4FADutSqvFMVecdf5VcRSen0oAi2bh2IHXHarCbtqoB7f4VMkSSYU4GRj86uQQgjd/COgA9PagaIUUj5ux7Vu2inZ74xjtWePm6/ReOa0oDlct37d/loEWUzjGe33fSnE9PXH8qauV9x2x7UoHQZxg/z4oNA9cDt0p2Dx2A4p2OgHHOKZkdqAQh+nA70fQ9u1A56njHSgegHBxxQZi+3pRzyetLtw2D0H6UmB2oAUNjipg/T27VX6MM1MOOQOlAEgPFSA+pqEdeMVIDxzig0JMg9Kdn8Khzj/AOtT/rxQBIMd6UGmU7ORgUAPpy02nLQZkmf8ipB7cfWoqevXFBaZofZ9O1a1n0bWrWO8sLyMwzwyruRkbjBFfjv8U/AV38LvH2p+B7xXe2cm70WZywjltJSG2jPG5PunH+znGa/YBMocg15f8c/hOvxj8HLFpvkxeIdHY3GnSvgLLgfNE/ykgEdCOQcdVypBn5JT3qWjKwWMKMeYGOfTgY/u/rimRx2GoYllvGXywB8nPHbjseB0rpNV0BvDGrnwr430e40rVSglEVyhV9h6sAflKrjHysR+YrJ8RafaeVDdWc3lluIrded2wDJ+XoenH8sUEWLsmmXKwpHbQ3V3A2Cr7OOeeO+KomRrJRHBCqb85+YkALxyD1Ndd4TtNVmtERr2W1KARnzXAIReBgY5NeYX9rrEWsXUfnSTymUqp3D5ieh9P6UCJ7m6vXj/AHpSOzTAl2KWbb1Ix74AApvif4Ga3H4Th8S6Nuv5r3ZK+mRJ+8SGRdy4H8TcjK8Y7VPptprfmxi5gM1tDIryReTu3kchc45/LH9Pf734k6cdPuLdbWSyuoVASOQAGJ+Cgxwdox6DjtRYORNan56WQm8OXstje2zwRGQxyLKCkiMp5DK3QjGCMVdu9IE/mNC620v3hIvGVPQEA4xz6V0niex1C5kvXluv7RaWRmMo+cktzvbPO49DXJWEk0ED280TOU+7u/hx36547CszlkdF4S+z2esWJ1OeW3WFisk1vK8bxgqU4Iyw5+8fQ819GDwh4MvrWCS51G0kMZeRsqLiSQtzgsvHy9OM/nnPyvNJ9rDXkQVSvDFDyCBjPYAV714Pl8D+MbOG312C7S/0u2UfuSQjxxMvOIkZuepzwDnnvVRLgyPUW8NaWL23t4XtJ7kPGs/l4jVk4ZoY9qjPPGQMHBxXkP8AZzQadD5Gn+VYpK4k1CdQzEgg9RgJxxgnPYDO7PrfiOGwWyuY7LVH1C3WPIuZNxkDc7lXcT0xxtPNeVax4g1e/tYtJjuPtVrGpZsQCMNtbPOPT19aoso+GYdLn19BqO6KwY7mlRSilQOASwwuccf07e9XlvpjJbaze24bTNObdZvuVwu4AfOeXHQY45Y9+tfPB1NIYTLdIPIGOGb922PUAdjz6Zrp9H0vQPE0LLY6q32Ll5LcPlRKBtDsnQEcDIHA4zQB13inx14fvFVhcvO9w64hiQ58tBwcnC8bR/EOTkVymraxLq17a6CUEglJZtm0NGij14HQZOeBTvD3h/XNHvf7T1A2b2qLsXzP3kxz90gY2qAR6gitSytbu41572zs2s4Zzt3G34aNR0AYcKx69B60AczeWt7pmuHVYn+ylYcW4fLpK2NrbX74GMjqMgVE8r6/rau0YM8VoqypgZD9Wfb9Ow47e9eh+MLW0gMG1YjKlmsSKhLAMSWfaMYUZOM+gFee6KItL8V3F5ckWv2u38tCeMElOQOw+X8z6cAAzpY7C7v30SyDuyk4Oc429SfYjoK4vV4Gsri5thLuwdu5wQ2PT8BXf6+I0le+DLE8uGeSJDGSq8ZP19K811TVWu77y+H3feZh8zf/AF8VpA55j59OWbTz9lzu2cEDJPt+VXtPZLHTkijYNJt37gOfmPetq0kmsbX/AEOEM0o2lg43KB6L9Kq2dvFEvkwK2FUDnrnNADv+Ea1m82agkMk8LbWUDoD7g9u1YV4b46ysOpwfuk67vl4A9vp+npXrbTw2GirZaldyR3V1t2xLklPbHGOOwry/xHeT4BldiB8jgjOQeM56+npQU42Of1O4sbtzNCjrJ33dML0Hpz71Lb+dLaTyTDzHJ3AdB6D/AD6U2HSY3soVVxIJcseMH/Pat0PHdOtmkqRtEFjZz9wdicj7vTv7UEkWjaJqeq3ojS2aaZhtWGJd7YX2HYV7/wCDdD1bwzqcc+r6VIhiJKHeoCNj5PlGeRzWJ4K8WeH9Ckl03QJGOpTRAGV0wxO4AKhPyjPQc9vrXb6susXlpLqOpBLT7KFQvLIJJGZhxgD5e468H0pSZtGNjjvEes31xqMuh6h9nNq8is6DhFjA5DMB3B6fSuTurG11S+mh8O20YQxgKgxGgwADsHQDj0616PofhCxuYJNQ1qcXVzqDqT5oGeOMYGAoHTGO3pgVjeJtHv7G2t/J0K/hkikZYri1XeCvQkhfmAIHdQOnPNMr2ZFofw58BTpHP4l1xI7qJds1ihVeMkAK/U9PQmtiXwNNFe3Fr4et9Gt9HilEYu0Xzr8pjoT/ABPztPTb6dq2fC/hex1edbiZhp8aR74Y5IfMupXb/lo6kjgc9Wxx09Oh0230vS7f+xdAaW/+yuZZ5NuZXZjjcQueFx04H45NBSijy9vBfh2CMHVULhnJMUkwK7R0YLgdfwxXTf2N4YuIrTQ9ASK2s4y0skO07mdT8xY5yDnoPTGKp6rp+mS+KrWJVuLm5EZ8+U4hQPjIKjGc9ueg+ldtd6bYCw/s140trd8Oxc4YY+Y5b6j0oHZHnsnhzTtGuLlNL3WqXTiSRsB3z6A+g9Kp6hDp9peWtjLqF3d38rfu7e3tVkkBbk9AMn2zXstlHpunWEGnxxW11HdOXVZCJFKnoR74xwBiuS1K8trjxHaCQR2slmHMDQMiquQAVIHB4HQ9s8YFAuU5fRvAdro+qJ4i1eaR7yMlo7OKMERB/u7+OWA6gcDGc44qr44s5DpM97p0ZDrP56iTClARyfRTx6/WqPii8llv3tdDmubuXjesch+QYwRheO1cpfy3mn2zxavM73EgSRrWUlgFPRGB46Y/E0Eli38X2B0c22qQukwnEsb2TAKCFVTgZG3Izgevam6Hqdnc6z/aiyERKfI/fYaRSoGXxz/d6+tVdM8I+K/GNv8Aa9N0ZotPicNuiCoW3DH7sOyg/XAHSrWp+HG0y5TTfDmlXF5drAHkijTfMW6M7YyMA8ccc8cdMyB/iHWtHXUizSeTvYMOMEH09PwrsrXxDPZ6XNdRRoZiPLimLZxGQMjb07V4yfhv8VdZH2+XQnMPmkhpHRGUL/sA5AH5V7VZfDmKy0+2stbumMqQF52iQFY2bGFUk/Nj27UBY5+010abqUd7dWm+cQsQwYqHJA6gcd/zra0xrXxksGkXDrZXXmqkUx5ikM/AyF5HOMeldnoPgfT5xaaax+2LKCvnMpL7XPyjHQBV/rXf2nw60yxs8215FEPMMs0a2/mNuxgAybgMKB0C8UGsTz53XQJJtD1h4p57JBtWMcMSo6ZHPBzj1rgvDHwnGoXMmpeJb17SNt84tbfPnImSRuwcHKhcCvbrj4a+FNXmjTV9Umu5y+UOGDfNzg7euTg5Pao49A0HTNTj+wTy3xjBjjSSUqAV42juQB/erMozpZtBsdKWy0GC4cSMqLuGTGseORwfXsa4v4heHte1SRpdEsbi7Ty4tvkx7gyOPm/LnIAr2r7fakmOx01CIv41PKke+McGoNQuZrWWI+bNCWzsRGUE4A5PRV3Z4oA8I8N+DPFtrp1rZJo8yBPmmkZApDHrwSCD24rZh8D3l5Ost2jRW4IV1hjJuGXPO08qoI7mvULnVryBY/Mi3Rhss8sgkl56A8LtGfSsSx1FNN8QW11qUkEdpKHa4cOfJYgfKEHI3Agdc/QVHs0Tyl6KwsbPSrm6u/MawsMwW9taruaR8AAMxHJA78DNcJDJfx2BSS9Kbl+aNYg8MaN1jGAGLDv064q14p8Vavf+IJJNN1G2sNMGzybN9gFzI4IDZAzk9M5+XA4rn9OW5tJ4JtohsZ5ZFMBwfLKjA3HtuI6YwB+FDVgaOK1LxP4xvdf0jQoE877HdRLbb1GTIGLLuycEAcL/ALI+teg+I4mh1eZ4ykbyyxoVUc7nHVsev06euKjW10mfxDZTSvFbSB/P861cbHdPmVRkEDBHPGAMDvxRtNXVNdGoXJjmMV0sglcfNIB8p27uR/DgcYFc05XJOz1pzcfD7YIxm0dbaLAwzyZO4D/gJridM0y4KQwXStGyQllGQRge3b0r1T4laeNG0LRLSZl+2Tyy3X7pdp2umW3D1BO38K8lhvrp4WCTlYUTyuMcqOgOfTPWgDSiWH+zrHzgqQqXlkUHbnB2oW4JAPGT29qzdcmg8SQGaKFXuGjHmqvymRFAxjn+HuByfwrSt4ft6vZmN5bdV/eNGvKjOeB3wPerOo2sOl+ItPXT5WVZY2uEWZTmMRcEADByQOBjpzTTsBmv/a/hi6sLw72eUPGuVDYXA+Tpjp+WPwra0TVLKw1uPUb4fLczbfMzxBNJnyxgfewcD9R0xUPirVPCV74lthoKSy25tFlXcrKsbMBlVUA/NgcsOOTycA15lqNxaXmnTxm7UPBMJo/LbcORldpHBH06UiZSsesWOtW3hfxHcXsiNKC8kbRgj5yx+9nHIB/l7VDoU0cP9raxbMEhtcKIHfrHO2NxwBlcgjbx04ycLXHWGsWmo2Yvm/1obyJH6bsDtnP0yOcYrS1DSovEOspPJEkA8rKKnzsMABXboM4AGeMcA5oDmKGuOdan/tW5SSe0LeVGsx/Tjoq9q7jVPH8+qwizudNtpfs6Rk5baGVBxk8k1ycEpMw0y7+WNDGYkBHVemcHGMVnwy2FxZahdW0hkmkLpASCFwOD6Dk9KrmDmO+8KfEHxI9pqE3iS+t7ewsi0tjLBAFyz5Ozg8qobCdMEegrQ074sacdKvdPvbj7RbahpM32cW0ePJ3oSPM/vMcgE9iOleL6davH4Mnt9TImleTKx5U7F6DO36dOwxUXh/TU07Sb/UMn7SLKdYs9AijPCn3qoSGmbf7M3hy08Q4cT+SukeHFZ8jc32m9uWKjHoduenoPetzTb6w1n4i3FvO/k2NiotGmUZLyRjpxjHzMecdhxxWH+yh4lt/COk+IdRnjMm94INgO0+WhBLL/ALhGcY56cZrvPE2jxaL40u4LZIYLhTBcSgcHzpE3/KQQCFB5OOvbvV1lzJGjRmeIdA/sjVzb+Y0sU58y2lHA24wwzkg7euR6jgZFeT6x4UEl9JeBJCoG0KfuAY/UH8K9+fz9YjdZYYHCIDAAOIwMb+R68ZHfp0yK82lZBDuH3fnVcn5do71zWsQdVZxQNp8UksQ3ogykQBG4AZz1+gHtWzLq51TRl07eVERC5ZQpBQ91H5fl3zXKaJ8+lLcxyeX+827sfK+O/wCFUotP1KyMBikCJNPmdsj5h6bF46ZxyBnFNgbkAaJZIYvvBi+4jjB6g+mf5U+0jumzJqtyZGxugGBtQH7pOPUdjTQ0z3QggyBISruRkBB39M4/wFdAsEMNvDC7YjOCNygFvYjsOM1iBJALiUSTSMf3SKI4wOMn0A6D1p8F7OqrFb8K+NzP8xYJ36ZOATgeg45rLt3aKe4kT5obgbVAOCMfXoO3X6VfjguljgROWJXPIUArjj8R/ntWMy0dFogCQPd2bRwxSEENOS8hfp64UdcEjJBz3GMS+k2XdxZyy+fO43u4XaOf7vqPTGB7VYtBYxyiKGQn5icRv8iluDwcYPH0rn78Rf8ACTSC2O2BUGDkgnC43D8uOMVm9gext6Zp0t3ckRR+U1xsjDjghQ2SR6Ywe3XFes3UzrYxQW48xd3+sAx9085TjDZ6DBrzLw9JeSasUi8yd1icbY2It1RlIAI4y2R05GBkcjj0zyY4LZQ672RNrbTgZP3j6/8A6u1dWGsjelojndWQAXBUDZ5Y2jOckD9K86tDGIkdiwEnUL1zXdXNw4nupGURxKhVlx1NcQEPkx7Yy2GwMcL/AIioxZlV3MDxWdQfTUt7NcbX37l+9yMcAZx1wfQVynhw3c19NZySP5lxJGjzuclSvHU+mePUCvV1s7hpVAVnbYXCxqXCtx2HOP64rZ8MeG4bXUpdRufm3thHfoWzknnnjt/jUUKW5Cjc6K2tv+EdsBDEclAoKsvyktyADxjHr24+o4Lx54P1fUby38S6dKS67POiPKFY165xnDL97jbkds16Dr7efNFBC7mMN8pHRyO3bgetWr1EvxGqkqd3zrjJBAA+gGAPp6VtVw8JxtY05T51msZJdbhe6226yWEsqMh2qi53OznB+VQWOPYVa8f+EtF0/wCJ3gA2FzHqdhLaX80l9BMm+cW8RK7iJCF2sVGMjjr0ro/EaXb+Io4NNtoUea3K+Sy7lCglSB0G1s8rggDjtXmfje1GleK/BVrYxxb7eK+b+6hKovXHJBPJ5JPfmvDStPlJH63pOgW2lPqGmzyC8h/ctM+5MtcZ+TB2qGjwclRzxnrx5WfEtrFPLHdXrSSplvMjYsFfpwTnc2enYfStnxlq/ixLO8hvEt5UjuGEcVtG5SNUXdgBM7Vwc4bkY61iz+FkXTNK0jTZozeaq6zzzqCY1hAz93jIA57cCuqEYJe8RI6/wpqE9+2j2txP5iteGRCq/f2bpSWGOq4KjHAHHpXIf8JDqd8l/ot9J50XmupcSZgZGfoq7ckBclPm+XgD5a7HwR4JvrfV4NQhuo7yDTbiWH5GB2psYjAB7l+6/jgCvFm1catcCQJHDbC6Zg0fyluW65x0I/zgVvFRfwiLeqmxs57axtCNjYEe/wC5kc9lOeCOSMH6VtfaIr5YbG8xbxwYaCNMEMeccAdh+J9q4+e8jvbmMxOxucn584IUnPQYBPb2+mMbGkm8lwzlt7yiJQn3sH+JvWtWgOq1GJUuFjgzcXTREljjEcagktnAC5zwcqPmyTXKyXUM16k9giRwWsbSSl8MpxnBABAJ4HOTjPfFev8Ag34eXmpapM9l5j29ukkLTzRkFppOPJRQVGNvzZC9vTpt6N4LsrnxNB4cuUhuNGs4ZlhgikYu9zwGdguTgZIAYp14yKw9vBS5RNHztYeIo7yC4t7a0ZLmddkZO4KE4JHXrnOMd+Ole7+KZNKGpwvol2bVr21hmvzCGMSXAHDFRgEngEL6Z96+fLK7ijuhptlHtSa6C27Phtke87eMckfpXu1lq/8AZ5FrHZQTxTKY55XXyRIuD8h4OVGewxRWe1iDznxCZ7y9jvIyFjvNzeWrCSdQAuM7f9r+H+Hj6VgCSGN/9FbzJCnlrG27kHjBHTaB2r0eWObVrIWOqbI3L70UKBtjXCEbhk/PjGcjIJ65GOAvvtEmpRtGoFvCpaIR/vAQvBJ9RjA74rSnsB6R4PtfOtrnRUnSzikKCSJfmkl9QrH+DdgMF6YxxVPUEhguLmyhUPIkuJH2kAKpyMqeRjuOwHJrmjrB0RYdW09FuntmVBuwYfMfoST90bzj5eOnQVlnVNbsJ7y3jngjleVppmMe4LLIFcuu7OA+Qp46dB2CaYG9cXF/oeqwm48szSyJ5Us3yLIS2clun7snhtq4UDgcU3xPod2HhGq3McUty7tcRoMzjdzyV4CuD1bHXitLU7OTUtJgluBlSARLJhPmUDOcYxx0A6/yyr3TTp+lWl3cyRQQzuzTIufMbaMRtz94c+wA6VAFi3n03SvDUjWNq8t6CxgjVgsexV43HGOG5zgdByOc4Phm7nvbRzfRlFuyPPcfM0mF7Ehu55z24q5cXC3nhiW4t3hAMW11ibcyLxwcYwdtYWj3Umn6KI4xGrTSfcYruwwGOc4Bx/8AXraMbDRz2u2eyae603zGt2lJiLHfgdAACBhc9K1vB09taarbXl2J9kHBkTBmD9sLg4Cmt/8AsaOWa2Us/ksnmgAYw3T8hVltA023JFrHhx80jk5UDt16GtJSvHlEewS2Nha7NVvbEOrKJFQzbTJuB5Jx1XPOBkVwHiyF7u1NsUWMLtEKxE4Vjwh+bcTjgH2rtWlu7hYpt5UtGrlPvqCRjdt+6C2P0rjPEs1xZZbTGjW4JEYMw3Eluwzj5geTjPTHQYrkiB5zpOkW+vXJhWaMra4kwyn5oycMV6dPl6+ucYGK6DxLeadZWX9i2ChXjZdqRfxkjnfjj0Kj2xwMg4+jXVwl3LcHyy4BWZo12BvvemN2R247elek2WmaZcC11weXOdQjee8ZWzc27qoRY4wD0BbJG3sSeABW7dkB5hpUdltafUn/AOPUfIGPPHXdjnA4AHY16D8HG2z6hpsv7pZtOvEQthcru/1mevyAAY965XRtHt7jVUsp4GZfM2yyknnuMZ6FeBkdR+Fdf4DGn2PxYs47m7ZrSSCe3kb/AJaKHX6c7dvp0FUpXNqPxHrfhLVP7CuEiuZJJ7J7RzMHGXDIOQi/7pztHpxkV77b3sV1ZR3ukvE8AgaaEK3EjEZOWH8OcA5wRjp0rwrxd4OGnwpcabLuiEZ38hXYAcMq9s9APbAp3wy1ArpyW0p8yPdIsMT8gwqwDfTB9eK0cT6Gl8Kuc5La2NjdXsrwrsmu3cpP99JvlPTgDBPHOOSOBWBNfjU+ZbNXjIIdWXk5xgE8fdxxx054r0Pxj9is9XthDbIJpZSnCHewxnOSBkDhcjtxXJ6/YpeKLrT40iaJZBcW/wB0sSQA24DaSrd88eorWOgmjwv4l2UdjoixRRQopPnbhgh3JxleSenPPUYrd+CAkurC6ljwNpaNExyWbHPOeCTzjpxXO+O7Wb/hGdzOjf6QgTbztRuAuRxt7jj0r0/9lnSJ9TMyJjKFpIxj7xUdOvyg5HbniuyXwHHT/iHbvbahLGsv7tET+HPPHBPHGPpVux1aazexhtmiVYJI1aVkywDNzznJXnhRjA+lZ+sQXSa3ewSMUMUjNtzghSMgHHOcUsECeZDtjVhvHDsQM9jkEYxiuU9I+qhLqN3pq20giEW5JBLnLfL91e2CO5GcinJNolhbi1hiOBtZ/wCIMxG05yM/pxjtxXA6P4lZv9HuJfmG1WPG1BgYOOi/pWhrVzZRwiWwkaR93zbiBz68f0xXHONmWaT2f25WOovFbQKGVFc4Zs7T8ucHGVHXdk+1cZqtjtRpikijoUGMGQ4w/wAhxj6ZpWkmhV5ZfMlDlclTlV29c+nXiq893dNdeVnbFGQygAbeOmTjjHA/DFZSlYuJPb3NvBGIxGQpQ4bvs7Z9eMZrgdT0O217UPs8dylsJyF2Ipb94OA5GML26cYA9OO2skcyG5mHmHJTyV6Deevofp/hUcOovJctJHEPMZQhaNQAR/CDyRjH+eMVFwaPMPib8Xfip4K8FyfDrxG639jqcMtvZan1mRTgfK6n95tQ7cNyoOCDxXyt4a8DeKb6FdZ0iFRZ6WonknLKpyoaQbVYnduX0BHQZr6k/aOsftXgvTZxIsKWt55kRYdPPXaRzggcZ56V8x6f4k8TWGmzaHb3cttbzsfMVkDcc4QFv4MszYHGWP0r08MrR908jGJqVnsaPiTxLqXi+ytbjXR5mo6ZD5AuAwGYSwIGOSSCMEsScnOeBXkF4xa4fHLbdvUAc4H9a9K1K9c6b5Bjj3yDy0IHT356H5cd85rzy5jElx+4DHd8pXbyB93n0z09OvSuyOiMYn6B+A9Qm0vwzYQSwyRusg/eEcFCuVKkdBwAR2Bx3xXvVnqtvDoaWupTo98yzCVUP35AT5beoJwM8YyfSvJvh7p41fwdpqTb4nRWhWZDhz8wYHAxwAAOR9K3tR8Ia9FbrHokls1xhcJMzRytsOcIdxIOOO649Oa8XEazPoKd+RWOh0/UjCDa+WyyvKGfbhcZ4wTzjJGeO3pXHWOtaoupyQRu0z5McJAX5dudwwNqk54HUjA6VgWV5qseoyWWvb7Cfbu8thh3K5J8twRuwP1xjrWl4nS28OvpuoaYoke8nULDgKxZUSQbsdDhs7lGTjb0NZjk7Hr8Uum6rp8SIUuVk2TtKTu+7kHOMEY5XHBr4y/aqllFx4f0Nl2vEs8zE9Nj7QjED6nHb8K9f0S11yz17S49Kl2T6hcsZQz/ALuTeAWwjBVOO2P/ANXzX+0nqqXnxOudFklMv9iwQ2LjopaKPe2cDkZIx9K0wkH7RHPippUjxPTVfzJJUbgOd2wdxwPp61s+IWbyIkYhlCA4Ve5UA/mAK2/CukC+0O+v0hctHIJQsZ/5dwMO+COQrDnHTPoKzPEaII4DEypFtKBAcEdw2D2JxXuPU8NROPjCquFAcj1GPp1qtKG8zkLx19Aav7VMpUEcjk9sdsVmtgHPpjgUHSh6ttw3yrx0x/jQrAMGyAQOe2aYqlDtYcA8H6duKeihgGPY8fh2rQZPnB3AL6ZHfFRuPMbJ42jOMc/hTzkAAKM9+m38KbIfnKqScdPagT2IWB2bmBGe2efyqvLuOwfKuMD2q0x6enQdKpyLiZVA4yACOB/9aghHWRToIl28hhwT0H/1xVpZY5HZkyVGAWwAMEfzFZsTGJBgEDAO3jOe3+RUxkdPuD9Ow/yBXJOOp6NP4Ub0DrKoCv3JVR2z0p2WJGcYD/iM/pisuKRccEYwNynjp9Km8yQFk5cEDI7Adv5VhynQtjR86NQdmQQO49PUfjT0uSpAU7VP49e/0FZQc/fxtbqc/p9acZAcDy0XI4Y/T8v/AK1JwHc1jcKyqHHPfnOPengxttxg9vXH1ArIMmxmG3O0jccYIxwD/wDWqRcfL8jbRyFXjJHPNTylJmujBRuVVD/57e3FTrMmcYbHJOM/y9MVhb0ABiySOg7frzx7VcF3ESxfJyQOOB6YHelylcxpB4++7cOAy8Zz2x/npTZXkEQ53DGMkdAOvA4x7dazvP8AkLbim3G3b159j9P0okuZ5EL8oAdrHG373GcevtWfKCZq6Crfb5sfKdik5GeRnn6V9DaerrpNuQRx0yvXgHH618/+GCpvrp2bnaqH2xyP1r6F04uNOgVsLjjHXaVAx/n0rkxexvhzFufNgcySnIK49vp/9es/z0gUZ/eI3JP+Fb80DOFbKjBJxjcAD/ngVjPaSu+3BPUjHAweBXAjex0tkLO4ePc+xXbcNgGR7e49favmv4geUNZmgtm3wxzyIr7dp8sfdbB6ZHI/SvftO0maSWFbkSI2cbR04ye3NfPvja4+y+JriJsvECdrH7xyAMhe5HpxXfgNahhiX7pz2wscSAgYIO0c4Xp/9aoz9xdpIAAxgYz7+gNOaeMyK2Sx6dsZHGBj09KaMgLvX8MenT6V6xyLYdklSrBdy8qSOoPsPc1c05kVTFIrndzlhhRgdqrRp5bLjLnrn2/p1FSh1IR16fMME847YpFEKKxUDsOcdsn6UMxVsbeMkHH8VThR/CcBew/D061WLEtsX5jyvpkUAQjdt2n0B545oDSLwrYz8q+mPpUzRCM4TLDrwQcfSkUooLbCCTtX5uBx19jQBDubyx5XG3OPVVHarMUuECg8D+7nk8D8B09qbjO5MEAAngZA/l2H+elSi3UqHXaQeArdfl/SgBfNxtAC/OucY6exq0MSDYV+Ucgdhx6+n0qkysrFW7DA6dPT2+tMjYPEx3cA4C9x/n0rM0LNylrICiuUYJlZATwe3T7p+navY/BHxZNs0Wk+LcqCdovRtIUcbRL6jH8Q6Dr3YeLgMxZcFjtxjtkjtQkKt94hU2nbg8L2I/DJqKlOM1yyQ4ycXdH3I5SVVeB1G8DY6YZGBHA46r2qujTJ1ZVyT8yDHQ4xivlbwT4yvvB9wFlnF3pkkmZYCC20dihJ4YfkcCvp/SdRsNa06G7spNySMSVPUHtx0FeJjML7JXhsdlGtfRl+SRZZRIf3vbJGOR+FIcOD82AB0/3e1V3Hlth8jpgqOOKRSysu0c7eCB0rzTrLpAj3tsyMr1HI9h6+1QTLaX0LW9wBLHIMFcYxUWV+RFI3JuHHTHfP9KcJM4IQMMc44xjpx3FAHlXifwHbSwurITDt+WZRkoT3+grwS+sdQ0Kf7LdoDGBlJcYDgdM+hHpX23sDoYGUtG67XQ+np9K878UeC4LiEtaxfaYZlO+Lum3uvp9K9DDYuVN2exy1cPfWJ8wrNJjCqjA4IGQB6flUwmh2AmF1PXqdv5Cret+HrnSHdoC09rglWA2lO3K9eM/1rIWfdtbOBwreoWvahJSV0cTVtDS/dYBf5FwdueOB/wDWqT7FpkpLec3yqM4BA/8A1YquJMbsKMdOcbAAeMVII2lG94+Dxx1xnnA/SpESiyFvGFTcQDldo5P4HpgcU0TKo2kFVPTcucDpjjpinL5TuNhdHX5huBYH1qzFO8YBLZ+ntQaCw6gI41jNsrheN6n+nf6VfTUHH3YUAKk4xzn9MVjbsOACNuM7VHQdsDHFSxsoj3ADaf4SexoAnuJZrhfl2oQ2cJ8wLdjk8DFUwl2p2q6fLjIz6nJySKeAgG2PO0gFceuKGZdp+UttHXHU8cfh70AA8wgB4kA69PlyOKTfFlh+7GRt4TlsdOPQdqZEvmI/7sRhcDk8EHr9MUBSRuQBVznpyu3tTMxWt7GUFXtIgQMhjGBz0A4x16enHFQnTdMI2raqAcYxn8Oc1LlFYhJlB5GGBOM/5H5UBggIQ/Jx7AH6elICs2haW3RTEGJ+62ePxpn9gWe3H2ydcdAV45rRVeoHBXGQeuadkliQA2R6gdafMBljw/CdxhvJCUxkeXz27cCq50a6DER3eQPvcZXj6cY9q24WkIODyAASO57D0pGt1jHIbCnO0ck+3YfjRzAYX2DU1bAeMbfTtkAYGf6VEdP1JB5XmRlGIYNn69MYrQhbAcN/DJu4568fpUwjLBsnGAFAXgD09KfMBhyW9ypdpAWHCttx26fh0qo/2jjfbnDnjHXjv7V0rkPkochQFUkdCevTtis50llcZUKB8o9Tj29PWqMzLkuGLyO8RSQuGPO4Kf6fhTY7zy03l8uHJcE46cAj8K2gCI/L2/IFCjHPP8/oKlxCdhli+bfwWABGO+MUBylHT7pJ7hIoyS68qpOQCTzjp0H4V6Tpd1Z6RdpNeN5aHKbxyN5GQOBgE4NcRHBF9pjniaNdjjcQMcHjFbdzPp09s0Us8flyPtKjqSOhHvnpx+GK6KHUwrRvYPE50yT/AE+2YIWY4QLknPLMR9e9cPqey7VbqBCuxc/MMZB6YHtirNrpdtMxeeZ5Cd20MSp9j/KoLjToQgk88lehznp7Hvjp0ol8RVOA+yuNzDcTmRRj1GP4h/KtdXZ8jHOQGDD5gMVy1pbs0PyzFN5PyjoFA6j2xU8ltdqobzic4GcdAOnSszU33kMfybWYkABm6HsOOgHbiq5dYMZ270bgH7o+ueeazY/7SRSS/wAq5Gcc8cDHp+nFSJeX+5m8lXyD8gPy9QOg4PT/AAoAvzpuk3SqR0B2fdHp8v8AWomVd23GGQEgrzjHt61TaZsfNbyAMMD5sNz29x2FRm6Y7j5TBsDk47c4oAuq+TuIOf4m9McYolMceFhZfm/PNZ3mxj5vmJIDHcCMewA4xQs0Qf26ggdO3FAFl1LMFQAqc/gOwHvTAS0S5+UKdp46DoB+FRLNGWyW5H4ED/GpBLB821mLHkA9DjpnpQZjMqc7iw5xuU/z7U5Y/mVUUbWzkdgM9TjqfSnqYSyrHj0JJwCPT/IpfKcZjicDPYeh6dOn/wBagEKdhYcHGeD6np7fpTsEkMCPkYDP8WRyAPX8KaPNy29RlD1Xr9cdKdECYnYANzyOmMehHSgCFguwbMrjGRxz6fmPyqT5SAoAOOAN3Ax0A/CmFwpwEcL244H4dKekxDgED5AMnGDjtxQaDtqBi6/dX5SCcbe2cfp+FL5S7wSpCnPB5AGPzGf6Um+PqVGc9B1GOvsak/dndu3b8856ZHGcew/D2rMA8lH+abbtB3jJ459h26UGMqoR+jEnvgDuB9ew61MwiKuT5i5XcCOVJx8vYfkOKcdoUPsO4Y55I6flmgCMbpCWUAeWQT0Hy/5FOQSjKoxj3EvlQOR6Y7Cgxgje+CcYDKwXOeingYxTWUEKNu0IOuOQOw7UAN3Sg/f+Zh6dvx44x6Ypm5mAI2t0Ht79OSP84p2VK4IwTgHI3dO4Ht7UiZ35YlcYzk4Kj1/wFADWuOVZFEzH5PmOeU7++eOaadgUhW5QqyA9T6g+1JsIy42naT0G0A+31549qmlUn5VxlVyOATjHTAoAh2qXKqMMeSMYzj0OKljj2hYgxXIyOBg/l0FRPGH+VE+cqrYzjbn29sVKGYq/IyOAAcH/AD9KAJdiuFMZz9OAD7denpUfmDzmVlyRhy2cY7D8fbpSbQiFzuDeuOi98YrudI8A+IdY0eHV7FoIluiPJjuTtnk2sV+RBxjjIyc49uaaQm0jz7VWVoNwx0CDB5GPy6gmv2a1Imx8AW9jMvzXmg2EUZUE7W8tJGA7YzjjtX5Qap8LvGaAQmyYBufMkZFQuxAAGGOM9gQO1frz4w04x+D7PCfNZ2drCGXC5LLHGBjPBAVsf/qp1PgOSTvJWPD5INj9RkjaF9COPw/wp4jCR7fun7pJ6N7D29PSrbxFgdoMmC6+/tSYBBCDAzu5AOPoPSvEkvePXpldT5fUAAYPPTPSnL/DtRN5/Tj+n/1qnMAMZlCnaMH5u/0H1qOMyCRkyBwj5GBweD/SoaGTrG/lZ4G5yOO+VOOmea/N34myyTeONXEg3bMlV/ugbRgH25xX6VWxDWojQeWRJkEg5IweT6fTgV+ZXxFk8/x5rtxgr++wy8Hbwo24OBwRivRwK1Zz4j4Tlc+Tt2yLkDK46KfcdOlWQCBsI2huCOAOntwKgcl3Owr1G0Y+bIAP04H09KRZAAkmcZUjHvjn9e1emcZYRHDsCwfgcHjnr9On8qcRkDYOTwHHGePw9OKZGUP3/vY6IM5G3IPfrxgcVaO0FGIAwox2Ax19sj2wKCGR7kAGAwJyeF+bb75xx/hT+QwCj73yk/xYHPHbpUakKrSY4Vvk7cD6dvyp7MqkHqBgDj5cfjn5v6UCJ3XoC3TBDfT7o49ahYb9vJXcx+Ud2HGfz6VFvcMx+8WGeRwcYx17cYpWlTOFHRQxy3Gf5e1ACBG4c8ngHjqR24//AFd6l8iTacCNfQfzYf0qNJAxw/3j3K8Z7DjOeKtfLsJxxwGJGQMcDHH+e1AEYgBbbnAJHOcEEenXr2quwJ3OOn3QPrwDn2qxjLkREAIB1wDjv26dKeo84Bmwp9cjb8vRQB3q0yWim/z4BAwhzx169u+Bnr+mKey9cj5c/hgcnj6fhSPwSQQQDwR2x7nHHt+FQgYi4ZjsByFwDySfTkdM0ySYsXQ5GMg/e68dB9cUBlwArBcHaCehHbNKufM8+VzjnagXB/H6fSkIyCdp2A/xcAKB/KgCULvGyMtnkrnA2kfpSDfsEisD8inGAFOPXt+HWoUY7GjJB/hXsFJ5XHSlFwp37uN4BcEYyUH5fkKCZEokkbqA+xcHoFIPp/npj2qSGRvKCncORuJ6/QAdh/n2hBxKJEUlSoBXOTgfqMHg9qXzAw/dtggdFOAc8cf/AFv0oJJY5YmPOeAN2QcD8ufTFSO6uDJOdhyVXCFjj6dgD0pkcmWAWQAgYAzhWx1AHQ/lUisFCnfzwOTwT6A+30oA/9f9L03ZGcA9h+HSkBXbwD/u56VGMH92eeM/h2pS3PGeOMV2GZNxtJz8vYdx9aa2MYPHTge3SmDgk9O+O+f/ANVS5wozgbuAcdT7UANy/lg5Hy8DuTn+WKAo6Z/AflRjDbeOc+xGMCj+Fmxwvt7jj2oMx4+X5QdwwdydDj296aTtB9vvZ6AD/OMelJu9QOmBj2/LnHFNDdCSSRzn/CgB5bbhVPT6jn2oAH3XH8I4zTd2Nre30phIHzHHGPy9vpQBKCin5W4/zgD8KUEABtwBHQEDrUJPOAeBxUoIwCvH8qAJTtHJPpz0pdyZPI+gqMkZwccfoPpSEueRySB04wPTHtQBIOQMLgdBTcnOM4J46dT6Y7VGefUZ5x/ntRuAO4n2/CgBwGGKjj0HQfpRjI+vFNBI6+ueOlIAMY7dsUASdAxx27cU3J+XI69vX2oPOc4A44Hp7GgAdcEAetAD/qcjt25pN2OQenXI9KaMcbegOOKUNg4GcjIK0AGP4D2x/nFHbk4Hbtz7UgOVKgD7w+tAK9Fxx27cUAOOeBuA/DpR8u7BGOgxnA/Sm5OAGHPJB9R6U4f7PtigA6/d460uGzxx05peBznJHT6UmMr04HQfSgAGVwRjO48f3R7U2MFcHqB3HWnHJ+9jJOBT4xhGJ6cA5HpQaDsdTj0+lO60DGdoHXP0pQMYx+VBmHOMAE88DFOUYHPXGaeoydv8vUUo6fpigBuwbyF446H+lIuOfcD64p/Hf0//AFU0jorccDgd/WgBp9uR/KkHTnB9u1O6nHHvjoMUncH9O1BoH3eD9KXrx6fe9D6UD29BkUDHYf8A6qAHYGQQMcfTNOXO0Zx7e1JgD+lSLxgAY9zQA08Z47dqcuFGfbr6CgY2gZ/D0qQBeRj6/SswFC8Yz1459v6VajwSykr90Ae+D0qAD29wTT4wB2x6cfyoJSJwOhwBjoPX3p6oI0OxAGJOcd/Y0Lyc8detSFQMj1H3cc5oKIisfPHAbHPtT9qlsOoIxt24/I+34U7aG4UkjOAR6nrTWx83bJ69Men0oAg+YAHjOO3YU/8Ad8cfJ9P/ANVNBxjoB1OPT/CnAEYX5QB1GO3WgCXcMOGH3iNox27Y/ClDbXQ52jPU+1QnPKtzzkDrt9h+FKjnacHA6EfSgDSRuQpBB64Pp/hipVOR8q/TuM/Ss+M7V2jv37gH+lXEYtw3XOOOf1oAnbOAOMA5wcY5/wAKRtuTzgduOh96YufLY4BLdgPTjmnnHr2zu/pj2FADGfdx+RA7VCVHpjAHrj0xUrEAn6cAdBTeCM56e3HoBQBCQMtjjHRT1oCDJCjJx06cD9KeeQQuOPu9vc0h5J8zpwD+VADdxwMDAPYj1ppx1CFeTnuCR0xmnYAwe5wVHQCmMCoP7wcDigBp64H50oAyPr0z7Uh7AHp2Ip+MgccEfhigCNvu9Dyf8imt39Mf5xU2QwznaAP09qgcN/q85weMd+P0oAjz2649PSkyv95Rlc4H9KaSArY4I79xTiR2xubA6dqAEAHGV9PekbOMHgD8R6UoXgDpnp7+wo5G0Mu0g9fTHpQANkM2e4HT9Me3emckDA6eg/PFO6HOAvsO2Kb/AKwYHPuPegBvyq2CQNoyRQC3XbjuM+/9KcFUlht42kt05x6en06UoJOCfvEL+YFAEihVUE9P8/yq5EvQ8beSB9Kr24y2TtI5HfPTrir6kEfKOq4x6+mKT2AXCoPvAe3erAU9AcgY/DgU4BRlFPy8dfTjtVpYix5APb8KgCoQMfN1xQQOnQHr/n0q4LckDAyeAO3H/wBammNd2U5UNt59ulAFM46D6ZAxx24qwN2AT+WMdOKk8ksD0yD+FRbNoxgg/WgBpRTngE/l+GPeqRhRTge2O4/L29Ku7gMNnPGAOh/GoJNu7PbCpkc49aAKwReGk4Odu7ABPbPsKiyuMsOAeBjP88VO3XeX3fxcdMDj+npURHYAYHI6cjj9KAG87th424GPTjpS7cqc5A46Y6Ubk2kZx82cHs3rx29sU/dkgnoFxnGPxx/KgCM5OS4Ofb7tGxXIXPHHvSFvu9OePop/rTjzx65Bzx/nigBhUDG1V29jR5eCDkcjAGO9O2ncSy9cZzS4THHPOCOuKAGqm0bQoA+lN8sqxc88DH1PXFWcNkAgdz1qNlGcsTnoMdc+1AFR042n8lA/ziqkhAU46Dp6VfbhWBG0cKMDn/8AVVC4G1cKFIPYjoOnFAGU5XbzwByM+nSmEleMbiTken0pz7lXnk+wqLA6IACOBjpuoAbuBAPQEcD2B4pGwTgDninYyT25xx6fWmhiBn17d+K0AadmcnIH58ijGPlCgE+nbmnbs79pAX7ufwpnpnI6E55OB6UAOHY9OxxzxVxAdgUDjkD6VFED/EOvoMVNjcMN+Y4rMCpckudzY6YAxxWZLu6nvgcf4Vpy/ODzyRjA6DHFZs/yrzgtyeO2BigCmc8lMHHTioCQOMD0yB1NScY5OP5ios7T+orQzGkjB+6B91s+3en4ySV9s+mR2/LrUY7epz26mnZ5Bbjj04P+e/tQaDmbpt4AI6+uP5VE+AMkfn0/CkY9i3I/OoGyB8qs3BC+3tQA8tnjjB644BpMr0/h4+lRs2TjHGAB+PSkBYMRx6e1BmPY45PUnofbpSAden4e1OI/T5hxT1BB7ewoANuOnT3/APrUzPp1yegxz/8AqpzdCeQAB+Pam/pxjpQAo9uMcc4FBxtDDv7d6TGDng8YHrj/AOtTucbsE8ce4/CgCBsjHIAzwMck9qgbCjaO3UVZK4HIxj1/z0qJwQB0znAH4UAUHJ3Y6YOM+3sKj68EjjPHarbKO3OP5VFjGARj/Z7fpQBVb8sY/OoyO3c547ipvLPGAOehHHSmkZ5/vdu+BQA0cdBjHDD6dKXGCq5+Ud8ev+NJx06HGMe3anfLwV/z2/Sg0IuQNw9efp/9ao8Pjtg+/OKmKgHB7c8VH8uAMYzknj8qDMaPw7AenPtUbj16dvp7U7p0H41FjHQen4YoAQEbjkcioG4Hp7VLnv3z9OlRvnaT6Ln06UGhVkBAI/lUPOB/WpnHzlenSoT0yeaDMTjp6fhTWGfpTx06+wFIQPTJHf0/CgCLGcYA+vp7Uz2x68AVMf0PH5UzII3cDHp2NAEJVvy4pu3qcdh9KcQvKjvQfYcY4oAQ/hijbu2r0znPtSjOV4Ht+FOx8ue5/lQBWPH+e1MwOQOlWTyMAVCR+GKAIioHamFetTYzTMdqAK9FSFaj7n27elABRSCloASj/wDXS02gBM5FH+FGeKQ+1AAef8Kj60/oMU3pWYDKUcdPypOQaBQBIOKX8KaPSndOlACe/bpRjPI6UdOKP8+lABwO1A7AUUduKAHUUUUASLwBx+FSqu77pxzUVTp8o4oAlPWo+BTieKjbgUARsecU2mk0CgB2f07U7P8A+qo/anCg0JgPSl9qReKdQAnSjpxSgdBSigBenHpSik9qdQAUUUUAFA4oooAko4pgpazAfThUYqQUAOFO/wA8U2nf54oAaeeKeo9RSfSnjoKAHUUUVoBOPmGf5UbccnpTFGBk4qTPT09qzAkjwG44q2nB9fpVUYH/ANarAGMH6UAaEY+X5vXjNW4iFjZVHcscHHWqg+VdoA21NGTjnp0oAlHI9f8A61acBO0Z7jtWXH8zk9fSrynaAg/hFBoXt3HpSq/459ecVU38fyyKFfsO3XFBBez/AHSMjn2owPXjjpVUPz6Y96kBIAx+nSgQ8kAdM0icn/a9elNzTo/yoAmwaTB7UA54H4U7vx2FACY6Y4p698U3tkHpxxSjsooAf/T0pfWm0egoAkHWnj1NRDpUgPcUASDNA4/+t0pO/HtxSdP8KDQkHtUinPbpVbOOtTJ6etBmWRz2qRfeoRgj2p9BoWkHIz36VYSRkOV/CqqH5fY1YQgfUf5FBmeWfHP4M2vxx8Hx2tvLFaeJ9If7Rpd5Iq/vMKQbeRyCyxvnqOhC5yBivye1TRdX0W/n0bxFZTafqNnMILiMjZJGw6Y4OVYDKkfKw6V+3kcpjIIO2vgr9tP4ZajHqtr8btEL3FnLBb6bq9ugOY8F9lx9FyFweg6YC0Fo+KVPiPTUjhtZRLCriRDIPvHGRkn0B6elOgv9Rk1SO4tldr8FZJig46jjjrx8uOmDjpV6eVn0spN142noM8EY96zLG5OkXBntrwRykfN/F19//wBVBB7T4Zu/EU91qV3q1lcw200KJDMuw+Qqg7lCHqX4+jdq8a1WJNRmvmunSQzTEABtjZHO3jpiujbxHq9zAofV2VpcIoU7WAPU4HoOnauY1Gw0S1AIWbOAXkU53OcfNgn7xzyB+VCA49dK+yRyiERxOSCBt3oB1HXkgnj1HpXn2o2WoW+69uNlxHI+GeIYIbsD7foOlesXH9ntCsltkyDPDKfm7foP881lW8NgLqOa4txMA24pn5CR93I6YHp0PcVtyqxk0eLvZIQz2+QzAEHkZxgHOK6LwDcXGlfEHSXtX8uOWQW9xkZSSGb5WQq3G3OP09K6vXtFvWkuNds7NZrLO5/K2fJISAPk/u8jnHXr615reGeKdL6HKTQOXBGOqnP4dMVzyjYytY+jPEfhxbPxbaaL9lS0byGkfyWK5GchFyCMEc8qOp54rGvvDS6XDONHtxdWs482KByC+SudozjKnH+z+lfSWgS+Ffi74ej8SRTQf2u9pCk8ERTzopIFwRgfvNpJPHI5715Lf2p0TUrez1CzmSdhIqW8I8yWUZ7KDnoT0P09Ko6OXQ+R9e8LXEmnxQJa3KahJKjRwfNsCscAc/xHitTwz8Ovih4aaf7NDai01TZ5gFxGSHHO35mV8gNhtuV6c8DH0RqWi6TFosf9owObu4dkgkmkaH7PGSvITdjHXGMAriqi3MmjaZa6Noqf6RI/mS3OzdIdoOMF+F+XHGMDkUBynjfi7UfFmiTQS6JYzRpblVLwqWBA9TjOB06dq6rQvFuqXln9tvLeW4jbCyFcL5Ybp8uB/LivSJdcvNStvs3lMjkZaKIjbIPQe34dqwpjDBaywy2oTcSWUBV27u+R1yPyoJOT0nXZNT8SkWbI4tY2KxyLuBC8cAY55H5D0FU7jS9J8V+Jpbs3AgmRY2SPOGdQMEhcYwODjBGDitHxBLc6Hplpd6HFDMFGZ0ypmVmwAsagAn5s7gM8DPqKvaJPD4X043b2gm1G8i826kI3OC5ARAegUeg688DoADjtb0+6gtNQ1G4huLmKCVysqqRCI92AVP4j8OleWQabBOINSP7lT8y452bfQGvraNrx9DSx02BJPPXdObhv3aEevp2Hrx2AGeHsvh/a36NcSXS2skaklJY+FkHXAHBToeOcEfLnihaCaPLrNLe2kKjMs7x7nZm4iB7fU/hjtxW/oPhi4u7B9UlUOhJZY1baTgfyrnLPwX/aGof2e8kl3cTXA/d2o+SQcZPPA54HXtxzXf6bBeDWovD18JtPgiJh+wqNn7sKWw3fDICT6j0zTcrE8p59rV1FJqVrKzHMUed4O7j+HOO/HWqY0xtSuvtqq7xR8N/dY46V67p2h6Tew6tcQ2sKtbtiKB8tll6e6gn8OccVh3GoahbTJLMkUVvFEA0cQAEeOg4Ax+Hai4+U8lcutxFZwhYmTeoJxsA74H8q6LSfCdvelbLUJVtoJRvZv4yByXAz+VdDYWllLH/a2owiOQA5kk7gc/IuK5iG2vL68bXL4mNIpAsQlBUEL2X2xUcwuQ978DeAvCujWn260bzmk/ebr1QrLt/2QBgFR1xW9rNzZ63ZPcS+QlvZSE7ywiRnXk4/vfLwBmsKLVLgNHZ3KNds8Q8mG0g3NtbopUDB+X3OKzl0DT/Er3y6np02lvEEWKd2ZBheMbPlXccY6GqNznbXxHe3N8llpt2Fc7dn2jjGeFxt6fTsMV6Lo7+Kk+1R6rIJlQhzJbybpgg64Q+oHsa8o13w6Y7uGx8Nw3MfP76dogFLKRjbJ1OPQcZ6UubXQHi+165c218oEpCKWCE+uB19Rn6itAPRtTv202yXWFgyjkx24ZvLcxgnBGOgPX6dOMUugY014tftzJJeagpWeAkMCrHouBlcHHXOa880uZde1T/Sr+41Xy1LIz5PXJ4B4RfpjntXqGjf8JHfzCPR4Ldba3OBJPBgRjjo3GST0Cj8qQGZJbeJ7a4kvVsTDK7Aee+1iq8cDJO04OCatp9n16P7RrBVlt8p8knzkKDuBAHIxyBXcx6TDc25gu9SkgQsDLN5RaRyP4QoJUL1PPNYOr6F4Y0a8/frcmK3AwYZVT94/wDewFPIA6dKyuBXtn0s2aJDHHLYo+Qif64gZJXAI/DH/wBasS6OiQ3sP9m+Gxb+exKTXTFt4A52K2Rke3atq01Hw/Jqhn0rT5p9Sm+W3gkANrDtA/eYPO7AHOOfY5NdLrMh0jSfNeRWuJWCtcOnyrnqIwASAORwM8c1QGFZ6RPaIDHp8Xnz/MxUrHHGccE8fMQOtcfBcWviW/vILaJJJWAtVWKPmZV4DlzkBQT69AO9eh2Gi2OpWglurqO9J+Y27k7QOw256n0NdBZacyM1ja3ttpNqnyqARuPqABg9qBNGCdJuoLe1tbddr2zESK5wjt0yufT0HatbR4IIVncXEi3krhZDHGMuo+6qE87R6ZxXf23i7w54d09NJmtjqt1F88l1wqnPb5uc49DWVfePRqFxFBpWkW1u7D5pHwQPUgDHboKC+VHJXOiT/ZvtFwwjuNxWOJvmXywfvbR96prTSZYIBB9utpCxD4lj8xV3DgBei81es7r+3ru3u7mZEu4hIJotu1QOQnAxhW4PFcF8UJxYWRbw7KLaZEYEw53SPjpz1AHPFA+VHsmneGb+xv4JTdW1yzgOJNphhCYK4DEc446A4qjL418IWk/9ltdRea+fL2nELuflA3EdP0/Cvirw54k17xUVt9Z1K8Njbj5baFizzv02qgIwOM8DFa3hvwxrF1r225k32Vm4G+QFiHb5gmEPEmD82Pu9Pagln1Zb6xp6CGW6MNo0ZK7ZMo7Rng/KB6d+1U9EtES+a68P2UjQxl2mmuWBZg+PuZx2GefXmq0Vvo8c1lHZHzWR/MK586R2YBcA4IJx2OB0xXWTQtY6hFpsaTzF2DJkDy1P+0B16H0wKVhHOPb6zcJG8MawrJnEaqFHynGNvv61NqGi6hKG/tae2tVYBlhkkAZNoAByvStjVm1JB5VgBaCUD7TcTYO3b/Ai9h9KwLjULS3tJLPXL7zUk2CJkgDGIDng9T+NMBj2ekHT2vPtAd9Ojy8hDFW/IHI54x2rz3xAug61fWug6dexTxFJGj8hyQkjHuD2A/l26V366vpX2aax0WB5vMjBDTKUDNHjgArubPocV5JpelX954sk1zTYrZbKyh2ySSErGxkzvVAM/N1wMYxwT0qGgPF9W0rUrXxKzT4aPTpgJSQDsx93vkr0/LGMCvo7W1tVj0Sx0doJLK9iXfGmJS8hX9427LYx93734cV41qtjdW17LcuGKySMr3Eg/wBaZeRxjGB6/Stbwvfy6feQC5Qq1hMdsXG8o6kZ/DP41lIhm5cm0s/EFveT26fZljkSARDeInTkSMoHOeSB1/KsuCezfyPL2ySXFxuAJxtjZj1I6nn8vpWzrFnZyppd5ZCQXU6ypJsIEXy5O0oOijHAXoB6iuXSKK0mh81dsdrLvnVvmBOB1Hv0xj8K55IQ5Ykt9YnaBX8mMuE35ZQ54O35vboO2PanXERSPM7bXYZ8hG6se7L9egrqtMaa+sdTnWULL5SukeNpSNclwnHfAHYZxXFrKt7aXs6P+/hUuMf3e+fwoIkjYh1W40EPfQH94EU4GGMYPHIPtxUXi1/7Y1bRNeS5Nxapa4cp1hcEMUk245ORjPJweMAZ4PRPtd14gvbm985bGGPe8THKNjhFAGAT7Y/Kuh1Oa88M6ZY2euWkkD65cC5hm/gjgO37pAxvAI+X0YfSgR0cl3JDOblG2rdKPNcjIQKOR9a5ibw3pawpFFJk37E5B4wuTn26gYzivoPwXo2la2LTRnUSwzX3EaKC8iuoVUDZHDyY3DuOmMYryP4g6FffD/x5deEtVtWtpZSjoG2qqxSruBXHylRnHykjjHOKAMHQ7AWVjcWj/MjSfuw3yn6/SujkuzFvlZgivbmNlzye1UIirtD9qLRqkQIVlxnt27Vt6DH5t4CsETqF8sh+g44PfmgDXRtBm8OTarG0KXtgn2YqGG5ti/f5IyctjHWvNNF0i702zmjlaITSyvMoLAuqHAzgdM9s+tdppUptbPUtLOmw6jd6hOImZ2/dRQL93DDLDYScgYHFc1omijT9Vubu6ucKhEfmNztKH5QpP3hwMcUAal14UOq6XBDo0bSzYO5EXDSY43fjj6fSq1qZk0zUrSa1e3a1tZE/fZMgwMY5A6YII7dDXdeAtTv4fFN1IXM9zdRMIQg/dbolOSB2GwHp3qXx3HEsN5cajNCl3NY3KLsUh5VZPlfB6+nGMAY+mlPdFxR4L8HdM1KHwP8A2tZRytB/aBS4kTkRICCS/YKenPHbIr1XUL9fE2p3WpxzLPdROEkKDbjau1ecBTwvboPauM+AOsaqfCF7olnAggmv7iM7mOZDtO/ABUAbQBg5Bx0q1EdK8OWd7qMkBaTzCCjZBUZwin355x0FVW+Itne6Yk8VvLHbwbpgpdkjYkED1Hf6AE+grlpYoLq2JjiEcDfu1jIww29SeTnP41teD9fhZfNMZc3MaH5EA+ZN29WDE4B44zjgYHY05dklxOIozGZJGljiI2rGCTwigDaB6egFc7JI9OtYLTS1s4GKx+Y74PIyx4wD0FaMBupv3JbA3eaWUYwMbQPp+GSKqpJs3wSIAinC89Pwq5bxs2RGABxuAPYf4Vi5gCjylxKxRW4Ve7YPfA461f8AOmsrZ5miXJ+aPHzZxgED07fSqzLAyRHGV39PoMVN5kjh45PmXLdecbhwBWVwLFn5lwkU+RgDcsSryxAxg/7vQ1U1yzvNSEcsb7IrQM2IsB2lIHJYggdMcc9h7aWkqsRUqwyoHXgBSSMZx2/CrzPDHA7SSxRSSt8iIcksMHjAxgdDxj6VA07GBotlDFYeT5hYumS2OUOe3TjjgD+ta19ZQ2swlTfjyFi5HzMCO4wMHqfwH0p32ZpWLjP7sBdzcYPsP61G8DzvJfTpNLhWWNtvAyMAccLjv0FA+Yi0vWLjR9UhuFdhGy7JWJ2qFA645yR2zT/Avi8+IbeJYZWEEWouoaQfPJAMsDzklQDnnoSTXnl14ht9Pke3kO5mP8QLbT39+RXQ+HLSG3uEjtkihgHzMirgDOcYAI9e3FaR0Bysepao5uGkAJWJeFLDkhR39/X6dKxR9pAgtLGznnaThQinGc/3vu89cZ4q3Hrk1tbmSSJZ/JZQcnb8mAMA46jHpWzpGuLrN3aw2cbwwfMZOhYDbgDC4BbJ7Yx1qpSTLvc6S2sNL8JypDeSNfancJlEjGI4h6844Pr7dK5W9vxc63bQXDoVnYLubOxSw4yBjp2wRXWarCkMk07eV9puQA4P3kjGAFGBycAe/wCleSwzeXrf9pbicfLGy9M4I4468d/SrcvZ7FSlY7i+uCdWkW6LpDCdu/fnaF7q3OAefl7D9KGteK9E0dbN7yWRoJmPmS26HACnbkjHQ4455/A1zsviC0i1e20fVoZZIp+EEW4OH5PQDDZzx6H2re+KnhebUrLS4tJjR4bdT5sDHY8yqEwAAMbuvcc4x2rOdWTj7gJnmOuanqF94+jXRJo4pSu1VJRxCqfeD4ydw25KgkfhWXqNxb+IPiR4Za6gMEVnpmoNKg2MGZchuVJGM8dugGOMnJv7jSYJriOfdpskMUe+GRfIugXwCpV/nwV5PsffnljcGw+KmmwXFw5hfTZSqplE8qQ8RFWwQp2/NkfN97ABAHmqF5N+RFzofEPh3TtGH9oWUrLDcmKSe2kG7y4mYqh3Yy68dfbknNdJrsZ1DTFhubZYZ7Z4isilQzw9xgZQqDyDuAGBgdRWP8RNAu5NHutXk1hmu5YP9HsoV5MIIWTauRhFRs8bjtBORg0vgy5g1vQR4b1OQ+Z9mktLZ5f3Uk0TjaFXdtViOiYPTHpmsUrx5gM/wyJ4dXa/iuo0sgk+I43GxhDGdvyr97aOR6Y6dK+ctG+x2WmeW4EjbXkVSNwT5zgY7+9fTeh+H9F0PXNT8Pb55tTXSJj/AAjYWTYVzwGZlYbScgDNfP8Ab6HJobppuqlXEpj814mwHZv4AVPQZOdvGAMV6FDYixjaXr9va2bRouTwZGGMseMgng4HPbgD8ahhnk1KGdNPEirGQszrzuZug3Hrj2GMc9MVuaX4a1S91fVpoIN9nGGTzc8REkspcx4GSOBnBU5A6VF4U8Lyo4sEMkMlvc+bJcqCyYGdg8tcD5hwBnI56gYPZK3LcR7D4Z+IXiSKzntob9rW8tmViZTmNlGEJ2kYyCQDx+FXr24v7Tw3Nr9nj7Zfo5uWPKl5crvXbgA7nOMcYPIxxWz8JfCrxa3rviLVzZS6XZiTTEW4QCVJNysrRow4IHHIAzledtYPi2PWV16TS9ShAs1VhaLG3yyHJ2Fwij5xjGNuB26V49RU1WtFAchb6Hpug2UsFo63XmOv76RFQROflKxDk59ecKDxjJzteIIvNgsL2aGaKd5o4EVmBHz88qAOQvoB19sDNubS3tLyLT/tW420CMzHgbz3VjwN2736DNY7Pdz6f9iN2byTz0nX5iyqp6nAPH/162sTIn1TSnivPMvpltopIlIX5sttA3napBwvII6/Lnp0529ZP7QhisXluILeJQ4jHlx8DczSAnHKjOcL079tmVDq8cbSMFSEqlspwdigD7x7nA9cD8Kn8OApZ3sMyMiXMueyhkxjr798fyreDtoScJcrJr0CwWkQitIX3gBcMoAwGOTyeCMDpXY+A/DcMty2samI7mJHVYrRR92UZ2s+NwIUDkev0xXKtbXVraTtbkvC7YdyuxQoPY/Xg5GegHAr1+xu7Wa1srK3jit4BbmWUx/xOCVZVOfzH/6qc5WAS4nnv5Y9PjdQ1tJlUGfl25YHPU4z0HWuF8R31hrbGC5BuAGCxfKVQYXbuXGP3fPAzXX6deixE+qTRfukixwGa4DdBt28gENz9BXnMstzeTSSDZGm5khiY+Yck5yeeCD3P5YpUYgT+daaHeT6fc2Yksri3Vt6BVdi4+UbehAw655OCOeDnK0m2igtmvL+3DGJdsUXHzbeCzkA7cdcccfhWpdails7T3zgyxwLHEpHyKQASqjvuIGDj29q2ru1vLa3xHGIbu4y6RZG8qvALLuKgtng5x0rYBLUfa7x1gBW3th5e4kncuMjnnC8HBz2ArndR+zTqUa5Z3JCxxQ/e+fgdPvZ9Kn+3nSLO40m6kEc84MhIPypu46euB+OKwbXyo9Qt7fUUTyZA0YLkjCyZw3qMZ6cdOooA9X0++tNH2WuozFILNVhJ2lwMbcL3JVchR3yPSuP8TzywwR6X5KyNdjKySIRgscAqSMbue2cA+9Qag3m6rBcwzTy29u6tcT+Z8rbRgFWILMx455AHsCa39RNxrszpcW837pEyF/1h3cdOmGIHbA/lk1qB5mTb2tvEl0xbK8Y7v8A3QOhwMc8Doe9eieHAIbV5ii4k2FnzncEzgDn3+n1xXmuoC7vdQluEjA8r9xCqIWdNoPGByMBT1HH4V6Grpb2cNtzEibBJPsBLZIHIGOBk9xirn8IE9xDH9shkHIfcHZmwuW2jOD2IGDjHH04j8Con/CZ2pjRZI5J5o4dg2Ft0ZKyKvYH7uehz7UyDUtJvbspZWD3MFsdv2gZYvIAM5iIDFc+nTjpnA0vC+u2uv8AjLSXUyvNbX9pZiWAIINjP8xAGHztyBxj04pU4tam1H4ke36jr8N/HZ2McPmTQQm0vo2Q+Yrpwm055DHPTJArM+HFpNd6nf29jayTQwYZpBnEI5Jz0zk8YH8PPbjf1xL3wzrWpahYWtgYYryVQVjP2jby3UfKudv90849q9H8PNa6VZrrFmBDe6hDD5qRAFME7mwD1+Y9c+3QVufRRjc4f4h6YLb7NrJhkuhaCWNuQAEdQOCASrZUMCBwMjrXjGo3M9/YSteEytNjcFVUKLGT2AGcg/Svp27k0b7BqF74lvZdN0YQvHNcWwd7qGTPD7URycH5uAfT2PxSNVv44ZI7qB/IjZvL+0KySSQliYSw2/KNuP4cfTttBE1GkrGP43LHw3cuI2EUU8IMgTEYwV2gjHy9eRjnHFe2/slv5d+FB8seRIjNgDBX5s85HQGvGNV+JyXngHUfBGqWANzIqC2uoQgAbepxJkDOQMhwckcY71u/A2a6t7aMwOvmCQuhJ+TG7ueMcjGB3x61rJtxehyx+NH278TPh3cXsreLNBVZH2ATxkfvCMfKTjg/7J9MdRXz2k4GwSnbtBQhxtwQcYyOhH4V9IWfi9bY20VxepGwUZ3L8sZ4+VvVW6c5xnIrL13wTpHi6F/EPhFoJpFTNxZxkPKhOOVVD8w9+/pnNcyZ6TjoeLW+qosilFaNVbHBOOOucc8Z966SykVVjiZiyZw4I2lR2H4f57Vz8JFjOVm2naHXaRkEDnj+Xt+GK6C1upb1cvbxLHtyXK/MFPGV+mKJJWEjdmvxAEhiXeX+VscgAdKiNxIArFVSRQeFGcA/wsOwOazg0bzEo20cA++O+a0IpLSPUopbwFoWKNsUYB2njdxypHf09cYrjkbl/SNN1PW5lttOU58ssq4J4QdVbA+6eF2sT7Vo6/4S1bw7Ha3GqIY7aWMRxCGUPHkDIV9vIO0nngZ4zmrMd3qFrONS0SN0ikYBR8oTys5ORnGe3tyB0rVk8dzahod3ouqlb5pE3Ws8uNyyDHl5yMkgjg8t83tWTQHh3x384/Ce6nbHmQXNpOVxwsiyqikDsNufrXx2sv2yZI5FKhcgZ7dgvfrjnOa+2/i95mofCrxCkoDbUV1jznY+ecewx7c9q+F7QphSFGZEV05yGUDnH+e1elgfgPMx/wDEXoTaoBsBK/Ns+Yk8AAdMdqxtHt5LzXIraIAu6YHOO4ALfTj16cVPrM6om7qTtD8nHtmtP4faPdap4itGRABJJFFkccZyfyGB/wDXrubtE44/Ekj9FPAsK6V4Z061hwGxuG7vjBbH4nGPau7eaJGdLR96qn7yQ4LFc5IVh0x+hrlJFit5IbeEAiGOOINnHKqD8oH93/61Uba1aLVLicP5sjx5AYH5WYj8hgdO9eJV953PqYRtFI7G7ttO1nS5bDV4kvbfISHzFAYfxJ8wweqjr16YxXkU/wAPYoI5ILVnjdW82xLkyNEy8qFZs4VWCEdyMghgcr1F4L3ZFJbzZQqFGVyAecnp1GOwotbu7t3ZZznZzkHA9uPSs7CnFNHkl9feKtJ1m21m8sZGuNLnS4UQDOz7Plm4JyE2nleOD14r4t8Ya1deI/EmreJr4Ym1S5muiMYKs56Zr9Ida2ajbXVlY/O1wCAeNil/THPOMcDHPNfmx4j0mTTry5spCI5IJp1dWPzDZ0A9QccexXFelhLOB4uKg4qx9N/B3T7DTvCR1e6BWW6gcYLYYRgMUA/2emPc+teG+IFt0tXa4P8ApCskabcAN5ZwQeO3SvTvh9rVjB8PYo9WlgKwXDRxxFwXIXdnhT05G36Y9K858YXH2fSbezW18mGe5W44OS23IKsO3BU/lXTBHNG1kjg85OAPmH937uff8KoTZdjxxtyQO3rV6AiSZtykLg4HTHpVKTawwM8ZIPStyhuRyHGPdR29KljX5csOMcHttqJj0AP8I5HSnRNnfkfd4C5xz/8AWrQCQE5XoyjnBHAz6GnHLZJwSeMAdPQU1fkL5IY4PA6D+lOwRwOWGMjuPb0oI6DWJAXcMEYGBx0/pWe+fNRl+6GBA9hV9toHA45/Aj9MVRlXfNGAOPlAHT60BE6XzAqKGwAR8uOox0/ClEp3DI4yD8uB19qjV2bcxKjdkH6emfSkiYeZuGPu4OeQT7Viztp/CWZQkgGNzcdRjH5U9FYrsEpAPPTHP+e1MAfkFMZI9uf6VJEf4tikjkHHf3rE2LGH2kF8lQOucdasFN3zbsbSSf6D6ZHSqgkQMr42Z+bIOO36UiNxj0HIz0H+FBXMWQMHge/0wMAc8Dik+XKrtwGT1J4H09PypGYfLgkZORgjPFALOuFG4DofTH8qnlKHCQFfQ7ewxgj6etPAGAEPLAKuOfw46j/OKrFph8y4Ax34P9Kc1xcpiRlTacYxwB9e+f8A9VSO5YaQRfKCV54CjGVGOR1wO44+lSb2kfy/ML9wSBwenpzj07VTZ5wnlS7G4yvbHt+HakLYTKE5+6DgYx+Pt/8AqpWEmdn4L8yTUrvepC+UN2RxvAPC+oIHFfQWmWc0lsm3A2hXI6dfb/62a+fPAi4u765YsV8tBtUZwPmAA9ST9APpX09p8aC3jcLg+UFJ/DivJxzsd2GI1scMys3yDBDen1+lPj08QMXCHd0Q5yuOpx6VcGGYNjjP4enA7UoJL4GNxIx9T0HpXnHbYk0+3VZVlkIDc4br0/T+WB0r4y8ep5niCT+HzWf3HzHp9QOK+1rcOylU6OHUHH+ycV8VePSf+EgnjQAKsku7tkk9K9HA/GcuI+GxzMO5E4bPzH7o6/8A66thuxzjHc4GKhA+XcSM8AEcAf8A6qAyn5Y+QeAD1/z/AEr1ziLO4Mco+0lcDGP8/lUcjsFxgY56kk/j9f0o3jO08gnjdyOlR/aVB9cD5fY98cDigm49Zy4bDc4xjpjAxxUkZwygjAUBc9s+30qE3ERZcfxdDjA6evpTlkUE4ycfe7c+lAXLCyxHDSHb3Ofy4HoaTlk3cncGG7b1B6Y9uP8AOKrO46Kfn9Cvzfn0/pVhbnK7Mbvu4xxtA7D/AGfSgdx++TlAdpkRcJ6j8cfQ+3tTjOmMAdONqjGTwP8APt2phlLYxkk9Pb6Y6dPxpFVlX+LH3AeORyBQMvBmJBIypzgHruI44/zijzRFGjbVXKqwGOMjjH5VHGGHJbkDYxHYE5GO3XjFSIGztDH6Z45/TpSaLuh73W8DIT/cP14zjpSyGPClAAuRuUL8vHcdvaka0QYUEAKMEk4yeuaiSGPJCshL9v8APv2qAuicQWcymIysQ4I8vIXn24wBW9ZeKNX0q7S7s7iNRGq4hU7Y2UcAEHP+TXPCFCdsyg4644wPbuKrfZmaNMZznaDzj8R6VMop7jT7H1j4V8Z6Z4tgVbeXZcqPngPBUgY49Rzn8q6WSEoAXUgbifTAr4mjN5YXMN/ZMY54XyjKSMbcHgAjkH0r6L8DfFG31kJpHiHEFz0S4AwGPTBxwDx+PpXjYrANe9TOujX+zI9KQ7eUPLcjPqOM8e1PQksMcbF/UegqaWFQ5MI428DGAaj28DOBxnr2H8q8o9EkgbySMg7R/eOMfgKsKdhEsbZJLH0AHsP6VWGQ2xF2g/dZv/Qfp7VMApK+ZgLuUfl2IoMzB1rwla6pG11aRiKcc7SPlf8A+t7V88eJvBFzbTSXmnxeTOgLNb4AyO+ztj0FfV0bMjCcAglu56VU1LS7DWrcQ3cbLID8snAKgdMf4V1YfEypvyMalFSR8ORS/vCkz+Xs+RkYYw3bjgYq1FMytmM70ySQBjOBxj39K9g8W/D97medJmK3Gf8AR5Byvl84RiAM55PTOeleLXa6jYXMlnqMZSSLHLHarD1XoMf0r2aVWM1ocE6biaKXb4VY8FGUbuwB69fWhZvMBXacA5JAHT+7z/8Aq9qoJPG2FCqvYZ7fUVKJpdmMdCR8vHI6fhWpNy5mRkYCLPpxwPXHsfwqaNuGX5Am3Aye3b2rPaa5XkN042lRjjsMdMClF0ekgznByOuOn9O1A+Y0/NkxgqwI47f/AKgKiLP8xLMAP7vJ2jp/9eq0d0nCdSOShB6DkBf601ZjFtHRmU4wMD059MU7CbLA3DaVxIV/uDOB/LNEYBVf3irtYEjjHt07dsdjVdZwoLSJ1PO31HUfQVbjltskIoypx06Z4wPerECl+SPTaeODjsKa5EbbMfd59unenb2U52/NnAz29h2qJiHbLqF3defXgcdqzAcbpUZV2tt6AjkHPUg+1SQ4ZU3Nt3L6d+3TrWW0sq8MSu3I+71x/dHtTFdgwG/cM/KOnHp7VpYDdZl8vAmCcdOuM9eetRFREhHznODx6442/wCelZAuGUq3LBRyyDBweRx6f4VMs0YeFYyJAN53A4HP/wBbtU8oE37l2O1ApdhwOw4zntzzTuEyqocluOcj2Hp9akb5/m2KCw/i9Me1RNhVzzhOSV4PQdM1QDcRgqduGf5sE/LkdP0qsc8jI4zywyT7DPQdqvIkBY70O/pyc8e+BgZHYUksAfHkkqRgbecAe39BQBmNFOVZXCncMDpgY9fenpLI++PG4IMES4Aye2RxU6BVcFwQSejdCf8AZ96shBjJ+5n/AIDx60AZxTcFSWIbhwnl8EjofbiqN79mwRLsJHQqCDgY5z/ex2zWuNu1Y2zk4B6gE5z+Of0xTGiR4/KMe6PByAcD8PT/ACO1VGXKJq5mJdwRxOkrjzAoCls/MpHQ/wBOlVZLiTUR9lUfLvzvUcfkP8mp5NLtQ2+CXYmOjjOSMY9Ov8qt+W25FESmPGMgdPbjpVXElYggWNVVGHLcMFxjA46cYpPKTvnJznJxwOgwOmO1Tb/k+cBAvykqB98Y57cEYqNoixC7udwGfQnoM+vSgkkjWRl8tD3BY9Cc/h7YGDUTeWAoZTychgOcDt749qY6JIGjfOAdh7fQfpV3TtSNjDLbNAZw23bnlcDgjnp09OfyoArpIwJ8sZQHAHp9Pan74nwGU7cgjPOfYdOBVfJPCKVA4K9xn+lOV3P8QwQAQ2OM89ulAE+FB3Fj5Zz8rDAz6H9MU4JC3VFwMhf8Qf0qNCq+WUUtuUE7vmG0/kM8VJsic7Sdiq2DjoV9/QUAQqlu8ZeaENtHHGBx6en0oe0sZiQFOQCW4yE9zz07cccenFTSI6jyg+8tkhBzt/DsMdKVt6sQFPlbRtAXIyOh468+1AEf2C3dSRuLAYP93gYGMc47VG+lK7NhtgwD6D0xj1q8jn5dvBwG4zz+XQH9Pwp3nDZu6kH5cnI/H+f5Um7AUf7NKEBZpY8javIxu7DA7f4VGLS4AcCcFe+Bxx054x7Vo+Yrw+Zx/wDX9cd/yqKNpJ8nu2Dkj7uD29R6Y+lLmApeVcxhUVgzFjnnkY+naowl18qbA5OdwBCbCenzD2/StbayEj5QpX7wAPX26fT2pjeb/GDw2BgYI9vSjmAy1+1pJgwxblOMnsyjgj8KeJrskbIQ5PB4HP19h29u1X/MukIT7pYAYbDbsenbvUhYry3yZGM5zgf7I7ZH+HpUgZy3EkQ/eW5CovRW59Oeg/LpSfbYfulCqjA2464PStht7IyKjP1HJxlD19sj0/8A1U21WeeYW8MbMv8Aug444yMdPyoAzHuY5HO5xG2cLuUjj6Y5x2pjSxOwMPG/ovGDj09M/wAq6O40e/8AJa9kttyxcfTnPT8OtZX2WNht+zn5eeuxR9R0+v8ASgCg0kCJGGbG9WVlODg54OOe/f0p+IThnZTGOcgYye/1/pWj9msOducuoy+PurgYz6DHHpUU1rZyMTFuQbcAqOm0DnHHXpQBXEYALFwp4ILAYA/hwOm709qjIQBQD5mGyfl2r0x06flVuXT4ZFL7jCuQAuA2O+foeOMcVH/Z8fXz5HwSu1F5GzB/lQBV3ZG5ew2gkfMM9Mepx9MU9cNtUdHzkdhn0qSbTpg2YZVcgEod3z4I6dhmofsdwuzZMuPvdMqNvPTH/wCsVSAXezgptcBlCns23+I/Stu01XWbb/j1ufLXKeVsZkAjiG1cgHkKoAANZItL8oY5CipgbQOi9OORwP5cYqR5pkQjyxJL90YXK4xj8+P8Kd0FjttE8eeKkvrDTrieS6sL27gjlikII5YDAbHyknpj061+ijfEBtQ8MWGjarGkIldIjvba+LUjBzkcMe/U1+XXhu1a48UaRZsGje41CzgRmXABllUMfw4xgcccV+jPxA8Da74cuVtdSijmhFzNFBKHDKvlcEbeCCevI+ntlWlZWM4xgpJG/wD2xpBbb9qH3yvCk4B74Hbn/wCtUqXem3KZhlVsOY8H5QW4AGTxkngCvEf7MmgY4jEjDnOSevsOtWI7s25VHdonR0fKHoy8hgPVfX3rzHI7VGx7aJl+aHJJRV3oDjr0UVj3DHdkgqrjYv8AsnqM4xkenpXDWV5epLvtpmwfmZpFyMEZGP5+/pxXUQXVw5xMAwK/O56AYx/Pj8ags6LTZF2uWyu2OQ4dT2Ucj2A6e1fl5r8kj+J9VZiDIly28ng70Y7z9Bgj06elfpvb4tbCeZdrCO3mKDHGcZ5x7cV+Yeqo8+r6tIQ29b6WSQls7WLHp7+9d+BWrObEbIrnaCMsML8y478cc4x6UqhlEhBUbF7dB/8AXxU5AKnKoNic+g4+meKG+8+0HoMep4wAB06Zr0TkGMuWVM8jG7t17/Wm7SQRnD45GOcdePpxx3qbCKMAgdm9AfofXj6UjEp8/VgQPbjnPse9BmR4xIg6KwAAx+Yx6/1pA3zAM/IO9279eB+VKSY1XeuCh3KoOBz1FKGCy7UCoGAbhh+S/wCelADGbdlZNrN0RQMY4znP+PNRlvMIkYEptw3PIx6+zU5dqYlySEJHvjGM/wBOKRUXO7P7snPpnPYAd80ATLv2rEnH/LNTnBxj5vbHap1ebG3dnHTnGCP4R+FUQjH50HCAHpgHHAH1xVgBSV424zxtx26H6UATLLHu8vA2u2QD0Gaikk89Akq+UkYyRnIIHAOOnGOvpxUBIc4fAXauWcZwfp6HFSMBhx0LDBx0w2AeR29aAJW84AZG3J65HIPHIFK5GP7u0kgr/D2K8VWfcZGJIbG5dqnO1eoGB0496FYcOFwMYz249h7D1quYCwDsRgduH+Yn72MfxfhSPH5uScsdoG0fewD19xnHP/6qIy45HKjBGfl4AAz27fypqp8pdvmDHnHCgdvcgfzqjMl2h95MO/8AiwoH4Y9uKNvzbVUlhlMMc9fXHb2pjI3mBViUHI2Fz6d8enHSpf3hUEgccHJ4OOhOOeT70EyIdjhflzgkHI45HQc9jjoKUKThAcuFOA3JJ9/qOOtWCUfKgZ3gHBOCc/pTvLhkUK455yG7gYwDjnkd80ElOWMbPLkQMGIwdpBIH57ePbOKVk2SfLGrED+EchT0z9OlXEjhTa4AJ2hev90fLwO/ak+zOoUFBuYj7x498AZGO3OPpQB//9D9JgdpHvx9M9qeCR8wU8kgDvjtTAWU+hHpwaROG4XLAgk9wPSuwzJFIU49D9elPGF5II9j/nrUQJIA9sYNHGBnJXORzz04/wDrUAT5+UqMDgr6daTPao88nt/T0pQRkED29MYoMxxNGQM/N93+EDigHHylSOMnPqOMD/PNN9sUAOyFOBjj19aFJA+XHH8RGcZ/lTdwwfKIPbPGFpNxPLHOcD8KAH7s/Lu+7046U4FlHPsRj16VFkjrjIOfp6e1ODYx/dBHA/lQA4Fcnbxnt2oBweR04+tNJJLEYx1UYx/n0pMgfgPSgCQDgYO0qOBik6HjGPYYpR7Y4x+tGCTjcMc9KAGAZ6DPA59PpT/p+lIcYyevA+lP6e23v0/SgBR19jxg/wCcUp+UA8Db+HNNxg428A5+tGMHOPxH8qAF6fQ4PHvQPRee3SkyF5OMbcegxRtTOw4KjPPTmgBuRjBYDGentQcYz/CBjFLkBck9gf6UYxzj6UAA3CXaA25v4R+ff0/Cnpgn5eO/ToPT0FBVOjA4BHTrx25pWGeAeAdwGBj/AOtigB2Rnj1/CjjAz+lNGAM/h+NSAYwD3PGPagBfLG4IexUj8fSn/L06YJ6/54p2xc/MMdqduUA9hntQaDAB16CpFQd8evHSlGDxjHpn+lSDj7m3JP8AnFADBxx29hSg44HTNOIOSDnrnijBOPp26cUAIM42gDrxxUZGBkdB0NPU/wDAcjPtSHAXABT+Ln7ue9ADDwNpI6dMdKCB6f59vpR044HfI705eO2F/wAaAD37+1AXaPb2pw9OP5U8DHUfT2z0oAbtA6DOBjH8qcevXJxjnp+FO6KN/XJxTccZXt27UGYmCowCD7VZC4+ViG5pgT5tpXqMkYz/APWp4Jb5Su3qD2NZgKpU5xjI68VNHwvPUZ4qNeG5ByRtAI44qyihsgjbjj6mg0JVQAgHHPUf1qfZtAPPp7nFPUBQFKZA7AcAU5VGAMcf0oAi2hQSvH+92ApsioThiRtG75eR6dDVsMFPzuoAA6jPHTr/ADpHVpFGOpOBngY7dKAMn5t2wD25Hp2p+OOBjb68fSpHXY+18OAcemCKYELcDn8Mke1BmR8KOBwfXsPYD0pVwpOADgdaBhgAcAA8duB/hTlOMqD144oNB8eAUXIP8RyOMVNGQeBjB/z29qh9hww5OB1/CrEeCA2Bj1/lxQBZQ4yvTGOKfnuOv9Pamp/Sl20AIBgfJ+Z6ilxjGB36E9D2pW+XOBx/n9aTGAQQPTp29qAImBGR1BPbp+FJs4RW5/2R6D+lSN044HUjv7D/AOtSAcnqPlxjHHuKAIj0wFJyc9Ov+Ht7Uhx1I4HrTymcqoCjOSo7/wCH4Um3B74B9KAK44yT0I/AVJx6cfrihuAc4AHY0nzcnGcgE/SgBjEZwxA9B7VGwGNx6AAHH8qkye2CDzz3FN4PygbuQPp6UAQnKgjrxSZ4/h46VI24AbvlP3cHnGKjyMdh70AIQAW+Ujpj0yPSkxhQDgAent60vOMcc4IDe38qibHQDn1659BQA/p93Ax+n0pp45PGOCewAoLFc542jPApwUAkpkhSOPfNZgMXCqSwz+GPQdKkHbYAeensKkMZ5GAMkEYHP0qeJE4JABB69MY9qAHRRBUA7nPOPTsKuxptUADJ5/D6UpGMEHkZ6L/SrttGo5PAGMD/AOtVvYCS3gfuo4UHFXRFtGMZ79MdKZ0GOx6VIGCjA7fT/PSoANnb0GaXYcHHTjr0pQ6fxdAP09MVZQ5GPbp7dqAKxgIBUdG6DFUJURQWB9go6mta4dUjw5+YY29RwKx5HweCAqDof6UAUcccYC/pn/8AVSEYKucDH6Y9qaF2ALz8vJ9uKDjbnPGG4PXjtWhmQ4Ma7/Trx19KY+w5fGMbdxHT3wMcdOlTuc8k4IPc9P8A6/8AkVS3YGY2yOPb6ZrM0BTxnoQf0/8ArU7JGMfQf4VE0hG0jjk44pN4HX+E7qALP7z5SflJP/1vzxTDzwcNzz9OuMfhTceWox97rxzxThyuRxjj6D+lACgLjPb6dvQe3tUvTIwBjnjsAeajVj146gkY5P8A9apPw9sHp1//AFUAP2noDkdsDFJk9cZGR/8AW/LpTMAYxgYyT3peO+3AGR2oAa+QG5HI/wDrfkKyLhVWMADPGAK1JXwvsO30qjPtZfm6pgjnkk8fkKAMrGeD3+9genpUGDtBcAbjg+vHpVx14z0x3/z61XbYN2Tgd+wxQBSbCnvk1GN2cDAI4GPWnu2foecd6hGB15/+t2rQCQYyeOo59P8ACpAM8mo+ePTpinA7Sv49ePwoAuIMgD1P0pcYyRlcDp7DoKFOf4uvOe/pj6Uvy/LnjJwfqKzAqTsdwB4PT3rMfBzwc/oPT8K0ZMZVumAe2cZqkWY5UnB+nSgCk4H9OlQ9Twe+M+lTSAfwZ29OKhfngfTitAGcZGzkn06gH0pjBcMcD/D6VYHXHUL0A/wqIgfeIHbA+nt6UGZA2M5x049+KYxKMDIQqoef/rVO3+165H+R6VEVA5/M+2KCrlReitkfKTwfSpreLcPlOAD35Xj/AOtTgm36Ht147VZACrhcAn5fbg0BzEW0YAHHHT/61N9ADx0NTueMg9sdOhHWo9rFsADI4GKCSL5hjLA49en6UgAHvg9qcRtXHPHt+lKMjAPbGBigBMdBj7wzkU1ufbkE88Yp79AOeoPBqEnAb0XGPw4P+elAD+OcAgeg68VC4/HA3cfTFSk8FDjpjg+tMfsMj8P89qAKxA+7nmm7V+9g49BTsKBz9OPSgbiRg4x60AAAAVVXaOxJ4+nFV5FO3A5zxgdQe2KubemBtx09BnrTWHyru57jPSgDOztY9MDt60zD4+dcgjrU8hxkgfN6/wCe1QbR1UbcgjA/Kg0EcALyOABgYxx0zUb/ACtg8cD/APVirDhWQKQcelVpDzu3ZcnkY4AHHA9aDMhYADp7Gq7Z+7VhsDIAznkDHSq+DgkHpgf/AFqDQZ6c9sf/AFqD90D09fal9OPy7U3svHXOPagzIZQScHoOlQH16Y9elWWJbGP071XJAPp9e1ACce2KYT+GevuKCRnsR7UzPOB07UAO4GDnvyaTjcQev6U0HIyB3xz7U4Md3GM9fpQAw8LnGR0+XtmmsqgfSn44wepPbgUNnqOOlAEQwAOnoPf6UE/xVIAT6DHSm9uPw9hQBE2317jH0qM4yAeakYcdOP5Uw8E+1AENNapPSmdzQBG1Rt396mIqEjpQAyloooAKZ9KfSUAM9vWjrRRQAHjmmHjipD6CozWYDcUg68Cn96b35NADx704dOeKaOn16U/GKAG8f/qpMY4HFOppx0oAXA6UcdRRnFHThaAFooooAeKlWo1z0NSLgcUGg/tUb0tNagCLHFKBS8UlACj+VA9qTHFSIBQBJzxS88UH7vFHNAD160oXimqKmwKAGUUUUAFFFFABRRRQA4CnUUVmAVIP/wBVR08f/qoAWlFJRQA/qcfhT0bge/8Anio8H246U4HH1oAkooooAk7U/ngU3HFSD6UACjAHbuKtLzwT19ag644wOlTqSMYPQ4GRQBfBBC+o49uMVIh7D171Ar8c/pSq5DcdentQBoK4AbjnA6nGPTirQbd3yeKxlkyOoxjnjGatqx544x2HFAF/Jxz6U5cnJxVVCu4c5GMNT0GQCxx2FBoWAdpK8jPPPGKepHAweePUCoOccdh/kUu7BGB97jrxQZlkP09qduGe9VQ5yenFPD+9AFtWGVz69BT89SPxqojdfapVI456jNAFrg+3AxSj3qJTkY9akGP4e3B9qAJPb8qKb/Kj/wDVQBMB7dqF69ulIoPencDt2oAk9KMY7Che1IcenagBrfO27pilBwePSm9MgcccUD3oAtxt0HTNWVx+VZ6Y/LpVtSQfl4+lBoWUwvI5/lUoOOc9Kr7uMU4NnsP6UAWN+6n3mnaT4j0XUPDWvQ+bp2p27W9whAYYYfeAYEZHUDpUKkHjirCsVNAH40fGHwHffCLxpe/DzVne7swou9MvMEedZvjj5t2WjIA69PvHqa4K88NeRarqUUq+W2MqHzwen+evpX6I/txeH/M+H/hv4jWtsry+GdRW2vJG+8LO6GwAcfN++MeOmOT2Ffnjc3V1NaedYkOsPzEBeME8fj6DFBLMWW3FtcrNPn5WJ9OT+nFTT6tFA4zEZSHBxlc8dsU7XLi9vNPjniAbI/iTGAP7tcjaXERVxcP8w5Jbg49Me1dEYmbZuG6i1CUJaxmEJuG1mzgHnPsPpTo2gkKwONqvx5mehz+tZV1eSQWY8gqFbH3l6gnH5VT2+X+8tJCFGMMTlee9aEnTg30b/wBm+Y8kUhJwF+XkfU1594k8LavaxtdTFTEHO7aQuVI6dRwPxFel6FqG9ZpJpEMqKuHjG1wOSSOo6Y59auX0drNYPHepEZZgQkQPz/Vh6ZGPb9KyqU+YmUbnzFb2eoadqLX2lX9zZGVcCa3JRj9ApXb6dK+xvhD8W9M1+7tfCnju6Sy1aOMx2WqMqhJwRsCy7v8AVyEdD0fgEg8H5sv9Hm0uA3V4+AzBAo5wT3+ldT8NtL0fVPFcEuqQpcPaK0kCybVV5sKEBzkYPpg9B9Dy7ERbTPbfFNnDJcefdDEiyOiTbg2DH16nawB6dq8l1Z/EWnTW13p8iXGwElZv/r449hz6V7rqmmOLNX1hTMiIyxyKcKrNtHygY9B+f0rx7W/D1lvWWa4nngES5jzgknoBt4+XjgCrN2Yev3Uzx2zw3XlgvvVY1w6468gA8HoKH1y91WV9MtdOE0iIAXuwQ8j5IDhe4xyOc1kXqxw6lFqcl3IFT5Yll6KQOh9vyNdrqOuw+H9Ej8zN3qF4Nii34cqoPOcEgAd8UElE6Da2sUkupTCKaNQWS2GWXj+9nrx2xWQbK71iK3t7RWtxPL80kjlg6oMcgEH/AAHA61a0jSvGLWFy0i+XLhS5nHz4bgBc9eO3b9BJp1ze6Uot76xLRAFd8a5k3nA4znnkADH6CgDpbHRtN0KB1hkuJU5McecnJ/iK/QdKy9Y1Fby1mEnyO5CkOn749wMcHbgcdKrXMLxndb3ogl24EZfkSH+/t9PbOKjtb6x0yVY7q1N8r/f1EnHz9SOmGA6AZ4oNB3hfSdWgv49VtTJbeQFaV4sFjH9G7ccj+Vdf42soL8R3sE6Q3kaH98suzGevTnnocep/GTTtetr8tBd201vaTxlN23CHA7e2O9ZbaP4ORzPPqTyIhGxQ45AOduOh7UANsYNTttKSAW8UUfV5Jj/rn/nz2zTZPDzSKNQ1C/tk+UMFcYjBPr0B7YJ/KkufFM5ury5kls1zFuRUYsy9Ahfb0HI6D2yOKoadpVtrsUcuo6hdXvKgwlRGjsf7rD+FccjrjHtQBzniTSJrrTrO8s0llkgmcyyR5YbV5BYDt0OfSqN/pVncMt1PNHZKWGY522lwowuOvYH09O1eizeBtSuZrqTSruZbMDBg88x7FA5HOVZfTtXLeI/htr9xPYLp8TTideZcgKvHzfMGIAxjnAz+FArGha+M/wCzbcWf7r5sRSSK/kyIU4whbH0NbNi9pHci9a5F3eTszRxtNv2gg4kkAH3RwOg61mL+zzLq0sdyyLZ2rKpLi4M+7gZwOvB689q6a38BaZ4WeRG+cx/uGaI7F5GcYHI4/vZoGcj4m8QTmz+w6a6S3UMitlBiGLd/tdDgcYHOfoRXsXg3QfCdrosNxqOnNe3eoYmZpo0aNy33SR2wuP8AZ/uhRxXhvxB0zW9FsLV9Iga+tpph+5RQWxtJ9cEZFdtoHibxXd6WNT1u3vY7/fsSySPhEQDbIckDDdPbbWgHrl5eeFNKEkVvYWOnzKuWn27YYgOAHZcbCe3pWDZeL9Lv4ftUnm3FjbBiPLICzN04BAJT06fj0rwS38U3PiPWDoOvXMptri6xdB9sZdQRjJA4AxwO1e+eIfC/lTrA+6a3VFUBVw8MYA2kgDbtA9sdgBWVgEHiEJGbi6ui6S42CBNwQNj5QxyccD5fpXapZadaF5bxYpcsG5jVvNL/AMJ4OAODgdeK81tdJnvJJtOvFnj09JYxb3FtExDP7uV2jH9Pl6GvQdOu0khln0uAPBav5Ubz/NNIerP5h5wSc47e3AqWBDbmCTUkmsLJJzGp3wBVgVAeOuPard5L4cupVh1S3DC1dpPIAVow2MYf+/jqOnI71zNybmacSrI0NuvDea3VwcEAD+VVZbe2bclsS3JJZwSM9x2yR/KkBdtz4Sn1Vo72SS0WRSBIORubhTuXv9PQVLeH4e6AHj04PeXmShZgXcsRyRkADHfFZEl9p8k0lkxUOijYsX3hsx82MfTH0rd0mx1T7KNXhhS4V42aPcmBtHUE8YPFaAYP9hf2jave2rxQscyMsmfkIxjJPt949u1Y7QzQuLa2gaedyPMO35VA5AX1Ycn0wOldhe3k95aT2Bh8iQIfMVV3YZjwg+q9PrXOzaRcLFGILm486L5mVW2H09sccUGhwGo2upnVmPiaMN5/y2wUmLckZ2hmEZ+XfgHHXA7YqUyWNjD/AGZNaXrpbhkRnQyZDHOFPRVI7AfWvTNM0mK/huER/wDSNgIeYBpuvzfe5XoAPrxit1bC7tILdL6PzMIBJGzhVUKAAd3XdnqefSgDxnwr/wAI3o109lpthML3U3xFiLzXj6ZAA55HoOK9ZsdIvYdPlhhiisJJJjI3m7QNm0cnaDk5/EU5dWtbKWaw0zy7OJVDzTKN0jE8HacE4HSubmtXhdb2eWXy7h90fnvukdcfKTjov1GaDM7Cazgi1i2tbAyxW3l7pFjyqZHzYzx7ZI55x9EvNS+yzSXNrcSJNKRHs6swXH3T04riRrD24d7wG5WPiNVwsUfP8XQ46flVa71u3lcPDbAOPkbDZzkenSgDcvNXs4y7ET3UiKVVSR8zHryPWsC0uLdEEo2xTMW+Zz90HqB6c8UsLEaklguwvs8yR+cRkdAR+lVnjS4vvselNFeS/MRETjY/f2xQBt6YrXrhpt6Qg+WZ0IXk+hPfHeq13bCTVJrfRoIZNjmTZJ0kl242gcb24PtWxb6VOmkRWmpkQbX5QYLdMbsjIAPPFXryG4s7hdXsljzGjQjd0VUBy3bk46CgDnpLLQxLNYa7qcX22/hG+2T5PLj5G2OMZPGME5B49q8u8T6JJ4ZigSB/tKSLIYmZCjAL9T3z1wOnSvVm0PS7vxg/iC+vYG1e008stpED5aICSHLEfwj8sg+leceK9WtdethcG0lkkVkhtkJIG7+PcvBXcAeADg8VlVJkYWq6bqmnPpss1w5Ro9w+zt8iSEdcZIIIJGemfas0h0upXMgyGLHA3bTjj16A49ulejalZ3Ws+FNSbSLX7E0ECPc/aXKrEkeGJiA9EQkA9emOleXQia3ieG5VFkFqwUp3J6A+/t3PSuVmUjWgW5aJtQtp3W2nP2eXurhfXHABycYHT64qzqnhq98P6hZaUAGleAmQwgKu1t21d3sF59eD15qjBdLLoaaY8QiijcF23f6wjk54+X3p13qxvtJutWSa5TyxhJUPLPGNqhiP4cYB6HHpxSEQpZBC0rReT57EGNRnzBGcHpx29u9aljqN5qOqafourQh4dPSU2ZlAJhjI6Y78DA54AHoKz9H1cW1pby3cRZIVOx9wXt2GOvGMU6w1qzTUZbswstxIp2KxVRGpGB+AUY4HFAHS6BN9i1wPpdzLCbeVJYJIvldJQeMAjGARnpjt04q5438ReMtYv9vja8i1K9sMiz1GWJBcrbnkx/KFBXLdSp+YsN1cxp9tI+Z7TzHaNNpkQAhT6/n0zVHx14yt9R1Oza4tGhupG2qobKMpAU54/EDFACWDy3dyWt42ld+UjJHbpycAVg6hq2ux39n4R0xV06e5ukjmuGXcAZDwCQCAvPPsMV618I0i07xA2sTxfaRpaSX5tuB5qwceXk5XksDyDwOh6Vt+OvCul+KNaufGAhttO0aQM9hCJhO8spxv3FCFUL8wK5+U5HpVKNwPEtItL6HxRe6Ne3ZgkV4kkeH5UyeTjOPlYf0zzwO58TajB5SWl5IkeZvISN+FkkwCCfYen4VmXEyT2N1ciFjdrc/aPMVc/JjbhiTnnn9KxrK1HxI1pf7YMVtp+homUQ/O7zZ2YGBwSoJ6dMCpA09MXUdB1JNSsrp0kjfMTIB1GR3/AIcZBHQg4PFdR4k8QzeJddiuJ7W3tYYLWVykJ3lFRSSSzAfebsAAMDrjJ4aG7a8vZtMjJ/0RljyMMTgY4HX5sce/A7CtWWGa107V9SeMrbadpN2ZCDjBMbcP/d+YYw2MVcUWkcD+zjO6+HbiV9ypNqUkpk6KN5RNrHOApHX8q9b8f6ALK7u7i+jLabcQLJllxiXuvUFWHZR2x+HjXwFvLXRvA09xeyILR5Gln38scL91FyMk8dDXreqa3BrWhaeIpI5YFV3jj6siEjCkkZOAANv8OPQCta61NGee6PqWNTsLe3g+zRRSAgc7Wz1616BImLpZSMGUjvzjHFZHiLyLqeF7DY7xfu49q9Am0k5GAOeB7d/TZkjBwkTed5h8oMFIwwHzfgB+griqOyIMkHfH9pfAEkh6+g5rYsIZcNIx8oFcLngMc8cVM+nSSvDDHEHVASVb8q1tRNu1/wCWgX9zGBxxgYyePauSYFCNIjEsLApsByR6+tOla2iZFDYyPm/4F3zUoR4gdwA3EHA6D8Kq3ExbdMpU8ADI6D0qUwNXTldmZ1VWBgb7/wBxWPQH+X41mi50rLGcbXgz5e4fL6A4GfTt+lXJm2Qi13pEJMb+fvcdMelZt1bW1yQsoVEUBcoMfKPfsPTFUBft4p1lTA+0Oz7FBP3cccn9a179riLTruXzT8kfl7FBA3HjOeO9V9PlglkC2CLHHCM5YH5jjAI6dcVDqE0t4Ejjy8G3kjO2RlwTx3wOKAPPNV0CGXy5E5lU/N5nTIHH4V2NivkRBlYGRht+UY78VaayHk5mz5vUf3QvY+/FJFG5k80LiLvxjkdAPSs+cCe3mLqYnXIX5dtXrGU6fdxzWibWAbaWGdpbIPHbjiqEMZN9GrEYGeOvpnNRagJZJTGgbKkHaOmP69qdwNbWJLhXuNYu5kk/c7IoM8FiPmD+1cqpum06JQ8zSyKxEcKbnwvQjGcD8vwrsbKK1vUt49XkkjRj+8aIZkIHTHXGO+B+FVmWaC5utWsodsFvAyImMEJxtlY84fjnnlflzSnJjOX06x166lW7mupNOntW2Wkt0mJFViQ2MBj06HIzx6CvW4bu18O+Go9W1m+XUZrCD95Ju+d3ztUcjOMMBz14/HL8HaVJf62+rQJ9p094nt8yMDuwcvxu6FlAwfXpiuU+LxspLD7T9kRSqxW/7oHDRt0wowuMnAx249qumuWnzGkdjznwj/anivx0dd12SO4mUF3UgFC247Qyr1CjkewAzxXPWl5pl38Z9Qn8TpNPb2ujzRJKq75ftEk6rGyhABu25VAFxjoABxz00tzoNjdrFA0UkioN8xKbF7bR/Ey9AB0H5VJpKvb/ABAMMjBj/ZMLTvADz85+7g8rjr9Aawju2R1Owk8URXzQaNdQRxxWUToqOrG8k670zkKqZxheDxwccUl1b6hqWmJBcSxuYgs9vBFCu6HJP3iu1QjgYIYncRnsQayahoGnfbry4eOewkdWn8vYzNDxxvypG9VBQZHbBHNc/ceLPAdsjXWm21+sM8fnGIyGNZlQsm2cklR1+ULkZ6nFTGm3okUanhXyYtW8SaxNc/a7230qXezszh2GF+bkEA8AdM153pl9BqztF4kQW9nJiIoqn5XGQASvPHToMADGOK6XwhqsTL411JIkttOvdOiuUAyxiO7yljxtBIznouOfy5L7RDFdSRW0vmWsiiYOjDuBuDEenuM9K7YqysZnTW63ujaJq3hzSYPtaalj/SmkEMvyjCcE4wvYKRnnkDpY8AaHDJfSy6he3FrDYNFcyi1gaZ5HjPOCOVXOOMHnJ7DGbc3vmaXJDYR4lyAobBdl4HqQDk/kKf4T8R+JNC1rRbvw7dGG6a/gga3KjypRIwVkK9vTPp6US2sB6lo2v2X2rxfLLZW1jcfaIQlnduFebd91wCEYFyN5HZsDsa5XxTPqMUFoJ0SKRIVRDjPCjuOMEdSD+nSvY9P0bS9U+Md5qGpQq2rSHeVkbC4jRAFiPPO0AqvGeckYrxXVrbWtO1e5ufFO5JI2kEUToAsYiYfO+zC/3VB54IIyMV5aacrgcTJFcJcPDdgDkLLIQMnI4Bz2x0xVRbuddZexsolhjaPavA3KQM8c9PYjtWlDd3WoSu/2CQJ8reccgEN1G3qTnuO2MgDGcXWYrrTNSt9RI2p5qKSOfvcYb0+XOOv4cV1RJkaNndRxbUlmzEH3YUf6xA3IJxnnGM1T1TVpLrWmlLtFB5e2JcgbUKgbSMe3AqwStmJ0a2LCJ8E7gML/AHvXkfyrmSY7qRhtV5N23kgARjpn88fhW5J22n6da6/HvvpjFawZeQrwH2DkKo6uetSXetrbT/ZtMgjt4o1KKWHGxD8u49eevbmuZtXl2RNAEOwiZsnHTsAP84p1nI02uxWWpOI0IaTKLlCw+7nuE/KjkA1ZtQ1a/wBNuLKGJSrsXaSIfNIBk9uoznGPpXnVjei1vNsCNNIAFY/N0HtjdtUDA/KvRtL8V2enau9gsbNHcphpMncsuOkeeqluu6uDvJILrXbiWxzEckwQxKwkiLKDkkgLnjB/OrgrAb2nXGn3M63mppA93G262hkziXG7Z8pXGB2J5J4xnArMu7+e+vWvdbuJEmmcF1iOGCdFQkYBUAelUJNc1hL5dKgjhFykeUaNS0kDFQXbJ+XkHD9ifetwaDrFpdeTqFvLPPsVy8ahtqnIPypn064IzVSA0ftfhadGW8W683y1KsGxjIxj5uOOOT1IGBjrwl80Mey2aSR5C26a4+6ylQw2jv6dM4/k+91gLutbZle2jBBm4ILAAlDyOFBA7Dt2qrZwJeagu9BI27yltkOz7w9Rzk8cdu9ID29rqS3VdbvG821sVhlGAsY3MBhSCB8x64wNufpRHdJdSve2iTB5pZFRBxKojdgS4wcMvPynjj0wafJajSFtL2zZladQJ43I8uRCuNjJ3GzjkEDg9c52/DjwaX4O1W3tYxAsfmyrLDGC7mTjYVxhlA4UDA6DIrCWgHk1zZ3eg3RnigH2q5iOxNxc5HJVl6hiB0PcevFRrcpqGkJDDLJEyb/OYgBt452gMOg49+gPNba6zpgsjrE5mmn8oBRg/uyRx8/Ax+HceleWWF3caK8U9mfuB32SDcgzncAR82QeR24/CuijFtagX9Mj+xXCSWkhRkY4dj8xJyDkDPuGzxgeldjo8Hii31mw1zRLb7ZLb3MTzJDkk7Xyv+zgY9d3PAx09v8AgV8Kbnxb4W1Tx9qOm3Gr3tuo+xW0RA3vj5SBwHyevpt54rgPEupeJdBWYeG7eaS5jhc6pa3ihZI3+X5lXhsrtORnoRjvjZRT0PQoYSVlJnssuo2895PPf48y8l82aMSEg78HY65HyqT6V1kOpyrp37hWWNwy+TkLsbv5Wf4e4HvXiMi3UAWWHdcI8KTRvFj5o3XPIGcfMcf8Brhb3xDq/mwxwzuyoA8mHJjbPX05xwQPStfq56nPY968a6wbnw7d6FZOZZ7m3aNmjX5HwRtDd85wOO+K8l8Za7pmmaV4U1XQr211J7uz2X1vuUzxSKq7txHTY+UHy9B36ny7Ub/VtQVrea+JjZycA5kxn5R2x+XFYV1A0WF3FjEgK5yDgADuewwPbitlSMJVLkXjPUxrDvOVSIwsVjeNQu4DGckYzkj5fT8a9N+BcTXVu6J9yOdTz/Dj5jjHHIrxnUMPAiOcKwAY/wD6vbpjv+VfSvwD8CT6t4dOtaHfNZ6ijmSFJOYpghAMbjhe/wAnAO4nkZFOrZQ1M6CvNI9s1FHgEc8xLMwbafQAfw+hFReHdRvbe/jmjdrZRHtEkGUIQHJ+72yAOPWtWG9tb6d9B8WWz6RqqjMEWdtrKykjMUnPHQ4PT6CqmmxQ6XeLNfAyWcT7iuSHUYIwuCAcHG4Z5HTuD56Z67Wlixqpmn1Az+RhZwJY9yKUEjkhznGM7uuOp5xW4beOa0EsiIYyNyspwqZJ25x+XHBrU026t7tzs4WTdsBAG0P8v3BnkDjFdvqnhzST4Httc01y04+Z4ZTuDr/Go4wCn4ZH4VnKQkrHm6aKxUXTrCFKgZAx0A64OPp3x+VZPlXDzlo0Lzg72KnGwL0UduKeyrGfPWbzUG0MuMDYBgDHXOOlXbWfCebakM7r5a4GSUzzwO4HUVhUko7mpHJrTyhLO9QNFFuDrg5x+Z4HQe3HSqJaN5ipkTCoSmz720dAxIHr0FRSwXMKbnILcgjPA/oD7YH0qjDLJDOr7UNuyYZO6An72Txn6dq5p1E9hpE/iu3GpeBtfs9/H9mTENjJBUbhn6498YFfntOTBZ6Td8BZrcgbCc7oSMjA9j+J7V+ifieS3j+GviXUbdUMltp8u1m4ZuFLfLwduDgZH5V+a9s00lzpttI7y8KkQGAijdkgY754P0r1Mueh5mO3R0WvaJcrZW1/IwSK7YqARyGUFlDdMcdP8ivaf2cY4rjxVf2NyqHyleaN+uG3bVIP4YqD4l6baw+D/DyWdsmbi5XdlcMxAwuTwTkcDPbFZvwZv30f4iMtw6Brq0jAYZICFhzg+nYemK6nPnhdGdKPJNM+zzueDy2jG5/nXoBz1/AdKSwtzHIZPNkO1dpRTtwew+npirzrhJPuBUJXAX+Ef41Dbyb3PlkDcRj/AHPb2+leWz6G5OnlQAzOuSfuxZ79Pp79M1nXcSAkxxNIxXEm0YwvTI3AjI9+OOmKvKt1GzPFsLKdoLjJUg5GM/54qs+p31y5S7CoNjMRtw+3p1GMen0z7UiWzN8N+HrrS7VLC5uDO8OCk5BVj824DqSuBx19senw58Z7VLHxhqqXG1rqZo5ZJF+UMx7gdfqBX6LWccVlYKg+eSVGBaTgYc52nHp0r4l/aU0iGy8eafdpGAL7SkYgDcN6b15z2x1+grswbs2jgxsf3dzxzws9oLSW1K75kkVgSNvJ4/kPxo8TMrSwxwCRACSc85yCOPbiqfhtglwsBbiT7mMYweTx2+7TNdIa8cgt5aqMc/dLDnA/CvRSPGTMWPP3k3fdwcdBxVaVxtUhtvGOatxng4IORtC7cZNUZNhlMW3GGxn0x0qzYhJAZcdhxj0qeMKPN785zjOKYAAMM33T82eMAentT4yMswI4GfT8K0GSFTgAYGRnnn+VJwWU9CGGVzzk9Pam7VOMErjOBnnj6UuApcKeAA3PX2GaCOgm5fucYxtIPA+btVRgomV5MDa68e1XXXaxUDOe46j0qoA32lFbDE46joKAib0a5CqeSBnIx9BUisBsGMN/CTx+lNMbLjCj7uBtJ5H+fagMWZPkwVOM+3p+FYs7afwkwWJNwKt8zYx1/wD11KGjO7aNu7kj3HT2qFQyjPJwcZXvnpTt5DeXnbxlV7L+PasTYlH3M4Aycn69KjP3yCRtXnI/z+dSKzEnd/8AWPvTfRTwccjpz2zQAR/L6cHj3z2qTDMQg7/KSOAcelRjYrAk5AIzxxjGasdcK2Mn27f4UAQDcVOOOMYOO3XpTfNfjYOi+gxg/WrWI1+ZfnHPH8X1/PFOxFkhDyQevJPPPoPYfSklYrmKyNkgMflA5PX8/wD61A3MnPGevoO34VMShO3qp6DH8vSiZI3yisrnH5n29fpTKO9+G0cc8moiQ8GOOPGMcs/f/gI49uO9fT1pA0MCQ7vlUL07Z4r51+Fisqzyqx2yNHGRnOV3ksO3PTmvpZAp2hCMbiMDgEf5/CvBx8ryO7DDBb7FUZ+Ubh17f/rp0fBGfmIB24Hft7D2qRowRgfKCOFx3zTtsnzbV3MevPJ7cemK4UdRo2o37lGNwzx6MRxn0r4S8ck/8JLcqBw4Egz2LZb9B0+lfddoA0ZCbR8h2s/AHp+A/Svgvxh/pXiS92dnEfTG3YCMAnv/AI8V6GXr3zkxWyMxo96L90Hbx7nH4VKCzqgY8xnbwOPT2pI18sRqTjJJJHHHb+Q9qlj+7wDzkY3dvw/wr2DjTK3zLzsG7ocHt9Kh3Fgm085PTt2rQeNVm2qOwyenb+VIYI2VsA/dI6/p0oEUBlfl4Pvjt6elM8tuAeCCAR2JNXFgzt8rcB0yO5x1x6U1Y3GCqgseQOmPx6e+O1AEX8CeX/F8u30xxz7A09WwNsh2jsF6cfypiqNgHPXgYOTnrUgjznkDkAZ5B74P4f4UATrtQEKo6bWGc+3WplULkoMAYQ4Pc1AA65CLt68duMYp+4Byu37+x/l5APPag0LQyirnjA6cYXB/pUe6bOCwQZC/LyMdunr+lGW2AKeTntgYFJtT8h0z+tOwEfOx43GQ20Y7j3+lRfZuSeFKNgDHXP05q1tADb2K7ew65/HtVjy9qr5fO3BG7qc/4/pU2AjVQAAxAA/u9jgdqTcwPDfMDwM8HHtVh1ZXLDbgdj0z60IiiORdgZG/76+uagCBpJwuw7RgZ/2vqccD/PpVWUNLkj5TuXJzyCOPboDx61LIyLxt2njnqWz1z2x0pBEky+Wx2/NwSME9f/rGgD1TwP8AE670h10nxEWns8gCaPkw/lywPcdRxX0fby2t/breafKs8TgMhQ5Qg4wR+dfDTqoRXVn3EkjA6N0P9Otd14O8a6t4UvFiJ+02U77Ht2wCpJzlTwMjtxg1w4nAwqarRm9OvKOnQ+q/uZ3D7pBLemeKAWGSpIwdoPAHP4VV0bWtK8S2KajpcrOfuvGwwY2XgggjHWrpjKkRuCBg7c9Tj/PSvAnTcHys9KElJXQkb7fl7Dsv+f8A61W45jIAswY5ByAACMdOKpnn5lO3oWGOT/kUgZEyxDDPGff1wO9QWXprW3v4TDIm5MKdxGG6gcZ7D8ua8d8XeCxJEzXFv58G1gGQDeuemOn4DPFewQ3BxhWXpgE5GfcZ9+vp+VaQliC7JkWRDjOemO9b0Kji7ozqRTR8E6poN3oJUzgSWx4WZByhHTP09uKpx/6vyocPh93zHO78a+yfEfgqG4iabTIVkhkzuhIBK+6/h6duK+Y/Engm90vde6TCPswDSPET80DLzgevoB7c4r2KWJjL4jgnScTls8nadoYZXnIOev0IphIbhG4xu5GSSOMdulRR3auhYKB3OR8y54z7U93cx7hghcEAdTj8q7TIfuChcx5ydoGN2Meg/wAO1OEhG5V2lMlvTPbJ/LtUAkYPublgqnjjGfcdhT1nBXcB8q7hlh3PbpxQBKu9mY7tjFjj5tq7T0P0zgcVKh2oq48sjLFeoG3j9TVfETDYhBDdAP5D047VJuz8oxuC7QByNq4wo9/agC2jHacDGBk/3Sp5AxSZ3uwTBKnlejk+wP6VFHvYGIhgpx06k9MgmrJd8l2APOPkGcL3496AKEgYxgMgVlypIwOP7veqzeWNqMdiryQOeB2/H9KuMq/MBkjJfkHGM4CkdOKhkt3cMuA20nA2nGTjj0HH9KAIFmbym8pwrOR8g/h44Abj2GB0H0rUtdit5hbg53KRtKAfdGO2Dx71mmNmVgWU57oMKNv+0fal8x/9XBh3kyq9/QY/L/PoAdDuV1Uytt5/nxx/9am+RvjwpPykjaRyB24zgHNZs8kdtMURgZdoDjsAOv0x7U221SUTGLAYuxChB1OOgOOtHIHOTMAgB3nO8Bgp5x6+tKzsqfMcBT3xz7e1Sx3FukYDyospb5o2GMDpjpj8c0slwCHXauEAxt4HPvjp9KzAqp84O7lexB+6R+g/CmqZIww4G/g5Pf2/CnE7GZXV0ROuOhyOF+opTHIIWJG9euMc9eoHYAd60AgkuFGwSYBRyFB7j8OOPanRTpKMMyO24qFzgbccDBAqN3VwGZQQAV5OB26H+VQBUkOWYb8EAdMHoPbtQBeNspDJEVzjIGd31BFU5cwEK4HAA6/L8v061NbBEbIXJQ7l29cen0qGRR8pGVwfu47etUjMFaMuVVACQAOeGGO46cUowFjULtI5yvr7e/tUUqSfM68/NhVPTp/MAU0SK4McilSpBG087j0yPp0qgJmjVvMZmwuRg7c7vT/IFVwXcL5o+Un5hjjHp7ClJyyNzubGB9Pb0+lEhDbcnHqRwDnqKAG480cr0+ZQB90f1/8ArU5gu4MgIxwwHbPqf5U5vmO1gSBwO2AB+fTtULOwGCRtHK4GQc/TsKAJBCH4wQOSf4R/kU7nZt3dcfNt6dD7CojOD++dfvEKG/hJx2A5HFDOdvz8q54Az1/zxQBITnkn5j95h7DGOlGQAWUjCDk9eemOOn4UhnOfKUE7uOoz0x3/AE4qZWjUAMMA8FABjPT7v+FZgDBk/dKncc9dwX35x/Kja80o/vONoz6Y6ds4HpTxuWEqq42dh0+hPTp2FPORIFLsORnbzg+vI7+npQBXhguFQPKQNjnAC44H0xwalVJRH5aJ065wBz29MVK6SbcOSQucNnAweufeopEuExKwwcjv830/Ae1AFaOLysmflc4CjnC+3Pb2pyCWMN+8eUKdpVDhckfyH6+1WWVs4yNwfB7Y4zx9QPakEbksqn7xLAEYGT39sUARtIRhccqoIwSD6cf0poMnyxqHxkgZXIJ4yKlAmx/CBwVPBbHYge9OXMbBhuC535BwAG7enFBoIsjAoysd3AG0fKc9gOnHpxinW8lxb/8AHtvHuh2AEccev0xinpK6rtGcs2f973IIwPbtTnQE7X2DB4G7of60AOkvL14SJpJHVvlkG7AP/wBcHp70zdcAtvVxyNvGU9Dz06dqYWkOVZuOWxjgAfyAoY/KfmOzjGejHB6f/W4rMCQgnIYfKMgA8YPQ/pzmmFkf5W5CqAxGeMdhn/8AUaiLXEeGk2u23AGDu/8A1U5pMfKUBDICCo27ffvQBJ5qKEVg2CoHGORRls/KOHGBkdxx0+ooBxuO0nKAdRn6e1IinYSeuM7Txx/Om2A5JgWRBH8/zBwNuNvTH9P84oguI1+6MbVyR02kfX0HpTGVTGPkOY3BDJ1xjr64P9KdlMgMu4YyEIwOepHHQd/QflSAUXMBVW2HJUbQcFevf3qcT24PmSyFsDI28YI77fbiqYjiChWY4GBvjPJ9MDuadtj2h403YfrjaeB69zQBv+BtHn1X4meGdMszukudZ0+JS3TIkWRvyBHPFfqf8b5DcWdvcDzEebWJJHP8PyLsPQ/xA4xjsTX5v/AZHuPj94AlkPyvq8LYI4UIM7fwwfpX6HfGAxqmn2kB8wfbZ2GCeI1wc89h3oqRtG5y2/eI8UgkhupyFUj6n7xHQcVrPFZRhi3yqQDxyOfXv2PFYEa/vlZON7Hcc8YFak64gCoGYRnIPQYPUY7V5XMeih/ksQQSucAcZwFHT3xW5byIFEbRjkhNnGQvY/TA6VBaqWxvI5iyPx7fkKtqg2eSwUBs/wDAQO//ANaoGXdTKjwxceVkExk5B6dRj64/LFfl4mLmS6nZ+bi6YH3wc/1r9NNb82PwtqDv8wiQEbhzvCkgE/iPb8q/Mu2V1TdIhDHMo6Ywx+Xp6/yr18FszkrlhbUSHbI5DDgkDI254posG+Vml6AHkZ6Y/ripUB+cHn5sDYPXpipGjPJfeDgYxwB7cdq6+Y5im1oyRFXlKgnPHc9j/nH6Ur2s8IyJwSDg5+Ucg5GD1PoasuuzaD5m5T8vQ+4zRjHzZ3YGDlenGAAfbpRzAUwLtB5arlTzkjPH17+1SBZMKGVcg4C4xtz0+nSr6gncBGSHO3gAAcc4P41BJCVwdrFScYUZJ47UcwvZlTLj53AXkBlBz05GOgA70MF+XfmReR9AfpTxImx2BAVe+3n5fbof8irMbJsLRYI7Y9T64x35x+FUHIU3nQpGWG2Q/KAOoz0wPWnLNE3y52gA7t3v2A45H4U9io2eYg4J+8cAbf6f4UiL82J22eZ9wED5R9PTtQMZvTKR42bR0f36cD8qhhuCsPy/LhgFx+vXpx6VYEUCJsjL/KwZz06c/j/9akKQiN9m0hT2Hvn/AOt07UGZGuxuI2Cjb1GMEdSePbjNP3HG4OAVXG0/pxjGPenC0SbegiiC5POP6U1rK2G99nzBONvJY+2RgHNACKY0QmMkuq4ZW5CgdSfbsP5VYAkOUypVc/dOzg9Bn0x2HFV3sY5lZIVYoWGc/LnZ16cfTioDpiI4ijDLuBXcX+VxkYGB2zzVXFY0D94LgGRDu9lwOAcdPpTxuGAOxwc4PI7E9MDqB2qksMhjWCLd16d8574Pr6ZNJawXB+cOASWGHU+wB49RVGZpDk5UZ3HGM9+2D/kU+IsxRSrDdwpHX5eBu49PT2qksF2kQEW0MTlcAnpyOnQEcf1pkg1O3lkQzRAHbuwNpy3PAHH60EWNTb5pRVYOMcnuB/SiDDFJJhySFxzwOinPbgY61kltS37G2uq5JIG1mwuAPTjsKkE2osMiLkDC78dBwfl+nGM0Af/R/Sfb6eoA/wA+1JgHj72OMjt7UgCjChSCOGGOcdhTwF43ZHHb27V2HORnBGD+WOR/9alZj9c8ClABJD8fT0xTOTx68c8du1BoKSAPl496kzjnjqBimMQnH/68inDIYl/xHH4fjQZi+zBuOwwenegH0xjvz/Sk/gYP2GB65/hNGep9cZoAcMbfQflSA7eo69ietIDzkgAeg6Y9KaDgEjr16enpQAvH3Bzg569u35Gl74yPp396CDjacbfYc0HPcDCkdDjp15oAXpgcD+XHHNOAwWJwD0/H1qPO0l2wMnsOPTApcqODgn2HT6+lAEgAx8vtj8KXqD+RHTFN46H5T1wfTtQByuz+X+elADhjGMYGcL9adnjIOCeM0wdDyPVcDHNOZskZIPGDj1FADsY+VeBjA46UnXOF4xzjrTgp6MD0+mKVucc8Hr747UAA29G+Qb+nXOP8/SlQbeNo55DcZUHtSbEz8oxs7dumKdgAd89/egBgI27Rx69+lL93LYHH505R82cggHJz6fSl2ZX0/nQAHjKnnHtS+hNB5O5V9selPwAfagACnsPu+1SKGx93Ckd8U0A9T2qZRtIOQR7UAKFA57DnH86kTI4yCPQUoQgANwDnJ78fyzUmM4wODwBjqaDQQnA5KsF6AjgYpQCeRjH90DinKGXnA4OOn9KeEz8voc8fyoAr9/5YFKACSoyGIz+X+HpVj7v3ePWofLGMEj6UAQnk/d4I6DpTWCnGcfd7H5fwqbDYY+3QdqaCAPl7enHFBmQbWHpt7CpOg7cfmM0/0wOAeQPQ+lHOMAcA9KAFXahXI6HGcA4qQLtG3oAemc/lTfmA2jKk8fTgZoQcHoAoG1B2oLQ7A6bSD296THQ4wO9L06ggGlwCO4LcfWsxi8nOAM47d80vTjt7+1NXCjp0/pSr1A7DjntQZj85GQuAOP8AIq1HvOHJB6Fvp2qsvJGO/Hp07VahBxx07Z9BQaFtSD3X3AqdfTnj09KhOd/rwMGpj8xxwcUAO4+7wCSOPp3H4U75ce7Hj0x24/Q0wY+6I85Ofx+napA2cHhj2oArSp8m7BOXDZ/3uv5VU2qfvL0Yjjvx/nFaJDYJ9u/v2qiy7eABx64H+eKAIMrt9fSg4A5H1/CnNkAFlKkDH4eg7HtTC3z4znjPHoOM57UATdDhgc9889fb2p6v8nJCqOemB+FQdvlx07c9fepRE5X58bO3PHTigDWZNqhQORznHy+31pNp9B1P+cVWADsGP8PQdhxjAqxwcj6fX6UAOAz8rZPBxnpzQw6t7d+opcA8AZA6fhRkEdM89e/P+FAERx2HIP4cVGR1PGenXoB6VYPzj07/AEqIpyegC4zx29KAG7SCzuRjHAU+g/AdKacJgPxvz8oyflFSDBxvxlyFOOnFNyWBKrtwfu+2cdP0oAjOT149jTSB9Pr/AJ6VNjHOCVHf2/pULYHcED26UAQ5we2euR2qNioWpCeCOOR2/wA9KYcZ47DOD39qAGYxnjkdjTCB90emM08qQOe/+RSdTwOMZ49B0oAjJ2jAJC56fWmcZOOM8ACpMbT2B4/Wjb6cemKAERGyMAk5CgfhmpRH32ZA5/ClACDKngn8celSqFB28Z6A9vpigByR7R0x24549h/Kp41AYknleOnfoPy7U0ABgDyP6/XtU68jPG4H72B0H+f/AK1TICQDkEdj06Y9h9auRsccY45/3fXFVxhe5AzzU64A555P3fT3qQLg+97N7flimFsED7uM8cc4/lUOWA+QkY6dPyFIueh657/pQBaDspVgMY7ev+FTmWKKH5fk2jv1J9j9OtUkIzkdD/Sh8kFOMMMkY/KgCOeUOpGQdvI4wMmoJM/6vnbn6c4/z6VGflJBJAC9+2fTtTP4ee4BP+NCAjO0tjgdh+HQVC7qgx0/z+lSyE9h2B544/pVDeeWC7dvTIzQA2WQkKS3y5528H/PpUJeQgYXAIHQc5H17+pprc5zwR82R3Df4U0hMAjGF+XgcnFADyTuKgcj5h05z0qRflbdu4BxjJz+XHFRjjjtgYBH5VIMqCcc8npxx6n09qAJGKgDy9qZHzdh7YwPelzsODwRz0/DikUlDkVHwYzGpIAK7RnPT/GgCfaMgcjnqx/KncbQQp2+9Qhj94EAkjt6VNjqcEZHfpQBLkjoenAHtSDoR0HB47de3akG75gSpGPp0x6UPjA5znj2/GgCKRw2MsvXjAxg1RlHT37ewq8xyOO/t6VTI/8Are9AGfJktyMc4wD2PT8vSqMmWO1h+HbjjpWtgZ6Y7A/Wq0sZYAgd+CPYcfh7UGZkbcDsOOMf0/CgduMZ/Sp2hAyuefaoNjDCY6D8K0NBrH+7x3qzAAGViu49s/Tp9BVapV4ztHXrQBcDc5X/AHmGMcUjFduz+HO7moQw44wOnqfxpxPylcAcUAMYHgdhjFZ7rkE5HP58f/Wq7I42FecdyOmRWez89AOKAIiN348Y/pUIRTjGc+1Sk8+nakHcY/Ad6AItvHXHb/P8qZI2QOcDp7jFTE8fQZNVpM/p2oMyLcOpwO1Kq5PynHt+FJkAng44peuPrQA9V6EDgfypCB9OOQOw7UzLAYbjAHA7VKQCARyCOtADGz90469B7e39aYRnhs7fT1pw7+1H59aAIiMD5uMce9N6A57D8eP6VKeeAMccZ/w9KgY7Tn7xHP8A+qgCN2JIIx6Yx/npUKvn73tx9KR/nJH+eKenBKru6Zzjj/GgCTHJ46+g/Xik9/078fSlAAx/Tt7UbQM+3f1oNCI4B46Z6+lIOAc9f5ZqXHOF5xjj609M/e7ZNBmAVQpHp+X/ANaq0g+U9ABjrVsg43YIAqBhn5e4/r0oAoMfmwePf/Co8DjPAPGe9WJANpBPOBUDI2Om0kYOe9AELcfMxGRjI9l9KiPP+ccVZLDoOTknp1HtUDDPynnHGfXNAFZu49OOKrkc4A//AF9qnZTyMDHbFREHP17CgBgGCR0ODx3qFiMenGP8/SpDjp71DkEZz+XT/IoAjzt/+tSYI/E8n0pflU8//rpOVAz3PAoAiYYx6dhUeG6fzqZh1HYdKjAz36etADB6UvA7f5FSY74prL26UAR9D0PHpS4P5elGP4ffijjpQAAA/T2oP+e1A/8ArfhR/nB4oAg6jHOB1qE/Q1M20ZGCM+lRtg+uKAIqSnH26frTfagCM9KjqWmGgCLNFGO1IRx0oAWm/TvTv8//AFqb6fiD7+lAB07UewoOKPXHFADT6Un06elHt0xSfhQA32o9qkpKzAUfTgUZP500UH6cdqAHU2jmloAPTj9aMdu1Ox06Ue2KAADA9qXBA9880AcDPIowcf0oAdTh6U2nD19KAFxTTQT6UlABRRRQACpAKjUVMOlBoOozTSaTrQBIOtPpgpxoAWk6U3tTs9qADtR3o6UdRQAClpoGDThzQBJRRRQAUUUUAPFLUdPrMBaUUlOHSgCQHAxTlOcdf8KjpVFAFjtilWo1pc4NAEu7C4Dc+1TKcnjpjqarc5x1xxViLgD8qALKnApGPHtSdDioyeefyoAnEmRgcj+WKtI46BTyAM57VnAjgcirMTDr2FAGqCuFJ6D+VWMDhv5VVgOSCOvTGOOlWydwU4x7UABUZ56e1NbI5GATx+FP6ZqJyAoXn0oAjyAcBgMDH0q0CMc8dv8A69UQQdw9vyqdBtAUc8YOT6UAW14b29KlyMYz+XaqgOOADVgMOMjntQBZQ5GOntVhGwcen6VTBxirKOeuOaAJeR1/yKB/IYxTf/rYpfl/D2oAnXK4Htikzn/PpUef8KOO/H07UAWA2BgdqCfwFQ7xgdgKXd/+qgB1NJxRnt/epp/lQBKrYq0rgc+tU+/Pepl9PyoAthhxUqtj5faqi4xUqk9T2oAtAnIIq0uMAHFUkzjtiraYxg0Ghz3xM8FWnxH+Gev+DLnDPfWchgJwFEyAbeTx7juMcV+I+g299Zu8doGa4htytxayKQweMlCrZ7q2Rjhu3IyK/em1lETZYAr/AHT0PtX5j/tbfCy2+HnjKDxx4ct/svh/xUz/AGlIxiKK/J3vxnavnDnAwMgn+KgVj5cngOo6e9s9tsYFWhlh+8Cvp37n2/Kuf0bw9Zafr1q3ib7SmlKR5wt1H2iTrgBc9AfvAc7egPSuo02cT/NZOwGT5uRg4HYe49v6Us4e6jVJId5dj14PHuMkHqKuIuU3PEaeANUtCNB0mSw2fKYnZirpjJ3bmO0/TPNeSWOl3V9N5ny20SthE3DheijHSuxltoFsi8G5XYsMbj+8UdGwf6Yrkd9uhyUb5zjp8vH+fbmtYMk1JpdGtJDDPcfPEmf3QLYHr8gIHPbj8sVPZPYANPbMixSjBkk5JA6Yz/n9KworCK7DqiozE5Ik+VSvYZHars9jbSxG0uFzLsKRiFMiLP8AFk8cYxjt2qyGrDNXs9Kv7NrS9USxdfMzgocZBHpjtiuX8GaOs3iS1sNWulttPl3s0sr+Wj7F3bN5IAOOnI6V0Enh/Ulg+yj50Zv3m35jjg8etR33hZtZ0yW2tYXF3GG8gIOXYbQFO7IB9sZ9KwqU+xm4ntGteI9V06NtOvJEaytwqbAm642KF5aVdqYG0EtjkfnXmviTU5dRntrOCD7RHeOyF9ufJUMELYXGMdmJxwTg4qG20bR/AdlbwNdXGuX11GReK1yVhgaPaNqErnq2FxnoeK0tZ8M65b+ReaJbeZZyxB2s5nEbxOwBKoeMr/8AX49MzdHFXnhjTtfsTAWkso7adSZH5Em4NlE4ySOM49qh8S6DqukXNrf6PcTRCzRRtC+YvykYKKxxnGMg8dOh5rsNZ8OeObsW9xa6rbwpkH7AcbEbGQVk2l2PrnByM57CGz/4TXw+k80Wm2WqC4jEUqPPy+3v8wA47dsGgVjlbPxb4mv5HtjZlLpsuGj+WNgy4+ZScY98107eHNZuYIZTeFZHH7+Qnb5C5OflU49cHOfaqP8Awm9xbalBaXejpZTOfLaNWSRexyu3AOPbFa2rpNqVm8Saq6mRgSANuCv0+6vtwKCDA2aIIomtp2EFmzxKZiu+Z+OwA/Dit/TdHtNXgj/tC8S1j4k2ADaI8/L/ALPzDnj8e1O8P+DNJk3rqU815+8V2LHZExzzs24LNjrj+fTvp4/CvhHTZNWwDNxHaW8mDLH5eQ3yk/KvY9On0FBUTGk0fSbiNydQaMK37uF1Iyp6YGehHTishvhs1nK+tSQTX6N+8gt3UQw4x95+5A69geO1dzbeOdP8QWn2VbWG3aJdxmVRufj5fm6459+QOgrqZbyO+urfSZ97iXyxGke4gg55ZuOPpjHoByAo8c/4VromqTCeYvpLOirLDAN0eSOqoeQx/wB7HStbQPAvhyx1Jp9GlurqRV2JHO4CIWGOvdtuccYGeh4x395o/wAovLaYpBEmIYonKHcM5PP6YyT09BS6posEss2rWTlC8SgWeASXwBnAOBkY6e9AGBdeGr+KSRw8cqH5WUSkzDaABjbjcfUADoR9LllY3KvFeS6jMsip5bRzYfA6EKONo49M+9I8jWiIDG+nMg+bf8pYcZ5OOPQVyP8Awkh1KSX7JvlZcJv9R9f4enHTNAHQXTNYobmC8knAPyRtlUfJ7Ddyfw7UiajbpE8LiNlK+YIIcSs3qXDYOQMHA/Liqugap4WaK3kvNt3qM77Ps7yD5RxgBR8uf97kenQV1QWCdPNsNMFo0LnL7AX3gEbdo2ngH1oAyRZ/2j9n1m1u9i2w2eQyfKEII5UEdxXP2tzpdmLjVNTmZpopijFSxbAHZcdAPat2GyuNQF1EkZt55Pkkl5XB6feOCMfSk0/wvqVnp11Y7MrcfOs7ENvbI6nqOlAHhviOPw3qd4o0G6ZnurkyBbgfNnbyvH3U6AflXQaf481zRtJl08R28rbTBItwxaTyl+RSmcHGOOc4wPpUXxK0HWE8K258OaEJLlJFla6hjCTnYcjCr1VcjJI6DtXmcnizW9c0ZYfEuipBdWuDHeKhhbPHzHHHHQjp9KAPonw944udK02PT9SeO2SSYFpoWJ25AyhU9CAB0ro3u77Sbln04/2jpMz7t28Ef7WCO4J5+leE6drOiWCLL5sOqedGsd1bKMSYUffRjwCuBn6Vp6r4i0fQtJE+kyXE9pcnK2/QW8yYwzent64oA9Mnngk2yxXIaOV8xbRna6cHcvbpSDVphbzW0MnzxSexk+b69QK8+0Ozv30uO6v5ont44ftcUkCkMzS8+Wx9T+lZGqzRXMkMUcpSFzv8xPvISOUP5fhQB32oyzW/iiwZIIw5t33HAHmnBxwepXoK6HT9W1a0tpbeOTyYpThYc/IST83B6ccV4Vb3usz6xYBS0ircbo2kHIUZCn1Ix6V7pa2h1OSWFIn8qJG5fKq7deD1HFABqmsS3Gn+TciKTzLiGOTy22HZuHH1OAPas6x8PX13cXVpbRzWlwmD8z7oli2jneMnJOeMHtU0un6fdW1tp8v2xbwSLLK6IRFs28IAchsNtI+Xv6CtTStM1A6pBp1nHqJYujuYhuZFc4+bHypkDq2FoGnY0dNitNGmF48aKbZQ1xESS7MwBHyuBgA4x0rqhf6HcXqanqUkLDydqRuwChVO7OD/AB88ACuVtf7H1vUb6ysJB5ssW3KN5wchudpztJwB93t0qytnpzSJkR4yASIy7YTPABB5IHHBxQWUhdTyRPqW+O2W4ZvIjMfmKBzj5BtzjAxuyMc46Vy0Hixprh4NVtZp3TDS3Kr12D5N0agbfTI/LvU1xqWtXV49v5EVpErmON3xkAZwVH0HPYVQhuJZy0VxcXaS7xEqJGcDjJO04bbjGeMj0NBLL1tcW+pv9vhOy1BIlWVQBFJjhewbI7L2qRLTTNPjkuJfMcS52SRnOyTv8vRcDpuHSuzms7nU9Nt5bG18uJZMyZUBN/AA2gZYAenar8g0/SLa5E6xMzjaRtwjHaBxxyvt6UEnnmgDTppY76yndr2NvLkiJyGhznqAQM9uc111xcaZZ2K3Fvbw2DXJMe+L5p3VDgqTxwT74qqt+19D9m2OXnwZ1jiRfkH3c9u3H8qz59ShTy7a4hDpb7V5Too9icduaAFfVdWuxLbQzLFj7gm2ONwHAHTHPpWFHrc9rc/Z761JMyhfs0RD4fIyzD0PtWnJqUE0Q8u1aSTzQoJ6Ip74A55qlrui6xpWdUnRJp2LbhH0EYAVeBjBzQBcfSorM3muXUcEkc6sm60QmYhOdoByOgH3ePlr5sS88TJ47il1zzraxiuPtUMTIArfeKAgcZyf1r6c026iHhmzsbyD/S5PMdGVxiNScjJ7ZU9q8M8eX82mfa9avbW4ktoZrdY1LY34OCBgHAx3rOaJZf8AHmlavpFzFP5l1b6ZqsH2h7eOQvC0+NxDYIVmAxz9OgrL0Kw1XVLBNQgslhtPNIgB4WVwMFmzggD/AD0rsf8Aic+JtAh8T7fs1hOsl0thM422kcfyHBH3t6jPG3b05GMc74l8UWWrNYaBoLSwWsCG6mUnYBkf6v8A4COg7k/SuaSsZsNV0v8As7zbK62Rrd2jxy+X8yqZBwwHTKnpmufXSLq1s7Dw/NeS/ZrkYdFXKjnIw2M4JyTg++K6/wAdTqv2VV2ebNZ/aNy/MfKUbU577sce1Ur3V9D1HS0lsFlXUAscMrY4jO3tj5T0x1z7CoJPOPE87Jcx6Jox8wW1ykQ29Cw5GPU7vT0r0jxN4dj8D6DHr2qu0l7IywbmKrHtbHGACwPUcHoKu/CJPAnhjxTFrnje5+xafp5aR5ZUklEszgoiNsVsDJB7V7NceAvBnjlLq81G2k1bRlh86x3zN5peb7r4GO3QN0HUEmqjG5UY3PH7C1u9I0C31TS5vMj1WBJbhehg3DI2t2ODtx0GPpWdr/hFLiBPEC2U8X2aFJVldCYyScfe6LjjA4610Wsy2+j6VBoVk7uYRIrRRgvsizwuDwSMYHp39+wfxFo1r4ds5NJuZbttRjlhFvMSSVJ2FWHGwjB6ZHpkVVirHm2iX+n2mppJP5k9u8cn2nYMGVGUgDgcD6VxV7JLrnjK1Omw+RYXV0sX2OIbcIoAy20ZH/6q9B0nUIvCs1zeQ2quLaNt8EjNhIz02secY45rP8DeJoL2/j1xDHbx/wBoec8aLkRoh5UfLnoOn0oMzUi0O91cy6FoK4ljEpu1Y7dsa/KSx69R2/DPbrPhd8H9M8UeG77xQ/z6zFMbfbC4H2UIpGGRRg78ljz0ACngGkfxD/Z3j7VNZGTbazYGztmhffv87aUlAGeARjgZHPBHJ5bT7zxhoWrXfhXRr9rX+0LKM3jwvsUCEnBlf0AYru684HpSsBzUfhbW/BGtve3DxTGOSPJTDbXU8B16455Gc1oeKb3VtS8AeNtduZlaCfTJY5lx2QbIxGB0CE4O7tyc1b1u1sUhaz0SaSQRKZLmVs5uHb77YPUnAzjpgVzfijV7e1+D/ivTI43Z5I93mKuEVH2grnsckjp6VcXYtSPM/hPouuX/AIKt4tKgWZGfazHkAuvYY5Ir0Gw0i90X7RYSn9+JTvLcYb029R2rhPhP4l1LRtNsIIH8mMXaTO8nzQsRLtKheBv+XgDqB6Cvo34jW8dv4l3Ww4uFEgJOS+35U5Jz0FVXNHsedbL1QCDvkLbSv90dS2PT1retrF0t9NllmVVllnmIK5w8ZwB15HPtz9RUO1rKNw0oe4dhvIXhc/wrnHy8VaT+0EsjM48yFB95AAcswGOe2cdK4ajIFe7lgdQzs3mBgrR8EqO2B0Bq3J5SkiNNm75OecD0rNuf9fC8OW3/AHmxwcD9PwrR2/OVwRwFxjoa4mBBeXbQpst+UjTc7Nwc9B/+qs/S5JJoJdo3AMBnpjv/APqqzJCLiEsw4bKsenA4H8qTTIZbMPu6yHIC8AKPb8OKQF62j+1+fecqluq7vlycngYGR6Z9BiprGzuNVk8qAxgtnAY8SeWOVH4ZPpjvxVCG3i80JveXHYA9T2rqXsJbOziur0raSArcRb3AkWPJCEL97kj5TjFWgNXUNC/cbpDsl3+Ske35DzjaMdQB1wMVzN/KUhisrc7o4SP3nZvYeuPY8Yrop5HezaaQPOBCmGb7xYsDs57lRg9ep4rllVwArose0EhE6BOhz70MDRjJnYFsOy9wOi+mPw/CnagQgjtz13eZkjGMU3Tikyu7KxVRhSOMn0FVWaRphuOSrbfm+br0x7fyrACcKEwXyxA25Jx19h+FaWl2y6j9ocho7a2PlExr9+QDOCw9AOmOfbpWaqEEZjJ2ybjgjn2/z0rqra9istFukXEUaLtVQoX5nYkjAwM89fYVaRSRgSOokMkIZmRfkXhcAdM9ev8AkVa8N6vpn9i6+2sXCxLs2qLmQQrnadiqxIOSc5AOTjgZrM1BLh3CWsbfvVXAb7yL23f3R/Xiq91okBjN1Nai4trOVQscv3HcZUtt7jBIIJxUsk9GTxb4Y0LQorYXUEG5ljSDaYnkfG75YtoO1RgZ4H04B8F8a+LINT1LyNPlMVpEy7AYwCfm3ZOOMqD7jGOnSvRrnwZH47WHxOdZltYoIZEgtrYFW3xFsknPB2kDYBkr0bFeX3/w61i2nt47LUrbUI5Y1mMDkrKG6hQhOCuPYD+VNyk48rGzkvEN7atqDXt9GJZcgxoNjKq4wvyE5PHA9+eMCsrT7rTR441O/mvPIu20qNrXy8FeRteMoww2AqkYIxt/Cuk1fS7nTb660eOzM106xBpkXZGFxn5QVPY4OPTtUHgPTdMh8X+KL+70+3mu7Y6ZHbm5O1baKYMH25yoZ22qOPlBPYkGVoJHG2klnBZS6NpUUNxdTeb5ryby4Lcfu0ATaFAHLBSMnjFcBr93YWUcOkwzxEQo6zqC2NzduhyR+ldl43g1ZNU1PW7CQwx3dw2ZbVSIyzjesZkHRmX5go5IOK5efwp/wjem6ff3Hk3M14TIojUSHY2Adv0yO3PSuyjKLiD1Oy8K3G7wJ4tuGlV7i3tLS3jdem2QllHbO3H6159HcRyaecpIj72QRL8+9hjLDG0gH8QPQ9B1mhSyx/D/AMVXl0cebcWNu5AxgI3YcY4b0qlpNxLMt9qFw8FuUSKKFgA8cKsxV2GMc4xxn0BHpbRCdjan0C+g0mw+yl3vl2iUPHsSIFcklumExtOODz0qbTdU02y8ZeH/AOzRJIbHU7aS5vmXLO0cihvLGNhCANjAI4A784FlrN3qMclu15P9jRtsrxf6yVOB1xwqjrhc4B4o8RXwu/IksZdtlbBN0uz5oW+Xd5XRsoBzg46c1m9iz6Mvn8O694z1uDUp4bia9tWvrVoHPmIiYCEHg7yMkgA42jtXl2r2fi6CWe+uZbm80bzAJW2ruTaAq+YigYDgKC3TI6dBVnwzrnh3wQbzWP7D/ty5m+ziB52HlqoiUZCPnLbxuJzxu4A5z3Hhjxvq2pSedZWMN04tljEk8myQmLapaRVO0NtxjAAKg468cHsmmB5BZX1rcNKIPNtVjAVBNw7SMAEbBzwMYJz/AHenGKF/beXJE13LcqGJkG75EGeCOQDn0Gen1zXrvjexvNbtbSz0a1tIr7ezSSwRCB1mmwSiMj8BVyGJ9Ae9cxqWki+jtNM8RzSW9+UPmPbBWi+YBQxA4yf4gnHzHBOcVcXYDiL+7j8iS/BPlXNuVGDgmUcYAII4/wA5rklbT2gP+sS4dQsm8Zz06HPXjjt7VJqdpfaazaGWRpNPmZHYE48pvuSKCAdvqOCKrWUVwbpmu2VVbnKt0A44XBP4YrpMzRka3sxHf3JEUMRLYU7fn/hAA9MDA4qneeJIr6PfETah9ofnMrKgAAJXIx7KBgjmt/V7XTrqOARjyx99xtO3GOMgYPHXOODx3rF12y06FLOFIwmUUHAUHJ5yTwMkn1rQB2k5jmuL7zN0SERoOMu5A4OO3Ss21nSO7mu5lWzA/dxpAOpySfbrSmyurNVlgxsmYKGPG4tyAw7HFWbi2uRFmaRB90uqgsY/93HBPStAMLStLlvvEtrd7U6LORngJkjBPXJ7/l1r6e0LUBaeIpNa1aeOFEtJFhIbbEUj5+Yn7qj73zYA/MV5L8O9N0u71i8gvZY7YHeftDvtwMdItv8Ay0ySW5xjH0q74v1OLWNesdE05mk013ht0mhICTIxCs21wPmyMKDlRn0Oa5q+rUAOa8NaDpdxrtx4ovJB5a332qGxVWPm/Nu3FOMoMZ+nYcZ7+90jSItZj8SaZdPbzSrJOsKp+48xseZjgH5ycYB69M5AqjJZJaS3dtYKsctnGYUEhA2NyYiCA3LAHtgcKABwOW0XXNS1O+W3vwEt4xlpADLJ3GVxyTnt2AwO1NvsB1M8VxP5MkznZKzbieJd3PoOOMdP/r1k2Y1a/guTK7iCzV90KEIQTk8ZIAxtyvbjmtfXY7e3ufsSNI3+jpLHvHlhWc7RjaoO3gE/xYTjINcB/pttDcahbzeTbxttUsTvWPPy7evUHqPT2pQVwOa1aUWiLamRnQIDGrEj5ccHHTPO3PPGMY4rGujboqSNkBz5ePRSvbp0q7dR5QXNzERngEtgbTnA/TA47VnvdyMSsMPlRgZ3SDjp2/CvSpJWA/RH9njxhf2Hw70m58OTCa00MPYa3AwXKs0m9Juo3KRgIR8wHXAJrpPE/giD4i/FNfEt1POdNbS4ottttaZZz8rCZBkgKeAW7oMivl39mV79p/GFnp0hDNZWcaLgBMSyjfwAFHC9QOgxX0V4v1bxKPDd9ofh2drK9hEc/n27tFdMqE+bGGTHylRj5cZAAGQTXFVny1LH0mG96ijzbWvhR410G4mg0a8srw2+/wAu3cmBdrfeDI42EkHplSPfpXz94ohvdDnaLVLKewuTkNCybFj6Dj254x1r6A8bwX/inWPBdhewJJdtHHJqMFvIwtri2BG9+oJkdAwPU8HB6V7l4xv/AAF9jW4e2S7ijk+yqI8u8KPnbJukOQPlxndtyMZFdUarSK9lzH5qNq0Akbhy44JAA4xWxaf2dqEha7uHBlZY9nUKX7hR2wPvHAH6V7F4v8G2XiS+0mXSoobUXX2j7SYhsVdmPLJXGC3Ztvr9DXzdLM0N89mFWZ4X2vhztLL8uCSF+Xp9PSuyMro5Jw5dCx4pgt7eApayblUhCevTHQ+nt6V9r/suBk8ES3KAHbMFQMMYGdgI7/NkV8e+M9BgsNOtJbW7jmFzkgEFJl2qTjy8t8p6dQR6V9q/ACO50jwpHpt75auI4pD7HeBggDjAA7cGsMV/DLw/8RHsksNnqVrcWOrwpcwuZVMTqu0FuTs6kHjhl5GK+b766bw7tk0yfzrJS2xbn5ZE5wAoA5UcD0BOK+ivEKRRONnzL94RKPlJxgHjnP6YxXnsHhyaC6m1e+IltZVwcsFO054457DjOenoK82lLQ9Ros/Dvx9Zrq9ilnKn22QcwOMZzjKj046YORz7ivY9Y8RQ3OjXWm24Fojtt2hAxXGSAf4QPcV4tc+HLMB9TsIoYpUmikE6t5To0K4Aj2/dPABAA3cegqHXNcvtIt21O9sp7m1TeXEKB5ImPB84Hb64DAEN1pyt0JHfuZZ/LjJT7Lt37srsK8ZwOpxgfhWbe3eoEy3EcrW8KD5duPm3njaB0OO9WdPa31eP+1rG4W4iuG3h4yOOBuDL1Xkfd7YHFR3qSSPbxQupCBghxsxjB6D0x9PasKqTQ47l2yG/TlkKM5IxuZgPm7H9VBqh/Z+sNqUpji+0KuY/NBAUjK/LjJ2nB6f/AF66ma/sGuEhDCJ5I2jlkVVBkLr3+Uc5HA9OmOlYv2i2EyWGmFpi0iruVPmQchucDouV6d/SvJbsdSMj4gTiy+GviVp/LYXNqI94HDA7VVVPXOM8dq/P82scGqaak7eX5RjRyOOSWPA6A8D6V9x/Hz/iU/CuTczTS311AFVRgK0TLuOOxIPSvirw5br4j8UWmn3r4iDFF28kmPlc/wAWDxzX0GWS/dcx4+YfxIo98+IzyTfDjw9qU+VcasqHIx8ojynA7YORxyOa8T8J3ksHjawuOjQ3cCltwXKLKQwAx0Kn8K+kPjjbzSfDazlkVVeG+t5WJ6Esnl/h2r5Z8Nln8URnj/XOxOD8oUgj89uPrXXh/gM63uNI/SpZjLvaNv3YkCbDwAO4966CztLUoGtxgscAZ7D+H6Y6VlafZRX9na6vZeZ5c0AWSJv4HiG119Dz0rp7DTIZY0O4xfd+fOME/wB38Pwry6h7l/dRj3TeQdoj2uOA3YdB/niswwyyloUByxGc9Mg9q9Dm8PokTfvAiZwWPzr6DI/h9+awBZ2trcbJ4W3DG054OO/p9KlMjnK1taoSLZujHqOgJGPyr5i/aktcaz4adVCmW2dcOMAnhSu369q+oReKl5a2nlKWlbOGGM8dDweD/kV4R+1VbBI/C93cIAgknjLsfVQeD1xjqa6KDtNGOK1pNHxhp8cVtrptY33R53hsf3eSo7Dhuaoaq/mTSXLDc+PLPGOR19Ofalt7hLLXPMliaRLZnEu0H5VKhQfzA/l3qrrV/ZXTf6CG2s5kLN1JPTrzxivYieCiGKRo2UBSVABBx0GOlZ0oYsxddpLfQAD6UpMhIVjj+XHtUbMBvfac/wA+fStjQmUckOB04OMjinoMoRnkMdo9u3Apm0qdrDHrzx9MVLGcIjZ9sD2/woAbgKChyeevTr6Ug+X7oDA/LkccdqeAQxUsQBye/wCVN6YXjn+VADWQ7SWJJ2/iPaqp/wCPpQOi4H0qzIzEc8BhxnpxUFsqvfYGeCP/ANVAI6UNuYuOeeAOOMUzemNq9OA3HG6rYjGAdp/PgfSkEbBnGAASCuV7+2K5ZHpUvhKoG/O35tvTsMj3pu8pkHd1ySPl46dB0q6URjhlG0k4xSYjI9/ToMZxxUlEA2gY6sNvzfyxjtT8YOFILdR9OnH61P5OAVxsx8uMZ/zjtSKihlK4XO4/KucAfSgCEh+V5weSvQD2Bq2rZbrxyMfTioFiYYDkMvqOOvSpFVioAyPm/A49qAGfdz+8z0Gfftx9acowQTk4/IUZGOTjn9PakYlN2cLj8h26f5xQA5GIGNuAP7vY/wAvbH5VLtLqULAD07n/AA9KgLbD3yeDkccds/0FKsknGBk7R8o6Z+naszQ9f+GvlNYiaLBJkGV/2wcY/wC+cY+gr6MVNsCH5eOMseMj/OK+dvhbA8VgVuR5Y+2AI3HP3V/U5HvgcV9FM6KMsADnqFxkYrwsc/esdeD2ZPEpZQ6HO7lQP146dR+gpzRHhl4wMEg4APTP9MVWFwqAx+WMAdB2x/8Aq7VZEgdQq/KABhRxj0/w/CuQ7S9ZoxieTbuZQvy9yCwG0dsEcCvgLxInmeIL1jko0hBA9cnn8K+/UfybC6b+IRqEb/a3Ag/hjtXwBr2W8QagseNpZdgx93jHfgd816OXfEzixmyK0hxGrN82R36sPw/DFEZBUBvlIGQcYAJ/kO34UN8q7e6jnHGD0wB7fypPlU8cKPTOD9PpXrnGWCWyCvHbrge3/wBaohtwNvpznof8MVIADhQd5z6Y+b19sUwkjGFzyP8A61AxzYIz13IR7gDt9KlktpNm7PUZyvIwO34VCPlH3SPlP5dvpirAmmMX2f5TsGfl5yewIP8ASg0KTxyRgZ6cYx0zj+lCJ5jxCHChAeWXnj72R0q7u/hBHPC4446jr3561JKRLbRiMKxVTwfvdMAKB3/z6UAVIFUtGoOC52j29PqD+VSPELfazE8kL/u7Tkj3xWfDJIr4hbGSSuOq5/UVuXSlbYSyH94wHoD6dvT+VAFE/IcE53DoSOAPp7cUmA4QHk7QB1HH4dulCoQN3BwvqOaR8kozEA8j0z6cjtQA8EfMyuMcjGMYP/1qfmQEKhOGGOxK44P+fyqMHo46g5PGc49PTHSlHmAKBtKnBwOqkjj8Pc0AN3ysSxlYdGH+12+nAqaBvLYHdnJ2lgcAe314HSo2TACttzzwcHAHJ6dlx0qOVSQ27G0hVjBADZHOeP4cfrjigCYlhyDnHb/Zzg/y/OpgX+ZRtzgEb/bjJB9aqcgcqx3cHcOST6dB17U/J3bS5+Y45+7x/wDq6VmBZ3qC21goJyD0I9/+BdqRiwJO4bc7uv3sDoP61W80t0Ax7rn8KVV3Asu0EN8o6de34+goA29F8S6h4avDfaUfJfOXiDfu5QMnDDoMdMj8q+nvBvjnSvGluYo3aG8j/wBZA5CMegyMdQPwx9K+SF+T+6u7GM9z+FNgmu7KdLqyuWtZ4eQ68Y/LqDXPiMOqqszSnU5D7mkglgPmSAMCTyORnHTHGOlQPuY5XJDHhfQ9vbFeZ+A/irHrMcWi+JFWDU/li3kBY526LgjADHtjAzwMdK9RZXjYDbw5+X1GOv5V89Xw8qTtI9OlUU1oETFzj/lmOOe9XEVz95iCOPRRiqrzW9sqyN3+6BgnPasW/wBRCeZZbpDNMN2R/CB04qIUy5HS/wBtWpnW2DIp2fKeRtb0I6ENVTXdBh1aNruCLyrhQOwCuMDGT6+9ecXk8WhCOeWbLJkrHnlvX+ld9pWu3EunRT3KJEZxkRK2XC5wPzAyK15LEWPmjxd4KLXD3VjC1vdDPmQj5Q4Ht0/xry9pJI5fs0yiMj+F+o/xH/6q+4dV0mx1uFraTd5qglWY427h0Hb06Yz+VeF+OPAbJstZViKx8pcRqVfJ6ru/i7Y9/XNenh8Uvhmc1Wl2PEhLgLtUAqQWA4AI4x9DT1uJGPzJwO0eCcj1+mOMU3UdM1DRrkWeqIFHVJOzqRng/wAx2P4UsMSyFtjDdszjO0FfX2Hf8q9DRq62OZqxLvBJMq54ycdRj09cUu5VKMr4C/KCOOvHH+fypvBGCu7oA27kBuOw56cUjb8b/MyB0/Lp6fl/SgRNbLMQpt2yqHY2DmryTGEdB1znoo7fX8qxDHJHIuWKFRhXj4BJGcD/AA6emKsifdGSjBsgbm5/L6fyoAnZhswD0/hYDpngf56VFNPID5e8/KwGR2449v8A9VR+aw2jOAONy8tx256D8KhVt21oQMj0wAMjP4UATQzoxUTHHUOp4G706fp2rVt7qOQH7Oykx5JBGDgdT/n0rEQqBkOyljk44wff8atrOyMzfKBjYMjpjoM+maAK9yweXzlyyP8AIsndm9DjHJ7cdKcloQ8EobnK/IOvoOnAq8zrKq+WwYS4UZGCMew7+npTcRE7iD+PDfJ3/wAaALHiGZBqlw0SAxsiDpgZXp29TVqUGQBki8v90qOue+PugjtWblOGA80BR69B/n/PSnvcF4yI2YFmwuDjoPUfypNAO2HySAW/dnIx/CAMYPboO1RLI8PKAhScgbeAo9+3A6dvSo32ux2OMNjII4BHfH4e3FSZZtm1jhRgNxyOPy9/SmAXCLI5EQ/gCjb1/HsPT6VUkTbtyR5YYYJ44749KsrMgZDtZiR6dsYxj26fyqsXCAEgiPO3sR8v4dDQA0Mzjy50wx+fGMYxwB2/CndyhY8HHJGPf86TLIFQ/MT0HQY7ADg4zQ6s0eZMKJPTgDHbntQA3KZeSMguiZHtjrkHgelT7ZQESSRCqYbfj17DHoOnSmCNpSZGUbRjKjp7HPfHT8KsAFG5jPKEgg9V6c9s4NBFhv2Nw4DggEZJH8Ptz+HakW0hkbfmRVdT/F90A9c+5461OHtowyOWIX5M9QFHTj6/hUgEeNi5yoGF6Abf8KBWKMlkxOegKgZYggL0AxUI3eZsmxujbLem3HHI9qvyEFy4AYb94BIwQR0x04qqYNzbvnznfnGMn0544NAFceWCWhQ5cbexBHY9ORimrhQr5IOVbcTz6H9McVLLCQhk4Yg5AVvun+Qx2HemyKQScKAQo49Dxx/nigBfMm5xgBQD0zkE+vXjtiot5RRIAoIzkqOOO2O3tUYOxvLJODnkjHQen8uKkE0wwWRtjDjA9PQe3agCxE0xU+VtkY4PXGG/xqXdhsSKvzD5u4IHB2/1FVQilgCAOhyOu4dTgcY9e1WdygkEF8/kT03cdAemOlAEhCBSIsoy43Ju4T0/D/CjJiCksMOC+/8AiLf5OfwqLCgZi+VGAznnG0e/UAdKYhaFf3bbJT12gEewwcenFAFgDCec8eduOWOMsPb05qRGhQ8tsAOfm+6Qe34D9KgS7GDEF3FjzkchfT2GPwFPlmRn3nCg/f3fMCR+gH09KAJiqSqYy4YgbhtOBt9B/LHpUaLJ8nHLYXggc56Ae3TnpVZJYH4IGCM7gFwo+o6D1HapgGbbKEO1CO4bP9Menp/IK5iwYnGUc7Ru556+2fTHaoPLD7/3eP4Tjgcc9Pyx71aJLShgeApC8/xdP89qcHZiS6Hb3DAYx+AHTHPpjFAykqkBSR9/n1P49gDSqVV/lIzgdTxtHJAPT0yfwqzJcYkMfllgCNxHA2Yx17deKlfGBAAwGSQpA7dPl79KzGUVEm7gthsLnI4P+HXFV5HkRMgbyhII+vGTjkfh1rW/0aQ/LH1Gf7xyOgB9cZpAfkO5PL3Yzjofy/QGgAjiQspZQXVMuE7jGMY9KizIu48rgbcADv29vepWjEhXauVU5jGeCT+uOKRmJXJYhVyRtwMMT/L2oAhZpkkDKo4G7HcL049OtNSdmxjG0gqgPp0Ofyq1EOqt8rgKAMnBPt7cCpGUYXCqQmQMjgZ68Y70AVgqN84AG3A+RcED2/w7U4HDfMASOACOM9fpSMGJ8uT5io3ZXjHt+NH3vuqAMbip/wA8ACgD0v8AZ9jMvx58DxIQ5GozOVBwfkhJ5PrgfkK/Qf4tzAXOnRGYNumvMegiX5cD24GMe3FfCv7Mdv8Aa/2gNAf5T9kt72aLaMAZtpF598E19s/ESQSahYIvzDyrpgR3/eKAfxwKK8rQOZL30eXIAZt64A3dM9M8D6/pUm1pXVShbaQG2nbx/n+VVplMcm3A24BPqOnQ9OD+lWUKt8pxs5GSe4/XrXjnoI17MmQrFGMjPyhum0VcHmBgdjRvjr1GO2fpS2JVoC+QG3EHAx0HH4VbLIfmwAw55PGPagZjeJFRvA2vQqMO1rt4yMfKQGP+6R2r807HZ5B8qPLlAfl9CehHfH+elfo/8T7qTT/h9egNhriF95UYITHA/NT+Y9K/OS0hT+z1DAqwQn+6GySQfcCvVwfwXOPEdDQIePduwuBwnp+PTipQEjjGAUVvvDIJ6YA/H9KrgyBV86IMARjDZBz29ev5VYiM0LhNoZSvC9RyO30/lXWZlmCHzSybhDEg3MOrdsY9vf8ALiopFWNm2HzE3f7uW749xxj9KVp8hWRVL4288Y+nr9Bx7VUaTLFI2LBhhTt2jjt+XtigC6lxEpJK7PYfdHfkr6VpabJaPIYyPKZ2DRXA+ZITnBYq3ysO3zY9q53zQB5nmbdq8cZ2/QDvTpVl3yKEYSAenGT1xjsRx9KAPUbXR7S7jYakZPmzJ9pt7glVC84jjAZcqONoBHXnI3VcXwD4W1CKaaz8RSRyI5V4bmDMRYYJCupC/mpz6AZrymXUAY4on3RhuSyfK4kzyOCMDoP5V7L4a+Ous6Bbx6Q2gaTfozo7yXCYb5Au3kYAHyjqvHPUVoctRT+ycH4n+HfiLwjYLqgRp9NLKsVwiEx5YD5n/uDLAD1/SuLKncdyBJEXDALjA9cV7l41+PPi7xbJe6dpQj0vR7uL7JJaQojDnBbazA7iCCoIAOMYNeIIEjRQ2cY25flyB6njI/oKCqadveIxG+QE3nHQj+L8CB0qPBZQHYoeMYHCnoB+XbpV3dhefT7mOuD/AI+tIdvC4HUucngbjk8UFlQcOedpxt9MHH+fwqVVzhZn2gjjAyCPT27D6dKduQoFUbhngKckZ65/lip0S32iSMldvyfPxn6fX/8AVQQRhegKsyjaV74x/TH5UgZ/n6A44HpjgH2HHfinmJt7YIKqM/h/h/LFNZx8z8BgQg7L8pHX8/wx6UAKYlaN0UOeAoY5Hbt09aWRFZfMfjeFGcAcdFwB+tCyjAHOdx3Pz+Z7cioPl2iNfl6Efxcn7px6sB0FaGZJ86rtHzFsfN2ByCcdsHt0NJ5i/Zk3oOWOTjpu7nP6mmlsGQ5+71Y469gO2RyP0pJNw+QqcgLnjAP+fy/lQS0S+YEIRxjr07YHb8B/ns4mVYQkmF2qeDywPHORjt9OBUI3s6uEY9QMqAG6n6cUgR4mHlsWeMZ2gcMvHH+HHtQSf//S/SXLK2AcgcAD5TxTwQq8epbnrziodxDHsO/5UbgDjPA4zj8K7DMkzuyrAD5fl7Ybtn3o3D/V7sgEgFh19qYDjAP5Y6elKpIO5T3oMxq9Dt6A9c8centincjk/WkBwMdMY64/Sk/2evoKAF9FyMDoP89qU5UY4OOwHY0hPAJwBn9RSHAYMPpn09KAJf4vT+g7dqTcT91vlHTGPy/wpvTrn2z1NLuKod2DtHAwM+x/CgBcDIwcH39KUAHkK3t7H6Ug4wqnJU857/4cU0BSf4tv8IQ46f4UASBmX5FX7vT0wfamAhQEA+UHt059PpSdOQTx1J5Of607A+6OnXp2/lQAZ7A5P5H/AOtTznOC3H5ZJ7elMz8ozjHUcUmRkDj8P84oAlB7FT7dqlwVGOwGcUwhx0H6dacBgY5wBn15oAVQBwCCfYUrEDkjp6f0pT+BOKcFx8q/h+NACAc7xgYwSpHb0pMopJyMcY/wp/UgLyenA7UDcCq4wOzAf5xQAnU8jtj2qX+HmoxnGPfpT1xkYGKAH5O4AAAHmm7Rnb60ox0HJJ6fyxT+MccGgBR0yeO1SqBuHGAB0qJePT6np6VPFsQYXqOT7UASqAOhAHYEf56VIAM5YAnv2FCjjjH+fSpUx9zt0oNBsceABggjnr69qmVRkeufpS4U9vbrzRg9M9KAI2UZ7gc4B9KYUPYZ9+2Ks8L0/H+VJs284AH+egoAqmMDgfl61D83UDb6YH+eKuNGM4PGDjOP88VGQAOnSgCEKT74/wA4/CjCnHt1qVwV9h7DimdPl77sY/pQAccYPtTMdPQEfSnnGXH0XNMJP90gfzxQZhjHAwoOQSadnHbPQDH+eKMY4PfA+mabnHcDqOOMY61mA8dwB1/lQc9H6Hp9BQOMfl+VHbbnNBoSg4+U47cN049qtRkFAHGV6DuKgiXzHUcYXr7Dp06+wq4sap+6AOwHJz1Ptx6UAWC2GwCSff0Hb2NH3fp9KaMb9nQ9ST/dFL8p5b5cjjHP8qAJBgYwcFRj/wCtUilV4Jxnoahy23cAMY4x0GP8aMgMMDbnH3uev8qAJiQg+Xt7YyKpPhUU+rcj1Qe3apZCMHgcjr+VVWO4k5/2CvGc/wCBoAiVwqbQWGM8HoM9OKX5mXy1I7cY647flQc9Pl+bHTiljz0+gGO9BmTxRJgHBzjJBFWUjVTu4Jz07D3py9FVdq9gD6dqeCr/ACg89MelBoLux9e3YZpQQO2PQHt71GwXlTkcjoOnsKTG/qv3u3T8KALOeMAdONvtQFyR/n6f4Ui8YHLfX0px4xgZ9vagAY7Qen+e1RZ/p0/SlY5JwMemai6KR1+XnH+e1AEnPyAKRjP4dP8A63FNzzjuRn19un9KZngIqlwOSw557dcdu1LknHIHAU46j19PyoAMqqjHU9OOnp/KotrDp0HbFO+8vTbn5cdhikk+51642/j2oAgfOdufTkVGOMeoOTTtuODxjoaaAVGDwRkc9uKAGhRg+nv0/Gl4X8MNjpgjp0oyv94eg9DQ2Oe+ME9vpQA3qwGATjP/ANehQNuCM9+vHp+lD4jJVjj8OD/+qk3HHt79PpWYE+cDOOD61LghcADofbOKgU+3vjNTBwc9ynTNUmBY24IG0Z4P+fap14GO+O+MAd/Sq3Tp8uOnGeakLAApjkgAY69fXiiQFosVJTHT8valVwoLFgBx061XUnPr2/yKUvtBIIDAfLx3+lSBYDjGcjH9B709WBOD2HI6cVRdS8YwR7EcDj+Qq5hcvkZBxjvwB2oAmRnAwAMcdunpmiQqBzzj+Xt2pATkDuMd/Tp7GmGQ8YxgnB+lAEBG35OuCMdBk9P06VUaTv8AcGcfNx/OpnJQ7PTgVXZtp7EHOQR29KAK0rbnJYcLjJ/u47f/AKqrHgZAA+b/AIDyPQ/lS8Iuw8/3h3yO49sVGT19T19OOlADNxAO3gbQD9BR0wcd8exGPypucevT6UuQORknP/fIx6UATLg/KAMgjhu//wBYf5FEYIBHX3/QkU2M8KcDpjn/AD+FPXGecKeHwO3b8v8AOKAJOQOB+Hp9KQA8ZHGPTAx1oG0bSSOvIpBt5weeMbeMY44oAdx6YHX8elOygBzwPp6UDPAwe3Xt6U4EdRnHTHoR1oAkPyjJHTH8/T6UrLjeAcjHal3YGVX+vTrSSNhOqnjoBj9PpQBVZgQOgzyPw4qNslfb6VEQpbcOuOvbim7gFOSBgd+OOlADm8tVy3GPu471BIpUcpjnOPX8qDNuG1eQB6d6rs2xfl55z/hWgEUrL36euKpSkbwDn5u3ToPWrMjnG/af/r9Kr4G72H+FZgQ5XbxkADNOVgduMgDmoxuCkH0607B49a0AkVuc5A64OOPwoLkDHGR1Pv8A/qqMFuO2Omf6e1RPJz8oAGMH/GgBkhHrzx0HY1AwwP6U8k9Tj0HtTGwMnoMYHH+elAEeRnHQHj8qbuOPTtTWIHGB1/CoySBz+tADtwAI57cVEzKTweh/Cm7sDAH50AfMCB26H+VBmIR93oM0zdyw+nan/dx/jTC3HHHbPWgBeQxC8Dg89PanKckeh49hj/Goj/GcHC4OD2qwwVDtJA9BQA1MYzjbk/MfapOq7QcZ4A6imDOOnPtzyfan5wPQD/PSgCF85+hx9KrOePYD8asP0Hb3qqwzJ04xt/z6UGhXxzgD+lSKOcZqMHPv7Hj/APXUmcDPT6dqDMmB7fhTh8vPr61Eh+hyc81MozjqcfnQA0kH5ey/NgdaMevA6kcZqTG4ADgD+HvQeSAO2ceuO1AEZxk5POenbFRnpzz/AFqdx29hzngVC3OTnBHH5elAFVlA45U9/Qfh2qs4UgENwPxzj09KtORzjt27Gq74CkDp/s8YyO1AFYnAwTuHbPAP4VCxBHA+nYVI2RwOOn4VCcFufzH6UGhCx6+1QyH5unUU8846/iBmoHX09O3SgzGEn0qE9PrTz/8AqpjYxQBHTsnim+lL+n6UAL36Gl25UYHelJ4B9KdkYYcngUAMwB+JqGQDaD1ANWXVRjviqsmMCgCIsf8AgPoKAR6HbTOPXOPSnqvpzjvQA48fL3x+Qpp7gDjp16/p2pO3H8uv/wCqn+pzjv8ATtQBA6nleAD/AA9KhYDOBjkVaI6ZzjHp+tQkfdJyf88UAQ/LwNuT603npkf1pdp6frTcAduaAGAUhFPApCPSgCDFNzipyPyqIgjmgBtJS44ooAac0n19KQ49OlJQAent2pAOBTv8gUv1oAa3+e1NBxTsj/PFIe1ABim57Uuc0mOKzAXqM+tOHyjHFIOwp/J/CgAAAxSij6UfyoAdRRRQAUUUUAHHf8qOO1HA/wAKOKAD/P0ooooAUU+o6eKDQWlFJRQBIPbtRmk+lFAC0UUlABTgOKSnDigBwGaXGMUg7VJQAUUUUAFFFFACU8dKbUgFZgFP6UzFPHSgBaUcfSk/pR0/GgB/pShuuP1pm4elP6gUAOX3qwmFOAAP0qBPmP0/WpaALO8ZAxn/AOtUXU1H0p9AC5wox0Bqwg7nBxUAXo3oKswfeU8ccmgDTt+uScbOelWtxBxnkdc1BC3HTjHNPB5wOaAJjj7o6Ec+1MYg/KScHj8qYCQBnHvikbkfTrigABzjjGRgfhT16gcdTUfTHQgfy7UoycDtQBZXPpUqnkHHGagAwKkXI/GgC2lSA8YA7cVWXHGP8KsD5eB2oAsK30H1pM9MDFRZxmgf0oAl3HpkUu70wM1Fnn0o9AeT1oAfn8ulPB5zUOffpShvegCfjn+VLwDjp71DkdDxgd6lVhheO/4UASgdj+FOH8qjUj8ql47UASripf8AP4VCMEfSpV9KALMe0f5/KrS9emaqJxVhcUAXFPB9hXE/F34ff8LV+GWr+CI/IW+nRZ9PecHYlxFyMMOUz0yOn0rtYzVyKQo42HGOh9KBo/Cs6XqGjapdeEvFELWmq6VcGyuIsfvFkjz8p5wvy8jsQQQSDmrV3ZRLbMkL/Zufl808t7tX2t+3B8KLd7Ow+Nfh+0WK7t5Ba66tuu03ELDCTMBwWhx19DiviGOea7skWEidSqsCwzgdx/FyPxrToWen+C7Gxv8Aw9dp4gQahFYjzUkWPbhxuA8thg8Y5xjI2g8YA8rjhW1lM0turbvmRlbI2nkbexPQ06/vptVxbmTyIlKgRHG3cv8AsYAGO35d6rzrsskigKtcBigAB9uij0HPoB9KmKsBXsdI0rVbq7uLp/s1haxM8kaL95gOI0Jxhjg7RznHFcLNZ3VndI8GY12gg4z64H/6sda9I0ixlskdr8tOpUnr8gPTGzO3p3AzUl7JYwt5l0qCM4AQdQMelaqViHA43fqqS+XaSgNKBw4z90YP/wBau58D3k8Nne2N46yTysq7ZCFK/K2Tk9zxiuWvr5QETRoSGUE75Mn/AHR071teE9f02MFL6zaS7Z/9Y3zMCvRsY6ComIf9pgvr22dlcPpbvI4xtw68AdOdvPbPNbN5cf2hLHczT7THgEIDk54+g44+ldPptv4f8U2rJh/PVsZQFFL5zuP8J4yCe/1rI1WzukvZba306WRIdqZRSVDbRycf5xWYHOtpC+U7w3EpmPO1RhFH1P8AjWI018YIrgOgIfaCzgb1HTr2z2/lXU3AsrK1W712VLW3DbPJc4HJC7to6jnpzxzWTomkf21d2xs7Vru0thunmXcyCLPVfU9MDmgDPsNH0K3uf7XuovtmobSI7dOILYY5cEAcng47dB0qKUxSmUQLg5C46Yx2IOOPpXbajrojgtbfSBDFHjdNtj8lXAGB+GMjoMV8++KvGcGlFb4YjluptyiMb0XjucgD5evHaplKwHquseKdVl1TSpNKsYl02zZhPCdqOC3ysEx82FA3ZAwSMHjFXPEtzpuu6deXdttaWSF40VkKOm0MuPTqMcf4V5/p+oG5ay1pvMI+ziQpCBtWR1KsSMgZG764rB1K7eCFbMNIqCMhCrcAnqCBwPcdTjHSo5xaF7wT4b8S32mXd/rcU62sEhh2wbkbKgfKxxwuT9DxXqHgK70/wtq7gyyvD5JZbW8IDB+VyQQF6H5T7t2NeReDfiumgaTrHhHW4nu7e48t45Y/lcSL0ByGJCkZ47DtVO71x7zUJb6G3TMuGMRTtjGT0wxxk+/ar5iec901zxb4k8QX/wBg8PIBN1kjQHEaHuzDAABwAPXAAJq94avpPtUhW6DPMnzGRS7tMnGMgdF9O/HBBryjw1431Dw9LJrGkon2maPy5GuMeXkMMKM9sDOOOgPaurvbma50HS9V8PanHpeoXUzCSyQApGyuVH7sKdiNjcA38LADgc0UmehSreS3pOoo9+IwDH833COD8nQc46egqpfQ6fFbzX2k2d1rF18oj02JzGEJPUFV9j/9euY0Pxf4htNah0rXbGNS/E9xabsY7MQTjj2wMdK9V+1xJJbixvI7VJNyqUAXzHb8lY+npQM+e7TSdT1vSLHVY0tbYT6mtk0MbOsxlJ+TdJtyNpPY52n14H0ZBdrbQf2RozeUlsBH5bAySrtwD8x6nPH9a8wtdBhn8SHR7wyWhViyyWzeUZJUG8MWA/u8Eggg4rubfQ/7KjF/pULPHMCGkhLNIvud5PBx1/D0oArXL+a7C7kk855FQhWwFB6e2e3HSsy806UapHb+H72/Mz5AhMgZNyjd0bAIxz0xxVefxXd2uoW+nW9myJvBYEK0smf7oOcnHQnr610PirTp7/7Nc26zwq8iyONuySAKxzgrgjkZBHqMUAX7u98QWnm2Wovb3JhBASGLZJIx6ZGMEfSuZv7a58SaXPp8jxQSKAWik2gNgfdOAOOafd6imn2r7ZZ7i7hjAeaUHcqMc7unvnJqhdNZ2Njaajfv9mg1JNu6VMsCuTuwBwG64oA4TTvA1vrGvG1u2NjPDBttVQYilk7ZwMHgdO/YVy2oaPd+HNSms5BLpV0vDpL81vP3+XdwBXoOt6bPq8MdramRsYa0li6OWG5dpHVcDP8Au+lWdLs9V8ReHhourss+r2V20dwmo8yRRHBRwM8r94ADtjtigDkLW21vzIL7R0iubVwEkit8J5ZXno3b0HtXTaBAt1eXFzc6c63Am2CKQZKfKBwcAHJ7j1Fc9puh3vguy1A3t4puZrloraAsTF5atkygZ44H4ba726GqR21vc3apa288OPlbcyo2CTnAAJHT0oAt69oejabJYau1vawTFikEfmHzUXGSxXuOOpztzg4rjfDPjnWNW1gWkLmDTzctFctIqyhUU8+WzDA4wDxxnvVLXTYWV/aRxzvdbN7fOnsOnQH5wD05H51k+F7Dwve2l3Jpl41vPvIt7bzSka+uc7t3rwQfrioUgPoy7NxZXMMNrGZInCi3ggJ4XG479wPPT8OtZMkd/qdrcaZb6pJ5mpsftNtFHtVlC/6szcFYwoIZU6j5cEE55bSLTxar2J+0W51jV7wW9nNI5IWBlOXK7SMHb3B4PSvU5TY6VOdP1BBJKgbzWkVR5skjHOFjyFUHgenvVgYHha10+4mn0m0VrZtMy6CE/KtvgqWjbJy2c5OM4rd0u+03UdQuLyHzrW4jAjlS6CxyIoGQdg/hLYHHOR0HGeZ8WXp8KzWmv6aIWubSdrW5iXP7y0lT7vI7dfQMPwrcvtQsbDU9M1a8hnuBJakIIsbFlLYYEkgHByMEn+oBo5ttPkmu5ZZ5cfY5mSZZEyGfPOwjghuOOwPp15+E+G9P1poob65e/urjaRERBAmfvKrFXJ5wTg88Yxiu78RaWlpfwXmkOkN5fxtNPbTA+XhR2AyMdcdOn4VwHivwTqFwbfUrqWK11ayPnwXEY+RkT94AyYGHzkjOPQ8UDsXvGnxDs/D2k6dfabG5vrb/AEfy5Pk+T7pZiOjFe4z156Yr0Gz0qHW7WBLK+tZrW93Pj/lshPULz/eGD0rzCwm0HW7q31m9ihuft0AiEE6E7rklVZdrLsKZ9sZ7Yrs7/XriLRhdNaJBcvMbe5KrgbQeNuCc/KPvcc4wDgYCRNR8L6zYW00d2728NmA80ifxLjgZz+VeZBh5ssEcxaKQfKWU7sD2/lXr+q6reWvhC60rUjuiubd/swT5nyR/FjJC46HOAK8bs136Qb15JRL92IL/ABBSFOfxz+FAGpCrt87SRbYzk9mb8OhrM1HVPEM1qIbF3nWUMhdm2qidtp6gVa3ebGJZYpPnbCYxkY9Kt3PnJFDbmFrj7QjD7Oo3S/7xH8K0AZlnq1laB3+S62iMq8I28AgFe4KrxjnoMVwniC+l+2ahpl8v2mO9jeVVLbQiN1BHYduPTH06m3WXSI5yLZ/sltOsN1NIBsUPxtxx8y5A46cetdHrXg/SL7Q9QvLqMNc2sG6IjezEZ+VM8YLMPu9R2FTJaESR5VqBk1jVvDsV4duiRpEGtt3y707n+WP0q39ngj8XpdXsQMXl+VAoQNG4jzlTx68Hj8Kw7c3NkkNhfxLD9jwwVCf9WG3GQZzkHvUms6pZ6EFur+R5Yoj50CKuEYvzwecqp/8A1VzGRDqHiK68WeInlj09LAWMSwBSwKgLkHGMADtxx7CrelafafZp7HzjFJ5v2je2Ais2Bj2AxjrVDSLzT9VWbVXGbmZys8KNjA6rt6buMfWmi623Uo+yc+SsYVmAKrz+vTNS0B0w0mzuNEvtMm2ztcFGnaLGEWNgY2XrnOOfSpfBniy50CGWxNxLFp4ieJCqGbZ/wHOeOgPauh0P/hG4LKz0YN5OrGGaSYkkBg7HZjswVR0HSvNrize2jvbCB0kZGkQhG++h5ySODjpx0pmh0zXWn/bUPh+63/aE/wBdJyvGSx6Z3Z9R1+tdvqd/oNxpVtY+D9NQazDHClzeBt5g3oBvXqpLOe3TGDg14Ro+nyaLpcUzSFZYWO32jY9u1a2pa4NE8Tadq1o5tbTfGke2PJZSPn7Z7nrgfnQB0PxK8KX3h/SluZ55LgogjuJs+XucjjPP3QPl98ZPJrh/AVrIml+cydZpJIk/v57fpXvTeJdK1XwvL/wkNq9+gYxtMybg44KIBkZOO3tXJeHYdP065s/FCp9jso9SiiUtyIUyqc44yuSf/wBVBDViO5m/sm4064KCMTIssO1fl3x/wH0HTpz7YrU1mWP/AIR+01yJkj1ZpGjSJFHzQsRncuMgLjjOM7unSul+N0GkaPqdrd3eoz/b3G2ytYQGTtzx2IwOBzwK8l0nULiaOO/8p5micqSFJHPTntt5HPp+QI6Frm6vBcM+2D7HZbpSO+T0HXtn9Olcz46gNr8KdS82FoftUIJ3DBPzDDH6jkDvxXRWkn2u51iCY8tartP97B4wPQH9Kn+IX23Vfhn4iuRdLLZT2UWxNgEibHjOMjIByCCNxGPyFQ+JIqJ4D4F8L3Ou+CnbzEjxdMgV32gEAFsDpwDj+VfROra1HrmprdW0bQ7UigIJ5zGpxx054rzf4a6f5XgK3vGKyQz6hMArdBjA/XFekX1pDp+nW0kURthJcBkjJ+dgTt388gHnaPTFGJWti2xs8YmK/MUWPgkjqW/lj3raWO4Pg+fVbeLcFvxaIinlECb3PvnAA/yKyZZ47PVnhnO22IBO0Z3ZHA59/pT7uaYao1taSS29k6pMLWNsReZsA37Rgfdx15/DFcM3YRWRkFysg4iikxkdMYPSmt5rvK8fyIzZx3x7DtUzx+TaukWflX6DJzUA2uY9xwAvGBjntxXOBJuaS3Qg5JJx25//AFVaRFgiFx5Zyy9Ac7QOuKoQYkgO0HcnIHXrxUst7BAqWrBhJEADzjk0AWbCOUz/ADOycfJ6bT3/ACroTcP4hv0fVB9ot7ZUt41CqC0cfKqzAbtufXj8KxrctNZTHzF3oxB9R6DHGBU1qiQs5nVtoQY29/Xjv9KANTV7u8wYZ40gaQrtEZ6AdmIJx07dfQVzMc9z9ouIi6q07gb85CgcDAxxyfWuhj+zyQrMgYRcjBPPXk4HYD17celYDNIiPOrpsXHy+qr256GokBvKkttOLCVgREgG1Rhctz0H3mqjMxjvX8sYyMgdAcdee1WLebFuzD5jLJ1bqw7fh6Uk9sXeMRrtdQXyewHbHtSAZKY0mj+zco5AJxxnHTtx9Kn+1TXjvHE+5EdTgADDr/QGsqW5Tzd8xEgRCvy9S3cYHQ4qGG8jhMbRcso4U8YLc/Q4oA09R1NpruG3V3eSLiQwd5D0XPpiue1G51fS7YT3sH+jRthUCg+WWP8AeHTOe+ewyOBXO2XiB08VXGk3sBWBiXLo3zFtgPHtlTnp+HSupt3m1khbpCQnO5AFJwcDd2J4qnGwGD9ov7NrO4MZiImVvnGDsUglcH8RXqPjPXLfTpTq+gxt9puJY1k4QwySLgRn5uVLfdJBAIPIPbBly7IAB8rfu/lHyrViCGx1wvpWoIslquDIqkptYMPmyvXgYxxQ2rAcLqv9r6taX3iS3hkjTe8UdlbrveRgQWZjHjHzZJO3nOBjIrz3wvcW9vd+MNOvImZ7lNNzDGcyZwz4B5IC8E/ka9Ol1prSyvVUxwvJLLFD5ajPytsPyDOzgemensa800+1gT4ieK5rSTcsf2d4YV5knURZKoO5/X2rJbNAeneIT4U0vwbc6BdTQyR3kaLBbKgWUXWfmdRyUKkjksQvHYnPllxClzp8GmtE6QQW+5UkCo3TG4L19sj1rqdM0Oa70n+1dUMDCMYRDmRnkJIUHYdyrg4HOc896w9Ui1Sxh8uaczwSOSoI2K4x2G0bQBwADiopaAcVZ6HeX3g7X9IsJAWvNStcO3C/Iu9sk9eFI7c1zvhWeLUIho8dsqxFVZ4yAEKDazjHUk+59BxXpc0Utp8NbWcFopL7XFVscMsYVx8pHqv4e1ee+aLHc1nHl953yDIbceMKB0x047CuynITRp3SzyXgu4bY2tqhVUSNwRkkDBRR14HyDgcD3qez0C4a0nfWJjawQt9quvKKidFkOY1U4Ub2ZMcEY49gGeHMTanGblJ7yxCfaF8pNyq8YYlehzkk8DBzj2qzcXtzds00R2y3E6FoduBiIbRx/CF5H/16oZi+JL6HQ/smhWJuRZHM0ksynzsvhVV12hVA6EKoz169ey+GuqWCaVrVzcyuy2YMcNvHIsd3Iq7W3AHB2hieSGxngE4A4PVbc6lcTeQgMgjER7qT97C+jA9Pp0rq/DHhny9Pnn2Rfa1UXDTOTmKKAdmC7sn0447Gs6vwge0aJaf25o0OqnEMDTOryx52xeXyUXj24IzxjnOQvC+K7+/03VZ9d0mCIWcsaReVNIRIDGgRZ1fHABADLnDDseo9U1Txbp7eEbG1tQqWbRx3CxQschQvzfMQeOvHHoSK4PxFZy6tcaXLPCYoZPLgiU7WXfL0QYADMTjPAC5xxtJHDHQD58tdQkvtQvL3VXSeWebfMYQqquPlBVVA7AAkfwjp2OldWFven7faoro4X5GbYw2/L7/TNPaxbTPFFz4Yn0xY7t2McZXDRumNz7iOF2LggDOeRWKn2qO7n0izdTBb5D/Jhs9MMp5GPpx6V6UWmtCLFzSIri/1lgyiOKCIoFU/KDwDuHVvfPJp72tsL2cvGxWLco8s8fMpGB6Aduwqi8j2uqDy7gWyqo8yPp/30q/Kfb0p1tNdPKfLfbFuxjbwS3b1NAhkMktu0wET7rjOFDAKADnO7pgentS3ltObYLCqzx/Jvj3ABC3GTzwPYV0fiDwzqm2KC0XacHz95G0Ko5PsAR2xVXQPBOu6h5kumKkpR9ssgK42kDGA3b0PtR7SHcDktJVhbx3H722fzRJEIztwU6MG5Pfj6V2GneGtR124S609xF+8jV7+4BWKOVzjeGPPB5wuQuPrUlt4O8SXVs10llcyo6MXZUU7UIyQwDZXjnG3AAr6Nm02YaTpkenWsNpO6xzTRP1l2qEMiquUIO37zMhxtAxmuSviVG3KB5DqukQ6bezF7z+2bu2BRpoIfLVjwp+XJG/pkKcD1ryG01u2gvFEm5ZbS4EboE2SJ5Rb7pBIOT2J4wcA9a9Xu7u2t9ZW4triK/jtS7qsrDyZWVmWVsJn5erA9wQcYrkPFV1I39qa/BptrNc3ThhO0QaSDZ8qfKRxsBBXAPyj5s1VCV9wMnUtS1C+1kXEqE+aHTy9mCiKcp3525APTByKjt9QW5sHsQhiXbyTgnjLDHp0x6Y/Cub03WHnAbYdxXHLBgXwBtBycLxwK6AfajbAmNYQ+Qu1vlZiP0PHFdsYAS3W2bw60N0pRYnDZ3APLtOVCkrwoPbv7CvOGinvZRKYTDZx/czhVzjJQHgABRkgdBXrnhW1stU1rTdP1dWkieURSxj5VVe2SMEDOOc10+u6BoI1OHTZoJU022upx5SjKM0m4Zdjj5R2ySdp68Gj2vIBr/sy6dq9rresww232iTVdLlFqsA3c2WJFbp909Ow4xXr0WtRti6mmG+ZyWweOMqR7cg5PUEVkfs7eIPDXwY+J8XiG9V7q2t9PvllgQBiolG4Kg78jGPcVo+CYtPm8GPqyxrO813eT+Y+zMIZ2dF5GckcYGORXK5c07n0OAf7vlN/QrC41vV4ZrKVYDZDCmQhjh9x4YHJBIII4+XOMVkW2q2XhltVW+0ptRspLV4bNUGZPOJxHIVb5RubG7oyLwA3KnGlnOhT/a7X7p2MCRlNjjIwpyMqw4zn6Htyni3xLrJlPnXi2t1wUGxAAM7f4snB2nPvjj06InZJ2Mu9n1G9v7R9Zu3WFIVnWa0RYBGYwfM/dqBxjgHb2HbNfL7tFq+v3V3ZIEju7tpYxgjakZJxgEZyPw9fSvqXUTrmpeFb+/tbBZoWtnJkt5B5u3H3dpAwqdNuB04r5UhktINUsvs0xK7Sg3jHlyEDjAAzngD3rvo7HDX3Okto3vfF2n2N+I5PLv8A5gADv+UMSBjknP4YHfmv0H0HTLAQLbW26Ftq8HnoOg49OD/Kvzz03UPtnii2uo4irvdLkjorlV569+a/QDQNVntEjdjg7BGox99wAvHp+Xt0qMV8JWFjdnoUVhav+9kZmlbDFmJwrZ79sDgfTir0em2srN9vQPbZbdjb1RSRtzyDzwB9DxVfS9XV0WS4iRyhCNhRuDHPAHBIzziusmvdPVkjkKyl08wLj72ePoCPXsK8yyPTKN29lJpEeiR2qSgESxyY8uRkbJKP/eYLjkEdBgYHPBatZx2s8lxC4jWRdgixlGDDsV7D+EegFeriK1mskuLfYY2xkdSCOMfgf8+vAagsUW5okLw5AG08jgHsB60xHkOoeCg922reFbr+xryXaZ4GQtaTPxlWUYxkDPyjj+HbWSmsa3pl9/ZPi3TRp13Pj7PLvzbzgAFtkmAM9PkPPTGa9WlWaBxKQofO4LLk4zx27YH9KpXFiNUZI9Vj+0wQSGSO3m+YbvfH+sHHCt096i99BWOcJtjPC0pZ44Spk8tcjpxnkdP0FWbS5kvrtlt4kikf97uSUYdFI4HGcjPX5feuY8RweItCjj1LQm/tWzlXbJEifvYJuCC23hlKjBYjrngfLifwfruka3KUtIxFqERzPbM22QRqeSBxuTt044zgYrGWHUlsJSszzD9py6vLbSPC+nz3jXNt9omaaMhRvdCAM/3sKdvXnGa8C8CtHqvj221K0ttiQyRI8IfMjZONygdgPwX8K9U/ad1Nby58NaeuD9jt5mmwOFmkOSp6c4AB9MGq3wN8OIj3fiMuBHCwaMjv5QwcfUdPrXqYWHJRUDiq+/W2PQfj/c26/DmK1Jb/AE2/hjiUD5R5I3Mc/TAr5L8OJGvi6xRZA3n3LbgDwpPQenWvoT456rBf6fp0ESnZBctcluhK7duK+fPDDRr4rsRLtCrOZf8Aaznp+A5ragvcZGK1kfqh4AhafRrZG/491XcpxjJIy2OfX2NdHFsj1FIGRW3/AHGP3QFySD+A6V514E/twWdpaXLK1ukwPy/KWjflhtBwMZ65z/KvfJ7ix1Sxi2vGbdQvlIi4EeBhuODgkccivIluepR1powIr22tPL84rLG52ogHGO2RgAHsa53V5ftEga3KxmN8FTgIij5eAf7oxjkD09Ki1y8tdJnttPuAGF0peGUZ6xk/u/u4HyqSOeMYOOK5i4P2yVVVty7lCMOh25OAM4BHfvUlkt0GjmivUBuTaja3l54+pHbsK8f/AGsl8vwr4MYKcJfTId64PzwjqOuP04r2RNT1PbBbKygB/Ldegz6Hjt09OO9eIftcyP8A8It4alkYOsV/LFv+8QfLHUHOfTk1th/4iOfE/wANnyB4atWuNQ1KS5nFsiREq0gYqXkdlTJUZB3EYIOcD7p/h5nVdLltLdL9yW82dkcnGA3YZ+nI9ulekfDfTLPUtRvob6IvGsAyQcEksfu9sDA6jHGMYNcp4ia41PSYpJJFBidiyLwQ33Qf91VGP6817cGeGt7HFxk7mMa+xGMkDHH0qPKq5TOR6rwM4qwQwBK52g8t07c8VX4bAPr074+nStzQUMMbh8oB/HjGM1YQl1BUcBjkLVXkcMynt06D+lWIfnGM4O3nA79OlSmBLtz6H+tNj9N2DjHtUm4BBuGPTj+VRvjIwcZxweg4qgIyEbAHJz26cVWtTuvFwvmfNwPXFWG/iGFXB7cHp1xVvStOW8DkFk2tlSOM/wD6qAR0fyltpVhz0HHFRKCB8+QFPC/xfy7VWfSpI/lhuZmHfPK4HH4Ypn2TUwBtuCF4xxxkccVyyPSiXifut820ksQOnFSRNyn94nBDDH8vpWd/p6ADzEIzjIHc+3b8qcragnBjWQ+okwMfTt7VJRsDjpzzwMcE+lN5TcgXaD07AHp29uOBzWOZ7jp5BOPu4Ycd8e1O/tMKNnlsp42+pHoAOnTipkBpCKCR9w3Ln0Pt3UVO9vFuVjkYwx4PbqfQZ/zis1NUs8AOJFbHUgYz3PHH4dKsjUdPm2K0gwzYIywwO2ce30FSNIUrkEIo5kIBIP8AOq7qiHasZUp8rcjG09jViOeFt2+dOm0IOSBnH/fOBn1xUpQEF127eMnPHTHT9adwiUAiE7VBAyQe/P1FPdGGfunA3YIxkj6Z6dO1XQNpIYZwflxjknjBHrimTMEjZpAyjGc+hAwB/wDXpFns3w4WOCzt8ffmlaVznOTmvcZJEklK5BwoPB4zg+uPwxXhvw7cHTrQcoq3LoC2Du29Mf0r2vCedt24CsMfj+fp2rw8b8Z6GDXuskbK7l2nAUcfWpoHJIBdgFwMcfSmTSFGjE/OScEDnI4/z9Kftj8vYoP945H4CuM6C7PLs0q7OMcZXPQenHtxXwdrLbtZu5AMsX2jHKMB7V9x3Ti30a+Z+QE2t/uMhH6V8Lagu/UZ0BGFcFdvPJGBXrZctWcWM2Qp2kLt3Fjnbnpge3ambcorKQeeAeCB2GBUi5JQj5SoK9Pl5HIH0pir+7Xj/Z3DHB7ivSONEsRJYD5cHPAGcDrUh+ZTjBA59B04xj09Kiwy7iCDwB8vHvxTwyN820tg7lA4GP8AA0FpAMZTr0OT646exoXjavGRx78DjjHpTx1ztB2kjr/THI6UoDBdmeAMAnv6/hQUM/h44+XPvgdhU8RcZIxgeg5H59+1REbl2nmPByD7H2qNt5HmHbgEc9+fQUAWYxCkodY4iygnd15+lJN8+AwY5PODyMVXXdGh+bP3vbkdKcWYsq4yMAkfxY9KAHbSTkAfKSWI6Z9h7j8KM5+TcVB+XbjJ/E+vp7CkyV5WMFgPlxyAo9Pf170o4HfOcD9O3t6egoAj2Ko5H3c8joe/WmmNCHJB54wW6senA5qfBXOfmAOPw6dOgpigIMqcjkse/wDn+VZgOKspfYNhXn0yR/ntTWxiQEZ6Ec52/Q0wqCcPg4AVvbH06cUHABPI29vbtQA8lTgYzggcHoD7e1PKFcBRu9wO4pi5G1OSSDgH2/xFOJi5Zc5AAGT0B/lWgEAUj5iAOnbA59vU45pyBRgjAzxgc9On5VKwBLpndgYx/F649PaoclVIXkZXb2PvWYC7MR7nOOcZ6gnP6VJ8+N4Gev49/wD62KM7AwXai+rct+XT6UuGbDMcE889DxigCKSKKQlJAzfwjjHUcenI7DtmvWfBnxSu9NKaT4oIurYcJORl0Cj+LqTwMgjpXluY1YMAQ2R8/UEjIHpx3/CmTRRbMzAEFduU5+bsNvcn9MVFSnGa5ZIqMnHVH2vBbx3yx6hBc/aLeXBRgPlwB0yvy/TiuZ1bSL6zupJYVLrcYJdewx05PA/Ovnbwj471jwRc8q15pso/e2zH7hHQpndgj6dK+qdJ1fS/GOkfa9JuDcRqoO0f66F2UEJIig49iMqcHHSvJr4b2e2x1U6zejOGTRL3U7spCmZNoU7j9z2Gen5flXaW+nSWzRy6hNgwrkxrzkL0zj34/StG3ghthiIHL/Mx6ZPXge3pTicvukHXvgA/pXE5WOwzdOiujdtLMzKOWaNvQ8HHoB+GPStiX7LcRtb3ERK5Odx6H+lZ3mlEJcsvoV5I9OOOAPX0p3mgcOPmxkhMbeOMjpjNSVynDeJvBvnRM/lLPAgG5SA2COmMjv3GP0r5w1bQZ9DZmD+dag8/34geOnUrj04FfaUU3yY3DYQVIIzgHr1//VXO63oFve4uLMIsu0qVIGGA7dOTz+XHFdGHxPstOhhUoXWh8clkZXBkURqflaPjluMY/u4GcU8x8hchpAB8/wB0fXHc123irwPLaSNLYwpCADvtxkfN6gZ/lx7VwMF0paO3kXbMPkx2B+hr2KdWM1dHC4tbkggAJZHf+LadpAGeuO314o8jYvlt83BHBChs88f54qzyEC5JXHGff0/LgVJnbgKhyM4+UDr7VoIq+WGC7eVVc7gOW28YHp06Uz7OSeB8oBJz1z256Vc2uQr+WiCPpg4J/wAgYpJLZZNzAYbGSQcg8cj2+lAFI7hjdhASBk+nf6//AKseyg4BEbsxDAA9RzVqImKXcVUEk7h0DLjGOh6dT+FKu7aASrZIGEAACj+nt9KAKwUFQIyQc71HQ8enbmpQnJd2BYsBk9AR2x9OlIzL02jcPlwcj6H6H6U8eQMKwUeuzI2+69qADAKhgT8/8I52+vTgf5HahTlAfvLyMAfKB2//AF5p0bW7Mwi3LIwwyFcMucfnn26eopEMTEFHKjaAB9fw7Y/lQA7nlWOfpxhiOM/SlJ6EYHGCWH070zAT/VtjuB0I9eBxQFc4AwBsG0sOufp0IoAkQDHDYxwzYB/LHbtUZkQrt+6Oh2jse340u1mBG0EDnAHy5/oKg2bwYtvzL0HOBj/PFAEpAxkf3gpOBxjsOcULKmcgFVxgKRndg9SOPwqt5cu4sX4J6D5R+nPQVLGPLOVcbcgYx+o9KALRn8ogpFuLYGSeOcc49P8AGh5nkwNixgcKQcbfXp3wPaq0Lypkkebg7QQclc/h/n2qRm6ow2KHyM85I6D2BoARtzABTgMAB8v3vQEjGKjy56kqRwoBxwOgx2/wpT8yFiSy7sADpk/06fhTgrsAQcAH+7yPr7+1ADfKfYWQDcV4x7noO30pPkiXbI0m9yp5HyEjt656+1I5J5HKlj09RxTSccZwSc89AOmMfpQZi+YSQI13EYHOCuAP5/hTVZmyFYEHnIAAZSemfX2x0p7LExKIHZRz0xw3QD/GoGKLJuO55B82cYwCMDPYAZoAseY0g8tI9ycIGXjgfrj9KHnh4ZQzrjgAbSMY7jp71Wxyyo4lJwCY+mOOPQge1OfzNxlONo4CjjB4GcdOfSgC0wQsPUcKBjAx2X0xTXWJCGZgmSAVK9x/n6VUBCrtY4YZ+70CnsPxGanDfeOVO4NxgHK45xxQA90gdtjt8o28g4HPQentUT7DwM/eHA7H+Qx2xTeNikFEweCfQ/4YxxikklZYg8W9FByCR1HHJ9vzoAXzI03tw24iMe23147+1MyoXO71ALE/5GP5U6PeV3KiqF5xwTx3JA6+noKhPLMBggAHOeSO+fX6cUAWV2SLGoXADEfMoHGOOB1H86vW4aNASFwwwGY4zjoMdB+VZisE2qwLgHsNuV68fT+laUaouIwCemOAcj+XUfj09KAJkJyg2qOD0+Xr+fHp2p4ubYHcORk5ycHgDOPwx7VXdj5e6XK5Ybj6D39h24qrswW27lMY4yevPB9OfrWZoaX2uLy8KHwD/reMYPqCB0GB/I1B9oVMA8KQp9SQOBjkdfeoAWV94YFsHn+7yMt+tTRupJwwGfvYG0k+/wDhQA4TJGWAj+YMQFBx8nqfahrggNIVI8tdhbIxgcf/AKqiGw8O4GTgbl6AcgA+lH+jjIfbtwMg9mXgcdeaAAu2wKo37jhsnaAT93J/w9KXdKRtBJG7OQOp+noKi3bmEZKdMcf7PqD+lLGyghnGVyO+B+OKALAdXX5ww3kqvfrwpPpj0qX7QY1YkHI+VW+nt6VW+QF/mDMoxgn88+uOlNXBAlyDll5zgELjpnvxj0oAuFgHePIXu3GAd3YemKOSu3GVUYPOOc9MfSo2xvkUj7uX5+7j/PQUjzBLUjI+deB0UD2yP07ewoEfQn7Icb3Pxxt3Toulak4H+ygwfp7fSvrzx2/+n2ZOMxW7uSnRhIcgYx26V8rfsWWyXnxZ1S7HLW+h3ZDKf9WWKqQeORg449a+pPGILarGJNqFLdVZSe/GRnoQD+fbIrKt8Bzw+M85ntosALnYxy65wM9ipqS2RciJQAB7Y4/HpV6RJE3xuu5W/hXj/vn2Han28DbpGH7sKRxjfXknoI1VznzVB5+6GHQAYPTj2+lSqQD5bnGzkE9D+mOO1QRE7R1yCeQPwBx2FSOkw2oFWNQScNyvA68dhW6GcB8aLp4fhzqkTrtcwpGBkfLvbbnjsDz9K+AoVVrb5c7QFC5GATnk4/yPavub9oG4RPhvIyOrGRlicr0Dh1GBkA7e4/LpxXwxaMiQR7F+VUB3KT1PH5n/AOtXp4X4TjrfEXcrsyDwWI59x6Y5qRGMIOA3pj3/AMfypqHeAXwoU5P0+mMU/dnJZgOfmA/p/kV0mZMo/h5wvIY8FcjJ7fpQxdsNsb5x8pYj8wP5CmIAWI3qeAQ23ggdOO3v6U1chvuDdjO89M9e3HH6CtAI3jBbZt+7wATjH4UitkCN+SowFHDbB0wfT1//AFUmRgLGqhQOG685wSPYEf8A6qZImSXbjjt0U/h/n2qeUTdhBGjFiGK7jt49PqadHI0W7yztbpljuzz3H+famDac7TuP8K55xmg4GcgcDn0/D/P0qiCQXQjP3jtYg56HHTHr14wO34VGJmf/AFm49D7Nnj244FK6jaqoFK9M5H4DOOn9KjdfmLKQMAe4+gx0H4UAPiulKu2MDrnHUn2qTK/ID8xi7Ac5PoO+PaotoQgZ+Y5fIOA2e5GeKliHmfKwAUds4K/iOfagBJF2Nj7hfGdq7f098Y/pSMoH3j8wwF+U8+mO5OPYUySLaqyA/JIwDFjzle+eg4pY9jAwuO/VRng9Py6DigzJAd2VGGVsbcdG447fifyp2770WRs+UKpGevvxxnuaaUaRBIFBH3sZ456ZPA/Ok3srlG52nqeOMAYHt35oAVWB2KnOM/eIHH+fy4ojKiImIfcztIXcw/8Ar/nTPlYAPhsHhk5Ix29h9MdqcRzmYkDHyheD+X+PStDMcCZIih++y4Axk8+mCMc59hU6ybsLs28kY/vbcEntkn9KgDfOUQFtqfMfc9PTp/8Aqpyk7AJep/duyjqD/Mcnt6elADmHMiuSfMCurJwFGeB78Ac0kQLMygY7YwCAc5wp7kf56UIF6Z+7xheOR/KmMMEvzuxkAcADPG0cdf1oMz//0/0gbK5yDx/COT/hSE4IBxwfmJ4z/wDqpjORuX7g9KQnsAMY79BXYZkobevzEcdTRjnHGOnHtUec571JkY55xxj/AAoAUDrjHQZ4pcqDwoC45oJwCR6gfT8KQ4HJ+7nr6GgzDIBGOBwMdBj6UuRyR2/n7fhTeeQSPpTjnCnBxuxxQAnGccdMDtgdaXI4569+nSkB75/wP4U8AY3Y57DsKAFXaCOfxpPvLkKSdx5HT+VAyfujAXv7UhCAgheBn5f69KAHDk4bgLz7UZUc9SvAx6UoAAwev+FIRngdQOPSgBp2jj+H16VIhYEBBu9R0GPrTSDkZ/D2PpR1+Udcd6AJuQMZ3HnLnn8FNS7SOq9KroFXt2I9qsDpuBA28kH09sdKADB6HAAAz8v6f/Wp3qT0Hb37U3C9znONuOvNOyeMnHQKB3IoAXsF49Dx09KXB6Y6fgaTBAx90dMY5p2OgA3dKAG4wo79+ODUnfb39MdAOlIFb0I9qcAMAEYJ4IoAcF4wePcU9QCBnsP5Ui8Lk8cfh1pyEdD/AJxQBIoAYMBkDt6VOgHzKB0HfrUIVcgupPpjjpUqDIxuxnkLjNAD0AHy+3rxk/4VYXCsOnB/lUK8++OnHHpU6DGc4GF6d/woNB424Axx7cUEKATjGeCc9qB90ZIAODTj1zwB0A9RWZmSYOTgYXoMentSADLdP8BTVIXnGV7g/pQDwF6bf5VoBIQCwDcbuh9D6flTdu37wHHHFOGVGMKc8H6Dp9MU3/P5UFplI4X5F5HUU36+u76elTyfNy3FQkAI5OAqhTx33cfh+v0oGNbjqcL3xTfQZzngcY4qQfL2UDtTf1B44GBQZibQDkE+49RTWOB83Q849u3SpGYE9QMdKYccdAKzNBcrjnpilAI3LjPAwe/44oBGM/nx2pR5eCSre/rtoAmUnG0KPlPyg9M9M1NnksBjcQOOAMDGD9KrqCGCAYPYdfpjtUy8YI2kUAWw4yQOfwzn8PSlTOQdoOGxnsP8KrqzYVV55yMj8vpUqld+Mge45J9vpQBLjndkdepHpTmyfvfLx+ePfoKjZkIGRkAg8EVE8hbcwHAySPT/AD6UAOkkbb8pA689+fTof0+lVAxGevIweP5inHrv/hPWm7dw9Tz/APWoAFzgZH6flV+3T+P09On+FVeOmMZAH+e1W4lZG+UbQOP/ANVAFkD27dacGzyoznPFM4P3TkcEfTt+FP6fN0B49jQA3IG7/ZOD6CkXORwcdfTkU/B49D27cdKODnqR3zQA/wC5yM8ZP5CmZJbhwBj/AID7U7cQVVeMc/gfSoH3dCM5oAQ8HAI59P8APQUqspAzjOAcL6en/wBamEnB24HH0468fhTgSvbnA5H+z/SgA2KqtkYVwMA9APx7nt6YpR0x2+nao8gbdwycFucY57Y7dKcGPz7fugDH/Af6mgAbAXbnHNRSfINpPBOQMVIQpA246DGfaodvy7W/vEn0G6gBrkcnnBPOOmP6Yph+9nPORgfp/Kl4GGXgj+nFIPlBXjGM49vagBW3gf16ZzQ2CRxwcfTGOMU0fd8srkgduntipOi4ByQeMjB+gHpQAm7BOP4uo7EdKjYNIAcZ6qKdwpbvzjpTgvpztzgKentQAg+QMB6D6cVa3r0XIyMe4+v4VDtYEkcjP41Mq7VOeoH5Y/8ArUASMvGDjbx17CnZ5bb8mARzxkHp+FMJA56ADGOv5eoqTBbO9SCueCfX8OlTIAHUY+UAfd98dKmUEHnnnp7e9KAC2V5z+vH9KQPyRGMYP3uvPoakB65OXPzZ5/z2p6FhzG69Mc88e9MQDBHOAeOw6enoKlBx1AI/z/SgAyuMHHsR0HbimCQEqGBGTjHGPrSnOOOO/b/OKiPzNkEckZ6YoAgCKqqeMex/8dAqjMApzkY7dhg1qOO+OCetZU5JYHHQbc54yKAK7sA2eowFOPSojyTnaPr6dP0qRunt7f54qFV3MMYUNnPpgf4UAAX5Qf8AI9OKcBl/m/z6U4DjIBx36A8dKUdOT8o/L2oAON2KkUMOPlABHQYP4/7tRcAKO+fpU69PcnHHcfTpQAvUcDry/wBB0A7UYOMY25zwP/rU8rz2G316cUz5c7vuqQMD0Hf2oMx4xwOOP14pVwxwDwQFyO/+Riq7EICvTaVJJ/u/h+H+eKsRsNgKduDx/SgtE4+Zhz1PJamyjZgLyFOc8A+2PpSgFU291HHHdvX6USEfdBU7Tx26dvzoQzNb5t2Fxk5/yarSMD8o4IAI9auyRKq7snOelZ0ynaQ/fgcdDQBBI4Byx5Y+n6UwsCQmcE+oqO4z90cjIAHoR7VEzdFPX2rQAY4GDxjmoeg9MHPSnkYUjpnjjk0w8Z5w3Xn0+n0pIzExgfMOB9OKOBzxhR/nFM9epz0pcH+EZ6ZFM0EOcHg9T/kVCwBLZ7Y49RUw5yTzUbjOeOKAK5HGPfHpUDdf0+mKtSA8D3wMVAysuAcdKAICoJ6+lQOSR6r3x6CrByH2kYz1phGMkgcDFAEGMgAfhnigAdBjH+elPxwMD8u1DZKHoOm3tQAznOOgB60zBPy9cHp6+1PyF9/b+lN4H1C8H1oMyTf8uP5cUDdjy1+YcZDepoAIB7kf0pOeB0x6dvwoAVUBCkYC9hnkVIQqnG35sDn1+lC8KDn+VOGd2Bj8RQaELj5Tgde1VXUZwO/buP8AOK0XUnCnpVRl/wA9hxQZlAYA4wVA64pf9nqT+mKXGD6joPTmnpGSwUrjHagBY4wSeOMjAq1nklj0H50q/KM4GeOKaG7DH0/+tQAENyB7YpAc/wDAP607pzj+g+tNHPyn/wDV6UAIcdPT0qrLk8Ee1Tu/AxjnjjtVV+5Hp+lAELYGMdu1QFuGY52jv3/KnspPtjqf6VUds4HTttoAjf73zdwKi5xgfy9KM+nYc8enpTlUZ2tnA5PbAoAhPDYbhfp1/wD1VA+3j5cnOatSDaMEd8fSqknzNheDu7cUAV8c9BkdPSom7k4xgfTPripm+Xk8c8+ozUJGFYjoaAG+nH50euO9N9P5D2pQcdenP40ASd+mPQetOzjPH5en+FRg8D+Lt+VLux25X7pHt2oAHP5dKrk/3Rz796ccH5SfaoC2fpnOPpQAmOM56flT+Ovp+gqMZPbPHT2p45z6AdKAFXp04p+KYO3fin9u39KAAdQ34YFRYAGMkCpgMjA6f1pOc5HfjFAFYgHP5VEVAOO1Wivr+NQsOvHOKAK9Nx2FTcjjGOBTTzxjkigCA/zqM/yqQ8fhUdAEZpDjtz7UU36ce9ACUUtJ60AFOFJ+Halzj8KAGkDrgYpp9ulPJ/h7Uz3/AErMBtKMdzR0oyD/APqoAfTlximjFOHSgBR60ncU7sB6UnfNAC0UUHoeOmKACikpaACiiigAooooAKKKKAJKKKKACiiig0HdRSgUnQ4p4oAB/Knf5+lNH+fanUAOWnEUegFSAVmAyinbabWgBRRRWYDgOn1p+O1IPpxml6CgA44GaX3pMntS59uKAEpKXim0AAz6VOOlQYHpUqHtQBOv86l//VUY6inZ9aAHD+VBzg8Z9qbux3xSjH9aAHJjpg4xV+H7p/D9KqxD5u3SrkfAx9KALadMdv0qVR6DioF4I56e1WBxz/nFADm6Z9OCRSDhgcgY54/z+lAIIP5gioi5GeO3HFAEvXgdKkAJHAPp6dPSoBnPoSAMVICCeeMD8sUAT8YOD249OKeDgDFQjjgcZp4BPTt044oAtR/d9B/Kp+BnPPvVdSSPf29qkGAPSgCTI6Zpc/hnAqPI54xil/8ArHFAD8jpRuz3qHPpRmgCQnkfTFCnFQ9qcOMUAW14AHFLkmoAcU9Tj8OlAFlTt696lB79+1VlbtUw+UZI69qALAqVMn8KqggYFWY/WgC2n8qnBG0Cqq8VKpyPp2oNC5HgEYOOKtxn04z+mKz0YNz1wOato54GfagzGeI9HsfFXhXVvC2ooj2+q2zQbZCQgYjAJ284Ht7V+OPxO+FHiv4MeIY/C3iZIwLuIyafcQZ8qaNeSFDDKsFYcc4BHJ4Nfs2rDYY2HysMHBxx7en4V+b/AO2p4I1Tw7rvhXxnLqN3qegxLPbwQ3kvm/ZWuABJg7dyIxCjLsRuKqoXOKaGj5O8qNPJtolaT92oZmGOcZAz6Y4xVYw6ZOwS6XyyMEHpx2A9jVi0ukMWxt8q7T8zHpgenaoCiSzLK/LdF5xgfSrLHSTQ6dFFJEPNZzgcnAHbj1FU5o4b/wDfXPklwGRM/Kfx/kKt3NtHMoTPyphd3Q81lXHhuSeCV4pDvQF23Hd19h/nigzKMlrrUEkVwIliiY8bZA28/Sr8Mp+1j+0VaKPGc9D9OKXQRd2htls5opCm79xcf6vDdRjsT1/pXdfYbB5PtNwgw+4tFC4ZAxBwVyOAOPTB9usylcqKueT6zqup+HvEGn+KNAuZLezt1WG4jjb90R5hbcRjaxw4HTjAr0LxbqPjXSrYPqD299FfM3kQ/OjqrjKFmjKAntjkcDmmjTtLvNMmso5QsV4/zfaVyRjsNvp+HXFZVxaeIILu2srn9/B5Q8l5GZlQJjGFbADrwRnGOPwkVjgrzxFDcs9trO1PLKApInm/c5IVhn24IrudF+LOoaZoLeH7G1t5raMoV8rEZHQnI64DL2rjZ9WtdDnvNI1uyW9nuIhcQFhGfLJLDOW6DcOgFcktzp+nomqCGOa6x5QLMVCBQVxtHygEVmIq+IfEep6hqN1fwqts0g3FB/dPTkY6fhXKahsurSGPaskkROxcY5PXqK07y3F980Cti5JaQhflQenFc3qMktsd4YR+WNikrxj16D+lBgbemXtzY2sAikKRBiQMkIv/AAH19K07mJZI3ksZPObuTxhifWsbRILi/tisIBOd+X+XI9fw6V0sNjevKmnaVbefdXBEQROcv6Y9R3rMDA0PQ7AyJPdHyd2VbJ6/5I6mvpTwVaeHLbw9d3b2ySNdNCvl7isjRZ24jxl9+evTjoPVPDvhuHwdeWg8YWNq9ncwSi7hJ8y4jVUJWQqPugv8p5z69Ki8U63qQ0vRrbRtNgg0ud2ltdRtmzNn5wYvuqU3JtG47ThBn7uRoaxjY53xhY6ZZ6x5Gn2yR206KRbud8cUyryFPbnr+NclrVlDHa/6IBKY48NLI25yOwVR7dKn1jWLa4ihu57lZFhDYRwfMBx91vr0PbFTah4jt7nw9FcXEAiuLiQMyxKWUogxvJ/h2jt60Ekdp4xnt4oFZZJJLa18rz5ivmbSRk45BxjjPPrmtHQ/FlrJpclptlvLKOQLaBl+dZZMk8jHGenvxx0Hld7qunv++h/izu3H7y+tJ4E1G3W0u/MJaNpxvhYjEiEAccA5HHIx92quVc+mdL0C4N3dILgLHbnzFVixO0jDEEc4HQj/AOtXqOmmTSFkknkMsnkpFGjjMeMksuehHp3FfOMep6dCILa/aZ4mO1rhMs8I6qAduCABjIGfQY4qj4b8b3N349u9Bjlnm0uL91CrggIUAYSlfX5SuTzg9BTGfTOraNbu8aTqVuYSZBInJh9gwwCB6du1cgPFMmnyR6dqizSSXjeWk23CYUZwW7tjtV1TqcsY1u+vDIs+Y1ySVTqM7AcZIHasa/0nRkvLXXr/AGxR2DloPOuCqswxnajDDZY4yOKYzobiysr64W3Vt1tcx+cREACzBgDv47n2qDXf+JncR2sxSaExqZYGT5ERcYPI7flVrRI9Ba4fWNNvlu0D7XEThoogeSBgfKRRBJH4kuNW0rRLWSy2/u5JpGEomO7acDGQrD0oA5yxl1C0ne4t23IFwgSMhQuflAHGBgY6Uslvoms3ok8Rajb2UlsvyGbGX3+u0jgevUelT+JNT0e20m3kuJprZ44lBjAA81hheOmMn5vp6dKr6pq1rusfB1r4ca/1BrN5XVWQfJKPvNI/3G3LyOmeB2FIDh7vXPDkc09uym680LDIxJWWTJHzK3ZWXHGB061q+IzFomgJp5Z5EjctbAybg2eMdMjZjAxxxzWZ4vh1WwurGTULeyLi32xPGGUIVxuR1YDaYzjgAAfXIHD3Wq6jrDK18scTW2E2xZ+dvX0HHbv/AC55TsB0uoSabqukC8mYrcxxCJZYiD5LL/CyDggk49OK77RE8N31tpjWelw2+qRQMl0Ej+ZQqgbpOOWOBgnkk9zXi8kN5a6It3pxDGSYh4sElnyV5XpgYGB2rrruTX9Kih1MTeRLPF5dzGibljBUY3YPJIz7L+VVBgfRFqNL1SW18SaC725s7V1ELIDKm3KBgOVzzwc/hkHHNHwtq73Fxd3cu55iGH2iQOJQf7uwnYcdMj+tcV4K8fabbxWGha3K2kzWsQW1voPnhlJbLF+c7Wz9M8emPTNY8QXWmT/ZLyzivnmAaB7A7go7lkK5HUHGfwrZMDjbyzWWVZ2lSOMYSS0xuUGMnvng4+6QDXdRXFrqunQWej3SWcdvIx+xXwyS3UYY5Yhs8n8qt3UdjqBtIbeyWGOVF8+53YeE9l5UFSmPxzWB4l8J6dcaML3Rt1uIGdZROWDkkALyPukN2HXNMqJgW2j+Np9UEra1Ha6hppP2VVhWSPYezN83BH8JBI/l2V6DDqNyLkDULNYVaSSfBAmZizBOD8oyOOdq8Z7VxXhiaWXw/LoksE9nqtjdLNmQ+b9sMg4aMkDG3bnHOPfnHcXkOppZvLDBl4n37YvnkBPAGByfcYwB7CgbZ5LcWepaXc29ld+RFpkUrPCmwHyHm3FQH6hd3PJB5xjAFdukC2jtdORfRy+W9yCq+TPj7rRFRjKHj0NSz2l9LpoktoormXXD5KzDhEH3duxgehB+YHHHFYWkvqfhJRok5jNq0rvZE8xrOGw8Y3Hdtz8ylvTqaCDsPEN7e3ErWdoWSWSIB1ZRzGo4RAOinB/A15tc2k8MMkQZSqBifL/vN04HTHWvaNM1RxDcrqVksN6sXmRzSYb92eyn2BFeYXkMV1afZ4humkyDsBH7sct+Ixt+lAGBZwTrbRiRTCRnYM5yB3+tQaXaXH9tvLDOYi8JbLNztzgJ9M9K1pUlsIVSduEUgccjPb8ulO0K0iMVxd6jATEuZndeqoDhU/woAwdY1S+g02fSJGYac+oATXrH5jkAthe65HXFcfqHjLwXb2l3oVlrU6x5TzIY13xSsD/Dw2084wCM1tXurvfapaaYxEFokollaRcJu6xoOOF4wMcV5z4w8IwR66us/aY4NHinWeWXb91nIztUdMnoBnNQyZDdQv4td1UNpsnlrsWEvN8p6fxZ9fzzXOeM9F1ZtHW5lHn28DbEkQnAReBhfTOAK7XwlZWWu601lZRfaNORgPM2FMswwevzDgYHtXoesRCOKfSvswgs7ZHSSTO18Y/1in7oAAz61mSeIeF/KtbU6nImLiNVjAPYnv25AzWpNbzXcxGmr5krsMI3JHsOn5HgU/w9YT6TaXFrbTJcxajcfuJGXazHpkJ2PseldH418Pax4QVLy1vYZzGD+8hGCrN0XHbI6D3+lZta3IsXtW/suLxNour39kYY/NPn2r5dfJClRlPujj+FeAfWuz8SeCILS8/4ks5W1uFO15TmNIypfcScEbguB+orzLVrfXYZY7zW7j7TcC3R5Pl+WM4yAo4Ax6jvXqF/YXbfCFbR1a7ubSbzpAp87EDtlclSc7dw6cKM5wOiLPK5IlMUmmCTdBHkNOi7xt3YHT1x/hT9ct7a6it4HtDMNMkz5gOAFbGGI464H0P1xXUWGmvqHh+71DSGS0tLWFUw5yXeVse59QOnbA7Vp6/Pqt7f26HSfsNvqFoIIlm+9IVDNubbgAgDC8ZA5wARgA5ax1rVdLhN/Hg2t9j902AOPUEcL9MfyrK8Vt4j8W2MGj6dpExhtWF49vbZMQjX70kh6KgHGW4XI6VdmuLnTLVdI1BGW9tbkGON+QBt4AIOdvOR+GK6TQvFd3pdlqVvEyk6pF9kmiZSWwu4Y46cMw7cHtQBjJCdel0+x18i5lsoFgjY/MLSJegBPLHI9u1ZHh611PQ01bRdVv43Rz5sZh2tlCcA5wSOwxxXMWuuSSa22kwRx26RN5cjAlcxk5/DHYc9q9NsLHSbqKRpi66hJlLdedrRr9xc44yee/agB3gKw/t+91QK8dp/Zunnyoz8zyBvvHAx0x+ornLrUL298Ia5oig+RHYSztHxgFEJ68DGfzxUOjXt7bXP2iyg3qDIvmRts3RMWUAsvXuAPQ1s31/Zjwl4p3RR2sp0eb7PFHy7NtkVicD0PPp700Bwnwp1FE8GzWl2pYSXsvlnso2KGOMHHPTB7dD29cvJ59YhVPLMNohRPMkH74LHzgdOprzD4KTR23w71XVdqtcQ6u0Nt5gGBvRcnnAPA6etek3eqf2fpMV/KzSLapKHONx3dgOM88gcYwKdeV5sDqPDtlY3N5BDqSo6+eJY1kIG5Cw3K3r8oOO34VS8TIYvEN3NEI0/fHaEJYeX7Z6e4xgdBxXN+FxqGraZb6zdFMXStJHH2G1ipCj246cdMdq3dbEXn+VDsDIo3DoATz26DFcFUDMWbzyUfLlgMc4CgdOBwKg3LIWbqFJ5J4+nsKijZY9rRfM8uVZuuAvBPtxTMFISn8ZBwR8vzD6dB2rAzLMTxW8DTPmPHy9Tljx26CluYUW23gfOy4G8Zbn0x7f5FZH9nz31okV0fMlaVm9PLTpn6DqK22aNNsf31iQbnI5PYDn9BQWiO2mW1tYmGeOWxjnsOvb/AD24047yJ5YZmbjPyg/xdufQfnWTGHbKr6nBJwF5+7ViNGKFQoV0XZk88+3XFAzW1AySwMXk+chSUIHfoOD264//AF1navGyWUCooXcdjN3A68Y/+tVy5uUvrMWxljjmTADqD8/AGGGDzx1qYQKlmqSEb0G5tgypJ4/P17VMgHQbUihKnCoQee+Pp0p0k063kRiXeWBIVvu498U63yIgxUc9TjOMcDIoZmZnMnHkoenfFSAzxBd23iDWZNSWL7FAI44FQNnPlAkk4A65xxzgDpXO23nR6RLrsnyqGdLRX/iAH3j7HoOn61u2s1jHHHqVxHvlKfu407AdXb09qytY1I6ikasiKsZwseMZz04A9R9MUAYN34ce/ntNZiYWsyqZJPKIRWbIbO1RnPHJz2HFdtpMa3AFzEohgAKIq9Cc5LYGPX/PSuaDyO7RszbowcYOAW7qMdRWrdyNbWcOm2pDPnLY6DgZH0FMC6YZ57kwP9zcPZQPTj2rZsILeFvscWU89wpdeg57j9KzNLnVLq2sNzu0nAbHtXQRIsdxPeXhZEHCmM7WBHAIH6fSlMDz3TLjRNLGswX/ANmbWJ3eC0ExD7w7DePL67l+XJ6YP3SFOfG7OySXxVqM90omgF7a/aDbf8tMLlghJ/2emfy7dz/ZFvr9lea9Ojw+ZOxt5IjvfYXO4EHpgYxn6e1ebSaxbeG4dVtreFnvo9SMf7xSFaOIfKzZAC7sngEdumahOwHoWqasbfU/I8KSPpstyUAgfBwqJt5A3AZPbJ5PtxXN4fEQdL6Mq2mO9uyy/wAUkf3ic/Nk46HGAeK4ix1K8t9SfULRP7RvX+Xaqk5DdkRcsMf3Rn8a67xzLHpuvLfpalby/gQTDAKI6DYp3DGNy4759KjlAf4pura68DabNewMivqc8rxI2P8AVRkHrng45H1x74V2mn6v4TGs2dvAJrifYkYXB8uDOFwpyjHhsAg7OeBxV/WbrRrXwrpOnaoGuIdUa/ZZI+sRDBcq2RgbiPb14rm/CWm6bJZX1jdvLEhVXQhtxUoCoLdA5XPYYNbp2AZbFHtrq6u55bSKHKmVCqgKgwAp4Y464HHTPaq/hyG51ua4vp1eO0ijwQGy8jDIVN2PvHq2cenFSeJFvtNjSW5S2mtm/wBTHCD5Bzk+Zt5YEYG4dj0PGaueFYDcxXEBGFmhP7uD5VV5l4bIwEA9e2BVSeugHm2s3F9JcxQROkIdswCPleD1fOfuj9enFemeG/tv/CPazNfSrNDcbLVGc/OSMEheSdq5BHOcZ7ivIvtF2+rN58myTf5SqU+ZCoC52jGMAbcdD+Rr1Lwg9it/FZ3LCSC63NmdwqAxg4wDyT2x24x0onsBu3cf2Wz09J3klglt9haM4/3VVchdo+mOBW5d+NYLzwvFotlYs19p8scyXcmI5WSM8NC+Rhl+UHtn6ZqDxHYWYijltEi+0yybQiAZdNpB+bjCbR39vSuB1pbfS71GMe9ngKyDgooX7o525PTPI9qwjBPcDD8RavfeIbO48Qz3ElrrMN1mBonEINv8qsu0Z429x1PfHFZukaU1rfXGoiJJwpFx5smAR8pOMfcBzz/Xisy3smvb2ORsrlssynOFJ6bT06V6DKBe2ghRTIm0Juxgkr2AH8q6uZRVkS0ZHh7w9a6tqF/azXMa3F0gFm53lCznBycMC2Soyx6nnvSWfhrU9L8e2uiamv2uzth5kj2hbG4B9v3vukOncDkcdRXfWvgm9vtNeZtr+Uoke06BiNvyYBXLAZ9BkCr+gveXvxQi0zWNRkjlktzHHBEnE37oPt9F2gbsk5zjHIrPnDlJr3S7LUvEVrpjLKrSGQM6kklkBIHz7uCR3/hxirngHS9SsodbkiEU8VrLJA0qYRWEe3eAvAXK8jqFycccVNqsD6P4hS9RpjZRvHFM20IzhTk7n4434zwBwFyAaGmgWC4sG/c2t3d+e6FQQs/cZ6rnAyPYV585XJC4l22MiaSy28hikDSE+UFgBx9Rvz37daqyeJNS161lbX7L7flEmuFt5I4RuA+V03FdpwvO04wMU2+uX860WWyjRZAtwGK43x5whz0I3cdecrxziuV1mIzebNBDEBdL5cYAwi49enB9cVMKd2BhvCmu6j9qitEs4YIxB5Rm+0fKrEkFsDjLDH88YAtaJe+HdM1Oa48Q3Vw0kKRSJBHCZPOCN8/RSB8ox8xHXv0rlJjLp9mtvBO0yxsfM2NhJHPTdzjA6H0p2j61DpU8usahiWfaot1jH3FAYHcSMBuRweODivTp0tAMbxbrsvjDU7jXFjgs02xpFHAgwEjHqOGYnG7gYwBisTRrS9lLSX4f5kUoGAfYB8p+Yk7TgYC44HptFat/ci9lu7qGyCNcNvldXUjL8kj5QME88cYx6Zq7YwWrXbfZUxDaxqxIB+beCxIb7x5OMHt09K6EraAUbZpTuvLU7TakbXX75Kn7w9AP1rp7PX9T8YeINOilfZHI4iNujFFlfGMnGOvv/CcdK4i4vn0x4rcoUhctL5Q4zvBUDK5x6gf/AFqdZQp5MD2lw0MwfmdCYnjCjPynP1xx0GOlKUOZDR9Ef8ItPFdT38G+18lJsHbu+YAnJ4IKkDPAzj8K7H4bavY22kX1tq0ciWa6j5wziQbpImVozwCMbhgjrxWF8J7iTU/GFpot/cz3X2i1d9h5DALjJQcM5TccgZxVLxD4T8RaLNqCWyACESxRmJtrSOjcHacEsEGVHQDgelcMJRT1Pey/4bnXajq9uPNv7RHSOzR5USQAkIMAjJA4HGFHSs640a0u/D9rrsEr3Nz5AjkgjX5zA4wB3xtxnJHzdBjis6z+33eiw2F+6pcT26upX93hv4lOOmQO2BkdhVm2l0nQJn/s5zMm8JtZmZIGB475APPT6fXuid8jlPDV/Lo1y0Ee1oN4JAJVgSeO+OnQHgfXFfLHi+JdJ8Q6ha4BMd9I4RhgbXG5eg4xn+VfWV5pcC3suq3LOyyyKY8EYIHPXj7xHXivlr4niP8A4TG6m8vYJwjkD1+7x+VdtDc8/F/ASeCx/amuW89ySsUU6uUzndgAcfTH61+gOj/vIFt5UHmJGqs2Op5ZR26Zr4I+Gw3an8mC0AWVSf4Tu24HuR/nivurQEnk1RJzvjhaM7C5BBVRkgAew44/LpWWM+EvAsuzSzaXm6jdUlhb92HPyuwHyq2AOT/vDp0wK1vCPiFtRSW11lmeTZ9oj8uJUJiGBkEBdzbsjB4x0zzWhrmnBNBurplxcyxKy5AyHH3dox6A/n6Cq2haWJY083Yn2jMxjz/FjHP5fMBxXnQZ6Z6H/adnbaSt2G8q3YbvkIIj56Y6k5HQehqjZyre6fJqAVvIb7jH7p7dMD1rntasP3SpHGrMjEh+cL6duoHr296wpJbuK38iOR1SMfKi/KBk5NWB6FNpcF7tSZpGkdQrLGvmFeMjpjp2rnr7w+bAPFLcJMzDeAoPmYPTOOBgjisuG5vTAu2Z1LfKSD8zZ6AkYxj861LeQJ87ysskfytuO4lRwMZ9AB9BxUWAz4bnUtMuix/dNhWcttJlUdmHQN6EYPrXOX3gHw1r+oXmrTb7G+gcSxzWIEcwRs7yQNu8N6rjac1ravKkU6TNNK8pKozRDAB+v0x/niqaXCxFVhJnkkbYzt2TuoHY59qylU5XoJo+QPjn4Q1bRL+PUHujeaVcuTb3OcuDt2qsvcOVABz3H1r034IzW3/CNT2KB/PVyZY8f8snwcEgcAAkEe2K0f2jIpE8C6ZI4jMiX6mXChOq/LnoPavO/gLebdQvLRHcK9qFYZHLx5JyR2/KvTpzcqaON2hWOg/aBlR7bQ4VZFkeZ2YphCY9oUD6bhx9Pavm3w6kj+J7S4CkLE/mSMRwkcbZY47/AC9gM17h8dbhJdb0Gxhj2otm8wk7YLcZ/LP1NcP8I7TT7vxikusQs+nbwsuD8ygZB6c9TnFa0/gMa3xH3X4G8T6FrCRWmlSh1mOY1kGwqSvzA5xhcrx/Ovd/DdxDcIVQbQhVNmQeR04JJAwAR09q+Vx8PNNe5uBpTTaesZzYXls+BFjBwydSOp7dO46XtW+I3izwhbWttq2nRS3sF7Et1qcH+puLHqyyR/wSY5U4x14rzJxV9D0qUrJHpnxZ09tTYWUaIJUhE9lgAMs0RG5V5HDKoUdh1FeOaJ44a98RT6XEnCgBUcngpydoPXP04r6i17W/Dp0Aa2WhmtrpVNpPEyO5AUMGjA3HaP4sDA69+fA/EPhmHQPHmm+O7YD+zl8uWWNlGCr8BcjvkDKjIC8gDnMxaRU/I0Iri3GpmzubwLNJmNonYCT5ecLkjJHt+VeP/tZXyW+gaJocUSqt9qT3RdjuJ2qFI6g4Bx/nmvYfiBajWtatdY8JLE99ZXMd2kD4VbhFxlewU8dD29K+cPjxrVx8Q/E2keF9DtWvL2xgnZo4CJNkswDSJkYB8oLt3DAPbqK3oL3lI5sS7QseE+EZNQNxJd2byrKYyigOAxLHb8uOTtGOwxVzxGo0yI6ZqUbxT7WzEy7SPNIOf09uKfY6Pf8Ahq9it7tGjn+9sAD+UQCcHGOoHIyvFRfEbVZtU8SSz3kUaF4ogoQ5zjPqAeuB26cCvUi1c8jlOBm+XPGABtPPb0qiFJVm3bgOv07fpV2SQuGL4GOpH9PyqoihdxK4J6emO3FdSLGn5QAoyGI6cVdjyT1GMfJ/IiqnQjHB3fyqzG2Pw6DHOPagBzfJyOQowfemEZwOhBzz92pDk58n8M9DTDgZ7D36YoAhuMgFMgtnPTt/9etnRZoorVmyDuc7RWXiNtoAGQBtNSaTxAcAZ3dP8+lTI1h8R1C3Em5V2BQrZ4x/nFSi4/jIHU8Acn6en9KxsyBtrgHqduMqMfpn+VPikYBcjsf19ccfQVzuB2xmaci24IaIbSydvmBNLHFZCMF9+RyQ2Mcf3fr+VZv2hA20EEjHOen9KZIQSCc7lHQdNvsR2B7flStYaZql4kyiAlfvBQuDnHB9PbFNiuTtOxPlHRj26Dp24rNAXOc498kYx0yf89KuQQhw3DL5Z27O+SePqODWQ0iysrynCw+bsA5XlPw/z9OKsrGdrobPIYLuAZQcfTp2oDCLiNuwwBxk8dBTxOcE/L8vXd2zxQWkVZbO1IwkaRtkAZGDk1VGm2hBYEx8AYIYe2eOOa1GlySCGIcElRxjaO3tQtzDkbl+XG7kZ57flWYyp/ZIiyI5Tllyue+eOaP7JnMZVpG2heAeg/8ArVd+18ZO7LY4H3Rxx+BqrPdwCJjvO/gY6fp70Ae3/D8eVpdhEo+8+SAOOAefz/KvYbdAhzLkkkg/X/P5V5P8PlEttYbTuQlkDf7g5/l+FetkeXMSqsSeig8Y/wAn8K8bF/xD0sIvcEjgEdwJxggg49Pr9KnXITdt4xx9BVcEI33wd/ynI989MVJJIiLsY/MwIP8Au+vHt2rkNjI1i8MmhXskKkBVIYD0xiviS+uoLXUZ4pNysGXoOh2jGfpX2h4g8yHQbhMqu48+mMcV8dXOXvblvl3u/BxyMACvYyvqebj+hXtpFliVg8cSu5G535wvoOmakS9WOEjFu4Q5Iz8+PXHqK5+8MTbwq/vN2OfTHfP0r0LxP8L9V8L6PZ6tP/pFvdKjLPAh8kM4zgH3GMZxnnHTFe2qa6nk+1kjFt5rS4A25jAbjnqByRz9cY+narMoCFiANu77vGSfbH+RXIwSGJztj82Jxhlb5SfTB7Y9vyrrYILcbDHGdv3OWyOx4zyPw/lWNWCiro6qFZy0K5IBfG0jZkjuNuPy/wAKADndyVAGfYn+Q49aurpvmj/WFSW+XkEYXHsaYdMvsMBMrj+ED09Pb8KwTOq0uxSx/wA9MfPliF5IP4YGDS5w2X+TAGCOAPYjvVg2V4u5XT5j8zYHGf8A61ReXKoDMpO0dduefX0p3QWfYN+U4w+/sDgk9sAdPcVLFtkChgEyPm7fQZpkZI5EOSWA3J3PQfiOKliu4owfMifcy4yyZwwHpii4WfUkFvHkLlkJGVP8JBxwPpSi0Vf3ZzwcLt54PTPYdKjTUbGRNqFoxjlW6D/D8Ka1zbhVBkVVcHA69On0qAHi3YIOByOqnOW9/pTGhcuqy9Dn8ux5pQ4O1U2tjbwp9uKnZi6YxtLEEY59up6deKAKrDClk2qDxjH+eg6VEw2/KcHHzfMMj8anMfzhduAfu5BHqR+WKYqt5fyA7nOQe368DFADcPlMRHkcsSCSMdgKVcLGHBI/T8vamhUBHzHHXJB/z+FSIy+X1O09TjA+n19hQA0hPKUYx93AXkjuf89qQowdcAKyjbyeBn0qZdrDl1iPLcDIP1qBCrfMAO5yTuJxx0/zigCNlyh3fNt5yBwOw/z7VJnHA5GOT0z2wM9aeMQCMt/ECuAefoMe2OM09dkmF2uufk6jOBk46dqAKzMwUFANgGWIweOnT/8AVU3Unc4QKFwFGM5H05/pSkbflOBlcAdsf5/pTiQp+Vlfcg5Y4NA07EaKu3AI3Z/ib5Tntx79quaVrOq+GbpdT0Sd4JgfmVXAikHXaR909fu4x7VTx8xhAycYwowAO59u38qZt7KuMj5t/Tb60mk1Zln114M8d+HfG0XkiRbHU4wf9HlbAbP8UZHB/wB3qDxW3cJcW0iRyIdp5B45zzx2zXxJ+9gfz7ec28iYwyZUjb0xt/z9K998C/FlL8poPjB9lxgeTeyBIl3E4VX27VxsxhwAc5DZHzDy6+A60zohiLWTPWNvmsWZSp4zu4wAMY/IcfSkeTyvncELnjgd/wDPSr81tFBsmh3eWRu3r8wxjPGeucf4VVjZJPlkQjb1yQVOR3Pf/PFeYd0ZJ7D0dABk7Rzyv+zjjp/n8alQFEUouQw7c4H+NZah4MmI5GQFI5GP5VpQTCZFKMN0efYigoW8sbTVoxDKrCRV/dylQAD78civB/F3w9jl8wGNYb1cNFMnAO30A49P6V9AxQb1QL37D+Yoyt1C1vOFKnIJPUAdgf61rSqum7oylSUtz4UmivdGmFvfxlGxtweVbB6ipty5MYYg5yR1zj07fSvpLxh4LtvsrS3CPPbbWO9eWVCOPu5wfp1xXzrrGj3ugz7Jyz27cpN1H0PbIr1aGKhU0OGpRcCVCJAflAOMAj9Poex/GngE+XkIA2OP5nj8OPpVXcj4cE7eG46ZOMj1ORxT2xtf5QD0+UdD9B6CuoyHSxxvKQScbtnXoDx9MetM8hMfJhAsgUYGScdKl8xlzkEbDkEf0HTjpQTuKFYzzwPU8f570AVWjADNuwcnIBzn+tLmQNtO0YAIHr6Y9v8A9VTlctgRsNwGTgc47nPTioZJf3Y+XAibeR93BBIH4Hpx6Y70ANPfzMMR/Cx+o47Y9qd+6G5QwiAwR3yvp7/Tt2poO0Z25Q7mGw8ccdxkYHH+eA7oiVwCjKDyAc9MHHtxgUAIBjO37oIKkdcD07inneBuBwVyy4xhf/r01TGJFG8O2RuxySWHGMdh+lJGpEZHzMRjGMbSAf8AP1oAfjnoG2dFPTGcj2/CpN5+6TuLHgDjpzjNR7tmAAeeuRwOew7VHyqqq9FOQy/T/CgCxIoLeYIFBxxzxn8P5Uxhkuy45AwFP8GMcjtn8ce1IVG8BRj/AGec4PGevtSldmPUjORxQA1ViB2gAEEKxXpjHHtxRhQpM+4qc/genPp7VIAfkIzyMnHAGRj9KcFQBvmVc8A8/NjnBH0H8qAE8oLKx3BeN3+fp0pWjwny8Advw45/Sg7dyK4+VvlwOT/+sYoDL8wUjgDpyMg0AOkg2gHqo44/uj9M4zxThEEAbewKqfTofwx2xSmN8mRCXAxlMYBOeen49qRJQik4Y+U3QYz6/wC7jjBoISGiAbGlyzdy7dR7AfhTJCVUlxtDAKvGfpz0xUn2ppAygK/zEnbx8vse/wCAp4u3cSwlQqkfLsG1ixI/A5x+X6AcpmuuGKCNgiHj5Rx9AOv1qLgHzBEeV689ex6cfSrhJJVpG388Z6bvb6dKgZQsmOgXHQ9Qe34UCEdYl+U7S0RBweDyMY6YNIyLhyECtncue/f6dKDDN8w80benI46flj6UhOCu7nGFDgjnj06flQA9VYttcbs4fHofQc/zxSopniR0wDneV55A9OOOf4R2qNfkQfL8oXYcnK7e4GOf5UvmlEG/5cEjoP5D2oAjMY2u3A+bk4z/AIGnSwvwiqFzwCO+R6+1SrOYzvXKlhgswAGeuMn9P5U6KePCOq/KxZAf7ucYxx1wOKAKw81uNwAXooXGfYe1XATu+Ysdpwuen04GRzUQvY3UZRnPAByOufzFW/tO5VAXL7vm3YICjp19D+tAEPlzDGEdCpDN3B9MfSom3+WfnPO3iQ9uxzx61MZJGB3SEqvbpx07dMml89ZMSPu8zad/AKBF7++aDQhV15V4SB1GOCM8cdsGldoRj5jBx93GenHbj0p0ksZPA+QKFHXAHfOOfpTwLVgFY7kLYHHA9vb9KAG98J/vA5wfz6AClCLtVME+Xk8Y2/N07dfSlkCnKrJhCNm7qB7fT/Go/wB0jOfMO9T1C/xegGef6ZoMxcEvjAwB/FgZJH3fTn9PpQsZBI2Z2gbugBB+7x2P+FOjki3uisoAO5Sy8D2PQLj24pfMYrhyu1uNynhj649B/kVPKVzCGLZtKDgxDIPTI7nHaomVDxnfjg4A6j044Ue1SCQvleQh4Ixz656AYNDTbmDjIyMYx17j2/KjlBMTbgBGVmzxwecH+HHpmomZDbkpIijHHQ49ipH+TUpk2rlyShJX5SMrxwR2/ClYq8LG5O5eV7fd7e+M/WlYo+uP2HInTxX4zlx/zAY4ce88it0+or6F8W/PrTrtIjFtGhzjarN64JHbHXFeFfsPW0kmq+MrthtRbWxtQwGDnLAcc9Ag/OvbvFEoOv3aJhDEtujxgfKilTgZ/X8qwxcvdOaGtRnMMCCfmZlKjgDDN/h6/SrlvFPDl32nJJAXoc/yqHcgKE52oDtI77vvZ7fhWDquo6hpJtxYguskxMjkbydy/Kvy8/KoY44Ax17DylodqZ1UEhLurZ+bGzg8AcYH86tRp/q4kOCWBX0I6dsdBVW2umuEW5KGMSIpA7En9auRMhdSei/d7AH0/Gt4GiPDf2irpbfwMsAH3pVH5tu+nBx+FfFlurg7TIWXblWI5P0HBx74r65/aZLro9hGSCivvIXjlsba+T0BEpkLFTg8uM4UnAWvXwkbUzkrfESmOJo1l8zaH444wV/z+FP2/LGVcMOF3dCeOOv92opEUJlcs5cjJ4wx46f5FOZVfYSwVO2fbv8AWt2ZEiAgjZJySQqr/Hj9AP8APpUhaVOu0beR0wvbK+g9c02P70TnBZVxx8vy9ufUfhmiUIrlV6djt7f4jGe1CAiNwTyMEHtgAH0/+t9KYzybV+6Dyfm6f/WHrQoG51UKD1DN0JHXHP3QOlRbkAAQjA+6c8j6gdcVRmSbo3G1T8rnAzgYx1x/+ql39f8AaOzB9AMDn6VEc7VO053cdOpH+H07UwmKPEYbBBHXtjpx9OKDMkXbswvUALsJyefpS+VlyVAx+R4/wxUZjcA5YjnhsgYHTr3pAHCfLyCxPPY+o9aAHhdqho1JC54HUZ/z+lOKpjcVUDvgjIB9fw6dajEyrukIAI+QbW5J7Ht90dPyqOMtyp2qXTbg9O35HgY+lAEq3EkB2lmTGACy43AZx+QpUaU5WPhiP4OmBwBzkAd6PMk35DB9oVAueCT3xTvOTiKTAX5gXGExn2547dKAHiWZMkQruZckPhc9B07dKsM7yx4RUVmjOV2gcHqB14z271TEe1CUTJXp/Ig88+3pT9sBBHyjgM3cAn8ulWkS2LGflEQbCgBW+UZ9ueoNTNGjKkMB3AHLDG7GP5D2/CoVhdtjMx+8wBAGAOB/9cflSiLapVS+Tzlhz+JpkgY1JZZQdi8gKehyMAfjgYqWNUVkO0qI/myOBzwcg+w4qMlvmQBQMADdwctxgHg4H/1qRm3FuCRIBx9em3j9PTFADnVUBCLuUuQNvIXafapGlaSQnYAm0befQYPTt+FQ7CsbR9HZdxwcHtxijb+8UOAGOc8DsOPfFBmf/9T9FwxOdwxjn2xRuXvj+n4VHnJz3TtTznb+oA9K7DMkBAA7VIOhzhf89qi4BwpHGDj0qVeOo5z0oAdnBO75SB2PSgZGCOO+PXNOxwRtBB4Hb8c/0o744/u59vagzA4wB19aQj5TuXqOnqPp/hRnHUj8uuKXnuAxOMH0/CgAXIYjcq8ZIwM+nTtTsDG4DjHGc9O1AyAF9DnJ/wA8VIgG4N69+2O1AETJuGDxjvT1HO5TnHrxUx+UdMfXrTD0yB+A4oAbtz1AAx0J70mG6Ejb0z3/APrU9Vz2B7dO9K23p7du9ADPwxjjjpinKuT0b2JxTioHU4x0Ge1OHXB6DnC4z+FADdpzhscHHv7ULg7d3IP6rTwOcdO3Pt2pfuIzY256euKAFQZ4UrjOPpj3pckY4wR6elIwKHawXI/XPekCMAEB7dDyMUASLgH5SR0464FOHIYLgY5x7VGuM7ee/H8qkGW6nPsaAFwvAJPH8INPAABx8vX3x+NNB5wF3elKNo4/KgBzYxxjA7Duf6U8Dk7jjGPamnpwAPb/AD1p68cEdMEZoAkRjtVsFcnb0/z0qbOWKj6H8KgADcNk8cVJGN+Mc4/kKDQsKSPTbjGKlUrx1wAMkioMtnBOMY+oqbjHPfjrjA/lQBYGUC542rk55/Dj+tPAyOMbSNvGOhqIfOW6Dsc/l+HpUm5ug4PQA+3aswDZwdo6dh+lJkZz2468U8hj8oGdoB9OvSkycDJz/wDWoMxBt4IPy57UzK9BxTyORz/n0/Cm7fwGOfb3xWhRC+1jl/oCONoFRgYYN6dMcflS7j2ooCJH/DjOMen9KU8kHPfj0/z+lAHQbcHsP89OKBznKtgEduPw9ePwrMoaRx0wP5UcDHbI9MUEYHfcRwvfFAOCduT0/lQAmR1xgNwG96eMqRjgg0wKRyOeeh6U8Db/APX9KAJOFOVGRwPx9P8A9VSDHHGCV6f7vpUQbDcHnPIH3Tn+VPG5gVQc459vSgCdR2I69umKcDj7n8J/yKUGLJbG4479PSgZAxz06Drn1oAaEIwFPIH6/lxUeQpLZHGcZ6D61PjgfyBpoGB8o5GM5BwfYCgCMfwgHuE+tJwRnA+ZsY6c+gqUBhH06YXrxTJAccDIJ6t0A49PSgBo4xjGDhse1WUKAKBkgnOfu1CvBJx7HOMAegx74qym/gnGP89qAJt8a4HHyrj05qfgH/Dt61AvGAPm3EcEdB9KlBIOePSgBz9jxwMn2OMU0DGFP1Pt0wae2NrHb/CQB7DFIRg4B7DGOlADOgG3jrge1R4VQF/HFStgA5/OmEADcPbmgCP+9kE8AHjuKTG4MD1GP/rU/wC9/wDWpdvYcAY5OO9ADQ2eR168dvalx2Pf+lNOfvMO+OP8KOB8vQ4wd3XigBe3p2+bjjFQ4GApbk8e3oKlIJVfkJGeCO3tUTHg4HT+nT9KAGkqc4O3a3Tt6U3ogUdAcdP0pxx09h9MUnReAP54zQA0HqwxwNo/wpxUrxkccDj+X4UgUjjjbz16E0YxkYyRjAx696AEBwFA6VKoGNvGByQOuP8AOKhIHGOeeFxz6dKnQNvwOR0ODjjt+vFAE5xyThFbBwfbjjH+FKpBIxgqD1x+XNNTaOBz8vfjpxjH/wBepUO/Gwj5e2O3pQA5Vz2+papVGMjGB+VNUABc4weQR0+lSqM8EgMOenf/AD6VmBKIwOCQD+XHtSeWu0YH5VPHgDLd+Bnt9M0wcALxj1/+tQBGV2dfeo8dcnHTtU2cEnqQP89KiPzDGOBz+VAC8Y2ml29uvvSAYGR09adwAKAIZsYCqOSM/QfTpWXMm/iMcjgY/l/+qtFxuIJxz/T0qo/yBgAF7c8Z9PyoAyPQD+PIHr78d6m609geAOTxx3+UHqf/AK9NX8OnYg4oAnwCgCgBuCCcHp6e9NZWfzNuGO0fd/l/9apUKrt3nAU+3Hbj8Kmb7o2D6DP8qAKgQltx6cY9OB7cVKvTKADPT2/z2qUjaNuRx+H6dBTG3ZY4AGF/P2FAEYzg47889TTHJ4wRz37n2+lGRnkgY5A7j3qPeMNxnHQntigBrD5ucAZ2jI/u1KnoMHPAxxxTUA6r8pP8/wD61SrnZgYP4cZ9RQBOsgPHAPvSYUYHC44HrxURG3IyO1OVgW4GNw4z0yKEA1lDjy+x564rLuADuK5KjA59RWk7EDcOmeGxwPwqjP8AMrHtjA49OnFAGVIAzFRweOO2ahA47Ads8YqaQMCcnpwSOASKjVGwDnn1ArQBjLhyOBnr/kVFnP4Hj1/yKtkEAjGcYO0f41FIcnlQP50kZkPOc9BimdiO2acR164wKQ+mQBimaBwx2jntnoCPpTHGAcc4wD6U4c4Pvjj0HShgScnjHbtQBA4wduQOMYFRY4K9uOPb2qQgLwT74HvTG4Y49h7Y9qAIXGcnt6VXIGflq8RkDpjmomQ4I/SgCrtHOePQdMUhABHHHSpyv1x6U3YSMcHNAFcDj0Hf+lLs9eMjIH0qyIcBsHlv6UuMdB7flQBBsxwWwfpSCPBycNj8KsgdzkEUhUg4x+tADADn2/pUoTtjihUH1P6Yp/QY5z+lBmQyqx+ZRgY5x/npVIqNwwRz0A7Vel2hMnjPQep/wqltwD/nig0IjHyVUbQMcnHf2pFA4ZMZHGMcVIwyxLe1NJ5xnkdun5UGYvQfTkCjdk+w9sf/AKqZnAbbxjGc/oMdqPmIJxx79hQA7byvHAPPPH0pTzx6D/P5UgUZI4pDxwRnPHp0oAiLHg9AKrsB244x7irDBgOlV5CdwAH14zQBVlI2bS2Bj/IqhJjqODgEfhVyRlC4yD6ZqgTyeRxjHc/QCgBPvHr1A/8A1U9cE9B2BFQg4OBxzk9qdyMjHB6j1oAbK2Tx+P8A+r1qofm4HP8AnvVg5J+XnA4xVY4/M9qAIuMbl5P9PSomHG0febp6cdRUuCDzg7RkY/SoCm0j73Jxg80ANOR6dOnofSgH06foKccYOMD0Pr9KYcZPp2oAcD05Bx6UzjA7fX2pTz1P44/SkP1BOOwoAYVPK/TGenFRHnoOlSsRgDseo+lM5O0duh+npQBHkcEHkU/tj/Of8KYu3rjA7Z61JtIyTxxxigAX2zxT1HTbwPSkHQ5I4qQDnt2oAQdd2BQQPunGcZ/CpFHy8etO6Efjz/SgCqR6Dp0FRHv24qycfKM9OnrULcZ+mMUAV2HfpTeg449PpUh9cfLxmozkcjjnFAEDAdqiPHXip2FQMKAICO1NNS96jNADaeKZS0AO444pKP6UUAJ168AdMU08U488dQPSm/X8PaswG8cYFHH+elHHFJx0xQA8bR0XgenvUq5PT/IpvX347VKvHHXmtAE24pOnSpDx0/CmYrMBKDyDilIpKACiiigAopfpRQAlFFFAC0mKKBQaDsenFOpmaetABQKKctADqKKKAHYH8qcAPypqipMdKAHDipOgpgFSDpQA3FFFHb0rMBh+nSgDFOPsOlAAFADsenajjtRSE9vagA79KKZn+VOzjvQAopcUgxx7mnD+QrQBMAdeKd0xn8MUA9MfhSgAdOM9cVmBID7UucdKZ260vcUASZqVPp0qDtirMY6e9AFiFemfy7VeA29PyqogIAqwrAgZH+RQBJuH44qwPmAB9BxVQHPy+34U5eflAyfyoAuZySBjjrx0qIhSeOc0zzCFyP8AAYpQ2R06cigCRRjBGeD/AJ4qfb0A5zxioFPy5PIHQVPwFIzjjjFACjkNxz2/z/hT8jpzzj8PamjqB0Pr6U0ktjjHJBH9RQBYXoPbpUnXGOc81WTA6ckelS44xwB04oAm7jkc9BRnH4dv8+lRqT0YdP8AP6U/DdGHHb0oAf3Bo7fWmj8OKTsKABhwB/nilHQ+1J1PtQKAJgeenanbuT9KgzxxTgRQBcjYDGfp+FSrhuOcDFVVq0nPSgCwqdOP8amU/wAOO9RqcYHWpV4A/wAKAJwD0qVc+3pxUIxUoAAoNCdA2OB3/lU9QL83P+c1MKDMnyU7Z/GjxD4d0rxv4O1fwZrVsl1a6pY3EXlvn5ZHjKgrtwQeeoI9ucUKauWtw0MisvBBGPzzQB+DGjWN5aR3OhXkge90qaaxuBgrmS3cpxuAODj0qxst1kFtqO+JscAYwD7MPp3r6x/bC+GkXhL4j2XxF0aIJpfi9ds4X5Ujv41Ppj/WL82PY18lyT2nmLDNHPIG5L//AFvarNCrJeacJpITI8w3ZG4nIHRcDj6VJp2oTvM1pZ3WxOX3YDH5T/F/9bis66trW2ug+nx+THLuRw3Q46EZ6emBjpWpomkW81wrNNErlflYsDlsYHGR16cUzMVi8NxHEqQ3Rkztz8hyeTnHA+tbq2UzQHbGPm28IwdR9Olc/dQtaO0qqZCpATAx7de2fSsJ4NTnSZbORiqZJBcqyZ6flWYHoX9m3sIWOFSqxgHfggc8/pXP38kt5ey/a7n93Zt0LYCbe2T93Hf/AOtWh4a1u8k0ybSrkSmOOALHKWPK8IuBzhwPmPJ6A9DgRQ6Xp7t9lJOHZlZpvmzIjY2kdOoI5/nQNs5ZrHQtcuPMllDXC2/2ZTuz+77YAH+GPatbTdK8O6GfJubGR3JPkGdRIryYzsUfwkrzyOQODkYrQl0DSbOUyWW+CeE8iNOVPY+49s4rC8Sf6faptMvl2GHRV4eWYDaDnB27VqbCHyyQSy+XCrWnn8IkcYKMemQo5wD7cfSuF1fwxcatb3M8k0OwHbEWH+tAIVuByAOcY546dK6Sw8QQ2euaTdNa3F3BbIqOiAPJIJFZGGDgMeQR2yMfTTM2hanqDRxzItlPds0LwEb4skFB025UdBhhUiaM3SPAUdpDcaZd4iZwuGUHLgf3RkDA/DtWVY6Sug+I9ON200aRBmDQhmYOQygLtGTnIzxjt70zxR4f1/w+IpbrWJ7gvP8Aufn3YXBK5A4BI/D86ztM8V+I7S7ji/eXkTZUfKSyqx4GenpjocDrSsLlPW/EureKb7RI7vxDapBNaxyJFCEIkVGX7zZYsSxUdT+ua8J0vXLuwuXHiG8vRpGFFnbRN+6jd872CnowyR+J9a9o1TVtduLKGWMG4msoF82GRSJmVicMwwFZF45HT+LqK8A+ImuNqTm5ng8hw+0Kq/dC88+vqaYN2Ot8b+GP7V0aO78PX9teSHYvlo22UKdxLuvUYIwOO4xUOiXGjXumi01eO6kt7a3XzvsykFW6HkY4+UjHA70ah4R8S6bFFd6daTyyLCj5QCZJAwG7BU4woP3e3X0qXw14dnvrq4083EdpPcIBcRSjLK45AVR168c568cGgk4bWNNNhJBDD5U1oWzbS/3kBG1W4XJAIDYAGa241SaZv3CQtlWJJznaO5+le76NpmgeIdBh0JGhuZgNsHlrtYTIdxYZHU5LfT1GRXmeraBd+HdURb6FJQu4+RjG7+/xz93OR6jpQBkadqrWM0kDeXKjKcIrDqBjirMVtfeH9WtvFlmkyQXKqizy4MbbMjb8uSuQONwGeSOldxos2j310ngDV7Q2dpet5i3m5FaCUhirDhhgsFHYdjxUXiy3lsNLi0q0/wBKt7HbHLIuFSZ1chX2c4znHB7+1AHotj4q0uacXzyQvZony25cJJ8nO5lPBIJxxx+VeS/Ei4sdf1W3ktpU2JBCI1bdwOSQCAFxyP8A63FY2naRcadYrrur2oudMuJPKlBz5sJH3Sp7c8ZH+7mu90rRrDxhdov2xLOxttuBIqo/AICp29Afb6CibNDD8Ga7d+GplnKKySp5DK/CM6kYkYfxAAHOMZr1lNRvriZtL0fV1tGvR9o/0YBI3xxgsPmB9ACRiuQ1/QdB8O6S2tXd3JIVm8lY5MbyeU6KMfK/sOKxZSbFNKlkYCK6V0DOQcMnAT0+boDyKgB3ii8W58SRG6jiubKxSKOS1ACGYwt8zcDHOccY+VRXU2Upl1zUdbDx2F3LDG6H/j4uEwRj0QLuA4x27444q7vYbnVbZpzbyy70jnEXIXdwvP0/D8qst4a1rQdYS7McIilZ03yS7hFDjK5UHKhQOB7YpXA5vxHNLfPPr15ercXVxdeXDbIMM2cgnBPyqFGRxjOM8ninEI47pUmxGVcHcOBwCeT9fb/61W6t7zU9Sa0bEL2sksQeFcoQGPIA74HTP061PbGzk1GPTnbfcTxb4iwHGxeDjptbHv6YrBsylIt3Nu8MSXBuoik7h7e3VR5hbj5jwMYB5NdxoCvfaZdrND5qzyt5bRuAXk2424PQfX8q5WzWfxFdWtisOyWOOSMjHzYwNzewCDgVu+Bpd2p3eiTzMbKy81pFUYbenytswMg+wzWlNlI4rVNFdry0sLSdGcxzRvDLhXi2gNtf/wBlOQCOlWvDHiLx7oGn6Z/Yt9b3MTOWW1njBaKNDghZC2duO3Iya9b0u1tdM8Q6DdaRsl0jW47wXEzrvkZIzyJWbPKnaM8DqBxU+s+EdCl8pNMAjSG5CCEZkA3ddu3oSP1xXUkWVH+IdrqhvLq602a18xmSSdLoNERjnjbgjHbHGa09M8fWVnJa2+rWc32F1jMV9uLQwM3yIHUDG04HPO30ryDxxYyaUsBhsJZXhLiOfJKv7EcdsdhmuQ0jVfFFgW0rXbWE6RqOwhbhsxJIem0qcptwefamB9YeJLfU2lS8t5jFHdMEEsbAMgTkFTxwByD6cViaZ4jvvLWz1F52vriSWOO6h+WKXbhQzr8vOPXsK4O08TSaf9m0uz3Rx6ZHt/f/ALxIEU7jIvPKsccegrvLrxV4S8T2T6XY35tLmFDMiSgQFpsHBUhcdcdCOOKAOx0zWbf7PFpCRq15YRLHbGT5Uz1kkUjqenfPFcTNc3PizUrvRtQTzriAtMs0XH7s9gq/3cjHfNc3r+pppWibX2NDIGkNwcgpLgdM9D06HoKyfCvjW60nUZLaN1mh+zOqsMbsuOD/AMBPpQB3ejeIdc1bzIJWiln0L/QJNwy9wjZ2Nt/vDGMZIPFacUlpL4lsU064huLN0LvabwJoynXcOvBwcHGRxXkun+ILiw1vUrzRLaPUFv3QL5waMBoh83l8gN9O3Fdvpj6Fea/PfxTgXduEdgnySJcn/lmJBgMNuVbHTFAGtrcV3awX2sbsyPeZCsowEzgAA54x6dhVKfUdY/4R+WyuGgslmdXSaMY8wMM7GHJ3KQK1otVsL7xCNAUAwsn2mTa2TEUHOSR0b+VYvjWSCOxliiKSuFaSKC1XOxzxktnH1+lAHCC6sf7HgurpPPkJklllmO4IzNsjAHQcdu1Z3iK9sPF9nFpFvZs1wOHuMEEovGECjq3Q+1TtBJ/wiq2UaMW2EN5I8xi/Tt6HqO1emfDuLRtI0pYNS0y4sLyR1j/tG6XaXY8KiZHAJ7VDJkZ1vp9x4P0azs2RReRhzCIohsVn6F+MFhyO/uBWX/wjsZg/tvXBNqc1622BJmwEPQyOAcA/wqBkDHaukvYpTJNplvHIIvmBumJUbSc5UDGRnn3pPss928drCfJ02yVWZnGPlXktz1LHJAxVWKPPdXY/bLWwsTDaT22DbDG3a6njAPBJx6Ee1QRLPfavHqepn7VZxXKNcBPmzcY25ZODxgYArsr7w3pWuaTL4682WP7Bc4R7fDJOYzhVXPTPAP3s8+tc18NPFGmSeD7jV754WvD4kkLwbgJvJ2oV2j7xAc4UdOtYtWIsUPEOn3I8TyW975rRuhlWJT8isp6YHG3+ta/n3PhjTxpdvFJaNex7rxV6NEM4U+n5dK1pr271TUbe6u7OOG0Mj/u9+JmHON2B0GPyr0iXwjBcaD/bF7IZ7iaLZBD0+T2cj71IR4VYX1x4Y8iaW2Nq97auNOiVP9b5Z3bsNzjOPmOBjnOK9O1v+3NY8LaJ4uvLKS21DTJZjPAB92CU+UZMMM7gFDqMchq4z4patewW2kate6L/AKXpU6C2kV8RRwBQDE20glXzzzxgYI5rr/D3i688W+HrnWI3j01Ar2ZkmcYmnKnaq7QeBj64PQ4oA8p+IL3U8+majBE1tLdKZp5Np2xsm0rvzwBnpnjH0rDtpftSW00JZrqUgeWpzvK/3vp17cVb1uy1afWYdNvbsPJdxBU2H5SAeCxxkDjsOn5V7x4M8MaX4ItIpZgtzqEsix7s7fKX8eEA9O9LlA+dpfDEukWc2pagEjlu51hyTtLDGQAvYfL9OK9Z+GeuaYnxAspViOpvbLI01uFG3yyuzeAeCF3A4PHFHxWmgXT5mupUurtgJUwCoIYbchewUZHpxXz/AKDf3emeLItR0mdlklIicxNgkSDlTj3AOOnFLlA9J8Uana+Gte1Lw74fEL6TqOo5t2cENbJL/rVDHA+QbVV842gGtTxjo/h3S/h3rWvaXcvcyz6XLa7mwYVKr+8VDjOeoweuMjjGfPrjTtYudew1umyxdnCRsCSDg7mwTx0I4Hp7DP1XU7iz+HXinRA6NbakWlRdvFuSwGUHbcAFI9OBTUQF+EEX/FvpJ4sGWHWrqSMY5O1UH5Ef4CvT7T7XeyTQXLqY33b14wF6LuGPUdBXlnw0u/7E+Hl7e+TktdSJCpOfmGMkjHQK/XjGK9A0qz+2aLC1hOrXcJE1xxgursdgB6nOMAHA+nQzXVpsDWuxdWNlYwxuptLVG8qNU+eORMLtbB+6COD+HYVPdSLJdNcNt2FADt6uQB+XtTtIeXR1v7Rgstxe4KBuWR35bJxtOBhuPSsy/uN05RvvN8oyP6DjtXnzAUSRyXSMBsymflqfdu/fMuB2zg4qghUQrIynqVPzY+UHAHHWr6QMtu4GVIXPX+7zj24rIBTIUj2EbM4P1HcHt+FTiBdjTE78nCY7Eev4fpVYN8oaPnGMAnnHp6flWlZADz4znBZQFb6e3+cUAZErTBlRQRu+cELxkcY57g9q1IbSCOCGOU/vU+V/mJLEnIBA6/0qyun3H2hnSMKq7ZdoI57cY+lUXvRJfKIwHjXI3McDd3YHpxjA/SgC19mSUuhkQuDvcDpwBhRjsAAPUVdvJZJQVtFCHAHzHkj/AOv+Qx2qS1S0t4r+9m2ALAGQAZGAeTgY4z1PYVPNZvHdi1EmTkb3ODgYByPYjGKTQCadbt5DySONgXLZxyQOmRSXDRPGIo8MJlGQOhB65q/a+XLbvakqqvxEMDd83VuP51lXlobTTpblXP7sDHP8IOP0qAKIy1yIEAWGJDu9x6A1lLLG9+iPFg4/dr3wO+e1W45441DO2PlXaO+P5H0qjeadMk8t7AS0jLtAHVTx0H4UAbdg8aIbi6YbUBKDH8R7ZHcfpWZBd/ZblWbaVk+YsRy+P4Of5Vdvd6CBIVwIkDSYHAJ4x9fasa+cJYR3t6Qvlz5QH72PSgDZS6bStQjv76Uq0zCOJPROD09M4/Ku8uLayvtMmvpphG00EpgGMsW2naSo5+X24x6Vz8Xg/VPEVnbXerx/ZUZGMQ3bN6S/MMggLkAAjB/lW54seLTLCQ6K0caRQlIfKG9iAqhgr/e+QEYPHr2rohQbRfIeO+H9Ka98PRkgRSSS7bYHjcC/PI+br69hx7c1f+HltdH8RapPOjSxeIbvT0SRN26aNUw289AF4xgcD8voXT9MsbXw5od1GXa4ngt8A4JzLh+MAdM4HPTA7V5Fb6RPqtpNJJLjS08QajeXeDucuSI1AQkbt4baTkYH1rCrT5CbHkFvbX9vaQX2mK5ktplmjCcyGONsl8dSO+eOvHpXb6tpU+tWyz3UqyNdWhKlOGgkTaecHAKEqDj3HoT6Vmz0aS8htG/0KCJxuba0jNJtJjJA3bU4Hy7eVAOdprlYNG01rF9Y1uDzJLOMrawR5EUqgbvmTqAGYtnIyenQZwlKwjifEdjKnhfwbpMJAvWXUAm5crjzQzE8Hjb7dx0xxiDzNJBhuAJJOQ5jzt3cYUbsYHsOnpXoF7dXkmmeGobdbd53smmRpPvpl+Svp8vovTOe1cdFZzy6nM+prBOuBuiBHJ6DgEbdpHPHOaqLAnk1UXumyWbtHC74dfOcbhheSo68c4+lUNBRdDs7qKaTzWmOQEPVQGCj1HH8IqPxXZaNpnlW9qqzXU+EbJDEKOc/jgjjisJJ4kcWwkiLQAAj13dh649q3iZnGala2kN7shWSJcn97IF876sR1J79eeBQL+8F7bozjy1lRVDBdoI4yNoHb1HFdF4hTSZYI4bN98yJJ5mF4yfu4Y+noOvtXN2FvILGSR8eZG23ymG5g39OM/lWjND229m02W5bVbDfFpiQqol2sDG7k7tuOc4AHHdvSm+DvC1r4o1Uw61cvDp8UckkUCfK52j5C3HT29Rj2rzzTtZvGutPhuJi0FrMjCE4AXd8rk4APCkjuBnjGa9e8J2l3rOtakmhnzG8vEl1kKIVTlVTBJ3N6AZwp6dTzNWAx/HSaZDFocV5G9h9kna2zgLJLbHb5kr7QpARhuPB5JPfjCvdMls2RI5FESSiad4shY4FJ2gMRgl1wV/PoQTqfE1bttdtNLhlEqG38ue6IDkythXi2/w/MqcA+9NtrSDUIJNIuGIhEKLIwOfmUfu85+6OPUZ/KnED2PwGLe40p7tYipluGCSOfn8sAbdwxng5x9a5nxr4O1IarD438MSldVUeXLaKvLBfuyRlRtyV4ZTwQAMYrc8AXb2ujjTpgZFgjEfmPx8yk9cDGMdPwFeZeMvHmraZr+qwaYlxpzXVvFAlxIDgg8g26nGMoSPMBwvzYGTXNq6lgNFvFGpxXy2GswS3dwYkaRB1hmYL+7CjdnpwMmtGyi+1a5Lo8kfmXFsi3t0GCvHEj/KkbMDgHkEAjJHI45rxqYL4Onn1bU/Mkv4rwWyxPy21Nr8k/N84B5DAEGvSPBPim5s/D+q67rVttGt38hkXGwLwBBhuyIgwPc9a3lhr/AKxNrtxq+szz3JWG3W1PlhmbdCsY4KleARuwQdvG3v389jvrXUrl7PUHLXzBlQuNuxo8ZGF+UbTxtDZBGCBxVCz8UMNTkLXM8YhybdQSFVhzyM4OQduCp9qraTod/4u1mRtNdDfgyXKKMRKSxBkkB56n5dvUZByR0uFFxVibGzaWZvrafTraKJZU2BZSoXOTnB284yDtOefzrgrh/JtnZ5EklV8Mr7SqsPvAYyGDdM9McetemvNZ6LM1t5X2iJs7rkZhB3dQVK+o4AOenPNZd1pmmR6Xc6pYxb1l3SI8vQHODgHoBjaO/H57x0Ecsl1Hqli2zMaHKpGP4mzkc9MHOOR1UVq6XPM2nyRRwxKqgB2x/rGbADN7bcdMeg7Y7O10bT5PABuZbdLq/uohgykwGJmfYqKB97aoBwOPwrLu9Ik8MWk9vqUaZmjUWn2Z2aVWA6kbuMAZ4GDjbk0o1U9APLGP26+kmSN44/kQuw/1eFAHHUkdPXArtfD2gadexXUENnE90n+kS304JHkrjCKBgA8DgZ/3fTNg8NazMpuhDPkq0wkaPCMzZyDtIAC+oA+gHA9H+Fn2Xw9bXl3fSCGW8j8uJ5FPlLKDwzPyOOw70VayUbAbHw/0q90nxB4d197pYIl1b7HKtu3zJDMhUMHDHC7uMYBHuK+r/G1lYnTIrm+gZri2mCoHcea8kmVVmZs7gcHHt39PnjS5rGx1my8Ua3ZyX9tbygXF6CrpDhiCY4RwygndkjBzkc4r1fxRpf27UbjUY7p4zPcEp5uIxk8BcZzleg74+teTKN6iPoMt1iziGsLC7vZZvNKTbGDlP8AVZZeqk8YXByO2K56bw1L9sk1CxbNh5CtLCMqY5gNuPmORtAXcSfduKn17TrLTrxRBNuinTzQwXg9MkYPK559unatnTtVghiktYQDdXNszR7hhZCvykMrYx6DgAg9OlerC6R6EkeYPI7PBdxSrMzExrtfzNvUqHIJUKcheBwTjrnHyr47JbxNfO3Oydl+9n5RwAB6d/xr628O+GPD3hjVlm1gXH9nXTEi3L7CZQMhwyFWwv8AdP3sDHofmL4w2ttafEDVPsTeZayv5kL9CY26ZHQN6gdDXpYfc83Gfwyv8OyF1u2RgygzKGPHQ9u3ua/RPw3avYMo4kUuCP4c71G498Yr85Ph/KkWv2m7kvKmFPG4Lg4z04HFfpp4duIrmxa1UGKZgmP93b8vI65x0rPG/APAbncXGmaTqemOb64dVx5atFJ9zsCV7dOo4wa871TQjpV5HLbv9olIMkkiqAS5X58kcbTwQRjqR9NTUYbzw7c/N/pCL+8coCuFIPRSBge3bGKttc2dwUW2UzCUHMuRwR/COOOfWvMjoeqc9b6jc3Col0R12jnG7A7CrT6LeXFy8kIBUKZGBIRTz82OTVmHRJftKzwuZEIH3OfToo7VvXR1O0g8m1j2eYdqv5eDg4zycVaYHnjyTbf3Sk+UvMgwpGPuitvT9XkZltp4Bk42HgsMHnPcCo4DHIV3qViD89CfofY1v6Lo8N3eC3aZYIyF8wvgByTx7AVADYdJ/ty8WNFaMTMNm0BjvUjdsByGbKjrgfzqXWvCVx4ZvbeG/s3VLlGktznIbbjcpIx8yEgHjHvjmvZrPw3pGlwpeaYz+ZbSb4pYugOCD8nzdRzn0wDjmvPPFeu/8JPJZtE0xktpHOSdqbZE64x17EDjjj0rBlcx8t/tJwZ+HVjMI1jaLUkCgc+YGTvn0Ycdq8D+DV3/AGb4hk8wMRKsyk8ZUE9eB146V9AftFxv/wAIB9ll/etbT20qTA/IDlgQR1zg9etfMvw+uI7HWor65HmW5hlEsaEA4kLAMMkZI7jP8q9LBq9I87E6VF8jb+N2o+f4x+RHi+z2XkY67SRuDdcDPH6YrW+EekZurBpowDeXJGeoVF4P1z1/KvF/FmrHX/El9qPmNJHe3ICHf/yzHCg/TGRkfSvsX4Z6PFbRJqsUZCrGFcGT/lsoxwOwx2UdOta1/cgKn71Q+kdIiiVjEw8uFfkAbB+UDAz/AA8YFc74is47q5SOwWExthJxnqy9jn8ayLnVpxA0RwQfmKrxuz6gfTrVSy1RbJWll8uQcs6DliOw57+wFeZc9GULHF3Wh6jYu8ehyRQwZkDWkhbZGzDaGjT+Hdk8D5frmt3w78UdP0ot4X+IhxaTw+THKYt0RkA2/MwA2rgA7uMYPB4x1kuof2y2+CKNfk+WV1KecQpGOPm2gHgZ49a5Lx74XtrnSY98Yugt0CxxgrG43/TOfwwParjy/aRk01sO8IatBqN1cWjTwiK3fMTlgSYweSrf3scDpkY68mvmjUfiBF4c8T6/e6Gf9Oa6ZVmi2+U0SLhT8wxvdiNwx29DXpejaNrfg+/1i7tLaHUrSSzb5TiIDH3TGf8Ad+XC8EdPQfIqz/a7h7lkJeS6eQjggFsA46eld9KlFu5w4irZWsekW+q6nq9++r6pLvvLqQyTS5HAXIRQgwvAPHHqK5XxRHfSXX9pXCD96xR028IQvAH4DP417D4a8J2OvaPqM9nO8+s2sYJtjCY4xycZ7FnAymMYx37eO+KmuDqj2k1xLIIUWQAjbsbkH5BxnGV9BXZGKWxyWOTuF8sKvTAyQff/AOtVMYI5/hP5VZnZirSZJGeOOw/yKqqwZcgYIPf0rpQx5zuAOCSc8fpxVhB5m4bhx83P61BsbduAwP5Y44qzznI7jllHHFAAAW2FQMHp0U0nbaAM9umRQPkPyjoTnoRn60gxhSv8QOemMfSgBjAhHPJKjjjAqxpRjFsWPXOM9uahlI8pmBGM7c4wauaUsn2QleFZuMegqZGsPiLgYDDNyScf7Xt9KRh8xK56549h+lWBZKUMkiOAenpx7ClK4TEYPLfh7j8KxOsrZbKx4ADHpjIz3zSwqZnMQYLkAE7cjd6475o24JUZKjpjoD9KYyZy2MHCkEfL7DHpisx2Nr7FbptLKHbbtPPHNSvvy0eNypjYFH3e/wAv9agikjkjaMMMpwRjoo/mc9KsrEyMOcpngqOp74A6VmbIq8jLKd69R2A79B/KkkJYkgl8AYyOAfp2qfynECoy4O4Zb+n1+lQsQWOdwBbgKMe1ZjFLGR8KcEYAGPQcg4qNZI/Kw65APy564PckdvpTkeMHcTwDnjIx7/j6ChGUkRc5Ocdh+Pt6UARu+OV+YxrggjoM8fhVKV4vLbKkZX2A46c+lXDGF/1JBATaf68/yxUNyiPG4j+dNoAHbHQ89ePfFAH0b8NCptrCFSBsaVz6hi/zDoPw9j6V6dd6nZxrliNjMSre49Pb/PavJvBUMf2qzjmQE+UTt64IwQfbpXqI0WzuIkkeQ5k6DAYDB7cccdq8bEfGejh/gIXuhJIJo13ZAYDPXHHy96dFLvm8pwFV8/xdPr1qWbRZlnj2SA8gAdCB3x6Vb8lVJK7cqcrn0PauZo3MHxUB/YEgAyB93/Pp2r4+nASSdh/A/rjocV9geNht8KOPLYs0mwbcDaAwz6cDBGB3NfIjsHmm3INvnyDpwBnj9K9bKup5uP6GDqBQSAfdbk5HXp2/Ditu78aeMLzQl8NXepzT6bA2+CGUb2iOT92RgJABuPGcfyqhrMSwxh4yu2Xb/njpWJt2ja0nrn1r6CKTR8/WlyuxIJIi/wC6UKpyRuOOoJ/Tp39jXb2OJbeLywCuzkk5wfp34/SuU0xFd5nePzERFPP8J6c++M119uFjhxGNuSPTq2PT/OK5cS0lY7sDH7RZkeSPC7j65PGMduO1PiYOAVXODyoOBkcD8BTViUHBkKnofr3zUYLrKS+QSQGHAzXCeui8hfZ8xz2I6D5aeVuSvGOoz2H51QDyKvRmOPrjH8qDIeBH068n5Qvrigg3NRtLGwu0hglS6DxiQuD0P3TgdueR7GqZaIKRIvYDn0+veqK7cBY0247Dr7Gh2AUBckf7PQf5FAEMzQFdqJGVThuByB29RUIa2aTBgQnb2weg7VG0M+1ZUT92ejEYGfXjtSMuwCNiwDHjHQ4/lWhmVh9lZAzQ43H25PoP/r0nlWrjCiVWQleH4XH6ce1AYFi+PunJyPlXtmlwMZIbr94fL7f5xQAv2BhH5sU823PSQk4APJOKkFlN0E+c8AHoo7nHH5DpxUgccMJOVwOfukD5cY44HoKmOBkMnOcjBPb6fpQBVlsr9GVoplJxzx1/A+lVjDewNGTlsjrnjHp+HT8atyyRkrtAVpMhiD0/z7VG7qgD43ZbBAGOB1xj8/ag0K4GoIMGASYUfdbGB/n0qEyMPlaBlIb0246cGr4lAPzLn73BwAR2rWtpwIQGP3yGPTGB0B/D0oMzlRdxrg4cANuOIx9719M9Mfl0xVz7Sm9JEJXaGwXPU4x09K6bzmI3E8bh6cZHr0//AFVXl+zFdyJ5ucnHYke5HOM1PMVymOkqRJ5YK5UgkE+vHT6VKSnzrGVUcbtvOfoKtyWljx5kLLgnHse1NS0tEICoeT83U8jtRzBylECVl24Cxq2DyV4I5Hqc8dOKkZDwGUklcH+HAHbA9PQdhVxdOszKcs2Dyp6AHv0x2/rULaY8AQGd/mzh2GPwxnrSGkReRx/rFYsRyB1Ppjpx6Vn3kJaIZGcMQCM5G0Y/A1otaKpUrdbmzkIE/p1z/hTGFx80h2bmwPl6qRxSGekeCfiXe+GWj0vWFe70hnCK+f3keQB8rcDgjkEcqMZGK+jRLaXtol7p8q3FvJyrx8jrjHsR6V8VBX2kLbReZt2gg4/THQeldH4Z8Xa94NuGe3t1kspWHn24frt7r1xx6Dj0rmrYaM9VuaU6jifUzRtDztyT0x05/lVR0BTdDhXABGMAD0z6c9RVvwx4o0TxrpX2rTWxPH8s8Dkb4nHY46jj5T6fSrE9pJGxZEYqSMtJ83PoABnA7GvHnBxdmejCakrmPZa3dxakllcwrvBX59xCjjqOOR+Vb/IJDfMVVmO4D+n9PwrORi7kvgOv3mxjHX8BxUu7YFR0wuDxjGMdBmoLNC3u2hbCk/JnCp659PQ9OnGOK43WvC1tdwyfYo1IaP8Ae2zDKPjrtHQcdBz0AFb0syqWHTaQQe+PQ/5+lSxM6EmNyqdAVODU/DqhNJ6HyRr3hy/0qee40tS8KSYmhCfPCoJwAOcjH+RXPrdNLEs6tmGM7uF3FT0A+nPoMV9h6vo2n6kftKKYbsAAkYZJR6Mhwuff9K8O8V+ApEze6VCsVyg2ywKu2Ode+09ifbrXr4fGRcUpbnDUw7TutjzXLOo/j3jpnlRx+XHBpfkchSDz8hP93H8/x7VXLnzTbXoMU4PzI6bW44A9McVJFJFIjAngfexxhvTnjt+ld5zEhzInzHO4/MR6D2p++bqMjnC7+qg8D/POaWSVNhbkuPudOcH+ePT0pflcsV+bbtIzxj0HvxQBEzbiEXDNGABjAXP8X5DjiqceChfd0wQu3HUcc/Sr5MpUZcfLnqMAE9ADVLEqbML1JXB6YHr7dgKAJeZSyEcEc7R835U2MJ+82rt2AcN1z3/T8BSgsqg/dJ6kcEgdv8KAQxEefvcg9DuPb+XtQAu1Cy7uBjJyOuO2KaoY/MDtOAc9uf5enSnAlgJAOXz149vy7Um7ERbH3soMADp69u1ACqwByTk7cbzwQv8AnvTt0jMCSCcdv4h6+4FNJi3hW5By2OwAAPze3H8qdH+7jEvzBGJwRy2W/oKAFZ95BKkrznHrgDGRTcgfMRtQrgqGz85784wQKTyVBZs7kY7S3THvjGOPTH0oCvGBkFufmXjI7bhnv6fSgBq7hgAnHU8YIzwTnFNGFjO5hncHB6dOAPy7Y4pdkyqjTR7YkGWbI2/Qjr7Cqs0NxbxQXM6OsUuGjcH5SDj8vx7UAXHMWZOiBACM5Oc8c+oz+FMeMBtsiKf4h+H168VXWSLYJDzk7R14UHjPfrjpxjp6VKHQ/u329doVRxznp6deD/hQZjMlPmIUdyp+UD2wfYfjjtUquNuRkKfmOflyuPX1HamKhdUOxVkjypP3lG04+px2FI3GJVUBUJVgCRz7A9OKDQmOUG5FBA/vEfn6jtxTFlXsuzCkMRxyxwMZ9qZGDlSCWUnPYgHvjGMe3FIDu2seCRuyemTx+H5UGZOJMBlBVhgcAYyfp059vSkPRnICndwD90g8dhx061D8pJBIYopPHToBS5Zuh4IVgQOPo2e4xQA5hGApbOMAMCMe/QfyqHfB91ADs7g8evGfQdqM/wAS7csTjaCSAD/nijdtBI2yZ2gnIHUc/QjFACFoyPkb73yso5HPTOeM9jxUrXMf39o3bdrYPAXHcD+Y7VAFjJ2wJvw/OfTtj+Hnt7UzZ858xiNx2gKOnp+A9q0AmNxGys4IBAXJXlePTP6VO0gRWKhfmxn/AOsOCfyqqSgTyy/IHzR7ck8eo9KTAKvL95sLtJ5Ke319T6VMgLUjK7+Wc4C9/vHt19O2PpSjJ3rsG4jlc8ducfliqeecIxDBgMn+7xk//r47UOwUBM87uFxgj3x0+lSBcUqgG8bRnnJ4AHqO59cUKSq7gvGfzXtgYwPaqqNtARQAoO/B+8D0/KrCMzt8xyQATgc/0HNAD25xliyjrgYGBzu9M0yQbkAPA4AIPXHft0pTtkjyrMN2eGAGccYz6+2R+lRttGcHJIGe3HYcdxQA5twjP+1jqB+HXgd849aduygIwSMjdyefXGMcetMwQSRg56L1/wA5pCuVYo2VXoCc89OmMH6UAPMUZCSndv37mJbIHbp6elPLsQoAHBznA6+nFROzPiRs7gOceo46Glky5XpyQG2kHqeD6ZoAnwT5jKB7jA5A6gioSY0hdUwHVS/J3FyO3HoKkeI7CiRnLEKTnsPT8KglYujfKqkDC8ABW/h60DvofeH7Flv5fh3xlKxyJdRtYAwPRlVyPTuw9Olema+wuPEOrP8AwyTBW5/iRMAY74GPyrz79jCNo/BviK5Y5jl1+yj9+ibiMDuDj6V2epT7tW1KTjJ1KXgDkA/wjnkYA9K5MT8JjRd5lZdyvwxG5QwLnGX6Z9OBUyoAD8uflyx4+mfy7VWGxUYNgiP9B6Y6VbhHy7mx90M2eAM8DH4V5yOxE6rtYCIKFAGFPPXnj0xTJTIB+6V2kwSPQgDnge1WYyFGGHQ/Lx0HTse30pHWNXDOAOhGCAv+A4HpWqNT5h/aUuYmtIFVt7CaJW57xLjH15x+HtXzDgBiEwu1eOAOfr7d/Svof9pE4u9NsZlxsun5Jx8uFyD9O3pz6187NIJFKqc7ARwuFG48/wBPY17OG/hI4anxsf5wGGXqACOO56805BGHJUZ3cN6D2HpTjHlWZSMkccYIB9v5VGu1htVl5Ax6Z7A+lbGJNEGyeBuZSG29FA4H5EU0AhAmc7eSoOAV6cexxyKdGwLIqgBeM/7Wf5Y7YqAuA4DHoxORz8rdCPT3zQASZaMncgLAfKfusO2PQ00NkbsgdFyCPlAHPNOLKCVyvpnqxJHX/wDVUPlhceo4ITHzfhQZjjjcd65YEEA8naewB4z70oLLJlyVLHkKB0U8dR0FNEeHycfMuCewHr+GOKaAFVdgwJBghRuI/wCA/p/jQA5V3nG7p8oUdsenPWnH5juYhvmKumDx7dulOHdTjAA7eg6cUhkRCvPGcnGN2fXp3+mKADlF4AIGADxnjue1MKmFFLqSQQ+D2x9P0qSNoj5cMZyG/wBZxtGOgHPp25pwZgfOj+bBxgDoFGADQBGm3b5qjcF5VB/CfT8+aah4EQwQFDHJzjPqPY1ICyyKxwuz7w6fMPT68GlUxJh5MoGyc567ugNaGY7bD8jRDqrLjJyccc/XnripY0/fLFIwiIUnIHA6dh39vSqgC7s84OfmHzD0wDx1H8qlQxqu4D5G7Ed8c9OetAFiLlAhKtkZwB0H04/KnASADjAxwVxyfQj2qB5P4ccHBK/dLfl0qYDBL/xbhjPGC34elADMcn5d3IBQjBGOn4DpQ65yW2j5twB5Hbg/l/QVKXfe0jZ278fKMdBx6dMY7YqI7QJGQYUAEqTn9PwoAVuJmIPLtnnkYPYe3HFQlFJ2MUBDcehx0/I1PnCtgEB1+hOAM/jjFKWJG3jG7J7HHbI9jQZn/9X9E9xzgj26U7gDDZ24xx60KvbGPT6UuOdvcjOOmK7DMUbQvTj7vPWphkZ6dhxTFD7gTgnHY1Jxyf8AgNADlOA3AxgcU7bxt9cduh9gBTO4DeoA+tShOu/qDjB/z/KgTQnz5BOVBA44wPp7U8L8wYgEj88e30pOQSGxj0JyD6fSncAc5OPXAPHUfhQQOHU7cDOeh4xT+hOf4h/nHtRs6Mc+46Y9iPSnbSvGDn/Z9D2NADR0Vcj1/P8AlTgnBXpxkfh1/Cg5wMHgdRx19u1GOOnI5U9/pQA3qGb8gOOBRgYORxx+FO68D0ApOXUYHOcY/wBkUAGBwp6HGc9iPSjHy84OCPwoODw3p/KgklGDY+8PyoABzwTx149aecMvIPPAHsKRtvbGF6cUnHQA4H5njt7UAP4PHcsKM4/I/pSjIbGPlKrj6DtSDJX+mOMelACgDoePw9qF4yAxPfpzSYwc4z29ulOAIX5cL2oAkBA6DoMinDAO1BkggfXPp6VGhOcA8nj1wPpTySf9k9u3t1oAfzn2/THtThj654weAR9aZ/Hx16ACnr1wuOP8igCYbdxTHfA9eO9PHc8YH8P9BUaHBIAG4DA9cVMuQFA+6fpzj0oAcOMZzk4XJAxgdOntUozt44zURQZOMjGOB+WDUi7sgLjj8KC0TYBXbj5Rxx6jtUvIJyO3r0//AFVCBj5R2549T14qTBJA7fTpQMl5+7gYxjGeQPr2pMbdofjJxnPGF7D609fmAddo4AcYwB7il2/JlSCM8Y69P0xWYDcAAg8FTx+XTPGMY6+lRSY6DBAGRjsT/KpO3y4JHzcjI6Y6VG+1TyMfxYHPXp+VWBB3J/A8dKbz365+gxTxzkDgLkle/tSDjDdMjge3vUARYBHAGOfy9qOueeCOPY07HAUjr09aXHf0oAaWXbuJwM5yehPQ8f0pxAHDMARnB/vHjH04pACPkI6evvQCFGcdB+PHb6UAMAA4X04P+fSl2gDAH3eufanEcHHTOeO3tT8Ht0P9aAEHH3eMj8qmjTnAAHHAHf8AxqPGSfpxUsbBSVAA3YXJoAmA/h/h+lJxxGQcnH15/wAKeR5nMf0AHHOP4RUiqjyYOFJIxj/EcdaAIuAnOB275z7e1JjDbVy3OBj0xirCIMsrAlOwI4z/AEoK88bRz07Y+tAFZkG3ZjBx+XOOtR+Vh8n1GB0zirDcnYOvY9P/ANVGQBgcMSMrnhv89D6UAMUDIPIVW/QdOKch5/h65PTmnBfvAjlTj/Zx6ClUHGCRnHYflzQBMvXJHpx7f4U8Fe/PQYP8qjHJ4/TpUo3E8Drj/D8qAJOSWHPznPJ/zx2+lL/D0I74YdR/T29BTAoICr0x1PcfT07Cnr6txn+VBmBwvb5emevzfhURwpJ+nTpgDGMVNnocdOg7celNwcdvyxz7kUGg0j078Y/pSqCcEY4pyhtobaSAc8VZiiRGAkBIxj0GTxQBUePyx6AH8CKiPUZ+4fmPHb0q9LGSCD1wB64xVQgIWPB3YPsAPagCEqQMfOR/Ce/0+lNIwSM8joD2P+FTdCGC8fof6UwKAAABjv8ASgCFhg43AjqKYuBxx6Y9Sal+XOeqjg/h/hUbEIMgZJ5+lACdueR6/SkyPy/yKXt1xjoBRyBwc+uPQUANPQHnAIP5U8bVODjnjHfimsSoy4+UDAHTHvT+5Cjpg9etZgWtrnguoGfT1/8ArVOuDzwR+mewqsuAM8Edj1wf/wBVWgu0gY+6cj09qAHx7Wk+bHsT93NTzogKGML7sBxx0pItyn+HHuOn/wBamudzbs5zgZ6cUALG3RG+93H19M9hU3XovTA7dfw9KgCBm8vopHT6VPuVs4HGM8fr6cUABByMD7q8j6/4VGU2tkjHp6CpsrtxxnI5U8Y9MVFjAOw/KP0H0oAjGABu/h6dBmoy4Od2fUY44NOwSvX9B1qJ2AH0GeO9ADHK43MMKOlUpWH3QQMnJ459qmlcKfvEbR839KpvKRnAwM+vpx1oAiYADLcKD9AKjBbkNja5+U9Dn/CmMwJ52nOf/rfhS7/m5OT3/wAPpQBKX44b8OmAKeshHAx6jAx1qsCAPlP/AOqgHnA+vtigC5v/AIeg6cHp9BTHmHDso9j9On0qLGT6due3pSHB5A545x6UAO38ZPamuAp6j2HqPX6GmH5lyQMc5PYAVDjuAADyAP5UAWd5TBX7uQDzU8ZAYlcBDkD0rP3YxVuI8Kv8PbFAF0j5QeORn8O1Vm+Uqp752/T3qwCdrE42oOp46Dp/+qoJl5xjgADB4+96f/XoAizv+7zj06flULAMeNvpk/4U/wCY5P3wDkY4H41AZ2+baB14HUChAVJIw5cqdpHTIFRpH0LcY9OKtDn5jx709juPbNaGZUK9QBgKeAOgqu684J4449varzKDw3APAHb/ACKruuB93gdD25oGUc9eOuQKTbkY7H86ft556Djil44/X6elBYHBySaYV7Akj/PSpwCT06HP/wCqkEW/OMp9OKDMpsD04Az6enaovm6Yxjj/AAq+ITn7p+ZcA04w/Khy3PGCR26UGhmhRn2PQGjA454q0U4PGcH5cjr+FM2ccY+mOlAFNl43Cl27TgdhnP8ASrhiG3049KjZFGQO+O9AEGM5HTBp4UZBA4zj61IB3x1NSgY3dgGH4UAVPLBGB2GMUu0BePTn61ZZQv1qBgCMdifT0oAix8rf06//AKqb/hwB/SlI/h5PpSEcY7UAQuy7hgfhUDHHyDvn8MVbfkE7/wAvaqrLnjAJHXFAEZJ44+hqF9zAjORnoelSuMAf5xUZzxu5xQZkafxAcDjrUgbcpJzj+VAAwAe/TH8qnVB3yvFADRnIzkdvekYfJj26etS4ON2PwHamMVAzjaB3NAFWRDgAHr1FUH+Y4XvyfwrRkwV2Dg469MCs1xuGEIHbnocdjQBQlLdCACPm/P09Krvkc44Hb3/pU7bQwOOnBx6dBj2qHaoXC84/P6UAIQD0PA6CgAdT+HpxS4JHyjcfTtxSkc5zjHbv+PagCtIc1XK/lVl8NnFQsCMfyoAi+opjLnGTjnNS4GcH/wDVUZGcZ6UAVjnbgdu/tTec5X05qRgQ3QAZ4xTQuBxwT+VAAMAdqYQcHGKkB4OefWjnkAdqAIT93A/Go+Dj/PSpMdMc0wjt/KgBmPl2469/pS4wAaeOc/hj2o6HigBVXGf61MOg9j+lR9ACD35HtUwUg46emaAAjj0xxSEYAz+FPwe5BAFA4Ax1oAj9yPwqBx+OeoHpU/BG3j+tQSc+gzQBB0Gc4Ht3qPOF/pUh4II6E4//AFelRNgLx09TQBAxqN6lIqI9KAIj6U006m/54oAj4HbigD1p3em/XjFACA8Z/pS9OoxSc4yRhR696O3r/hQAn5f/AKqT3/pxTsd/TtSc+nGaAAUAH2/Kk6jpx6UvHXFADxTunSge1KBgYNZgLnHGKTHpxS8DoaTn0xQAf/qo/wD1UUvSgA96X9KTFLQAn1o/Cl+lL+VACUmP89qXvS0ANoHWnDilAoNBcUgFPxxxSAYoAbTwMClxRQAUUUUASr+lPqPpipAPyoAkQZ4qYp8uKiX7y+lWiQcjt6UAVenSm1IR+ApmOPSswE6UnanYGcDp/KkHP1oAMY/CkpT04NJ6UANoGBTqaR2xQAnTpTxx1pv0p3YZoAeD834U8Ac9qbxnind6AHjnp29KAMjHp0xQCBwPypAp79qAHqKtICP89qqjJ6VaXI/KgC0PbpUnQYqBTjing9qAHH2/yKfnr+FR8dqUdefSgBc5PHGOQKk7cjcB6cZFVlOQCev5VaT7wAGQB+tAFtc7ifb/ACKlXd1XnA+n1qtg42+mMfWrcPbnjp9MUAOPTtwM/jTCQOMn2qRvlDY7ciq7cHg0AO8zGG7f4f4U7ceD79u1VzgYB+7/ACx/jTlbpwP/AK3agC6vT0+lSjHv6+1UUz93sCeR/ntVhCdg7UASbsD5f8ijcODjIPNRk5wVOMYGKbkdhyM+1AFgP0X8qTcMcYx2pg55OAKdnPP8qAJAcinRrg/Xio0PX/IqzGqnB9fyoAkXr/SrSflUMeOcYBA/yKmUAdP4qALSZOc9B0/CpF6YqFM4JBqYbfy70AS1IOxXqORUVKPagadiwuQOmOPpVlCeOMcj3qipI71ZToP0oLLifKop6cAfQfpUKcgfX0qdeABQBxXxc+HMHxd+Gd/4QQBNSt/9M0yZlB2XEXzKB7HkEDqOK/Gj7VqOlXE9rqlo1vf2kpt7u1kwHjkTgj8unqCCOMV+61tK0MgeM4IIxj1r4a/bJ+GukRRaR8WtIjhtbq4uI9L1KP7ouTMxWNgoXGQ7DJ3cLnA7VSYI/P4XMsm8oVKqzMQeqY6DGOKDpXha8u411lDHNOMK5kCqeBwB6/MPzq7f2UNpm1uYkQxyMjNjbzngZAHFZ0mi+H9SMZvfNke3JaPc5CRs2B0BGfujH0qjMu3nh21tJ007QYpWYLuTzpQBjOM84HB4GKt2fhrULhlt79L1NybQyKJYgzddxAXBHQZqjc6gLhFhmjlZYMqJtu48ccLkcVeg8SLyGu5lTCt826JSQO3p6VmAtj4burPWLeW41BImClUjCMFkUKclz908ZwOoJqCXRNS0u5uL5JYriC5dpPNKkYZsM42McAbxgEHHI6Vo32qRXqRzySusi/PCy/vPvdR2z6cmmahr6gxjyc2g+Ybh0ZR6D8KAOXttWaBBeOJlCO6uVG/IBJxjthR7Y/Ktyz1mw1aBfsflXXJ4+4cA4IIPY4qp/aul3drKCmxZgQQTlXA9Rjp7HivPtW8PXU+sQX2gyfY5phsZslOUGFwoBxxwTnHt1oA7+60q+SLassMNsWJikGGKg84OecKeFIx0HTgVrad4R0vXI21K4C6Uw+bZaj5C6DmXywcZ25HQdO55rMt7690vbDqtsJk2gO8GWTPfAIUjBrVht/tyiOzd7Ar+9QsPkJXvj09fSlYCfU/C51DSYDaXsV9cWpfM20qzxtwAUPIIHJGf5V4Ld6bqEWmG9juxA0dwYXCk/JIrYwcZGBjINe0JH5dvNcwXDw3UY3JdJ0J6NlfUcqOKwbSy8K3k8tjrMrQXF9MJX8pxAAV9AMqM9fcGpasBzz+I724tNPikmuTdWqbBKdu1t/3jyM5AwN3pWb4gm0O7W3dojcM+53eOQK6NGR2x9Bz2rc8Z+CrbRCbzRpbg2rbXglklMqMhX+8ccZ5yO1c/F4bvb7T5pdO0l9sW1Bcu+CS/+wTkAjue1IlnWeGvH8cEf9g2jLaR+QFtIsh9ojKjBJByz4PXgZrt/Fc8M99pi2kMMwleSS3kgVfKIOFZXx1IIyzdQQPTjw99HfXriw0yF4EubNQsc0PWNRt3CQZGQMZGOhzgHNdb/btzBq0Njq0atJpSEQRREL5vYsrADJfbuPGQcjaDmgkqy6BNBazX1+WsGGoOCbTYrhc5BhG4AhGx05xnoFzUnjbVzqraZFc3sOox6akmbqJfLmuPM42OF/iXbnAxjPXNdo0kOoPaQ6TemS/ZvtJWUbViij5yFZMjkY+6Vb+fm+q3Onapql7eWFlDp80SCOS3hYMklwSRu24CqeOccH9SAZfh22TWJ21fWdWW1t7JlUnb+9eJTu2jG0Z7DqSTXrvjLQ5P+Ect9f0yUXumyciS1BwQBx5yn5g3fPTP1FeR6fp1zDoWoWcvD2UoumjxgEYy2eem0cY9sV3rTW9prbP4Sv3l0DURvlgMbMsL7OnzDGCcYIHyn5RwKAOal8WTpo0OkwIYwjss2TkMCfQcDjI6fSse4VfKL2bYVfunqCf4vy4pNI0261jxY2m2jwKs7kb7gkISvRcDqRzgDqR+WjqFxp2jXFxo9y7StDcND8i52lflY9uAwI4HPpWDKlKxiapdLqRtIpUQEBSwA+/tILMffgDmtTSLjWZb/wD0aBoo3Plonl7o4Vk4yoGArnA5GM/ljm7kxyXUUzExrGuwtz8y9sduDXU+HNaksozplw/lW88yzRSupV1aPGdpHHYDngDJppkcw/x1J4d0+6A8M2E2nweWv2iOdzjzUc4JG99vbnIzzwMV2WveLV8TaWJdKtSks0GbgEbiJVGGHTHHBGPr3Nch468Ptqcf9uQRkWk8hDS5DJlOuCDwN2Rj/AgY+ltNpbJqEMu5GUboQcAr6exGKlzGYnhy4a2muLn5iX+Zd/IKDj35Gaui0SXU7PUo5CJYtyqUUenvnPGeK67SLXStR0fUbTPl36kSwMR92EsN/X+EbuenUY6cZQt1t3X5g+xmYHHJ9TxwazJ5TQ8Pam2m6hp8to8VrNHKctKcKVbruLHGCPvZI/LFdDrekadofjqXU4LuOSy1HzH+1W+Nm91PdSV45BwcZ9CcDjYJZpbC9tSFJnkChhywGQSPoOMUlzDbWV20E8LiSBU2KcbVc8jAB/iq4DR6j4T1WXRvBp8QeVA0N1qMkFzGQVJPC7F7DKD36V1OopFbxnXtHlMcEkf2lY1HO5Bznd0wSMda5f4eJJHM2j6vZG50mOM6gc4Bju1DBht6kkYBGflxXV69beH9G8KSas8ly4v5ZPOKjIiL52xIOigNjmu1GpxUnijTde0mXxVCHgYkx3tvngSLgI0Z7AjI9T7Vh+L/ABFpep/D7SNZa2W08/z9MWNEGD5f3DgZOSB3/i5FVPCMlhoXhj7FdhNQuLueVBawEEOpPAJPQE/Q84rpLXwtdv4asdK1L7O/2C8N9ErOSLc7shQf48fd5GOaAN34gw2en+Dz/ZsEMc9tYrHJ+6w7J5WBvYAMwyO/+OPmWO0t9a8CvrWmv5mo6RKHuoJCPnTtInI6dMDrjAxxX2NqdtfaxrNxdQCEafdRAKH6sV+Vl2gZ6ZPpjGO9ebar4bs7wS3IurWK+iURxxQwb42RW3FXDDbIc9BjA9+lAHmGqfEy+8U6K+leI9FktvMjRreW3hPlRyKvQ5JJU8DIPANcx4S0u81qO4uYbo2TWT/ZxIOQWx0QHkso9e3avpmDUpfEd75iWKxTRWwMsSqY1Gw4LfMv3eQB/OuF1jSb3+00uPD9oBLNuaWQyeVEkgPykjnceu4Y5BoI5Dlvgppmq+OZtV8PT2tzd423Ed1nyls2+6QwOOGYgscH6CvXNN+EfiqG+1L7de2dv9onTy5Id5fen9zgVmeArzxjoWrPaaEkLPfyh9UujEGVd4+XYD/CAOAByc5wDXv3hXw7pupyCLxI0k8m998s0vlKPrsfaB/wKgpHD+GvD00MN9p1jG9xNcnFxrVx8i3Cx8HYOcDOAqjOckk8Vx3iLwFfatfSG31c6fbqUmmRYwymTbt3pyDgqACBjJ/DHqfjzVZNJnmtvNEGxVWJUGQUXhQvYKAB0JzXkdr4g+1s3n2cTMrAs/mHJzwCOPbp+goGXvAnh+08GazcwwatcTTtEWiXykHmyE7QqBd+WOemMgZ6Y46HxzaXOrWyxX1rPHagK7hpAP3ijjbjO73xjH4YrndFvtFsvEltreqvNDDHFIEZRv8A3zDaoyOnyk4464rX0K70rWvEK3fiF3SytIGlhhuGKxtKeAM9O/6UAMidtN0eGG8uJJpY1CWpgj3EQKF2lx14Hyg56dq5rXZLbxHo89lcQSLvwJJBlHAXjaoPqP8A9Vem6/cWd/rFlbbRaSAeU/kLtU5AVQuMZ9hWdqdvLBIdOuibmyUKXaQhcgDJ6crg9eaAMTwdZ6RZ+B7XQ9QVE0+GSa4tEZsNIpbIZx9S3H+FeTa94es9Z8TQTaI1taXEsyl5Ig2PI/uV0/iu8v0SPVbOxk/su0wrsqFU8oYUDP8AcH8RAxz1qvHfRw28VzpmmSTabp0qXM9xMuMoTjCdMBvT9MVDA5PW/ENz4Z15sw7XjbLW7ZbbAw++Dx9/qMV6lrQ1y78M2M/7+XbCsu4EQxRllBwem7bnGcc14TdahFrPj7+057D7Td3jpMkDtuTEa4CkDACNjLDtzz0r3XWrHxhrlr9tlWPziN0FlJLsjCjsqDG7A6Z6/pWRmeX6vqFwka2eqlr60IwyA5+bsRjuK1dC8L+O7Kyg0/SNHuEstQuMIJBlYPN4MsvGFAXp7cZ9fOtRvNZ1S7ewtAIotNA+3THACN93Z7c8e/SvT/Avivx1qtqtvdyTpp88kltCY8GUNGvzhRjGAAecN93HtTQHefDTwxb6kL3xBczQ6hfaVfjTbRCQsZaNFLSFflJVd4VOg4J7CvcfGnhNdL8CReJ7WK3urzeDJbxsRJPIp2EbMDATqcew7ivmb/hVyJ+708+TctMGzLNsuH38ljg4AGQBgA+1dLY+J/GHw31iTSZXXxFp6rvitpZQt1BuxiaM7c/d4K857dK2SA19StIvEHg/UY9bhiXUZLZ4gygIkY3EwBeuUDAN2618taRJZ6LeWhbLuLsM2wblYgYOPXnuPwr6J1/4iweLNFuLeSBtFv8AaV+z3YZHZDj94h2/w4PGOe3OMcDrmp+FNevml8N6dLaPBDGpDNsSJY8LujU5J/dqq9B7jnJzkgGfDzUo9S1DW53gaaadPM2FcW7MpcbCcMcHfhuuBjAPArwrxlBeWFvrfnbY0k2KiqMcGRSMce1ejeCbm10/UPENg0skVolhI0bxkhgIztIGFyWyVAwPpXmfiGaTUvDt9eswDs1mrBv7iyIozxzyFz1qqSA9S+H/AIam1P4UWd7DMrme9ui8XGUZGVdp+oj9B9Ks+Cra6iuNdF4scbZtTa7nGB5bsN2eCAQdue2MY5FebeB9Tu9Eh0q/mmzpgluDIqYATqu4rwGcZ4OMheBwMV6R4hF3Bp0OqaRE+yaQGCdFG5w5yCAR0OOnGfTis6u4GidVxetJcPG05kCkEFQjZ24UjsOn4U6FJZrtpZ33iPLBu7Y6Ef7I6DtisK10+STU7O9cfv0LPcoRnc5XPI6ZYkcDIx6AV1c9zJPqcDXUKgMmwDONpA5xXnVkBSlZBpK3s/yb3JQdhlsDt6dMVd0RTeJd31ySYVjAQnlcqQegxkcA4qaWC1ubhG1CNZkD79hJIKj+EDp/nPapMSzXE3kRrFAxQCHfkKQu0HPYd/pXOBBF5kszzT8IE+U4x29Pp0NbKI0MNusHyl1BYj0b+vNR3NrNaAW+fMGFySMD17fTgelSTTDdtjwgCDJUc4/lx29qAL/9qGGSZLE/Pt+uSPb2FY+oQfYbe3uUV3eM5wuAgJbcT7DnGPYYxzT4phY6xbGJIzGkSu2TtPzAjA9+/NW9SWOYPbyKNjgfKCehI469sCgDOjjXWZI1lXyxMNhCfddeOvX5R6V0FtDaQxyW9sgW2s1CR4OScdTu96wI4VtpYWiISEZVc5JHf9O3pW4zC4t1QRKoUZRQOG7/AMgeKAKsbHe0iIVz8oz0A9jVjVdRu5tMNqygRbwjdAMD1PXmr6W0sySxL5UTtEMFm247noD0Ge1Yd5G13ZwRIyhS5+Ykf6pR1P4dRjipkBkz7dschQBH+REP93HBHoB6VdE0pMkRwR5QVWGAFBOOlQRtHdzlXbfFCdgHT5hwKWCbytu4jd9pO7pnA6D8KkzLxJEaQSLuy23av0wW49qq6Z/Z51C3OqRm4sLd3cQDqzKp2scY4D4OP5jikcMqGH5tzOzuF9KGQSXdsmD9zccH+HHY0I0PbLzxGviZAunEhbeFBIzL5apw2MKeg469vauQbTfNs7i5ucBFWQSLjgBPfuD6qKl8LXUNrbx3UxIhaByw5BK7gqjPGTnHHb8q6nxCS/hy/l3gi4tZ8IoxtUrhQeByM16dJ3Rutji/DCx6jq9jC74EcERjCgsGAYcDH3cJk56cY71594f0uO68NPcSTMwGrag0dvj90xSUbTKOjYwce3H09N8MaYtnqumzxEMfJQH2cLjp6Y6evoK4rwVbz33hWB4Cm+S9u7hc52489lzxjjjHHY1hWh1M9zmdZ8Mp4Vie/sy00c5V5YrhQ6W7EbvkzySSSAfpWTLFc+IfDtxYxz/ZZYn8sRrHs81OAVJAxgZHRQOBnrXp/jrXx4curaG1SO7mTaZI5iUM8YUho1PJABIK7ifQ7lNeU+E9Xnktp55HBW+SYxrEu1IjjCgj7qBSO3Xqea82tbmsibHN+KnW217SdOvrx1t4tFg3Lu5lk3suOMA4xxnp2rRstI0mKxile9SK2kP2gEHdIVIOEOOpC44x69cVV+Jui3g8W295bxxm2tNMtlaRjmP77yN8vfdnj8q1jevqkFtH9hgKPCG3KPLbEYwAi9MDIwMcg4+jQjxXXYL3Tb+7YnLRxZ8xgSM5KoFzjBOOP04rmYNQt/LjiYEMuXHP3sA47DHSvQ/Gmm+Xf2L7luJTCrsobcIgpIyfTAHfPfiuQsdDk1HUXumkiEPzI7EcrxzgdsAda6o25bkpHU3OkqLi0vIt6PcuhCkcBX+Zd20EcDhguSP57d1oslhPewSbVZoAxkdiiM0nzHaR0CZIC8HP4kbek6VbyeHvtdveO13ZStjK5J2AbcHqDnBHTjjFWJ9O1TxKY9CVgtyMtKSu2OFRjYWAC7lz2X8ulZOpd2KPIb+OG3+yhoHzMNjSBgI1YkHCkDdk4x1AUcDrXSeB9TtdH1yxWe6ewsbe8N3I0XWY42iNiP8AlmQNp9jXH3oGm6pdaDqlxDPJpdx5LGIblmYMVHlBuoHG4Y4AHXmrkS3DSGW3j3ecjKkSr8qrgArj02jntW/LeOgHZ+JtQtdV1WTVWQwFZZZERsEFJDzuPTj1HTPrisM628HiOCyspSLa7JEsQOY3lZRkjtkevGMVzNtePoV7Da61/wAg8sY0kdQ5Q4xkMRjA/iT7uDwCcUniaa6jniu9I2RPYR7g0K/K467vl+TYxGenT6VcKKSA9z8I+IYNOj/4RrU1/dxyM7nkyOuOIjgDeWJ+VE+Y444rz7xjNquu+NEt7yM2kU1xFbjzAEiiVyArc4G1SeqnBx7VzEF/dXl7Mbfy5kWSO5O84RmKgBemOdvH4YxWlqI1O8Rbm9kREgKIiDcRGgAG7axyMJn7xB9AKydBXugOq+NMqtrirZOs7xWKG48shnBRidzYztwPXjB6V59qOo6/q8EUUc3/ABK1UPtACQb1JRdq8YCD/wCuDU2seI/7WS9heWDyiqkXIi2yyIQBhiOWUY6bRz7Vladb3l5Y21vbxrLuMjJE2MAAdwSAcZIB/wD1V0QjZWAzBEWulTc8zPuVWY7I2CffIYnlQAen5dK6DSb3VtEvl1Awn5CPn+Ufu1JB2g4xwOeMYxnANWvDGmN4gaeyuLqOwsB5au6xqI3lc9G5GDkYHOeg4zXoXh34dDU1vo9K12xuL2MIBpogJItw2zdKwJ2MoO0bN2QBxwKU5xW4GZqunHWoYdQHmW5kYyeZyY4Fc5bjuYyOw6VF/wAI7DGrahAVurRnQ5yUeYIoLklgojUtkDb0B74zXTappOs6HaPJrf8Ao9olssVrbI24vKxBy4yfmXHQjbjpitPSrBZdKjurphJNNwqOh+UAKg+UkABQOfUY6GuCddbIixmz3ktxYpdtbKQiFYYo/uJn5Q23HTsM1i6Ro15cTNeXkJitVTygCroJSc4ZW44zwNh+97ivSdPstOW4i0qac7kwJJuI2YcKsS9vlGMZ/DvVbxxfJdxjwzb3hSHSSjIST5vmAfLn+8sa8Y/HAwMcTqtbCPQPAdxqK6ZNdajcRwxJZhLSFyIpHhAJGxOAei4yMkEdRiuM8cavc6rottp0sNut15zlJIU2LMqrsY+j5GCBtBzj3FWfBJtb0W2l+JiLs7v9HaQ8mMciMLjAXjhecjiuO8byXkmuTXNvB/Z9ufkVbc7o/wBydiM4/hL+uAAfXOazpq8xo5F7DUtT097Pwywt5xIs9wlu7JKWGMMqg4IADEL0HQA19FazrGk28v8Awjmq3TQa2YIyQ7MiOQow+9sL82MY+98p9Sa+X5b+OzsrqHTVaTzkETA/Lh/vIy5H8JycZ98V9jeLNEtfEWiaFqH2W2+2WdnBaR3Dp+6XeuGBzkNs+6MgjdkcHprU0nFdD28r3ZxniHw6lv8AYdOt1NytxbvePIhztMw24A6Y+QeleV3az6bqUstumJ9wjDZAK7ABynYfLz1Ar0aaTXdFG2ZpPN8ryY4Y1WRUERXHIPyoN3T346Vxt3eQ3txPc3uUecNI6op4aH5tyfKcD5eec84xxXrYbsenM4a+vJLuJb6+kkl+Z0KwNthQqTtBxySRjHOQMZ4rw/4pW7/2zaPj53skDAdNy5LflnGPavbNTjm0fxEGjYPY3MSNlHzDkZPK9+QNpHQDFeVfEyFftOlrGoDpbyls8Dkbh1x6E+1d9F+8ebW+BnJeGtO1WO+s7u0gNwwaRxGGAYkKvAz0JH/1q+7/AIe+LLDxNEtlYzJHqNui77WZhHcRmMBQCrbVYZ4+U4wRz2r5Y+FyMmr+bEWLgJgodpMYAx+THH4+1fZN78KNC8T6UdQaRrTWGlH2e7hURkOTyGSIAHcxJJBBOc+1Z4xxsos0wMNOY76W+/tYSpfshaQjMR67lH8JHb2xVTTNEs3uDbs/kq/Zmyu/nHvjHfkc4ryVPFOr+A7ltI+IEE5it3VBqdunmRGP+HzOhIH94cjoQCK9Hs9b0u/8u+0m7ivIiceahP3WAIyvBXH69ulebyNHpXPVvD/hR9OuVlju/PO4PHsBCj5SpIOfQ10OtWbXUaxyOiNE5LMyclcAA5rM8Naj51jLJExBbbjIwVLDGB6CpdTuBaKkZBZRn5uMHPPJz61mM4W90Kz877RG52no2xhmTsOlWfsq2O2SX5F2Z2kYyyc4I9DyK2tM1aLUXaNiIl2nZ19eCc8DByKq6tDJFKLzcCygNh+hOc4weowKAPVrbZLEZmn8rzCSSMcF1HBPTGeOnSvAZ28jUZ4VYOqzSRo8Xzh2VgTgZA749Bj6Vqazql5qUoig3wGJxsVSNqbenT2/DjiqFncXsFwIEhHmsBhtucAkhtpxxn3xx+AqLAeEfHuy834c6u1zDJa+XPBPCg4+eRgpVh346cD+VfJ/geCfWfEtjoodY1vvMhR8AnmIkHtgEjseDX1p+0U7DwZqhMjY3WvzMf41kG1AAAOmeB9a+Wfg21t/wtHwy2/zAJ9zAdnIxnHqd3bjjivTwP8ACPPxXx/I81uLNtP1a5tZ8ebY3BikHfdE7JnH4ivvLwPbrbeGUjgCvcGXfIg6mMgc49M4XNfH/wASIUl+I3iZijI66pP8q9Cq/wAWAP4gNw+tfXnww163uPDsErA43NvJGGGccA46dMirxS9wWH0mjr0sZZ1Dzo8YI+Xjnn+XtUFr4X1O9kmitUjkkjj80nIyEJwwOf4h9cY4zXb3Bjv7dRpgMirGxkZvlClSBgjjPsB1rzu6+32eowz20kqxRYKvESpZSO5GOv3ceg9q8aUj1GjU0e5vpZCJT/q/kiRRjIIzz+GDjtXQNbC4HmXal40+8V42bu2M42ggH8K5CGO6laP7LP5W8bRv445yTjq3PBrtNLmuGzFP+8bKiSRMchemfrShV6CscD8U9WsNO0OG9u5SqNMLdGRMK8v8IPYYr88XiuItQdwp2pM7Mu7aMKSx44zjFfo54x0mLX/D2oeGLpRH9oTzokVc+XcRnClcZ28cnGOg4r857+KWAyOzqZBIzh87Wzx64z0PSvYwVRSTseVmEbJH0l4RFubpLpXDfaI41DLxiNgOAccgnp26d68D8UK51a8hHmT+VcMqtIdzJt3DAIwMDgcAdPy+i/CP9ny+HrbUpC7wRQiPLLkZUcFto+UK+ME+tfMepXDXMjSTcmaRnZhn5uT/AF9K7ae5z9EUZkAtwHOWxk7j3/p7VB5fyKSVBbkDp9MVNIGWNQcjGOAOBx19qYu1VBAPcfTHYfXt0rqEKnzFcAdOren+elWE+dgcjpxzwFqum5Sd30Pc4qbb1zzgZwOBQCHEBmI3ZAHHAAB9PrUbjBK8KAP4uDT+Thhg+gwM/lTWU+XsK/LnqMdvrQNEE2cHODjg9+PpWpbC/tY1VQHUcgHAIHasWbkLydznHAA4HrXRWrBEjLKdxAGDzyKmRdD4hw1LU0Db4gRjAAI6d6a2px5bdAYeeDnOOP5VoeYQuTuGAfTjFK0sZUKwyflOCMcrXO2dhnHVLMjY6OMDHT72aDfWhJKOylsD5l4FaH7pt23nkY7/AIVP5NsXI+bJ6jGeg9KnmK5GUYbm2bcFkHyj5jjge4H6VoW1+kLs8cmcKNo9h29KrNYCRT51uuwDfu6dPTHX6fpTf7KVgNsJOcH5Tjp0yOAPwqXYrU6yCXT5QNwjzjnjjn2NSiO3lIVXH4cAelcXJpb5O2Mp688fgBTDZXAJZZPm27vlbGfTFYmh2jad5vPnIwBxwBnjtnpUT6QnzAIpPQMpHA9Me3auVVNQjH7u5Py/KAvPJ9/QVMlxrScRur8fd74+lAF+fT51U87Uwctty+B/L2/pxWbfRDiFQE3hSMDkL/Dnt0Harn9p61H+7a3judnUjJ2/hgccden9IpdQubxvLlsxCHeJWwPujcvH07Y5oA+hvCGwnT5gDjyHJI4zg7fy449q9REu2BGYE/N7A47H3rgPDEAeezlYbBJZo3Pynla76VGZgzc7ARweMduO1eLXd5s9HD/AWlPzjyx8uAAf6fQU/O1i3APGSewHesz54z5kYI45/CrsZ3RDAwT26/n7elcpvyHM+O1hTwykG0mGRinB5HzLz2r4+MpO5h8nmPKwA6BQeP0r7A+IKlfDgCn/AFYJ/Ihv6Yr45gzJaqx+6Rkn6ivaytaM8rMJWsYU8xYhS24AYH1HtVX5AMoST0K9yc+lWpIU+wrdQEGQlgydgAewpm3YwRcZbHP/ANaveiz52srsm02R0kWEt+7fPPsP55xXdKVMStjOFUnHbp0rgrVClyhjG7YeGboo6cjvmu/hwpAz5mML+Xp7Vy4rc9PL/hJtiBuB82c5zzkdOP8APFNZEkU9Bngbf7w6DFOc5G0fLnp7EdAPb+lNcsy7dgVC3zBehI6Y964T1CMqRkMcdm993+elNCbVVv7rYHpx/wDWpxYZ+QqVPBB6jtj0qEvGkJcHBVdnOACR0GKALAMgYqOSzNjPUY6VOu1AA4JZuueOPb0xiq1lIhkdx25XLDA/AVJNKkI2yNscJlT9f59KAK9xLJIxJdt3OB2HpjpgVnbSilgxBUZ9RnoBVjKNF8uHwwwMjI3Djj09BUDhIojJgDeCijJ6jg+gGOorQzGMZBGuGAcn5uN2eOPzo2vkbMBFUZJ7f/roh8yVWl3qv971H8q0ILaRVXYykZ6BcZHY57UAZq4IUsCF2DGRwCO3HFKmVw3T5ip7gDsM9OKHJEnlxnYFySAcgk9ByOfeolwIppJXG2PHvx3/AAz0oAVwPMTaM4HzIF/XP/1qQXDAKHX7oHTjOe3vSeasgaThTwfQgAdP/wBVMTdv8zlSRtBPBHu30oAttgqpRcJjdkDPPuR9KuQSNIisB04+Ybeo+X2P4VTWVW6BVXpt9c+npgdqkh2SJt+bPXnoNvpig0RpDq3zHCoCMcKdv8v/AK9CMyd+g3Daf738/wD61VUlDKWByW/h64UdfT8KftD8ISBwQSOR9BxWBoWAEKjG4jOwdgc9j7fSnN9/kKu3JOPUdPb3piFNmNxLqfu4yDk8Y6c+npQWRFPzZYg544H14579aQETK8qHbIdrHAB7DPOT2/wqUWcisVTDlVJGegXoMHsR2pwkyAwIJToO2Pp9Kd5qcAnByfQHpkDNAGdc21yGDoikgZ9H/Edvwz9Kje2usPG0eBgbQDkf/WrW80HCOQSfbpj+fP8Anip4xDxKj5Vh94c4/D0/UVVxNGQtvcGTfFJsA5AI4IHB/D2pkELxx+WdyR8nP8OB+mK0HnZG9RnkrjH6VXmuF4AXO0ksOQDwOMVJA2x1KfRr3+1NJupYJYzktGOGBwNrdiv4fSvo/wAEfE7S/EUKaXqmLLU+VbB/dykcZUnocfwn8zXzM15DIpjd8BflHyY49/8ADHFUZoPMYtC4Eo+bK/JtfseMEEH8KidJTVmhxk4vQ+4LqxKFZ0PyYK5znk9j3/p6cU2NnXMbEux68ZB4xXjPw++LqwbND8YPxgBLsrkNj+GTGeqjIx+XSve5ra3liS5tQHiwChjbIXOOnqvTj8sCvHrUZU3sehCvFoxnsmc+cmCowMdOnYY/T8qTbhinRlI4Hoa1FDRD96m8NjlDwp+vr/SjyGlTzAm89M5B5rDmNeYzVXeNhHy9ucHj9KS4s1u4DHKp24ypQjKHtj6VY2FccEKBkZ5x6CoseZgFW2AHgfeH/wBYdqLF3PHvFngldYtv9IhKyx/NHPGByAMYJ+uP0FfPl7pmraXeCxuhnrsZRkSAY6H1A9elfc8aYuBGFGz5WCchfm4Oc+lcH4o8DwXUe9EJibdsVcAwvjjG3vgc124XGSg+WWxzYjDKSuj5eikkMEcbWryS9GAG3GD9O5FBkO5hHE7hcrwPlB6YwPQ12WpaffaGnmw5khYsUY44H904HBrPg1JLhmMpAKjAMZ+Xn3H1r141YzV4nmtNaM5ozAbSfOHoMYAI/Hr6+lMS5jIJ83JAIweMn2/CuzjQOgfKPsz+Gfw6+tMNnGw+a3LALg8DB+n+eKXMVyHLJIM5SQE44BPzL69eOlKsoO0IBn1Bxg/QY/Ctc2Ng29/LA6Zz1yvYf1qQ6XYOpMo44xk/w8cj8aOYXIYny8AbfbHb/wCv/hTl8sqcKFCEqf4sY9fqeK2k0OzPETlQpz1PGenXrTG0CNX8yG6ZXVh1yc/gecdv0o50VYzEJj2lMB8EnI2hR26c9OgzTVQcZHIycyfdIPoB/TFXG0spHtiuCXVnyWUnOMAAHIwOv5+1VjaaojBuD6FQB+HenzCsKfLYr5b7z0B24Kkjj6YqMopXAiICkggfeH16cVYSC68pI2jXB+XOAuR0/HjFOjiugcCAyJjGemQPrx/9ajmAzl+0I2yPCKOcY+bnn8v89KsyPcz2gs5ZhLDGRiOQAFVHAG4f/XH4VP5c6uuY9m4gr049M4GPp/8AWqREtJcyOWGVAYKvByRz+v5UrgZOFDDHyr9e2MdDzj0pdjbdqLjLqm3PBJ9CPu9egFXo1tM8Muc4AIxnGf1+tWNq4DEhecDgHnHWrAydiLtbjarfdHT6DgdPw4pHjkXMbBcgDKAYA9ye+Patg2kjl8qu4rzu/wDrdiPamm3dhgBdwAAH+7jpnPT8OKDMxvs6793mYHqPbnp+npSoqSMYhjBGAw5x9f8AOKvGN1+b5Q+7oO+RgnA7Hr9Kb5SFTwqjpjrnn04/Lrig0Knlqrb5QqllADIPk+Xg5Hp09KZ5StGFjYklWY5H3ue1WvJlX7uAMAAepBxwPY/So/3p+VASzblHP8J6/wD1qDMrnzFTDKRnGMdDt9OMjpUhj+Y7R8zIobuKQJtQMxzhCB/dx0x6e2BUSrgZIIXA+6eg6+nQY6UAO8vc679wI6jtx93ntnoRUaiSPHmYV2JJP8Q9OKeoTPzfKVfPPIz67cgnn0/pTQdi+YysQed3XHOOc1aYCRkDYS3IJ4HPIHXHX9ajBEcZDDlBuGTgZPv14FWoQG+/jahLDn+H1PU/LUSszp5RXdtI4bDf/WxnPelEBvyAgYUgDPy/xL3/ACpM+X8vYYwO+SBx/wDWp0gbK8jdwV7nj9Bk9vw7UpYqA/BB+bcv94jHAPTH48flVWATawiUbCBjPXOfwGaljnEbKGGCedpxg46YPp3qKPzZF5+QR/eKp8qnp8x4A/T8qerLgSKc8bQB94AdB3GPpU8oidCoVd5VpHAwSOcnuex9B6cUeZvOQw6EYHU4HcemBVZWBPcgjCHqBk9eCOSaDJIY1MAJ55XAyO/86kZMn711wqnGASONueq4H5ClX5W3KA2Tj5VP0HPQfSoM8sEG5jjkcY46j1/SpTGCvzOTkAdyMnrwOp9P5UAIu37se7JAUHqAV7c+3arAG5x8wTaQCMfw4zwenGKdtBfa6nYejcEDjB+lRhE3EALkEnYOmPp/SgCUNvAx8pAJCn1Ixx0qOZlkXZgOqr83PygDr0HFPQZTG7LI2QwGSMdOPp6U1lAlBLKkZ+Rs8BQRgEnpnj2/AU0I/RH9j2zcfCi6Mp2vc+JFZG/veWqEAdOpUir+/wC2zzXLsFeeWR5XTjzHLsCcdATjoOAOlXP2UUktPg3oE3yhp9Wvy3HKyLIy49sqKzbMCKJUP3o3lwM8D96+0/l+lcuN+FGWHWrLhgR1J6DbzkZxjoO1Swgwkv1+VYkTGdqe/vUIlYDdknZztPJHb2qbPGwrsYDLHqM9cf5HavOSPQSLITlTu+bB28ccEVNav5VyojGRuA45GenOO47VHHgKhCbcggAdMY4/l7VbtYvMmSJV5Lg4U+n9aoZ8W/tIFm8aW+miQAQQlh+Qzntnv2GBXgaSOY8xMuUbngFtvYD2OPavZP2jZg/xTu4AwCQWyqEYZYEpkk+54rxlYyQhYbNuB15C+te5SVqaOCZOGDYAYkt83QfnxTluHRSwzgNgjjj14HrUKeU4LHLdBxjjHtxxSrCp27E3YJb05xjg1oZjm5RgSu1h06lh7flUcriFNzblGSAF9QOf+AnvT/KlOCzZCnnKjePT2/KmEsu7ao5AwCTkL9PQCglsbsQOUYY2FcMcgZIz+WKRHQLxuUR4IHqOnFSFtq8/3juB74/+tSsNh54ILbeMLk9AaCSMhwuJJM8/e/L5cU/J5yp5DBmAHQelNyIiisMMc5UYPXjHpTI93lhkXziDwdwXbt/wrQB5bByGQnA4/TP0pWbG7y8dM8dCfw/SkJVZNrLglRkDHyhT+WKA0Z+XGVbk4zkg+w/SswFy3mhc4wobHT9enShRkepDHKg4BXoP/rUFVyVjC5ZRwD1C9P0oKxlR8u4sigKDwe30/lQA4uTt3N+6cjjOQOwHtn0qLG18SY3FunTIHtwMY4px5+ULwVGM9Bs+n86VkCsSxOMYGBwAegxxnFAEi7MlgpTOGA4wCR2WnHzU2sADtGBlu/8ATAqB8KEbAOOQCeBn0Hp6VKcH5YgqgYxk5/XtWhmSnHMTE7SOB2Ujjqe3pUiMuNhPTBHrx/X+VQJtDsY+SR0/vDpxjj61J5ihgXAUqF/AZ7f54oAlyGIc7lz93nIz2ccc8U3naIwuc8HGV6DqfQ1WEpRSzbsNuJ7HgfT7uOKJJDHyqrk/d5Hpx7HP9KALKjJBClvk29QDux69CD0pcCONTtwCOhPI5/QGoym4BOMZHt97vnj8KQkspLMCwcghvb+nQfWgzP/W/RUABVBBp+M/LjjHbrSDI479OP6U8Y+bPUjgV2GY7aMDA5/LinhehUcim8KvyrwB1Azz/hTkPRcqBxk9MUABB49jn8qdtx+H6GmhgVII7fL3z+FPynTPHB+mewoMyXAJxggd8HHTv0qRQc4JHPUdsVHhRlQOlPAUkbl6e3p+FBoO6c574z6e1P2Bc49MY9/oKXqOfy/+v604gt/ENwwBx0xQZjdqg7uF6YGPQUBeD1+6Og4/KlPX0IGSP/rf4UYxgcdMY/8Ar0AMPPBz6dcdPf2pAMrv7Mc49D+HSpAVJIyMemOfw7CmZAUnGFA+XmgBvy4ORxxijkYBIHGDnrj09qbx8vAYjACjvjvzRlvXdu/AfpQBIMEYxg4xincY4OOOKj4PHQetOGOjA9M7f6flQAoxj1b268dcU/d1I6+9MyPlJHQ/zHanA46j5gMHuKAHfMCFP16Uccnp0AYdqOFz1P1PQUcAgE8D+dAEmwb+MbtuOuB+P9KUDamHOCMDjv2pMZO1j939KkX1Ckj+90xngCgB3A6cen0/+vRtTIB4yAR/h+FNHygIQDjrUmWHyggAEkcetACALlQD8qt/KpxjBQDAJyw7cdMVEDkY4xj6VKrenCrwRQA4Y46f/WqQHd0OaaNpPFSDgE/oPSg0JQYwDuzjBHHHWptzLGQ38IA4GB6H/Dj8Kh3qAMA/QnNPG7Kkdvu4P6CgCxkbscH26YH9KGIAAVfTOP5Y/wA5quHxyAcdefQ96C4ABPTHGO49PbigzHP0+oPXt7fSnM2SSy/w49h+IqDI4z6jr1A9M0ZJ/P8AL/69ZgPJIJZjyPbHFMKkHa3bjApvQNwMZ79fzpeAcA5I+uPag0GnplhgA5/oPypo2Djt6dKcAFG7rjjj1p/Jx3yB16/p2oAh5J75brj2/wDrUEADcOgyfQU8KRkD6cCgZHdce3Yeg+lADsbSF29ScDsB2NJtHpjjH5evtUgAycc7hznvSDOQV7dfpQAq8evPpU64UdOCOfp/n+VRICenFT4xj5QR2GO47e3+PtxQA9gr5UuNrYB+XkjqKeFUufb8wP8AAdKRdy8d9xHP93jjjp9O1PK5yM8EYoAX5Rx+IHb2H/1qfjG4tz6+lRggscnHHPHPH0/nSgjI/ujGeOgXjHHrQA0ltpG3cRnOOvXj04pCABxz/DnHXH9PSnNkoxHbrzURzj5CcHA49R2FADvLZscfQcVJ8w3BSD2HHGR0pvDZK/dOeOD0704cfKep49Mk9KDMmCj7pGQR09fahc4w3f7v+falAydo5A/z17UdgQOR0Hb/AOvQaDvl6Dgfpj2pwbJPQknA+mKRSR2+UYxnvUZ5GAR26duaAJR8vTrj/wCtT+Su1v16flVeNN3y56jA6An+lWegB65P9OKAADIKfN+HHSp1GAB6dulQrnIyfl74p+7b05BPAoAfLjLFs/19hWfL6D6knt6fjVqSQ5KY74z6Y71mSyfPsCkeuelADy25iT1IUc+lIX+U7f8A69V925we2SPxFJuOD+WD157/AIUATvkE45AUbR7Co+GGOM4yB14/Kos8gZ54H59KR2JU8gBenHORQA/ITjGMfh+XbikHKnYOoxx1x/Kk3KhIX5eeMjP50cH39fr/APWoAdxz/CGPyj0GMVIv3lcjO3v7f5/wqHOTgfrxSElQWwB3xjpQBcTAZeFHOP0q5FjKKuBk/h+VZi8t8hBCsMf0rQOFyzdV5I7UAWcqTnnj8uOlOBySNvTnNQ5GMluM4z/KncbR16/Tn+VZgTxr13Z6CrDd/kyR6c/TiqowgynJBySec4B4I7Y9alU4Ge/Y0AO3ADJbHp39Khc7wwzuyf5en4VIxKLwv0H0qvNIUUny+CeR07UAOOfvcDPI9MdjVR2HBOBxkjt7Ypv2glfMUdflJ9COlQMST14xk+o/3a0Aqu4RiAR8uOQeCDVZtzDAHA7dsfzqRm+XOPm6nH5YqocbdvX0xx0oAdjOQn4Z44pAQDlTnHXsQP8APakOep6enenOMZHGX547UASKPlLAfd249Cc/dzQ38Wctgjn2zmmcEdBle59O/tT1+7jtjjv+FZgWAuCc/KPTHJqdI+MFev8AnikibeWb/dA9CfapyyKDgg44K9D7UAUZVCzEqvIHA+nH0HpVFV2gD04NW5uTjDL3OfXsPp6VWbj8aAGIO38X55H9KmjO7JAOOBntUS8n5euRweh/GnjABwcYOFx6/SgC+mfQfJypPr2/AUjbC3zK2evGADjpx6UiqucA5C9FHAzStsTlOejZH8QH+FAFKd0SMLwARyMfOMdh/jVTkcD+dWpnyze/Jzjn6e3aqBkwPX9KpIlssj5eSMY/H8qazIpCr/8Arqr5zZ+X1pS5c7gPrxj8qoonVtw2jrTHGATngfnx/SowSM44/kKMgBQp+7gn0x7UEXIpByW6Y6VGAclzxuApx4BNKoHVQRj17EelBSJEHGMc1YCfKQOvTNMGOCOvHT+VXoVUKMAd8460DG+T2bPHAHTH0qq64O07eOn976Z9q1Rgj36j3x2FZ0p+diuFXPcYx7UGZSKE49OtM8s9uQeeO1WjjGRyBxTMfhjr/wDqoNCsUxkjgDGR7e1ROCDg9h1q3sBGOxxx3OKrsF7kc9M9qAIVA4AHT1qTcTtLY+Ungd801srxzxznHA9qjGFx1/L09KAH7i3TsahPJ7Din5PO0EbfpTVDZ246igzIyjYwPpntgUwrx7g8HtmrI244GR7elMCg5AzgjnNBoVWOOeOeOKhYHpt/GrDY5wRgenT8KgZecZz34/lQBCVI/Co9uflOT7VZ254OOO1KozgH9KDMrooAAC5/X6flVjBGcnoOtKOmenb2FNJAx27enNADWIA5weOfwqF8AdAR64xU7dQM/jVJ2yOMbf6CgCox9gNvOPeqrgbcDHJ4zxwfpVp2Vvl+969P6VXbb0HtjHT8KAKMqjk/xAYb8OmKr4JO0Y61ouoO78s+1V3XH3ceq/8A1qDQhjUSErnB9P65pDs5wOvYe3FWBGv3+RgDPYfSqzofm2jgY9qDMqttH8YA6dPSoCRxhs8ev+fyqw2RtPf296rEnnAXqR7cUAIPbFB9aB60HjjigCEhnOOw/wAilC8A45HPPrUnJ6n2GPSlY+v0oAhfPXuoA+oqDB+bBqyw4xjOTzUDAc5GP6igCPnsf/1U3jPAIoIzuIGMYz6Cjt8vAoAMH649KQ8nA/Cn9G/limdhjgjr70APHbH/AOqpk4B/SoBwSfQZ4qwnQ+4x/wDqoAUcUlKelJ6e1AEbH1+WoW/zirDkBewHcVWfGfwoAiyAAPQZ+lQucAqcc/yqY46HgkgY9Kgc84HI55oAiOPwqJu571I2MAVCT2oAbUfepDj8u1R+3pQAz1pO+T1o/p2pPXjPHagAwOp5x69KBjGccUo59qB+XrQAgx0HQdKbxxg0/tyOf5U3pn1HtQAn+HGKKOhH+RR0oAlXpzTv0A6D/GmKKk6VmAvQ49KToP8AOMU72/IU3t9OlACUv9KT3/Cj/wDVQAtL7Uh54o+lADqTj1paO3FAC49KBS96OlACGnqO9R4/SpVxQaDsUh4p1J7UAJ1pv0/+tThz/nilxQAAZz26U7GPyoxmnAYoAdHz9KeOOB0pq8cU7NAEij0qTpmo4zjipmOBzQBCemaQUv8AkU3joazADzx6UzPX2604+hplADvSg9KP6Ue1ACcnoKXg8Y7cUtJ2H6UAA46c1Jjof0pv3en6U9RxzxQAgUcg9+KX09qXGDn0penFABn8KUDb0opaAJEPHFTg81CvSpelAEwPTFPBHGahHt6U4UAPz+VKTzTe3AozQBJ2xU0R2nOc4quOxqYc4Hr6UAWgRz6HmnoWB4z7/SoBn0PTj+lSIRkjPAA/+vQBZ80j9fqMioDjH0x+XrTN1IT8o6UAOP8AvD+dAOOOKaMdMfkMUZ9KAJ1bB9OoqYN02gn6VVXpUgbqQDxxQA9mOCSMbuntTo3O7HtxVfI4XpViJScHuvNAFpQD83H1HpT2xjP8qSNlC4GB7UpOBgD2FAEecNj8DVuM/L+PFU8c9ehqyn0zigC4mSdxwB69KtRkdX5CmqgPGO4PFSqcE4GSBmgCwOox/kVKpwBkH0qEe3t9Kkzs69jnAoAsA49OKOnSofu9OeKkXnr2OKAJVOOvA/KrqgZqmoUHkEn1q2pw3JHT6UGhaU8Y6ipAwxgVXDduDTt2eCRQBZXnpkVBq+jaB4o0i68PeKbCLUdOvFKSwyqD1GCVOOCRwfanq3Y9Pyp+8fwUAfmj+0f+zzL8Kok8YeEWn1XwjMyROk8jT3NhLjCrI5G51JHyuee3XAPy0FtZFVE43JuAixghgCCDwDX7ypbadqdtNo2s20V5p9/EYrm3mUNG8bDBBHoa/DLx3br8Ofiz4j8Canp0kWk2eoXEmn+cpSZbRnJj2h8B1A+XI54H4AHOwW97YxNgrNH6OpVvz/xpCtpcwMblFAbgBhnGPeusi8TeDrmJoriWRNq/uhKvlr0wfmH444/pWWy6VHcPNFLGlskS4BZeWPBA56Dtx/KgVh1tYXMNot3EYhBgKoj+ZnUccL7H05FWLGzkaT57WcFSWRsfN/8AEjn8PWo45obxlhsmhR4mVc5AwvQZOcHH6V6bZaVJFMLe6YXDlQyYJwNvXvj60FtHnvkwZdrgRIvK4cKCcdM49PXmpRbQPEsflpLDNwCoBKjjgeg9a6jUNIeHP7mP5v4n5TgcfpWRa3DrYNbNarvhLYeJAMq3Tp6fhxgdiSEnPSwWdwJigIZFC/KfmYY54/CkWB5M2tzL5LMEG3GDsx2I6E1blthIomyjzwtuEWcblx0yO9UF1Ww1K68uQtbXmzhCu0j/AGffIHFAGxFEpt54o2EMEa/u09+Op/CvONW8PSSB47C2t5VljyXYYbPPQ9q7Lc6XliYCcQShplYZ3Llcgj8K0C0EDzXCEhjI67f7oOcBRSaJaOHs/EN14dFp4f1uS2urIv8AIlyAoQtnB3Z5w3UEd60rXWrq68Sajpq2qx2zoIJohGFZDEm1OhAAGRj/AGQMY7eaazK4iistZgKxNNummK/vV5ySM9gM46dumM17Xa+JtHs/C2ni3hM+mWqiOC8cCSTyzxhieSVyF46ELxgYqCTktK+Drah41ik1I3C6KlsXmeIMhdzxsVk5wflP/AeK63T/AIdfDGfS9V0TS7qa51ub5bWTUi8X2ZEb5dm1VEhdct6cjitWyvYTGG0DUVunlO6Io+UZB0yvDIw79MfpWdfaxqGpaxA32FIWtkbzDlDJLITwWwACuBgD649KCbHmFj4FvLP4hW3iLxBqZuLWZZYJLrTsxyWzpF+7j6EbmHy8AnDE/KK2vE2jeH7TXIp7O1vVe7+a5eVd8auxVU2lcZ2jO9eO2K9L0rw9Z6XqltrrL5somLtbu6jyA4PzRr8o78LtPHHHWvSLLw1DJZrpFpHBbXE6ktnzMj+LMY/h6d8YxjHoFch8o6lLoEWs3Nkb37JBd25hZdrbtzKeoOAB0KjB4+Ubc8c74eu5Le6siNRtbRcqm6QExqJAVYvjHyr1/CvoPxno1te6XeWko09HSGQzLdL+/HlqQxiI2kMdvBJPuMEV4rfeBRpeiW3iODM+l3MDCeFM+ZEPu554IDY+n+7nAQ1Y2vFFh4d8LatDqvhrWVvI9SMl3H9mIOx4cFVkUKdq7yxXpwPbI801qaV7uBw2WYF5ZAOsjN83A61LbKBLFpmmxKjMuxIudxUn7zZ9Tzk/kBVy/jm0e8+xX6hJ7Xll4PBUY+YZHTkEetYyCSOcSGa7cW9nG8jQE8jjc689O2D0PSu08QadDp12tpCWkXbHIo243O4IyvfB/IHjjiqlhJDYwm7gtJY2JZpZM7QEcHZgH1B44GMVTmGBbxXMrJ5KFvMbjYmfl/DPIPSpI5TtE1Y2sV54dlZ7i3lhKljgRCYjkAdAQMDt7jitHxPZadJoOm3mjeV9nsoAk7EsZN9xt+TYQPunpz7Vw6LLPocFxp0ZJsbmYXjKu7AfhHJ9AOBnvVS2u7j+z54vtR8q52NIrAEblPy8f4UFGvpUWmyMt3qJCgxLGN33JHyVO4DHI4OPT2FVvLZJ1hAHyKx9wDkL+GDxXKX6sySeUzbmU7CmeOPT/wCt0Fblhpd7pukrHdszX9zHtxnftHG3LD1GAPQVmA2GOZogYOnmbQw7HIr6b8GaToU2nt4smhBa/wD9YrrvjiSAbeBjruxzjjpXyh4sE2l6bZSF2/0aUNIFx8wPfA/IetfVnhS+s7zwM66dudrNUCxxcYnPO7GOMk59+uK3oomI+XWNC0TT7vWtOtlknWLdLtyF+U9Nh7c9h7V0X/Eu1vS7W+t54mWRDcgwfvYZAgzjn5Vbn04/CvGrrXNSWO8bUNPkQ3ZktmuX+QOyJtZDEB8uFDe2R7HHG+GrvVtOsjpnh1jPbyj9/NOj+TaKSGIJ4UdDjPXJHQ4rdysbHvF/8N/A3ihrfWdQE0McZKIwkaFw+0EhtnXp/PiurtPCXh3RrCC00uNZoWi2eZOd8nmk4JPQAc/3RXn2l+PdK1y4h0jxFD/Z7yL5kdzHJvhZzwfYKfrgcV6loz6LIYLIzwXH2aSdSFYfPn7m3BPXj8sDpTQHNTLe6cPsUls0kUA2nZ8okjyDg+gOO3OKsTXNufstvpluIjOEC7lDMAxwVTOQWXpiuitnkv7e5M2+VI4mh8tgBIQp4ZsnrtxxknOetRWlnZa2im2vP7Nn0uTcxKrJsi7MqkYwO+Qcce2GBi6/p9y96NNskex0gA/absYDz4H+rTvt/hJA/wADwfjTRdSNhAPDoS0jsWSeWIq2HQE4DFfnIK/Mfbjiuy8QXHjDwnawardXEGs2RbDYhVcJJyGDdDzgEbRxXAeIPjLBbSR+HNUt/smo6lGgiu0cJCsTEgIQmW3A4HQLg0AdT4b1GxnvDDLNBBGkayxmI/LMTgZJHLY7qa6G11JEvrk3VzELJXjZ9pyEORgrx7dK+WdO1xNG177BdmB7eWQKM8bWY5+T8xzXr3jkg2cdzCsconkjM21twjVRnHy1mB7h4+8JnXUOvygLZTW0YR0+ch2+6cDjaeDmvBjp8kERhFpBceXx97aeK3PDet6trs+pIk01nGY44ZLa1lwpgbBJiTjL/LyDjg9SOKtPdaTr++z8O2Nykunr5Nw91GsThTnYw2EqxODndzxWgHOTaBNc2pnEUNmZIGYRSM0h+Q44IAHpgZqG3vUngW01r9/Hpdu8VtiPyjJJIQoOHBGUVcZxx157+/6PoVlDpe/StQvwLdAJI3RZ13DJwDgbR2wBivK7m3v9U1bU9S125jNhbFdkcODJzgKg+XCkj7xzkEfkAY9nrEFtcaeuoP8AbLhjtiJxttjwdyg85HAzntxzVnWLyK7vVFyplaUhI1H3fxA4x64qTXtCXVHlk0dG+1iD7REiYMI8peFBONuf4qy7DSfGHieHShpCRI0cTT3ty2CbbkgcE91BwO/tigCtHda9Fez6Y+oAacIjbS28iB0RCo5UEjt3PbI+nF/FbxLPb+FP+EYimhN1qNwhmlRtjCGADYNowMH8u1erf8Ihoa2X9s69qrOtwfKWKE7Xnmj464DAD2AHTPasLVPCunrYjWtMs7OWeEonmEmZlVeADu+UMPUAZqLAeaeBdIsvC0Z8Q3Enna3cxiC33pkRxD78mOuXX5R+gweL+kaf4r1Hx2dfsEkGk28xl8y9LkkbBnZHgN1JI7BRjPTPu9rci5bTdLmsYxc/Zl824KrsjHY4GDzjGOKlj0+Oyvo9JjmuPKnmZf3Iw3y/eHTJHPbgd+lEUTylCXw54cTSbvwxaulg85OptqQVWjaZ8bnG4ZPYepAPTvwkPg+702zifRZDcWSusoldTbkk9ZBGxOVbOSeM444wK9mWw02LXbYzwb7fT1WVlfoMfdAB464wK8esfEOpPJ4h8aa9buJ7nV54YYhIAgtLfCRxADhUjAIzj5uM5FUkHKbYuLzXZ9Osk8t4FuY3uWJ2yNbowMkbDluSOMe1YOuXC6p4mvGnC7Z5x9jnKlfK28IcnBAAUHjHzfhXRX8dlFcW+pWV2s8cwUSGJ/mymAPTAzjAxxj1FVJPGuk6ZqcMniCN7eFk8mOeICQ+YSCCV+8Fz3AP9Qw5TxP4qaTremaijTsLh54Qu6IHO5BnAA6cH/6wrD8F67BZaxex3eEheyW2M7pkRyBuuOuOenT2xX0N4qgfSlk1a+d4W+1ABSuZdg7H+7xgcevcYr5t8X6NqJ1WXUtLhjigvSJbeOACFIiqgEjGMbhg571DQmrE/idf+EN1k6jYRrvu2/1bglflAMqYzjazEdPqM1p/EyLTbfw5Dplvbxo897C/2kBV/dorS7OMcZXoTgYHcU250y48SaPp2o6r+/aBRyuQSyALl/xAzj1rL+I8nmeGbK43Z330ifPw2EtZyM9OhGT0pxEefaFb/wBo+DtIjJT95Lcxkc/eEznt2K969ytZbtNOFjNKJmtlIBjQR/THbb0UDAxXE+BvBN1d/DXQfFlpNGsKm6doB88q7JSnA+pyRn7uCK7WGeedWhQBgVOQg2kY/D1rCu7AXJNQNyI2hRoRwr7uWBHQZPvVtIUmDPcK+5OhyOC3GQB/nismaIxRARqFjyN2fvEn29v6V0IgW2YtHuLOuUXPb/6xrzqoFe1iF0HNySoVs8YwVFaGlbEmkgky0TARqVAwD1/Kq5RlgSMgBgoyB1HoPb6UWiIsspZSiEDP90dvqaxA1Iri2muoFvYmEXnxeZg/M0SsNyjoeVBGMiqurXNpc6pcXWmWzWtpKy+VFJgkbVAPC52A8kDJ9uMAVDHOY1VUOEYMG9RjFULh/PnWDP8AFknOMfhQA90dEIGFaQ4Oeo//AFVsXYSN1EbALsUO2MFiPSqUq/MuBwrDIPYH60oH8Jxty2OOlAF7S/stwWnusIqYwqnnHb2wKtSyPEyyQ4VpBxnsOx9s1QaK3ZDNEqhWUbgvQEeg7YrRimkZBlkGMlT1O30PbAoAvXP+i2qzTIFVisSgHHJ5IJHQY69KyLrTryfV7doti2MY+Z0+YY9Nucg9/T+VaN5HPf2SWMfMSTiZuTuJ2FcA9AMHnirWoa8trpA0m2tG+0Fo0ilYrhVDbnK9SzNjYMDgHP8ADhqjG4HLXUXkahKEjaSXkCRRhduBg7ehNUrYsfM2vhhL3OM4x6cfpXZJp+qyW73UgRREigoVLEsy8AYydueuMYGT0FcfHGyNHAFVfMP8J75qJxsSxbyRbaCe4k6bSvI3HJx19icdvamRefeTWHlYLXMccKKp6tMcLjoOc1a1NWkiZFUEnqHUc+2OmOCK3/C1tDDruhm/IOzUIZpWU9wSy4x2Dbfb8KmPxJFI7Sezh01v7PiOIbS3Frv4Klv4wR0LdMj17dMWdUdhoF3GykbLfGWHJ3YH5j07Vd1GNZ9TuJWYILeaR9it8obdywx33A549McVkag+dG1FmP3oB9MlgK9iMLRR0PZF7SY2S8jeMAKsEO0beC+zA59vT/CvLvD09xa/BzwmunHE7TXquVUEk+e7DqCO+fwHavYNO0u0m03Vb7+0BFPpVqWuogu4RxNC21gO7ZXJHpgY5FfMPgnX4oPDmhWuoXjxRJZvsgjBba/nNyVwQd4bjI/LivPx2IjGPIjMl8QXF7JqNs+rXXnPEysyzbd0v3SVzj7vQY6Dp0AxX1XW9TuYhbXjRq0zhyIgFIDcLGcAZAA7859QK5zx5LqlrqsWtRWytYyusEafehVN25dysSQXGPmOOOmOg8/1Ce/1HU476aMfvLiFIyjMmDwAACTg5GfTqe+K82nTvFMlnsXxF1SNfE1zp10m5oViTI+86GLd1z8zEnGzA6cE9K8fu7qeBDZQyuJHj8lVkwo2t94DnhQO34Cu5+Ikrr481W8Efz280axJ/e2xLk47dTjHesaCKG5Meoy+XeP5edowJI9oOCin5DyVyGB244rUkRLYahaxw30i/aFxGjSrtBYcdhuIA4AOMfpT9N0SC2dodplMOJpF43TP1CgZxg4/yTU+lWcUVudbu45s3F39kh2IW2sQSqhRyTgHCjk46dDWRrOr6r4b1SbR9WijWadRIZU+YiJ+mzIB3Lg5DDI9K0MzqPCGqxWOqzjWoVgt8t5jLlRHOxH3yM8YyBnucZx06Xwi1tf+IFFs6PLLA011HKRsaIkIwRSPmCj5tp/hHrXjHh7xh4aW6ks7iG/ayldF+1W8e8vt+8uOcg+w/h4z0r2Wz8f/AAdsLh4dMuoy97cRK3nxSRsoUjadswDIBgDCts6fLWNSL0sWmfOvjbT57u9vJHADW97MJEb75bOcrtP3Dz82AD2qbSZVmntUku5W/d4VYG2uuBlty+hIG3sdvGBXqHxRSzl8VWiaE8atfROZpYwMF14X5Bz8wB9Oa4Dw5qz+E7oT2Vql1aOQdQmKg/Z1ZgN8ZXB/drkuB8uCcjHTvov3EmMvanokGpae0s8pWIfcTOcBsEBs5yTxj04rjNRheztXs5HVxg4iA+6M8HI6kgcgY+mK9B8XXWm3/mr4fvI5rZdly9xGflAkIMagDONx+9yMMDkZFeXW0rXVySu7958uf4SejlR24remgLKso+x3K+UrhV8ouOm3oMDj5TgCt208S31vfC/EYY8QvFgcGP0YcLkHtjFZd/HutU8iIBorhdu7gjcvvz2/McU6KOOa+TTZpBH5zfNyNiZ9ztB3dhlewyKuwEF95N3etPLGtsL5vM8tQFjAfoOwXuTx15Oelb+lX2n6BHNcXkjSahp5n3WcbhXkjXa28kL8iBSe3I6Co/Hfgy60DT4vEMrQyx3lysAiH70ptXO5ymFwFGSM8ED8OHuYL6z1R0kniLSoHnnHdmyVAzyABjHQdqXKTJ2JdQ16G41W7k0+L7PpUv3rXzQcdcZ28fe6LzjgV1nhvVNR8KTR65bsYVliAkdBgMNu1R/d4KjIx+FcHpml2H23ZJJ5cJjZjIRtj2c7Tg/4jjgY4rqNet9WSC0gmJnRIzFkfKh2DDFcEFu2DjBHscVnVirWZET6Cvtd/wCEjttIkvYI3uruFZlZ12Hd024UE/IDw4OCOQMUzw74w0kajZ2mpoVS63mGQ7P3cicf6sDleec5ORxxXlD6utz4Y+z2PmQ3Kxi3afP3YARlIz/Duz2445I7ZHhzSdVl1BbzRLRrq4tcMhdQdr2/I+9kN0AKgc+1efLDxNEz6C8bXGoeG0t9SjtU2Xgl+d2yqyRqBlOQD8pb+E+4rhb6bTIotLbTv9OnusS3JdiHZ5CFwMBTnO7BwB0x2A6fVNb1rxHAkviO5trq7uCD9hS2zFauQMIrbyNsijL7ed2OSBmuR0ybWNZ1X7VLBGsUEfkWsMQ2jfk4LBiWzjucAccCuGwztNEt9Ttr+S7vPMSRJS0KPghDIBkj7w4AC/Lxg8Yq1b6tcT2eo2jJGbqOCSWeU7I98a5OG4PBzj0A7Hvp3Fjax+HrG00+/i/tlC7XcbKSzwyZcMu5hkpjbgctntyDwFhqdxYLc+XbsFvG+zyXbkLIBn5kCjcOTkZ6DHHYAQHHrZTQadeQJ9nNz5Rkt5ARgTHnDbs8JjAzxgA47V9LeL9asLTw/wCH73wxcSzwxaJY3t/b75AUnb5JzK2NrEsMlTjuw4Irwa9hX7DLYwhWLh9m4DaCMfe/unbgjPGD+Xumn6ToU/gixv7TUY7e+fS/sgtp1AWTh4yc9W9h7Hrxiqrsk7HsZZ8UiCPXNGvbb+1Bd/vbq08voV6j5WHHJ3AnHAXIX3HnviSz1w6e90unyi0W3Ia4d1U/NwvyHBORgMMHjtxXZ+F4P+EWsLPStVureWW0gdw6qWWFe/LFM4BAPp2xTfGGv22q2aaehAsWhJvZN5HkvNlMI2NpZc5Xr6dK76L1PSq7Hztb3e0Rq9uJ0iAG5uNgc4EefRT0z1Htiud+KDW5bQunmiK8EnPQ4UBPQYYN6VoRWbadu0sXH2mzgk+ziV4wkghA4AxkDHBPfI54Fct4uHNncZWYCSWJm4BSNVATnvuXnPbkdK9elGx51TY9A+FkZa8ScBQF8uJ1zj3BH0r770e5kktY0tOJEUJlBkR7RgsF/vV+fvwsmY3DQ7TnAYqvU56dMc1906LOsFgiqxjbO4qflbpxXFjt0duBX7sbqlpLZXDw3mbmyu4g8ilRIrSNwV24PykfUH0rzfSvg14wtbd/GnwthkvtOaSRZNFnYAHH/PLJ+6McbuNuOc4Fej3l3IQgaTIyrPhsgANnkduBxXsPw+v5F+HMlvC4lfT/ALT5sQcCRWQgjCejbgc8AevTPPz8sTqaPmzwd8a9G8PalPoXi21n0yWKVYWhnjCGBR8pzhTkJnIB4IPX0+pr7TbW+wzMLq3uVV42XkNEwwGGBjGD+H618/alpXhT4g6XEviSyaSRYHjF1G6i6i3HCOW/jP8AvD+lTeFNb174T2uneGPG16moaDIgFrq1t9+xycBbhDnanuMr6kc4mUY7xA9J1LQv7LjimiPlAyGOGN+Sc8c8d1P4Z61FPc288aoZjPtHJAxhB26c4r02M6ZeWaeWkdyZC8kcow6sQoAkXBOMjHTj+nk2tadGb9vsTPFGhPmAIQm4dQvt25wOOOMVkAtrbLvIkDTMxxsUf5/McVHqGmXVi6XN1EUZ/uPFjKbBgdei4PIPBqtY3LJNHNcYPlsy4GAN3bg9jn6CptVvZtQh/cltsKFSpG7nOOo7Dt2qZAfJ/wC0x4jvmt18EDSktotQkjvPtG4sWZeQEyAoOeG7D8q+bvhg4t/iBpFzwpt5C43NgblcjGcenX619P8A7R+JPADS3DrJLb6vAlu6EfJuVtyqQM/wjdjgECvlnwdbO+uzLZRedLJBcRbRglRuBUqOuSeK9LAx5aKR5+I+I6D4v25HxK1yRRGsVysdyuQFGFj2AnG3r3r1f4L3Nzd6OsPARW83Z69BgfQfpXm3xotjZ+KdLAQxu/h20Lq4+cHJDAjruAyK9O/ZmtzqMEyZDfZ4nIUdsY/9CHStq/8ACM6Wk0fV+nX0Cwi2ljfYoCkrwueMhqxdb1SG4X7PbxD5OEfbtHsoXAAx2/Suhi+zRFYJ1fzZSqBQNoDcbST6ep6j0rmdVtfmUaVFIyy7iynrCV7ZP5cnj1rwJHsHN+W6qjBkYDkYHTb1+lalpfvZbbmVwkQYRqSpCSdcke3bNUEtgdnmBWVTkE8ct2au5P2KLQEtZnWVVOMHON6luw9jj8BXE6tioxucGZkubmTUNrGKLcd0bA7GbG0HPUNjb04/Kvzv11SmpXSqmYUvLjauw8Lu+VSTx+Hpiv0gvY/7P06aAnMUsUi3UmOTLJkDb6mM9q/OzVPMmu7gDMUKXRPlrjYyoQp5HJyR/kDj3cp1TZ5mP0SR0mj339m6U4SYxvcRi0eMfc8p024788Dv2968ynG19ijO3AwM9uw/D/Ct+eSwQBg3U9cEcY46gdjXPGZfPxH93opb/wCvXuU0cBNdbmUNjPyhc9/lqFQhb5uflq1cf6lkA+bzAQBwSPYVVV128jnkDHHWtQHKOFKlWA5I6HH8qsEr1B6cN6e1RKFYDnd7Z6U/cMlgf97sKAQjAryo4PTHGc06UZUu/wAuNoAbt9MUmCvJXk8fn04prBMZI7/dzj86BopTnBX1yBz1OfQVv253bSCc5H1+gFc+w3MiMP4h9RXTphYtyoAR0PTGB3qJF0PiLW4swZx83II9iOp/SlLAr8vGPmU44IHBxSofn3dTjtggenHpViO23odhHGc45Bz2+n0rmZ6AixYjyApJ5X3A/Icf0qQKSFLYU54I4x/IflUqxSKo+XacAKeM57DnoOgp32S6LBgu3AGB0H4en9KxuaDdzqhRWIUcAZ/zgVKl9PglnD7MKFAxzSLa3J24jCemTg1ZWCNE24QkE9+31rK5oLLdT2wHnINz4CqPQ+3rUbXqsd3CqDg4H8/8alNpBK8TO+Co9eg/lVeSzWNMo4dTk+ox69hTiBIJ95DqEGOu3hsAdPz/AApBduOdhAzgY7nH6Y/Ks/GWGM5HTjp+FLypOSV7DPoO2aoDYjuJG2bXxkY49OgOP0qN7nMyRswwSmT0PWqUbSCPO3JY5XJ5H4elTsyr5McieWGeMdhg54NZgfTfg+1VYUV0x5MIX3GB+XSuwG7zl2jAzz7DH+elc34Qw3m7DjEeeeeuP8murQYkwcZZcemfT2rx6nxM76UbRKv/AC2yF9cduBUxJXbsOF7gf4ViW01ybg7k2qv3ccCtMyN5iEDJVc44rnNTnviYRB4UklY9Cdq9zkYA/KvjSOzMFv8AalkO1oi5QdFzztA/z0r66+ME0sXhBeAcAbwOOevH4A18jW8pmSS3TkMnAAxyDxx9MV7uUr3TxsxepiAtsZeMjjHTr6VGBtPQ9eF6cU+UbAYwc5AOQOB7U0Bdz+aflG35h09xXvI+dY+AO8qLDkPuUBTjA+nqOwHFdktzfwqsclptVerjBJ9+a5zSY421DySMDKsv06kcdv0rvBvyzAg8HC+tcOLdmj2cujeJnpqaoP8Aj0mPqUK/px2pzatYui7opY+eA38vap2MkRDyZUY+bj5Qe3So1ukLElCMdTgZx6gVxHpFafULEs8sUgZ+CFIIH9KZ9st+ZJGHBx5h6Y/z0q+tzGQS8KSEtxnHI7dvw+lU3js5DjyAARgru4wPf/PFADdOmhi8xgwwhZhn+LHof8KtsNwVAmPlZi23ay+mPf1qi1tbMyxGPcB0AYrjjj04A+lRi0tYwsYD4zzyQPbnj8KAHqpXasv3ic5xyP8A6w7CnwJGJdki5AVsDjPP9KYYWSLbDI2Nw+Vuf+Ag00wXzbU+1oQSSCUwwI9PatDMjACN84L5/iPOB65+lWmwo+/v3LtUE9M9BVQ298u7iNj2bt/9an+c54kt1ztypDDG32xQAgTe6RYO0feGRgYxjt+gxinTzGRVhQbUDZ3HGDs/hHrTcsRtMZCBug9h3I4qNWRmHnjCDAI2/pxQBJIDglcbD0wM59/oM0scIjyZWTdx8pHygZ9fftTopYnO1GEZzy+3aML7dOlOSNHiCIRwwB6jAz1we5oAR13YjBZhnnGCPbj/AAqRYYRGW8zbuUE5yfYfXFSm2dVK/LmTj5eOPQev0qyytuEgyOeqjdjse38qzNDP3BMq0u3BwSfn7Yxn/P8ASriR5AywLDnBI49hx/8AWpxWFgxJVsnPp/8Aq47D8Kk2rt3YP+zx/IcH9aVikRsrD965Vgx5x1A9iPSmEdAOCG3f5xVgBQWDcHC9B90H2PamlYmDEHaCMHjPbOcj+dQUV2JY5AQAtwSOcf0pCQQeVAx2GARx0+n0qWQAOoBb+HBKg4IABP06VAzlShbLYOCBheB3+npWhmPZonRQ0e4cc528Drkj0qukxRi+4Dc4JKnHbFTgF5m2fKRgH+X5Cmu4BIC4CgYOcduh9DQAGZ2JJcKc7cjnpwOOfSoW8x2/eZH3QcYGfbGetMMqbQANoxghf8B/hT41imw0rkRpg5U9Cf5AYoAje3lcKXUgBg3IHPbaPT/61QNI/wA+3d0PCgdQRjp+XFRTu1w5RnkYBuFI42j1/AVKAuDgZbdj5B0wOg+tAEMsayYMuCFOTjG5cYICn19q7bwb8Q9a8GXim8d7zTN/lvGx/eRqRwUPt6enA7VxB3cIuSCTtx2Cmo5Puor424J5zxuIxnsOP0pOKas0L0PuTRtY0fxDpsepWU4uIpB/DgAMOCCAOD7EcVeG+0cLwy8EkjoPT2r4e8O+Ita8H3327R2VocgtE4/dPjp8uc8dOMexr6+8GeN9I8cWJlsX+z3sQXz7NiCy9sjgbkz3+leTiMG1rA6qVZLSR0nySJlRlSMAA5JK8D9KYyIpywLRjjjggdBj1xTnhkjbekJ4JIboAB+XGKbEyfeydvKY9O/5dq847xsQTdDJG58uP5sZGcdx6dPerNxGksWyJMupYjnO3OMgY/L8hWM+lzR3O+3lKog3bcZHPRVycfnitSC4kiCCMAKXztzxs6cjsKAOa1LwhFqkTtDGkkpG5oyOG9eB/TrXzf4m8HXOnyXV5YQ4iiTfJAW+ZNv3iB3x19q+ybZkkaOW2Xaw9OfUHnGDms7VPD1vrEiyIwhvAjDIAw3bGAO461vRrSpPyMKlFS2Phex1OWIlQFwME4OD045JwOa3f7YhZ0idWMhG7K4OF59OOgr0Xxp8OpI7mV7FPs13GQzQkfu5gRwV7c+tePrHJbT+VMvlyRgjZwrDPbPoK9aFWM1eJxuDjozqftOnlowU2+Yc5bjr3/8ArCrcVnaOPMSFn3AqQDkfh/kVyJ8yVNg4Kc8nlVH+e1XPtEsalhK0e3HzZxgnsPbH+cVYjqP7KjZN3lvGAw3cYG0dMY/oKik02PeBGMZXjB4OORXMrquqnc1ndHzF+URsoJxgdBnpUTeINVhuTb3SfMAARwDtx17gfhUqk2B00mmMMurHPXhcYxweP0rJkTDDe6kYGSPu8fyIxUov2K/OMHGdq9+34AdKUXMY+8M5PUdP/r9qoCkCAVDL5oGVUj1HT26VEk0UDbZATlsey5H8x0zV4iB3LxjaVyCPuj2zjjHpzStFsQM2DtGTnr7Yx39TQBS3q6KdpUEHB6YOPb24p63OG4OFZgRg9yPp05x+FONvIpKeYVLc8jrj+WM4pjQ2kAEksh24Gxc9Py/OtDMznkj83zCD87nb/dYn29zirTIxBUuqo2AcDg/jQRFHzxiP73ljPPt9OKarodp+7830/wA/hWgAbSQYUr1+UFTs6Y/nj6cU4W12V/0cFFU5Y5yAR/Uen6VPFOQnJC7eRj/P4VF9qlQeVE6xojb9y889Np7flj6UCKn2LUVyZPlwudvB+btxjHTgelaC2t4m8RtsHDDc2cE9h2/X8KgWS43MxJ2txzjGPTgCraXMktm7k5frgDGSOhA9D/kYoFyhJaagq5fym7g9HHT/ADis+5hvvP8AN2qyArgDt6gjvxzxXS2w+0xI8nAOQwzjnH+eP6VlzebayMrhTEWxnO7jbxjtQJoxvLuiFEkcZGd4K5GPXj2PtnpT/J3Au1uyE/fKnqR/UY7DirDpnbJG+ONrgjgf4Yxg/hTUnmQ4G/5flyFwMnpx7njAGKOcXIVplCqxdfuZ/wBYOu7jAz2+lVZCmw/e80EZVj8rD6elaam7ARmYHzWVfmXp6e304pqLGeJRkL8uWwE6Y2t3wO1HOHIzFJAZSBhyBlSAT1x3qZI2ZMKOFOBjjH8q0y8S58uCLjj5QTkj0/KoIVjjwEjw64ypGCDj+uKOcORma37sKxjZdpJAAxn1HH6ZpjDeRwAUHTGR7D5eR+Far2xkhVgShLBDyOnbgfrikNgpXG3aeTlj0Hfpyfx6UBY7vwt8R/7EsIrS98P6VqqJKXeYFYZyM8bnwQSuOCQeMAUXPizwpqMrPNpKWpactFHtDeWi5wQVwFIwOgGfpXn39moRvEytnPI+U/L0BP8AU+lS/YJS4IkZs53gdQOmB654/EVVyfZrc2tWvtCJK6bAQW2NFvj2rjuCWJK89Ovp0xjGuZ7G6gcwRiGWNjgJwZF7E8enPWnGzkdiglTC/KAQS+1f7o9arCGU4XcvzLkBfQdAV46+1SXawyNZVXICjf8AKFzywHYd/U81PHEGG6L5QCQPYjjP48f0qaKzumKvboreYoG4MMgY98BT7frUclvd28oWWIpHjaMMBz7hc9/0oEOS2wRsACjuCT09KNio3AwH+9zkdOPcZqJncDJGCeB3HOOSOw9MUsrKytIAUG0jkAA7P/1d6AJkIQjKnIA2qOAajlwc7AfmJbafcH8OnYdqqpcbEGZUwF4DDp+HXn2B+lF1cW8kDPDt+QMSpOd2VI/rQI/Tb9m+2gH7Pmi3V7lVhlvJ1ljyZEPnNyAO/B49BmqkYZST0IRNgAwCCeQf8/St34CAw/APQ5xEQq6dcOSOASZpF9MAnOB7VyMdxAsaAYfagG0/yX8vrXJjJXRnhviZqMYwXO0APjH/AOrtxTkAiOeMDjAGeapxXG4b2ckg44GB/nFX4vnGDlskc8cD19sVxHolqB/Lwq9F5YAdz/UdKtwY8xcnOXGf6D+p9hWer7Rwu9c4PI28HrWhp3MsO7cdr7jtHJ2g/wAwPpTQH5//ABwuDP8AFPU9oBdYFV2zyWC43A9sjtXmG2VWCON2/aD8wHI64HoK7D4xXYl+KGvSwfOnm7RjgEIoH5cce1cZBJEwDL1zjaPTHBx/D1H5V79KH7tHlVKiU2iY/PibGzfjcSOfQAHpg1OuflRG24GTjA47DP8AUCq2drKuMFsA7jnPoRUsZIlMM+cp8wOBj5fb3p2HzDs+YQjZcjgYXGRj9MUOVXhsd+D6HjHsPpU3lrgEA4OTzzgj070zYBtRWJ3L0xn8sdM0jMaWCjG5RjjBGeOmTj9KjC5IQDncQM8AjH5cVIQSCw5+6pGABgjHH4Uiq6MwGBsx8vQ4xxj29aAI9pJLLwu4gqeuAMcn739KiKI4VWwS3TjB6d8AirewMwE3CqMnPPPswPb3qEht4b73PRhu/wA+2KAK+Itnkt8gI+XHQH/I/wD1VMGLhdoyCCp6foOmKlDOpwDsB+YZXOB6YHFNI25TcpJGCBx16fhQAJkHzAQGX7uDuBYfXoKYPLCHyQx+fJwOAfTJHPbp29qfjaAxbDgADcuVyO+RwP8A9VIMMBInAQ49FUj1HbPfGPzoAjxvHzZxxu4x1PrxinbFz5R6t6ZwQD3OaDs+YsyKxA3HOMke1BjyDsVctzgdhQA0DKrEQoHOeQSB6Hgj0/OpV5Ijh2xgcMB6j16kVGN8mQdiOAcFDnAXop455x2xVnakmFYHBUbexOP4R/nvQZkKll3dihGQ3GFxgHApxO1cDnB45A+bGB/hTzkZk6OAA23J3D1+n+FI5t1QStxtOc46npWgDAXwdrYLAEDqeOo9OntTEZUAaJcDJ9yEPt/9apGBXa+N3BK7fu47HvgUwefn5YwcYwF6DHv7/SgBm2Nm2DaQMcL1IJ6Z7Y9PSpXTAwSGAypGOV7fhTVWc+WUQoAuQFXOFA6+v4DtS7JgP9SWQjOB8uc9MD37igzP/9f9GPm6Dp6DrTfmGAhGG7Y5WpMdj09BTsEEZA6812GY1SQTz1GD9KkXIUhenH4Ee1M5Xnpzke1KM449R75oAkHGV4Hbj+X0pwbGX7Dg0xQ2V4x7fSpF6++eP8KDMmOAdhIOOmOnP8qfyAMjIP8AdPp/hTUI5DDp1z/SpkPBU/dHPv8AhjpxQA7kcMMdRjFSBSOMgr94dqZ8igZyoU/zqQKy8bdvHP8A9agCJV+X5BnHOD3z796ASBhccew4+lT7SGG0fw45GM1EI1XCkMVIIx6Y70AMUfw7gW7DGOPTPfFBz1U4PTPepsD/AFbEZZd2Bj7vqKhcZHAOTwR6f1/pQBEd5O7HOcAkdBTBxjB3BD6c596H8x8ZI+bHBHp6Y7Y4pF2kcFTjBx6Z/wA4oAcAeSMcHGCOB/n2p44HX+IkewqIDpkZyOpOBt7Afz5qb5VxnAzigBwGGBHXHT0FKAO56HoKMY3EnJJwfoKdgkZHCr93NACALj178U7LMOMfT0NGO44z6U8DjczYHHQ0AKg4wGz2xjHHpTzgfIeCSNo6gjPWkHOAq9enbmpUyAFwoAHPHrQAmNp7YHbvSAdeO9P24AGPT2+90FIFPrt+tAAAMc8AevTJp68fKPlUdjxz04xTcDuPp6cVOjjdu/iBBxj1HagCXIyQTyCOMUnA49f6elN+ZcDjAxx0oUkEgeudveg0JAV5PXGMAdOelJhcD5efQ88eg9KVT0Gev9KTcPTHAPHegA5BGPlGOnpT+O3t+VNxycHAQAn1FNOduB1wDgdhQBJ9OmPyxS8DHGF6Z7bvSkLYOMdeQKbyOvHPH+FAEgJB645p2MAJ9R7VH6DgfXinc4GevH6VmA7H8J6ZHHfilb5mLEqAecAdv8+lH+eKO/8AXt+FACHqR02jBzxyfTHpTu2McHqOwo4wT2yCeOn/AOunL1Hp0I9c0AIBj8KkK+i9TilAA6dcA47DHrTwqkZKEDPBzwfb1HFADVQjaMbeoxn8MVOEIIXGO3HqO1NQcg5QDjl/5j8qkTGPvY+bsPXnJH0oAYBt+QYOPSnf5/z/AEpCuQMDC7iR04HoPbim9wMY2/QCgAzxgEEHp6+1PB+Xk8cjgf5+lMDYJ+6SBjpTgRtwpHbP9KAE3cjy/lx2H59KFJBJ9MnpyB3Hv/KlPI4x9AOp9SPagK27I+9n+lADgmfRgCQdpyDgDHNSAE5DNkenTn1BHT8KSNQi4RRk/d4wOOOccVJ/u9uh9sdKBWE2g7uvTt2qXjgDHpx/KmD0GB9OKcOMZ55xz3oGNIxxjH16e2KPnyc8ngdOtSY29OT/AJ4ppHOFG7IGMdB/ntQA3gdPlJHX8emKdvA5J5JAyB2x1pvLEDdjcvy8fNj/AD0pm4ths53DnjHT2oAtFsdvoKj80cHPAx/9aq0sxXg4O7AA/wA+lU2ldgckYVtvA7H/AD09qALTzjJXqueSAOPp0qo+W+9jOAMcAYpMjAHKjG0gUoJfGepOD/gPpQAzk+2On+FAUfwjtnHqP8fanZQ53cHoPwpDjjgkg8Y9aAAA9+fpzQec/lUmByVA5xjgdD9P/rVFQAoLhOOP7vHQ0Ek88Kp9O9IeByenb+VBweFGMfkKAAjP0xSjCABcHbz7H2oJyDuwMtx+FOGM5x6UASqilMFcsByffsP8atIFT/V4A4+nFNiAQbf7opOF+n6YoAtKDjJx/IVOMEADINVEchMNnjGD/KpGkO3PQrggnpn6UATZLcDH/wCr0pScqQuMflioC6suVPyHPt0p4J6AdOxHGe9AEwbsT2zVNyHHzDj+QqQsckrx7fT/AA9KjPzMueB6Y49iBQBAFX7oGB0yvX/9VQtgjIHHT05/r/KnucHgfXb1IHt2/ComZug+9649KAIWCjJKk9sdBxULDGc8DtnnFSt5nR8564Ht7VGflwc9fwrMCPGBhT2yMnsaacJgE4z+YH09Knw2ckE54OPaozGVUMBj+lAEeeTyMDg8flT1zjHp2x/OosDPXnv7U8Eds+/PXFAFxJABhiQR6elNdwVbAA2qR9KrhwOB8uKXOM45Aw3HrQA47BgoCo9/51ERuAHv2HAxUnBOOKTLDuMevr/9YUAR9BR2HFKf8+lMPX/OK0AmEz7dpII9D2qF2ySS3U8H+lM3jAB+6vfFNdwe+R2A7UGZEzYPPQYHpVZgSfx6dhUhwSf59h6VGRhSD3/D8aAE46jv2+npTgehxn0poJHXGAc/nTvQA9qDQcMBcHj+XFOw7jKjj3PH5VHx1/Q0oA24Ax7/AEoMxMBSM59eOlN5VQOOM8H3p+MZBwecZ+lA46/rQBKgySgIJxkADk5q7HzF8ikY4b/63riqaZ69OOwqfaAVJOAQMnOMY6H/ADxQaEyOigt7469/YdhUUj8tt6YAHpn3FM8xlUe3J96ru4LEFumNv4/yoAex25bpjocf096TOPlGBjt71D5ile3XjnPPpQzdgM4x+lAEpJGRjjrVZ2U+nOMDFKx6c+9RkkYHTNAEJ6cd6YfTvwB+FP4BH93PJAqPOAR0x7UGYvP4dh9f6Uo5yepH8J5z/wDW9qjJPHYAZzj0oGeuenPHH+cUGiJTgLkBsdOcY/Kl4LDHPQGjcC/Bx0waZuxnpnPGeBQA0jg5zlck8fpmqZAI2t046cVZJxgL0FQnONozjpigCP3I6GlyAcflTT0w2PX8R0xSrluMEcdutACHvtUE0zcFIx3pc5QE8fTtimPkhj1X+Z9BQBBgbRgk89BUL5B9Nozx2qw3zZ6jIFMIHOcYbp9KAKJAI+U846//AFqbsbAIwMdPSrwQBQQu1xxgelQFWOMcc9B0oAolF2nI4/u9+fYUmFBz/DgAD6dqsFV6tk845PQ0wrg5A9ufaghFZ9hjwQflxwOvtWe4A5Pfn6VfkwPnJI21UbaSp5PsetAioxBwRgZG30qsVx0+nHP5VZOfl6dO35VBgZUY47CgBAPQe30pdvU9+30pVJHCnkd/T2pNoxzzkYGPbrQAzGQOvQUgHHrmlz/dPQZ49vSl9AOOMjjigBvYkYP+e1QuOMgfpxUrMcHBAyMdh+VVmIODjI747UAQtgkjIbp0GKTnvj8BxT+OO9NHfGAO1ADW6EUd/TP6U/r0xg9aYoXI7AUALtXO38/wqwp+Xbg8Dj/PpUYH3cjNSg9fb/P5UAOPcDtg/hTRg47/AEo7H8ME9vrQenoPpQA1x8qkAcjnHFQEYPrnj3zU+em3JPTA9qgJAOFzkjd9BQBBIckjGecenSoJFO7jnjjHpVhgFx6Y7VC5x0xyOntQBWYfLUR/Xj8qsHt0xVc/yoAYcdKjzzn2NPP/ANaoj0P0oAU+h/8Ar038P/1Up7e1N+nNAC+h9elO7elMHpSjj8OKAHcdj0qMg8jrjpUnYUhHHT+lAEeOSvQ8Zpw9BRgfQU4AdvwoAUD0p4HFJjsBx6U/vxWYB/Skx2xTscUGgBmOKXvz6U7Hb2pP/wBVACdB09OlJRj/ACKOlACU9c4FN70ooAd2o7/him5o7D8qAH8Gn1CpwakFADxThwOlIOgpx6CgBKWin4oNBe1FFJkCgBaUkkew7UlSUAOXKjpnC5p/GOag/hp4Ynrz9aAHnjj9aYfTtUh6Y/So+lZgRmgdaD1oHWtAHCimin1mAtJTsUnagBRyeBzTv1xTfr09O1O6d+v5YHSgBMf4/h2pwH86T+lP6celAC98U4Dt/SmqO9TKKAHAYxUnvUftUg5wKADnv/kU76fhSAHqoHHFPA4A/wA4oAKKOKKAHD0/SnqQD/SmIP0qQDHFAE3Tv1ozjj8qM+33RzRj36cj2xQA7PA/SkzjAFMzyBmkyARQA8MefelGSfpTAowcUo9+D6UASbsVJvX+I4H6/hVYsBUe44A7dfzoAugjIX5ePyqxH1A6k9PSs5WzgcDrgYrRgViB0yBnFAFyM7clTjjHTnFMkb5SGHb8c04JtH04FROeOmfagABAyw4I/wA/lx+FaEI3H5fr+FZm0Y5/yOtadscfePUdAOv+FAFkfL6cc/WgOc4Hr0ph46D6CgY9wB0oAuhjhf6U8kNw3t0/pTIwSQTwMcY9qdwo29cdcdOKAEC4AAqePtz36Gq4bGKni5Pr6+1AFyJQRxx/SrC8AcY46VBHj0z6VNwOP8ig0JB347UoJHp7UwZHQ0oXnt06CgCdSW5xz6VOg24x+tVlGeQDjpViMfhQBZQ7eB93t6ivE/2j/gfD8b/CMeoaFBAPGOgpuspHG1buHHzQS7RuOQPkIOVPtxXtSjJq9DKYJA6HDDoRxQB/P9bacLC6m0LxdZSWGr2Ej21zAyqsiyJ2IOSCRz/dxypK4rV/4RGWdvMspMROoKx/ffbgZ+X7v4dK/XT49fs4eFvjzAus6e8WheMrZQseoINqXca/8sbhQDuB5KnqG9iwr8wvGfwl+Kvwf1ExeKNHvbe3gBCXFqrXFo2OS+8fdUjk7gOe2KAM3w7aXlpcte6UqTSWxWXymgzll4B4IIAHPHsOlb8vi/Uk1Nb24s4IJoSuIzuRGAxxjPoO1c3pHxH1LR4HmNsdQinIdDCgYcdRjqB2Ppip28eWWvbibWLczBWhuIsuW6AZ4A5/IflQVE9K1DxHDeul9HZxyrNB5JRGG5snPP8ADgYxXneg67oeuWLXOjaol0qMVkVARJE44+ZByPbjBGOxrtdLu4WAhuYbaOBACCq8humQP88VxsHwT8AWN7PrOi3t1ZahdO0pa2k/dgvk4VcHA5PAo06jK62sV5N88iiRWOQ52O30X2rRMNnDFHBe7ZWR2y5ADL1K9c8j17VXXwZq6yeXK63W3mNnQhn9AT/Sll0HxC7GeXTm8uNSZPLdSAOnPzfLjrn2/J2J5Ryy28Zf7MC6lM7JeG7Y5xyBj8uKwbyG/ePzBAksMh/1kB3HC9+DgY9uKsJdQywzwblBePDGQc4HH6Vkyx6jZTpd2kskKRqo8p+YiQRzzxggdcfl2Qi/qOiW+s2klrdQsrtEBluMqcFW/QYrzbQdT8S/DS5ntZLF9W0Cfc1xaEA7WIK70ODtGMBs8Ec4zX0JpOtTXUMkOuWqCRoztlQjy2CeuOmO1cH4iW1m0q8a3l8nzEMP7v5lVuhGPcZx+HTipaJaI/CWv+CGWfWvAapPA0oF1HKWSeP6LJt4HIXqPwya9ClbStXnNtZGNrqNzGTjyw7vwvIHzdD0r5r0rRbPwVr1tqmg6j5BEYL7vmjePPKMmSGzjIBwQenQV3+raR4Z8cWEGpafdppOqWQaWSHzHRFhB+ZlI29VwQeCBgHpUkm7q1jLea5BpMBbzZ/Ofyg2xEngDDkH7oPO7HX6Vrt/b1heQy+KfPsrtHVbbUoi01nLu/gduWQ545PIBPQVy+v3OjaF4dsnECXt1doEjcNtVGQjzCxJYqFHcjrjvXCzfEPxzorLZaJfwwWQY+Wk8S3DnPJ3OTuP09MYoA9dXxleQat5Pj3w5YXNrG4WS8t13ph8YYbt+cbhkA/QV454z1h7vxfe6NA8cWmJIUt7ey+W3TCqFAVMgAgZb3zmsKfxx4msZxevewlpOGt0hUQLzk7V6D34raT4lx64YYr2wtLNiixXDBAY5AP4sDBU+gH4Y6UCaPP9J1W803xl/aESzSQ7DCBHkEfL2PAPI5Hp+VX9c1O61TzDfLunMYRp/wCNgDgZ9cDgV9QJ8KYNW0c3ejv5VpqNuwhkL7vs8y/eY7cn5sEFR2yRXgs3hS9h1Z9M8xb23sv3cs8XyAkAkEAnJUngY7dh0rGSEzq/hxov/CUy6lputTObOz0xHRQdo85nVIwePx/Doad4i+E+i69Ei3XiWaLUFCRPJ9lVrcgYHIDZAUDOM8nHfmsY6bc22h3f2eO/kl1GMBY4NyogH+raTB7V6H8KPGPleAILHUplgGkXu2WZ8tNNC5+Vm3E52kbdmOy/ikSHgrwzp/g/xHrWiXqm40m+t4ijSdQ6Hb8u4kYZmOztxg5xz5JqukrDJfTQMRFA6lBJncpXkqcgfd6cjoK7T4g3tndatdaoYfIngnimjVWJMsYk4MaHHzMAWbPTniud8Xano3iDV5tQ0gXEDXKDMU67TuPfH93GO5H6VcloBzsW+eF4pG2x+UWyOuSQcD/CqkXiW2kuI4LNSWgBZiy4P90YHTj0rurTwpeXGnTy7JBvgMkcmdi5QZK7foOteRaXcWDX6X923kQSZy5TPK9vxrCwHo+j29nrVpdaLqUP2jUFg32g6hiGydx+7wdmAf8AgODitL4eanHaa9BdWxkSBVeG4hbIQRovXAOOMYXjiszTTbya1petaPa3M6zkytAi5B2ghQuASMkMOnTpxXQL4bkS5l1rT7yWX7fc7rqA237uFpW+dHIb5fL5zkZ4rWEbAdN4pGvHTWn0xYtR0+faIbp3RLi1ccK0n8L5z97qRnPvyWkR6vZC+0VGS+t5LZpLmNOAowF/dk5O9hx0qrc/2np+nW+nxLFcW0ZbyLyNl8q7QPvMbgY3BHyPv/hxWBe+KZdL0bULmG2YTX5W2H7zaYgv3xnGWyo6cd+1W2VzFv8AsC/i1E60wiv9NFqJYBIRGqhycxsCGAaLadw6YwODXQTS6houlrqk+pJFcSkG3ltcN83XYydNvYEdOB7V59pV9cm2m8v9/aTFQUUFRJLjgleowf1rt7a0sYpLay1nTo7OK9Vka4U8xygcDA5XnAO7jB7AUJhzHoOg+MPEfiDxTHbS6p/ZEcdqgki2NJ9qfGC2Fzhe7YYgEYHcj1z+z9SsNUfVNPs5r2CW0NrJNs2gKxXk9tpwP5CvjGDSNUuFifR7v/Tre6EavuyojVWGQ3QrnGB0+le+r8Yde0DS4NA1KSaSZyoWSN0JgSP7yMO5+6RjOFq4yGmdlFq32fZoev6Y9hZXzrZOZJSU86f7jKTjv2HQGvnfxlo1poXjm38zdcLYttVnPyFmAPpgBPTsRXR+OfFFn4qsUCC4juVlikugZPlK/dQo2PlPTIwPauOngNrazWlwFfYyvZu/O5XHz4PpwM46cVlWqacqGct4g0yTV9VUIyx7EFy3y/f2t7dOlejQ+LNRn+x6fF9muYY2/eRqhQyIw54zn5cfL6dwRXPRNDKnnSL5bbvI3L1x27dPaobHw5dxT3fiBJ/L+yOfKBH7w+hHpnp64rJSZmj1fVtKufAE58T+G0P2G+tt6RybpBHI2OTk5VucqeR2rrPhBc3mteGJNQ1GVhd3V5JHPIwAJ2H5c/nx+VeIx+ItWvNJuNKjldoxtTcfn4kbleeFJx8oXHevXfhJqF54dsZ01mKS3tgW+zrcoY97SnnA75A644AropzuWmdvquv3Oh20mLl0urlmCRowHmIvQlR046egrMsLnTdPhW8vYbk26osksoXI2TDLSOByQOuOD7V5Z4l8IXdx4+vddl1pIFs2Q2dsys6SO65xndhcdDhea5jXtL+MWi6Td3Os39xMb4lEiVlaLY3QLGuOCOMHGBVDPrWwutFtr+PT/s7zaO1k8qSfe+WQbx+laHhayi03Tf3CeVca2v7uKDDqkZHy7zyAQDyADjv6V5R8NfBt5qfgi2XT9fcawkP2i4S4O2KFfNwVOAcYYjGAP4eg5rat/D174ewNP1O51R3nWaCK3BVI7hWZmJJ48olvmwAKAOY8V+DYpfEVtpWtMkKIo8yVeCITzgcj0xjivQtRs7fSdOfVbdUuLRo1jY4CxbUAAypzxnFZputItNUtV8WCTVNV1e5W2jkdd0YkOAqx9flyyjPrXS6q1t9ka01DTfMsbb5THu8oAJ16jnH4c0Acn/Z+j3GnQ6xqN59hlu2Y22CwHlpwn+yMkFuwpE1r7ZMdURjHHAu2PZhS/HJ5GdrcY6Zr0XTbf4Y6r4ZGlW92GCyMkMNy6LNGC3+rUt2J5POMEDqMVl+NfC2raI0WoWsKHed5P8KKvGwZxn8qqJfKebXEUkMkryTgTXFsIo7Z/wB4yq/VnUYHA3YHXn2xXAz6Y0OmpYXl608Mkr4+YxiQHAC7R9xR14ziunuhdXVy80EscFwqOwmkXCR7V54/uquRzn8elYNjJZXnhv8AtrTn827vVaFriUlVIBAchDwoBHHGf5VRB0EejpoGjNpk9qsLKP3TKOGOeqvjrgc/4Vf1Hw1plvqGmyXFubprURSRFQVkE+N3mZHyvtIzgjC5/LnLnxFqOg+Aru6F3Fqc9mw8z7WTJ1cBepLEDIwv0xVX4W+KPEXj+PV5tSaGXUYZ8okX7tFh2bdsQGdp3L78E0Ad6msQDVrqfVVkaKKEIsYUMysxGXJH3uBnj29Aa8yk1rR9QtjYS5SzNytpbttC3G4kiNc85PRc+h65zn12HQhBCUuYJHdkKzPnGwZ4RVzyox/wLr7V8rfEvwzq/h/7P/ZPmtbWc/2mFkByG4IbrlsHpg8Y/GgDD8Ya7rHhnzNFtWQRrOcZVN+0ndkDsP7oNO+LVuth4A0RI8hXubp8Mcv+8t5AD9OW/DHaqkul2mpaxbtey7ri4dZJYyuf4c9e4/Gsv4peJJdd8NMs4WP+z5FtIgMH5Q2Ocd9mV/D3qEcyKngHxBcWlrpmmoG2xcAjhVG9n2kd85/DNew2cMyzTxR7fNVjNgHG6I8lfzNeGeCG3alo8J+V7pniAHGCzE5wOPxr6R8XtY2msv8A2Syf6RAglVF2r5o++3+znqQuRn3JrDErRM0TMkRM1s5UFfJIJU9t3H047Vdu7pmCNaq5jgj5k6fKeABVPT5btjJH5O5ZImUN93djsB0/LtVyUztYJHZEeXJtFxJjdwmQdoP17c8CvNeozSit2lVwiMBGgkJyPlB55/l+FRMvljzkLKCMgeh64+n8sVOtzIkEv2VBiVfKfPcE/wCfpWJe3cybfsqJsXI5/h7Zb0rMDsrMaD/YOqy6ijvqWLdbFctsQb8yYxwPlH8WewGOa4bSHhur6dY5UZY2XkjAkznARew4H0rYnmL6YYv4inVD0H09q5LwuoF3M8YRWiGzCg5+bp+WD6UAdtLukHm8gbAueOT+dU14miLA4UgbeOc8ZHvV2UFLLftGc4C+/TPWqKJ5c6AKGKqCc9FPrQZlxl8qcW5ZSi/vHIHH0x6VYDQiNpJTmEHcEDeh4Uj+lVoEAjaT5nYZLEd/YemKtxswliZMM7kbcDqP6YoNDoNCQB10678yCd8u2RgBMbgSOu75cdeOSfaW4EEd2FVVLQSMxbjHP3c8feA6Acd6kWZ2f7TqRWQt0K/dAUdh3+mO1cfKT9pcSNvHOSRtPHtWgG3HrEa3ryI7yOx8uM4JRY29RkFuQMDOM/QVze1Yb9nXaZRIqj0DZwcDtzWvbYL5Qll+/sQZbPGAPpVB97XoLFV2ElxxuAA6sB059aia0uKwk/8ArZADn5mHy/wn37VpaHKIdXsr54wWtpkdWB2ZMZ3DnkfpXOmQieXzT8xHy99/uDx/KrOkXAgYTHPyEEYGTwMfSsOYg7rVPEX22eYwBowr7pf4FIH3iAB6n0z+dQeMrhYPBV5cW10YVlhjWUDa7SCZgmwADJcdk475BxWBpdlc6pcMsUscAClnaZgqqvqfoOTxwKwvGNtYDTor3Tpw1rDcosUrffYsQHkCkY+8o29xV1MXNRaNFPoc7qPivUodPj1LTGi0/R7aGOBrTzGM0zRqVXzjgZJAxgZwvY9a8U8Pa29zqMFte3lza6dAYxPJaKqywor5/dhRucr1HBwOcE8V6VaeJtNu5L3Sre0e7lRpDa9t07AlpGXptXOVJHYDrjHjlvc+IvsSTwKUxBthKnH3SMnn5dy/06da5qcbx94HqfW3iHw7pxvIfsjPfGd3lMQc+TCm0iMsuPlfBIAPP3vWvCdK0a6uPH62uoBLqLT7jyxGx8tGlc7YyAOwYqcegxxWdp0U9n4Dknnui13rc32fBl8yQwQyHLHLcj+D2D8fersvhzFaSa7p+ntMz3MMsZmR4t2UjfIkSTBwAQAdzLywAFWo8ugB4+066uPEGq39vGVE14Iss2csMAbcnqewGBXP2eg3l3Olt9klZ5PkBWQL2JznIwO/9MVN44eax8US3+tuZ7Frud7WLcZFWLfudQvGCu4Y9cccCuT0vxEdW8RrdXsstjFCWMItn2iPC4Ad12sOygg5zgdxhgeq+Dkn0fWNT8O6hrp0/T9KeOeGaODz5HeZQJc5V9kUbAknaANwJxXn/j3w/wD2rqp1t9Xu76zUCOVpQqPHnpuSPDIJMfLj19MCvdPhh4M8O+J768u9Sv4Y7SGFnuI3mYTXEcu5WaTIwsefv4G7ngCvJtfk8O6BfahDpV0Gs4pTHEo3SNHGhIB3MFzxnb1PbtWiMzyK7vrnStUJtHe1W0WIxbAFSMqMqNmMHPXBHr26dN4l8U6v458NR6L4iisHmWWJ7bUGRY2VWDj58DaAfVdpHXHSqFlZafLZvfXCiVIC+3LbwpHf0Pr3HI6Vm+G7uwtNTlm8RQpPZRxBTDMmYUV3Cg9MqRxgr24PHFbKzGjb0Xw1o2j61LeW8kSpFCWAjfKj6bs5IUcYcDNV9P1i/W7n8mFJIbwtCpuFCq0rq248A/Jjg5BXHVT0rfnu9Ot5n1PS49MlS5dktYNPGwBRw0siDHkgKoBHXdXM33kwXceJhiQrGyhwPmz97yxlRjg+mDiqSsPmPOIbe80eb7NqREVqi7XVXyCBnbtG4h+TgEjp6cgWdPv40iWVHxP5m7DAZC45O3kf57Vuy2trc3VzfSyxXM0JAgRm4Ow9TjBOc5GMAc4OKxNS8rzA8LJJO33tinA5zx64+vauzmuiXqa7ytLa3ojyQ6Izc8/Id2B6jHNVIbiORzM+2f8AcvgEcKB0pdOnD3ttFJgKpdD/AHS5XpjsT2qNI1ZhEzKgYc84Iye/pmgDMnF3YaMtxiGSG7kDSDH7uN1wVwuQS5xzgYwBnIrGHlz2u4TckEhTgjIwce3IFdBcX0ELPChYoj4CBQVYgjcxXptwOOwFaWt29lrxS4tLEpes+HdwUBSNduThtpxxj5AT03cYoA2fDXw21zxBo8F3ar5TT3I+0yffP2VQOgP8WfugfTPp3XiHSLzTtESLVUhEIZYrdVZtwjXHGCMAqcbfm+UEg9RXnvh3xRr/AIR8uTT7rzIyrQLFNzDs65KgLgqeh/AYFaviHxFrmuQ2OqalDBG5Q7BbIdkilsEueQGGB1wADxzkDnqc17MCHTrTzL5YZx5katuaNeF6Hbxkcbun6jtXqtn4mXQdOutN0yFbbU9YkitracjbDAGOHJYI21QDz8vA5FUPCvgyQyWus3c0dvY3yy/Zwo3SF422KmCO5UscZ44yvBrktWja4v7lYrgEofL2qCu3YPmHI+VFwQPpXJUkuhoeuadolx4eWK4uZkungjChUXJbaCplVx/DxkA9jtODV3RZdGmWa+vJFa4cl44+FdHJIGDkAMAF6+3tUdtdRzaNHcErFGLUzv8AKQo+farNjPLbTgDn865jSYbjSZX1S7V4LeaB1TAUh9uDsBPCNgZGeuMV5/UDGW9ukvppn/1obdJ82FJwMKV7AD26/QVLpN5HqUlxpMrqb2FDMqkgpIjcBxjlShB+XIP0ri/FeoyalZ3E6Wq2IEnmny3LeaRkLkfwYBOfU9hgVzHgyH+0tchZN8hbahYFi7duBxnHHFd0KEXFyfQD0OWDVdKe7voEW4RJPMkjbHzjOArKcHbt7joexxXtvhCwh8V+GdLmuUSEai/2fy0JUQyeaQAW6c7lcAjbjJAyK8l8TrLplzJpt8jG6hKQsE+7GvGD/u479D0r134G7f8AhAZY3Cu9pqUqgk79qFAy9yOOAO2MfhFO1j08t/i/I0viD4A0qPWf+EbF1eXN7p9lGGuMhPMLgMh2KSMDcM/nmuHspVs4U0vXoldLhGjnBxgEE4IycA4J5OOnQV1FyZVnnPzPuXErg/vHEeQGYnLMcHnn0AqfTPEGj694ce1Nh5t3MQsMZUIuN20YYZwAOGJwDwK6Ie7qezJX0PBb7whq6W91LFAGigPm/Ic/J03BTtOPcA8V5T4iMZ05LhZwP3+8x4zmPywAevQZ/H2r6Z8WXkvgzUECNJPbyKVEQHznj5t3Z2THUnaAeOSRXz/4itprrRLq5kCJJcSxtwgTCSPtChB0wMgADnFehTkcFeFkdh8DUmTXgryBC/kOjlc4VT1K9epHH1r9DNRvNJu/DEgtLVBOuZXmCZb5WYFi2M84PH0A6V+f3wMWObV7eTOzNoi7v7oQc/pX3vo1zarZCS0k2+agVAzcA8nDYBGSeuOnbFc+NjeZvhNIHEwX1nNIY0QHecE4GCuf511OmpJYwtaRMQtyp8xyPmZWBXaORxg9Oop1ta+H4L9vtAlZ2Y+ZtUAI/U7sH8OMjI61qpNY3Ll7P5s/L8/8O31FcZ2HMXmlRaSIpIZArFPK2nqEUHC4GBg+hz0HrWXLdPeDz7hI2lRDCkkiY/dv1UgdR654xXUXMMcMqzzgSLlgQv3Bj/63AFZl5BEqnam3HKZ7H6f0oA4+wOu+E5pZ/B9yHt5/mfSrvD2hBOG8oDYYG/3RjoCCMV6joHxUtfEmNPhhaKeyjC3FtIFE0bDClBk4kT/aVeg7dK88vIbqZXMeAEYeXHtG4twOD2OOuCK4G/u9OsNQvHuLOSaSQrMksC+TPEyYUssgz90fMMgLk4OOAdIwTA+gbp7WSeNrkpGGBVlA2g4+6wHt/P8ATL1GD7RbC1LjDPxt4+ToCoGMgDrjrXkOsa7f+CdOGq6mG1DSSYIllJCXULy8hZFGQwHTcvGR710umeMPDt1DDJHNHi8zJHukUFgMZ2njoeMdRT9iQpo+UfjwiWM9hpwdvIWdpIVwVB5C/N0Kn29vSuZ+BsMo8fW020FXjnD7Pfnn6dPxFaf7QOs/2r4ss9PCEfYln3MxyzFtrD8sce1d/wDsyaXC8l5fzxMDEY7eGSPjdv8AXPYdfwHpXd8FI4Z+9VVjhv2iUEPjO1O5gU0n5Q3bDkY/Wu1/ZolezkuBEBFJJ5yMQOoTaVHPpzXGftIvO3xCeB/LDW+mLHnbgj5mxt9OP0NegfswQxEXzOMCJn4+ZiAmOcY9/TtU1P8Ad7h/zEn0/HaajqbZspR5hQK3OG+Xn2/nUGtR3NnbpaNjeByVOCUI+7yOenrWsml61A+7TocIqb8nClmIKnaT1G05wcdPzr3tnMjx/bkCzSR+ZH/CpI7Y6DB7f0rwavZHrHF/ZZIrghiqjlVIH3kGOFHQOPfFawLYmZF3Kn7wEryMgdPr+FZDzSPdfvsBi4ZQrbShPXK+9bFnKH3iPGzf5jk/cCqOfxFeNU+I2RjaxcHUbUq4ZAwjaPnhMbgQOPTjoOlfnJqUn+tfaUzI5cA8viTHy/3cE/4V+jviK8WLQL7WZgVhtrOQrgY+Y7k688jIIx6fSvzQ1J82W8MAXJHl/wAR+bHX0r6vJ/4Z4+ZfZLl5pN02nxX5jdLa4fykI5UsNpwDwOAR+R9DjD2AOyqcsDhgB0IP/wBbtX03N4V+3fArT7sZF4uo282ZPu4I8sgD0ORXzTfqLe9leJdio2zAPAPRh+HSvYoz5rnC4tWJ7snYTkZQDjHfHWs/gqB/n61Zvf8AUhFxzgdecCq3XAVeFH3fXPStxFyP5RvccEZyAMc0RrnKgBs8gHqKaAFi2qDz3449hipgDwSM+w/zzQBCyqDs56ZHOf8A9VLkNzxx0yO3pgcUYXczOnGAuB+VSPlVG1TkjHB9O1AomaSxnRc4bOCMdOK7NDsiA24ESAdfUVx0YjM8ZXjJXb26dvxrsIoXZMquxSRwvI6VjVN8N8TJjHGR5bEA4BBAwfb9O35dqvfY2cKBIA46dsY6/SnwRbdohXptAL8tjtt7AjtxVoowwojKE/7O3OP6fh9K4mz0UrFU70YiLeUU4ODzt/GpAbhjt+fucHv9OcUjf3xu5K8nuvfFO5OQG285x6j86RqVz5zbv37DadpX0/Ko0ikLEfLlSM5Gfpx2FTlVBEfAJOfTPsAf/rYpNilgC397j0I7H/OKAG/ZvNVo+AF469Pr04qBYnVcHGZAPX8vbjFTxRO0f3tqEnAB/IZ/Cogjr12gbgp3cjd+n19KLAOMUjcnJG3+Ecn8cUiwTI3y/NtXge5/LpTdn8Ks28f3T0Pfj2pYZJoisJ6seQW9evftQZloLICBIrjb0OB7U6MFrm2X7xMyMQfYHH0zT1uwR+8QkAYyBgY9P5VLaSxy6taFV2/vY1cuMEkdABWczQ+lvCjfupBgEBP1rqYJP3nPGEwe2BXIeGPkhkwerFTjv6VvldmAfl/hOa8Op8TPRpfAhkcgCq7HaXJ5Xjbj2+nSpBK27I5A/unr/wDqFVQBuUsATg/5/CrNtFzghQG4zjGPaszZHE/Fp1m8M7GUkhVjxn7rYyPz6fjXzBp2pS6VHHd2oUeZwWI3bfw7/pX0b8Xpki8OfZmYFmX7q8EYxggfU18zXjIlkw74x19fugD+dfQ5VG0Dwsx+Iyb1xczXU/3hJKZAT6k1GwLN0wynHHTaRwKjbOzj+E/MaeCGbZ95f4sdcdj+Fe2fOmvooZLouQUGzC9NpA7/AE9PauptpSmPMZOmwbT0HvXM6EYzM3kqOFCcjJBOcnAPH0NdaY7neqrhh9FUf57V5mK+M+gy7+GWPNXyCocPt6jqP5dvyrMCblzKeCPw/wA/hVx4nYeSxxg9s/r6/SoSvG2MgbWBIHY9M49PauY7BmFPrub+73H0PbFMdA+Aw6t82P4Qvbj2/wDrU8tMsoURlVyPm+XLDtn0xQmyZOgw2QO2Pf8A+tQA7bA+FjUAZ/h6g/T+YFQt5hjMe1eQc5yR8p6CpSRvGcgKenTn/P5UN5bLk7hgEHHX/P8AkUARlVmlyU6DpjH1OKiwChxkcc+y9Off0qb91DIGj+XHGOuVI+9T9sBj2sMgfNgcHk/wj/PFNOw7EaRSKCYgFK9uvH4/nUgW44HmBh0+UA57/wD1uKmHkqc/NxyM4PB4PB9e1SgRcgZKjgemfYDmo5gsRLEWCkjAxwfftmnbXJysTEv8pH+7/wCgn0pQEY9Avp6Y78dqMLgKpHz8hTxSuPlIpNxPlToMAdSMYGP6/gBUWyA7sx8PjPvt689KubpTtTe2G7Y6DpzVQxwqheQeYRwAM7d4JAPt9OlWTYj8nTNq7kfIIXj5evf2qc2tso2GSQY6AHaf88U3zGHMh+cbQT0b8cdPwpRhCYowzBlPJbjP0/8A1VmaWF+x2uRtnkTJ6kBvT5ce3bFNa1vEQmK83ED7pxwO5yfpUipwHAK5IG48598U4M6kOMNg/kv/ANbtxQBAkepQsjFo2jH8LHOV6dh0qvLJcrITJbrvbBXDbhlf6e1WNkjALJjaMKu339OfpTjCxXCNx97aQCR27U0Zmf8AaSGAMRVgeAvHJ7++OlM+2Q87opU4HGzgfnx7irzwTt91s4+VTj+916dKGaVW++fTkjn8Pb+VWBT8+3dsFGQ9jt2/SkaVMDbmP09SCMZ9PXB9Kt7pT98KdvoMFR3x/wDrqEqxUL5XH3iD939efSgCqETeIhghV3Ag5wT3qaLzAhIIRRjlechqTyraQsGG3aeCAQD7ZqQadp+5ynmLxnbk8AdhigCg+PNCyruxuGcc8YwQe4/z0xTvOPkSHoDtTevHPrx6Vb/s2yK4W7ZRx8p5x/8AW46e1KNNjMbJBdIq8Ebh8vHp6D2oApEJtURgsvXB4GOh/WrMQhCZ7RsSVx94AcEjnp0PSk+xyqNvnQko+Nxz04K9fp+VIbO9wf3auOp7fp7dvagCR4bd0WaOMbpW+Zg2CB0O3/61RRre6VcwalprvBcL0fOOPTjge1SYm8tU8gmOMAAjkH/az+gpivLGv3WA/hLYwM+vv24GaAPpnwL8T7PXEj0fxG8dnfKFVZpCBFOxGOTwATjIycHoO1eoahaHJZg7uAchfmyByPu9McY/CvhCXyH4P3hwpBxsIxyPx7e1eweC/ixJplsdC8SOhtpceTcx/KyeocdhgY+ledisHze9A6aNfl0lsfQcNxLjZcjexONpwAf/ANWOf5VWLKr4T+LBK/d59vbHQUEQzRpdREvHKFeOZDlXGOen/wCqsyR2RCseAckgEckDv+Hb6V5kqbjozsU09jTjuAh+Vd7DHyljwPwxXTCVVPmRIV81OMnH+JFcKZvnRmIxjGcfN7V0ltLLIjW+77nzRtnBB79OTxU8o+Ys699ku7CFr2FvMjjKOw+UjHTb9TXgPirwrBewi7kHlyIGMMw4df8AfH0r26e1uLyVElnUQxgqfb1z64rnJL+GONrNB9ptFJyPlJkUfex3rag+U56iufJuy60+WW3ueicg7cLgZGBj61ZRcoz+YvHz5X29a9I1vStO1K8njjRzbJMSqoerBNxTGPvLyuenHSvK7zTL6zPKiRJYcrtySgB6YA4PSvUhUUkc1rDzEyPGqPsK87iMtu6fkc1TltZ5LkXbSkyHDHjaQoHTj04pYroyorJnL8BQd2FHQ8dM1aeZscoXUY25O3b24P6V0amRZMcsflhiHdhtJVflC+u2plikgcxkFtoyNnQ59uw/TNVoZVQbl3gY6HsV9fbt+H0q5LPIipIF3qcD069h78VFi0yJZPK5LBdxKk9gf/rdzVaaWZEIiHO1u2FBU4JPbtippPNRDJlADxuwMEsR6fp2/KklAUnhH2qDhOh9fl9R1H+cNITZWh23CyxXExWV8hlJA6YwO2Me1U1G5QHGDlfYHPBPsMelSsqjDOCuG3NuOTx6+5/IU2QJETvBLAFQcnnIG3jpwOmPrVEkmYsL5pw2QAA2cn27Af4e1KsxSNo1YqAeSF5IPoP1qvu3MY+copwB1OcccfX+E0jIVxlsHaDuf+An6f4fyrQCf+ENIgTexHBJC8ccdCT6ilDRxylmU8MhxjIGOP8APFV3XHOML02g85xkjntmmk44Q8KD1yBnj1znk5xQBd+2AjfDEdisV4bHA6fKOnHFS27lS6iVtyDc/OD7DvgVmY8tfMOScADZjrx149fSkfYnOzB46ZDYPT/9fTtQTzG5DqDW5ZWJKxjgbvmJJ5PsOeBVxtRgJAkjimMgCcYDA/y6dx39KyoxiBoyoRAMdMgHIGPf2+lRAxRD5W75RW6g+g9uKBpllVCgsA/XHlhemB1x3OBTjeLMSHUKxxwME5Hp2H9KzlaTe0hZlY5IIJ5x1wDxjtj2pXHG1owu7oOyj1Hp2qWhmil3A4RXBBL85HAyOBUyzQ7tv7uPacsAP7vT2z61RWON3ZWZVBOSvQpj692qSOFBIwRT/rBwe3HX8akCaWZUTzXIAUcKPlx6f/W6Yqib0gjagQcH7wOB16+/b6VZESpz8vU9T68bee2B3FSeTb/fMQ3CPGSPTpgjpQaFQXMYfKYKnB6dsnH059qljlbko2SpJLdD6cj2/WpTFGBhACzOFBAx2GTx2qT7NGcBRg7QF/u9enHpQKxDvwjMyhmXhcjjkenbjnmkVuP3iI7KBjsoHOMD9Kl8l1J/1gb+L0OR2x9P0prRtCqsPuJkjnIbPTp0oCxB5vmY+UE5BLEZwV6cDtjtSPlsFYkjWVgvzDDk+v09P/1VaEiw4VQwwOcHYp7Hn8elOO0Oz5O4BTwwBIz1weMfpjtWhkxyhIWG2PEYXZ8wyPxHWqswREVlVE5x0zgHjr9PwxUbSAOrAhNpyQM4Ptn/ACKduI+YDCtkMRzgdsY6j8OBQSQsoWZh5XTBXZjj1xx6dqkh2wyhmdlw33N2c56fh7GmvOv3LbhzuyMc4/HpwP8A9VRgu4zswpHsBtx0GD1b8BQBqS3NuMK0P3iEPb6YFYWpRxLaznGxQGxzwWHr3/8A1Y71qRR2xPDnaGDHgjbweo/lWLqMduIZUhQjehcZ5xgevrx+VBMtj9Sfh5aiH9nzwkVMiqNJhdlztQ+Y7feHQjPQVzJEcr7kH3h8q5+VFHAzXoWmWUlt8DvD9tGu+eDQ7YLg9NzJxj3GdvGOtcHCkTuBMh+QBeP4vqR6cY7VxYrYnDfEJGTF86A5XC9R+X09KmWRNhWReAxAwO3cfQVIIYyCoixngDPOPX8qUB02jaQB/Dx26GuQ7Bt1JGtuZVXZvbCgDj/9VXtEug91H5pXf97cDtA4xtzWdNCTmXjjnZ2/+tVm0gjSEzyBwy7uAhbJI9QDtx26e9NFJn5sfEVmk8f64XkUmO8eIufl/wBXhc4A6Db0/Cucisr54/tRhn8lB80jxmONSDj744GSCq5xk8Vo+MpVuPFesy793mXTZ44JYHPGM8N/npXrHhr4meEV+HN/4C8WaVqEktysH2S/geM/ZZIOF2/LvQbhk43Z3Ebccn6mmv3cfQ+erytNnijyXUERZH3K2MjZ84APAHrj3p8d7CVzIWSbduwRu3Y+6Tjj24qjtRUXyWkdCSAOjYJ49huFacSo0u/CxsAMjOQB/L2pSiVCZpJdW0nygyIQc/Mucj2+nYYoL20f325HCfKF+X2x/I1ALVBFsBIcE9ckD6AcHjvjpSiJ/ubwSE3HIH5dOwrmOknaSIg7GT7wG04YhgOPwIOc01CWO04Yhju2kkenU/T9Kia2t0cNNtOUDbgOMDouPp6dsU3yrcKG27UCg/KOCV744z/T6YoAk3K6/wAO1Wxuz8px0I9OKGQ7sqM/3SvQDGKbtj/5Z4bHG1hgevpjn0pQgb5Hl8skDHOSuexwOhoAYN5BVvv5BX/9Q9u2M008KWGMcNuXjPt/9birBgRMGOU5BHAX5uffPp/nHFK25SGZgoPPK8cfyz19qAKvzqF5G4qCCDxjPRun/wCrijzFBO7/AFm7PXK8dx06/wBKlO7I8uROeCVGenPTnNRsbhW8xmUkLwG4G0dsdc+lAD5HON6be/B/iHb/APVUbICQpxyg2hQNzbv8KACER/I+Z+MdB/8AW/Km7s4aSB8LkgDlcNwMY4HHbFAFuI78mPEZwEGBnHHT/PSmiNWOP7qFlxyBjp9D1/lSL84UvFJGUACjPHrnHoO1OR4lIHHzYLHt6/l/LpQZi/MNrqSGI+XnjA6Z65/KpEMatv4AT+EdMcDp2pVktW6SrnfwF7j8h/hSxqnnBkdMD+8cZPvgfy4rQCLKyoM4xjb6Zx6dODnj+VIvysQo6Y+VR0A7Dp6c1aCLw7fMu0Y5xz7Y96dJbRtKI42w46AHIIUcD8OaCWxlvcQW5MpQO6R7cN/CG7Z6dfbNCxPJH9p3KQFXcgGFAzjGfp7VAbJ3J/0cmTdhMnjHf2H5YqJbV4EYypLGDw56Ahjg7R07+lBJ/9D9H8dAe1O2HnHBHPSl/i8stgnnGO9LgKCNuDg9OeK7DMZ8oJPTHp2zTcE8cE+36U5chSCwwRgY7Clxjjg4x04xQAu3691/SlU4xuKnb1GAp+n+A9KTDHgtkKQPx/z6U8Acfrz1+tBMhfu/ePTt2/CrCBicbWxjsP0qFfvDrtP04Pb8qsAFxyfYt16egPc8UEkm7kfON/0qVQduT7/N05/wqLJGQeo4/L3qTGef8igCXG3BAKhh35//AFVFknCj1/yMU7oqquMAfN659KTb04zzjn/PFACKcEAH5QMAdef88cUwjGV7D8/zp/P3eo7emP8A61RkjPyn6H36YoArke2Ou7H+e1RhQCMjOAOMccf56Va2c4AP06dPSohkJu52n7oPVvw7YoAY3rjjPA7Aj2p/I46eufU/0oGdmccdMdP/ANVNPQqeB0oAkX5cFht9TTz8uVfucY6g49PwqLj5lf5sEA9+KlUjIOCSCe3T8fp6UAO+YBiO/H0/wxU3Qg7RkD0zTAMcZ+6Tt+lOyM89cduKAJRwOv8AdPTp9KB0OBn6d6aNqjj17+n/ANalYAfL0BHy59B/KgB27kE9f0/yKCM4B6tzjsc9PpQApz0xwP8A61Kue5+nv/ntQAAds5AHrzx2qYZxuCnHTH06GmhQvysMbWz7H0xUgB2cjGfunPf0+lADRjgBeOOvv6U7PXnPGfwHH50u0+vHtgjA9KXbxjgepFBoN46N6fp/SnDccDoMc4wAB/hS5wcZHAx9Ae1Hyng8+3b2FABjI6YAx1pSM+mOnPFGAPudPu59cUcDjp9e9AAxCgqo5Jzz6dKU4+YYz0AppJ59un9acQTkZA3Y29jx2/AUAOB5bP8Aez+Xb8qkXHynpzxx/So1YcnkEDnPQinKw3Y4yfz/AM8VmZkm0kdv5U9R8pbA/wBkZBz+VRgAjkZ+varcY6sPlPbGOn4UGg3aoYnGTtAx6k9TjHpilKKG6beeoHSp+Q2e3uM/l+FMIx9OgoAaMcKxwMD6En37U4bh1GDnGByPypvGCrErxnAGPyp3QdCOB35FAADlcjnPHTsP6Z7Uo67W5459v/re1OC4yAcYXAz146UzG3nqfT1oAjkO35lIznnNMLkfKMFcYPf/APVT25Hyg/n6/wAqb1PTA9B7UAIhY/LjPqeOakVsjO3YcfpUagZwSBk9SduPcU5MY+Ynk9DxmgBRwOnzDp9KsKvGM/5/+tUYXB4545+lTpxwOTkY+lADhkfViNue/rQecHCgKc8e306CkyVO9Ap7DIpqgAAdQOmP/r0APyuQeODgj09Bin4KjnnnGen4YqEvzkBeSA3HehX2cDlgQFXHU96AJi30+g74pm7r19Rg4+lNJHReVzgDr0quWXB5ALD0/L8PSgCQysBlcJz07YHH8qrtcBd2F9Mn6U15GIxlW45wP89qq43E5GRkYx39aAHZJbLH2+gpqgjBUjHHGOaVdwwxBz0HHfsKCMjafQcelACnOCAcdB9KmOM8EYwAD9Peo+hL9yqjGOOKlxhsYxuAHTjP0oAFU7eCNvfHP4e1OUcgdd3X/PtTOBnjocYxjj6U9TxvDBSik8HnJ749qAE6ICwye+04+6eP89KbkexXtSnBJ7BQOvXFIwKn5vlPp7UAN+nbtRj7wHseenFG7gBjnHX6UFRxz8vUjpwKAF2k8D6nI4FTchvx4x6e1MGWyrZAHTsB7VKiMxByOP6UASgEbWGOTjB9P6U45PPv1HT/AD6UDHyhjkZw2fQf4UuNvU5z6dMf0+lACjgZHYVI2MEDrgflTM9l4IFOznBA5x26UGYrHnHA/lSA/OeQT046ZowMe+7p2H/1qAB6cD/PSg0DqORQxxjn/EDtTh6kgDoP8BQNueGB5wT0FAFRgVXZkqRjOO30qsVCj5QB7dquN90nsPz4qtIvlgkjqo5HQCswK5H8OSFOM44qxHC3O0kcfU8dDRtUtg5AwMg8/TmrYUfKBn/P5VoBT2YIjyOu3J9/aq7qQNzgqOnP9KvleOOvbPFRGFd5GM7umazAzmGBjpzjFMzzwMY/pT5PU9uPbiosc89CBWgDhuPAA6jmgHajAcDgn14poIB9KUHgFTg/lmgB+7jtx/kU0y/Lx+7I5O7kCoCcDaBgEj2z9KiZhxuyOcflUtAWfMUj5QQO2aYW6fKR9KrAqSA2AD6j0pA+Vznt/D7VRmP+YdwoHSj6D6/57dKaSGyAev64pwIOOmPbjP1oNBjNxndkcY4qB3K9OmQPw9qnOcZxg9xVd+PfHagzFBY8bRgHv/KpdwPK9c+mahHYHgDpipccbRgHPG3pQAE9cDA4xUka78KTihhyWP4D2/8Ar0AY5HXt9aDQdzyVGO/OPyo29B19z/hTskkZPUY6AcUmD93HfANBmSAkfd/h7VKWVDx0P3fQVAWzk9O+f6CouQMjkkf5FAD3cg54/wDrVSZ+NxwP1p8jsRjGOOvYVETn+HHbjpQaDldR/MYppYE4A5I4GOntUStkYA7cZ4NSjJIHAzxQAbhgY/lSHHBwcLwc04gn5fpTHbaOCPagBhPBHGfTGBULEfl+goyAOp/2u2fpUXQYx+AoMxpPTJp6++BnimY/DtQMDtQaE+cZHbApOpXeM800MDzuA70nXIJIx0Pr+FADf6dMUnA79qTIIwPTPsPwo4A6jnt7UARMMdQSPrTMgbW6Hof6VaK4wO4z2qMqc4PSgCBdoAPUZzx0FKew9+O35UuAmAO/GP8APajk/KSPXAHT0xQA1uuSeV7YphXb07Z5NP4PA4ppPO5RQAzAxgY6fSomQ7+MdgR9Kk79euAPSmn5ucZIPIFAFbB7n/ZHGOarORgnGAB1I6Crrjttxklj2wTVOVmCsO5wPw7UEIquACQQeR+FV5VIcDuVDZ/oBVlBnaCdvPzDHWmMG+VPrgUCMx1ZeWGCBz/9amBBuVcjn5atcN8vAP8AQ0iRKDkfexnHb0oArbeDxx1Hp9KjO0cEc9eOKuMjcDseAQKrEYG3/azQBDtwPUcYP8wKibgH+lStJjJ/l/ntVOR9qZ/AUABPXpkdOOeKhdgSxHTA+n5U0tk+3GO3PtTRk7iD+VAAc5C+uKf0z2xwaQLzzjH+FSbcAUAMwM4wR/u0oBzuHUcfhTyvXJA9qTbneDgY9BQA/A4PpwO1IMdDj2pox1HAxingnleh/pQAmeD3wM0Z9OwHBqPPcKwB9eKjz6c5NADmPHGOP50hYjOcc8e9N3EcZ6elRkkMODQAjHtj2GPaq8hJwcYA6YqwT3yAM/lVZyq7cD5ievsKAIicYOKiI7Y+vpTu2KRhzigCMjgcc9qYevSpjxUR449KAI6aenPFPx+PtTe3oKAExTv5CkGM+/Sl+lABz2H4Umc9OBQccexpgPTJxnsKAJBgn19KX6d6Qdge1O/2elACj0p4HFNA/L2p47e3aswFHHWkA9qdjvSfpigBKO1O7Ck/w7UAN/wpKXoePYU3jB9ueKAFH9aUjrSjpn8aG6fhQBHn/wDVQPSkP8qKAFFTx1Coyamj6UATYxge1H9KWkNAC5pev+e1Rj/P0p9ADmUbeKh649KmLYTHvUQGCPrQaEq+lSUxf50+gBgFPApAMVIKAEx0A7fhSE4GB0HepMdu9RN7UANOBScdBR09qb7GswFFPWohUq0ATY4pvenikoAMf0pegoI7fyooAUCnjbVcn7v1qRSOPrigCanA4qMGnUAO/Sn9sdPwpo/zilHXH/1qAJlxuBAORzSgYH09aZ0qSgBDS+1NPFIOBQBOoyOOtPx/jRBjGfSpe49qAE9PSk6D2p4557AVG2TketAEZbGR61GT0NBH15qM8/h/kUATBsdKkBqEcdafQA7IplFFAD0+8MVsw9cdC2AKyEGOf07ZrWjmTy/vckYwB2/L+VAEzMWwATjrxxUZ4GFxxk5/z6Ub9+CF59PfHak459lHB9f/AK1ABxwMjJ4+gPSrcZxjPHbj+VVeAvB5Iwfw6flU8eM8fl/WgC3uGRxUisVGeP8AZqv93PHanL170AbEeDtXjGB+dQEg5B7Eg+/alQkoueO/9Kb/ALOOnT8aAFXnvVqBWJ5GB2xVMKc4AFaUS8cDnuaALC4B6fSn/THsMcVEBgc9qcDnOOgoNB474ozyD6UwHn6UhwcccDmgCyrDFWY2BH14/wDrVQXoCT71ajbGATxjHTpQBop2x/nFT5GKoqRgVOrZGKALaEg8cH2rZt792i+y3WyaA8GOVQ6kfQ9uOlYSZO3AzVlfpQJo+R/2hP2PtJ8Zibx58GBFomvxRb7rRkUrZagVHLIqf6t2GS21Sd3zAHLA/l9cWWoaXLc6F4g0640/UY5We5gmi8ufAJ+6Gxu5GAV4PY4r+gq3lZGDqdpX7uO1cX8Q/hb8Mvixb+X460eOS7VcJqEGI7hOCAdwHzYzxkUAmfilqHhDVdKVG0i/nGzY8tx5v3FjDEoozgnpjnt74qpZxaxY3KR6hfS3kd9s8hz1G4HggYI5wPT9cfofefsPaZaSiXwf4ylb5tyw6nExRWJH+r2dMDsQfbFTt+w7Je2zPN4stIrtl3YSByEl679wwQd3TAH+AWmfn5et4x0rzJYppY/KwYgyNIrdOnGPbp+lTWXxG1UWwS6jtmu2UxTgDBZRnsDgZ7jjnpkV9i3P7IHxysYjp9hqWlajZovEscgR29truGx75z6Cvm/4gfCbxJ8Mrwr8TdGOmRPtxqUZElkWlAwDMPlU5IHzYyeOvFBR5wbq+vbMtZQ2lyIjlkRgSOufoc9qpWQjUsL2G8jVm/1bcxD06Cq8uhaQkS3XhvWYblXOGW3kDMgxxjBwxH0FYks+q2YaPdK6BtgGCy49u/5YoMy1fXLqJdPur+c2oJVLbZ91AcphugIHvxVvS7aOGMaeksSg/Mp3AmQdeQevqBSfaLG5OyV04GCp4Ofocd+nftXKyaDJbahBNo2yZmkyPMOYgByQQevpx07+wB0kmjR3JeGXyZ7iUbQHQIiY6L8oyMevpXlcEl3BqEujXds01xMyQqFO3I3DAB/Dj8q9guZL+JBJawKZUwSkX7zBHH3RzxWFrOhDWFS+jvJPt7bZA6LsDFPuAD/ZwMehAIqWiWjJ8Q+H/wCzNX+xT2U0bLGHVd26IjHTAyM59/Q4wQaoXGn2ccZmltWQoQBsAwCfboRXrtpban4501oNQvY4dWg3B3ZAvmjcCrER8Dj5TgDGB+PnXi7RfEHhy3kc2zXieYpTySJImK+qcMVyPbg9OKkk5a40mycSHzZLOTlR9oXZkn/9R+tci/hy9likgtWSZmycYOcLyTnoOnAr2SytIdSjsv7daJZZY4y9qJOFfoWVQTnHOBnpU2pwaFoqM0O+UjIKop6D1yMYz+taAYXwy+M+veChD4U1qNnsZJwkMkewNBJLgDeGIDRk4z3A6elb17ol9NLqf2XUQLlZ/wB9FEmFk3sWTafXGMAdvlIFed65YvfXsUljaHfFjed3B4BXnj3q74Xudb0fxHBqSsT5bKkYnA2TAn/Vs2DxnoQcg81lUiJo5y78R+K9CupbC0uJoniYFQw349th+Xk9sYIr3LwBc6drl94l0qWxtryNdOk1CG3nBCJNEFUq2MHALDJGCMcc9MHxvqFjrGp6jrVhH5YWaGC3gmiUkmEBcLsJIwwyOPuhe5OOB1HX9+tw6iYm07UU2rNJE5T5RtBzgZZWX17cdAKxasQd9Y6y3hNrJNejGoXcZH2iJsM8EcyrtRGI+VwgB46N3xTvEfifS9R1lNYmeK2tBcQeZ5q5JjTaHGNpJwONoHIGPQHz8TXN3Pd6rcStN++LO7J8jS9huxgYGOOOMdK7/wAApFJ4pNi9ql4stlKEgkUDc4G/GWyBuAOSR2/CqTA0P+FxeHb7xLNpKwNDpl4vk2t42FUnOwgxEBgjjlenHGAan074beHZdmlR+akkrMFEn3HTccEdMZGCCR0Ix2rkbHUNMkvp7bVLG3s7yKSSW3xhnXdkCL7uRgcDPpgDNXPGl/rF3O3inw5q02miwsYY5LZEzvgLAld3HzDPUDPHHs0gPdzpMXgu1XUtPhQXtq4SOONSqRRfxA/89C2P8OOvJ6vrXk39/wCIZrJbBZ4XSDytmyaXaEHyjrydxb88dK39A+IWm3NvDrs/nXmi3sKxQSADfA8bBJPOU5AwQe5PI6549OtoPCdrLcXdvYW2pfZ/naQSpMlsIwSCqcjnjp1/4CK3SA+dP+Ea/szw/BpF/exvb3On+dsc4Rd48wso65AJyB25wOgxtG8FWN3pAWw23ZimaZsfPHLBjaYyp+65zxuAPHYV7DpIi13WQfEennU0ulZoJJFVvLjIzuaBd2/qoA7ehqslhc2Vpe+E9Ct0tI5A3k3BhaMuC2XLHJwwHyqAMY6ADAENAfNnh7Tnjmn1S1njt7rTJFvIon3eXL5MhwG7gKQOmevbt7R4yuPCXi3wj/wlVr5FvqeroLi7RsDyzAPL27udnK/L3YcnnFZmueFbe5sbxrCGX+0tPMdvdx2I3pcLMBv/AITgA8njK4rzz+yPKuLPS73THhWdFt7UojRJPOpUBpB8ucYyR19/SLAY/h+KJ9StEliYPesIEGdqntknrtI6EDqK66+2aZNd6Ff2q3UssoELwgGfyW4ymBnC7RgH8q0fiVDHYa/A+nRIn9kxIYwgAX5MF1Y/KSE7H1PStK31C1tddh8f3RAspbYoGYfdmTG0BTyM9MYFIDzm7hk8NamY5v3lpfxggMB5igdMr2ZR2xz29Ko3QinNylnIZrXI+zbv4S2CwHAwPT2Fd/4zXw/4ivbK9VUiW+tnuRIudyTjblCf/rdelMtvCV9Y38ejXcKRuYknkOciJXGfn7Aj0+nao9mBxc0lzp9lPpG9fNkMU8LthXjPGcev3eOmOadpmkapfXMlwSxF1IsWEGQOPvbc9gK7b+wU1PXLhW8p4Jdlkj5zjgDeMdPp1zVzSPFmjad4hfwvoSrbXGnXLCS/usSJLsXGFGRgZ6c4471KiBv6R4bfw1rOnxaNbLBbxyrLcXt5FlgVwRsBI5Izjg7T6Yqfxz8RNB8PahFYXoe6m1CXGeHECueG5Bx1/T2pG1fxLf6hdQXbWnm2sccjqRuWSPJ+dDxgD6DsK+S/EmoXGu+MN7tuE10FH+yE6D8D0roSsNH1LpA1LxRfTQ2MG5IlDxF4iw83+EO2OAQDyeOMCu9sr+fUHfT9b+0WN3CV84BMRHZwCExhN2Bzg5x/d4rw3zvEVxMum+Fp3juAVR/LYqrDHy5boBn14FVPHt54v8PWeg3c9/cR6hfzvZzQyN5zusW3LqT2AbjAHB+lMs+lbC2a8mvfEttZT3BlbykMKbjC9uPLcD3PHB649K8w1HX9b8FsdOi1CK+frIgiIl+YfdU54Prz1rtPhcvhuDTNV0qz8Qz2+pXflJBZzsIo2k7Fckb3c/Keg6Z6A1Nq+mWVgFk1NYkuBtRIwMO23jcXGTjA649BQByl54p8Ciyt7vVlu7e9QK0drdpIn2eSP/lqrcAseDwcjjite18YX+qK0vi2yeOG2dUWKZTB5yZ+X5do4GR1yOO1Zni3wrrms28Wq2toNXs0jMf2fALovBZkz1LY/QegrhP+EivrnxToUdraT3kLO63S3wHmJFJ8jghQAFRfmDYIORnFAHsPjnx7p9p4c/se003To/tMeIv7PKvJ9/7/AMorzTxH4wn0qxs2tbSC1ivVKRRo2CjJxIJGwB6AHH8uV1TW9PttC1Ofwur2Ul7deUbxVLxlUY/N8xAHOdoQYHeuR8R6Hq+leF9Gs76WOaa2jknLKS3EjFtpzzwMDpQByMut3dwJLeeMvFyu2En5275f73PevYNLggsdJWNYDGyjMMEmeC3POSAM5ycAADjtXJ+GvBEOqW0V1cP9oba00zWblVXccKm4fxD8CKzPDOiaxb+JftN/b3d5pcHmRkiQzeTLg7QwzkAKDzgLz68VoB7bDY2/hjTBcyWiXVw7m4umONoUD5lCngIFJAx6ZrTm0zR9AKap4XtmhlvysvnRcROrZI+hOcYxwMjivILDXL3xRo93HcMI48PGDFIBIVYbenHy89upHFdR4K8Tad4S0fSPDnjS93ffW1lSFmAkL/L8x5CgMF3YA4BOMk0AaVpeXV4Td6lfTyTecymONgpQgcbV4HQVh6/qFkbS8SSCWWbyiR5425KsOnHHpxXSJph0nxclwWMmmxb59oHzJI4/D2/D8Kw/iVEJdfs7ATKPtFqLiSNCN0aH7qsRwGIGfp7YoA+VrXVrmbxJqGp3L7Rb5jXa3OHTAx9B3wMcVyviQGfwNNeR/dfUHkZW4JWNG3fqV/Kuz8P2CahrU9okLPuO1LdeCx/iJHYA/wCcVi+P7NdI8CwWjg4lOoGPBH7xV2fP8owB8/T244qUcyO08O+G1bw/omo6ZH/p7W0Um9Scq0mdx/Ju/Fd3fzr9tRdnmrGfLVxxucgbvzqh4cma28IadF9sUObK3QRSHMpdY1GSp5x8tT61FDpdhpmsXd0M3NwxXYMKNnOfTP3SvTgn0rlq+9oaROltUur7yLIIY4X37iOCVTqB6c8VRsG8oMVwIYsjy0OTk9/w9ar32r311eQ3Foi2mD9nihjx0OC2RjgMRnHVelbktk9u8+1TsWJd2OVEjDqPb1Hf8K4ZRsMq6dqItt/2htoVRjjGfy4qO1aLU7hbNfnjmk+ZoxwFHTJ6de1ZdgzPZCaTlHLLtGBgZ4x/Sn6RbR6PczTeY/y4OHX7w9AOn41m0Zmjcy+ZcThOUjby1DcAhe9M0m2S2tpcna5csWHO4HoKsFJVVmLKrzZfHXhulSxyGD91HnjBLA4qQLdwGaMefhQnT0/CqpVvNcxHhlwAKrPcO90ilcLI+4dOBj0FWYpoWumBB8pQUA+9uJ9fSg0J7ZkeMQZ34HYd/wDDFSkTKAwJSToxUZwO3A6Co7Rs3bNv8tfu4Yc47/SpUCSzyKqnk4yp+XFNAdRYvZ6jpsQlYi6SQ7Igchhxg9MY/EDGe+K5m9nS21JRcxsqn5dw5IYdvTirVvI6KscTFJIjjGMH6/l+lNuJBdP/AKTIPnbzNsfGNo7+n8/SrAntrmKAyXcgKyKuI41HO5h14x6d/wDCtLVRYw6VHJYRefc3cKGZ048olRxnB5P8Qz6k++FPLJb6Wbq0Zflk2uJcZAI6jPPLYX269queHXY2TPLITJMxgBzxtP3sAd6AMa9iV7ZflG9du04wc+uO/Ax+FQKStuQGyXYBF7c//Wre1tNNumMtlHIMde0e3HBHuT0PQDn65A27Ex8rRjGe4H+ArCqrbEs6/wACzW8v27Qb9CbO8QpPhvLl+VSDhgwxkH/DHNeCeJ9X1OTWdS03T7f7PaR3Zhhh5YQ28OAg8wksx7HJJ9MgAD2jw3INPvJZxgGSPaoc8ZA4zjsa5PxTpMunSRXOkA3DXkqy3SugHmyE7hyMAD5OMAcH6AcdV21CJwHgK2Z9W1vxJqcTWVtY6dOkSHALOwILADkgYIyMAEgZBwDzHiUzRX2naVfGW2tZNDVHAX5w+GZvk9QFwQcnGRjPT0bxJdx2lpdEWquj20jxPn5g82QTwOg689l68BRwXjnTbCB4NDl82afTrZGkkb7mFAKouepAdcbfXGB0BTlcolmtDaQWehWvmNDCjSNFEAzKEGN24dC+N2B0zt54NN+GlzLH8QdDt7e423F1KYJYRyDFsdij56n5enJBAOeBWNpN9I9rNfWJaH7NZmJQz/MRgEHbwy44bceDx+HpfwhRZ/ENprM9sszwRSskzgFonULuJY455BHtwPSuxLQDzy68eeDPFUF7BqltJNe2888Gm5Xbasw+WN2fIUCQqC4IOM4HYVyvw8vJZNR1JbWO0kt73y0drv5fJdC3lbT3PPI+jfw4rrvEthpPifV2TRAltZW0sn2i9z+6nkJB2wJkZViPmKgZI47V1/ws8Az6FcXjanY21w98zR20sibfJQZDS4YE5H935TjjPak0kByupXmnulra2sP2nUJ5xbxAllMwfgMRkAElh9OmMDi/qWk+FrbS0tLpJ7zUIlDZLb+FYBoinTaQDzjIwO+a3pLy9W9nW6gNzFZzg3BgjJ6Zy+VBKoOSCdo246dByWr3TXyxa95mWW48vEADN1wEj6A/1/GsUyLHJ6ilhPHJ/Zsci2kUTeXFgoAjHJ6npxkYz7YxVGLw/qdh4YvfGcTIllvitxBImTMrYTcuThVBcLtB5UnPSvouX4Q2C6tqcVzqNxqFpJGJQkZSJJDzhdwOEJ4CjknBzjFY2pa3c6XYXGk6naWUFhpsKqYZ0DbRgH92oOCcjpngn2pfWP5Szwvwh4UtLq9tobe5FnJe5kdsL5Kxj5gADs+cL2yQOeO9aesWvh/fIYoJ1Y8RSzu5xEo4IGAucYzjIPv3rrerqAF5bKqWscjbS+4KFB5BK9MjHy/Tr22Y5HlQmONLtvMC2gkPIOPvdMbAPYcV0wmB41qken/b5LRLjdDEmFdVwZSwzyBwSvTI4PFRwFI51KISoXaAPpgY9M1oXuoWSalKkCC7CPu823+dQr7toVsAHHHO3GeMcVXiuZLe3kuxZMSFIjaT5V+UAZxknuemegAPp6EWraGZdsrOxa1e6ukkLiUHZ90DHpg5YfUD8axb+2aDUZ7eNv3UmyQSuRukDjccr0B57YHtjp0Hhaz1DxBJ5MUfnbl3naSETnqSfup0ByfTHNaWt+H7mG1XWrmB1jikEEmFzFIRkIA/YYQYIBHI71PtI9QOYMVmi+X5iK6lXYkg8dse3+fat2W5sxp7raRhvMmQCRzzGxyM5PJXHCjp9ay7i2t0vhHwQ3ILLu5B6noMZ7cVJeWSS2crxO0bLL5464+XGBt+4w7+3atAI9QTTFSGKD7sMciS7+voCe1Yqavd3s9rpTTvdWayRpBHIoDqGYIFViNwUKMAdq9L0XwtaweCb7xfrFwqSod1rFLDvE204B25BO5/lB7YPcjHkmnedPqdsljAys08ZiychShyDjAOB156YqOaL2A+w/E9nY6LpEGm6fcNAbDF0ry8pkD+FiAdzHBbZwMkfTzS3t/tkqLK25bqQtKVb7/djkjnnrXb/FN0uNYshACbZhbxbSuPl2sG4PQ9z/OuZgmayzIsbRQooAkkBRG/3TjHHTGenHavHg7q5odX4kt5Jfhxpun2r5u7y+c2cUTKC0Vq0nmMyMVLIAMYXP3hn3ll1m71Hwrb6Jcxr9rjKrdKMEbNuQzYGeo/hH3SBXKi0/tbx7pOhibLSMj3Em7AwASREVzyyZyOMhRnAArf1WHSNJup7K3eWS4hmuVkuckN5abgEAwRIQOcYAyuRwKy5bAecavHK2nX8u3fGd0SqSBn5twIOMcdPlORivQfhPoWleGVttb8SSy20jr59qYVE6xLxhpMAjpx04X0zXm9/PNdSx2MoUQRARLGqkHc2Pv/AO0MDpkA9enHbnWLlI2ie6czSDPmkk7OwxkklsDA5x7dq6JX9nZAWPHUtr4ihvNV0yQQq9y3lxzEEzHrlinR9nGOgUgE967r9n7UEl0TxRpkssanbY3EZHX99L5cuM56AD8DXDjR9S8W6LLqcNtb21vYOYnuSfLEuSp27B0OfmYYAHJGC1dB8NYdM8EeNbbR7q+t2u/EGnvDEsTH5GUZSRs/3iMLg9QcVdCk1Cx6mX0pRlzs2td09jqE9n5azrASPlBAO7nac4GFUgk49q7zRLS10rRY4LhRDIU2HZ8oBOemMe3TvVfUNLC63cy/vI55piDyGiDZwWHoHI6VX1uxlWFPKuSZEK8feVMMcAkHn16dK6Ue2eaeL/DlrdaGYrA7bmN/tKSTfLtf7piwMnDgdsgfKcc5Hivit4z4TSJZWX5o5GdP4FQgj3+mOBXrOqX9x5jxxYkA5BznBU4/HPUdiMYry/xlamDw45uQFlupcyYXbyG9Og/wrekcWJNz4FOV1O3lYhPmjU4PAVx6DpzgV9vpv07diItGpO5AOAPcY/UcivhD4LsTKkcZX55IkOPbrz/n2r7N068awmlO9pDE/lRbzlVGO/ft2xSxfxlYb4DvHutLvUxcAb3QbSGwRkDPsKzpRYnDo/ltwCoOOB0xWha2thdqJVRcvgnOAy5HB44xXO31xDDdpbuyg7MrngMRnrjpXCdhZkkLbXB+QEBQOBx13CtKC4jXaWcMONuRhRtORyefp6Yrm0uC2QYc55bJCrx3BPp6VogFl3Lks64YJyB/uj09qDQ2bq10t4WeeQO7NnIz8rYOHAUjIBwMf4Vy2oaLb38cVuf3EqvuDbclHdhyf7/bHTj8hSnluNNmLrCz+WSZE7FQOD3yDnJ44rUnf7ZP9pilGH27guCMADIOcYwOo/yADzTxho2v3Gkalol5GDA8DLbkruJZcHrxxxzx6Y9K4Twf8ArTVvDUGp6nqs9rqschurbTZIi1qvOWWRsZVu+R1A6c8fRkWp3JPlnGIfut3ZB2C9j3z7cYoe3ie3u3gVjNLD5nJwfc/Lgc9OMYFdNKq1oc06R+YfjbU59Y8TXs18yySpL9kYLwC0ZEfy85ClVz+ma+7PhrotjokPhuHS0cpfWYmfZlipOPmZcdOwb14xXwh4stjH4k1m3iVI4Yb+ZgrcOmWGSD24A/CvuH4f8Aje30u10jzr23ubKRbHSrfbhBFM3G5ycE/Nxk8DIx6Hqq/Cjkw/8AEPnL9pJl/wCFs6jEwx5dhaqw6FWxyMe/Ga639nXUrvTr66ntp48vA24SYXkHIGOmfUfhXnnx/Eh+NXimJ33mO4t0XIHKbEx77eR0IzxXovwX0jTdT0qeC/gzPthQyx8MuTufBwRkcenB4x1oqWWHsyYv/aND7Z8P63BceQl3Lxj/AFXQLgcA9yB2H5V1vinTodWtLO60tEDxqF8vPBQgYdeP4T1FfI9ldeIvDMcjwH7XaREStHICtysScYAyQ6kZxhvl7jAxXsuieK2kggms5hNblEeFd6uFB5wcd89uK8GpSZ66NOfwbbazM1sZil1HlOCApX39SGwvX+VcxHpd5p8STWzCVTklF+6oB454zyOcV6ZbeMRdItu9l+9hBzkADrnjHRcY7fnVS90S3vLZ3vJvIEzsY40b7m4lsFgOcDoMD5gOwrl9kuqLPCviJdGDwNr7XEqvGtqy5A4XdlfYZ4r88b/zpbWGMyJiNFwu0bjyPmPcAg5H06Zr7f8Aj5M+jeBLywKKpn8uDd3KpID1yM5+96DpXyZ4P0ZvEXiuw0aKJWmu5BG4yGYrleAOOh478j2Fe5lsXTps8jGe9JI+uPFdoI/2atAvZbZoNtxp4kWRdpVQ/wB5unykH8jXxJ4khCa/exlQo84SJnpiQA8461+kPxq06Gz+DeuaN5YAslgRUHRfKYDAxwAMflX5u6nP9qaCRjudYwshxjLKAAPw6flXdgpXuZ4qPK4ryM69A8vqoII4PJ29qpBGI+U7R069PWtC8OABGPmGCB1OKpokmcqOp9uPXiu85iViVUkYxxwvAHbpUpLD5+m3B446+lIkZKsuMFsHA6Lj1/wpykooOdvXqM+3H+FADDtyDzwQeOtDDaSE6g8f1pduRk44PI6dB+dNwx4bC4HX2H+FAo7EMIIu4BwMEfl7+/4V3Ify44wxLcYBHy44riICWuISoUkMpGOnH9BXZZwynG4FeMetYVjpwm5YjuJc4+TYVHyleAO2PWrssrN8vGflPA6nuB1qhFE3mqQV4+TpjHtxxx7VaeOZW+dRjpxk5Hrx0xXEehYeskWQNyYAJ4PQ/wCFODjMbt17cdz+WQOlVzECpULjJOcLjGOnT0NRQuQwGcAj0/i74FAWJcjPljHLfKCvA46ikUDO7AALYAIJI/Co9xVDHy3Q4PQL0GajycnJOTjBXt7YoAnWHCDy8ZU9fTPQ4qNwq5XgdtueB24pDuyzbiSRjLHjjqcen8qUrtyy4+XqV54Ax+lACklQzYyB82fxwPp7dKSMsXUQbWPU/wAI59uvApI22gEctg4I7fh0+Uf/AFqij/e5duAuC3Y5J7emMcUAW3bEZR9w5wvqB298f4VZ05nbWLOKPBJwQCDxt5/KqORk+XvHA2hulXtDdX12wjXqjuvI9Rgfr39qzmaH074bRPs07IBtEmVUemK6MoWyGG//APVWR4bUGyYRHcu7AO3H4D2rayqsW5XA7e3pXh1PiZ6NL4EUZrfy5T5gDELkAcAA+nbFLDt3/JkBuMnr+g/lSSN5k+0cbh8vHTH406CSXzcMmcjCg9fyHesykeW/GgsmkRxEdIlO0Ac5OOT3I7jpgDHt8036YsGl6qW/DPP9Oa+kfjRKGt4Ru4WLcPbkKPrXzfqS7dKUbdv7zdntvxj/AB619Jli/dni5j8Rij5NvQ5z908GnfIpZwcY9um4Z7VGiKW3ce54GCOe9PJLn0yMfh/hXsHzxt+H42icj7srbSg9VHH8ugrqAvyBUztHRhySw/lXO6CgljyuDtfjtweD+AHSuogUgkLuwBxxxjsfTPtXl4n4z6LL1akVmhYk87V6nd/n1oEboMEfdOSq9hVglc4+ZsnIHTn3qJdjgc5Unnjn2z7VznUAXZy5OR0btn+QHtSeXAGIBUIThePzH8qdncP3b9W5BGenpnr9KYXZS+ApKdv5/pgflQAwx5H3tvBxn36cduKAGA2SN07jnpz0q02JI8ben31Udz0xVQs33lAPJK+oPb8O2O1BoWES1lZGXBGGBx8vX9OvbpSrGirgqU24BGeBnoAff2qKJ23BkO3k5J+7lu3uB6VOkfy4QgsOmM8evtj0qWwDYXBRRjefl5znb/h6UzBBD4wucc8YFWjDG+FEZyMZzxz9c561GsTDIxgcH34+vvUgR5K7PMwcE8cYI/TFMJBjDH5Sv3sddvYYHT2q5t2n587iBzgYGOw9DUbwxHCsmBnLHGQM9QP88UAUP9Yp3OSD9454x6Z747dqQYXjgnIbjpkdP0q6bZUOUJVevz9vwFMVMjZtZvm27lIxg0AV1JBZhwu7n0IPQg/5FTZPCMu7jAB45+tSfZlbcSxJPy4GPloktNuFUZJGMFiOn8qAInVRhyANv3SGyo+n8sVEVYzkb1BUHof/AEL0Ht2pWjMieWMLyeSeePYf5FSCLYw+QKcgbs4I/D6UAJDvVNxBG4jORxxwPy6U4ON/y4HO0kHp9O1KSXMZyQOcg/dH/wBbj/OKaMgHCqo6Hbx0PYY/rQTYcJJyu1SwDEnC/eAxx0qruDHbKzqecHADfQ+vtUwLOMqBt45H/wBekFkWG5GXC52q/OOnT19qYcpXMxjLIyk4XDHsCa0GO7ES4YEYx06jt/jVVLfawUncgyU4x7GpSSCGJCFUJBwQC3TB+vrSJBfPK7CmMnp7j/OKUqxZljUtgHZz7jOD6/yxUiBx8jYLbcZzj6nPfHrSNl+EIJUgjHYr2PoOtAEWw4bGV42kPnt39OnPFV2gQbVwhXJ+XqwAycfh0qwHlVAqnzlGByOM1VIYH/nmTnB64HoBx2xg0AEapj5MBV4B74P4VGDJEFbLZ6fdySB60/gfMiE7R16g7fTjrQZ5FYmQnO3AUfe+b09/agBpknR+gB6ncB6c5x0OKh8zzF3nDNgD5Rxx6VOZpB2AcfLuI9OufTioFKDc64aPrnB7+mO9AEzzMDGMry3GRnnp+FQyIFRY3RDtHzKvoP5ZoUQpiGYfe+cbeFx+H/6qMx4Xa6pxj2wf5HgVaA7Dwf481DwZI1jdK15oshAltu8Rb+KIn7vuvSvoa2vNP1K1XUNJnN9bIx3KBiSH0DL6jpivlGQO6BOF28FR7D+Rq3oet6r4V1JdS0SQq5BWRF/1ci9wVP8AOsauHjNFxm47H1MvlupER3/N0HUcY5H9Kny6QFge3HY5AxkemBXF+Gdf03xgy3Gj/wCjXcKbprUnnI4yP72a7Cx/0nc0gZGDdP4QM4HH+RXk1acqbsdlOopEyvLsltHJ2SKGbA64rhLu6nhvDYpE5EXzR7R3YZ69OPSvRbTP2lQp2mNumODn/Adqta5L5QVrZVV4h85wBwtQanmeieHzbSxtLI4RBvjXALFmBwFqfWNAtNQNxdAJG8ELK6FRg5xkn3X1NdbZyRXkkMGkJ5t3LGSZZDgQJ06dyOgArZGgWkEZtx865/eF8HzP978e1HtDP2Z8qal4JuxZ/bLD93dQ5keAYQOgGenHOOg79hzXGx3iIRHOCsoAwhBGOxxxx7V9q6holteKzu4SckurxjkHjr0zXh/jDwJFdSE3VtJFeDb++DARhNu0BUx04z25z7Y66OL15ZmU6NtYnkPn2rnEcgzj5gOmDxj61aSSZIxAjiWPhRllGfQL/n9KzrmwOmz/ANnahAEkAxvU4WRR3H5D8fSoFi0xkd8eUHUADGcY6EH39K9E5GrGvKWwW27pM4G3qoPX6DHGetPLNEownzAjqOigYAzxn/IqnFbWT7GW5mjJbHI2suBgc9MkY+oqWO1baqwXh/1jD5hjG0enHTpxQAxlYysqKy4yT2IB6YyfwpXgWXbEzsCNoyxGST7f/X4qVoZQvzSK6sMDu2M8d/w9qi2lhuIHOCSOxHHf6VoZmWYtpYSZC9QAuR+fT8Kcj+g6H+LqAPbuPb2rYBnf5JfnUYXt+oqubQBi2x+oxtG4AD0oAoblVl3liDzu64PHP+RSb9mN+JO6gDH4fj/9arS2aJghJQCesnYr69x/9aodqqCYlcgdT/AD364yQOlADVI3PG+QVcgFTjJI6e1O+YAy7dmQT24x0HpS4ATMKkg55x90ZHbpg05tgPBD8BPdvw5/OgDRsDDHwCQWXglcYHbPp/LvVXCN83QE5K8Hj+LP17dKrGfy1EjI2Oh5G3HTp6VMSXHz/KCMD5MdPbuKAIPMxIiKFO7d1z39Djtge1TRbWjVc7hGx+bONuOnH8u3apl+0Asq8ME+T5QenuM9e38qidWVdp4DbE7Y59/T8KCkywzK2F+YBxnAIB49QfTrTw6urBi5i3A4PU+o4x0x+lRv85Cq2Mc/J8yg/UYzgU9HEfzRjO4ZGRt579euPfHTrU8pRMso+VHXEb5GSMsdo4HpSLIkf/LJiTk8dQBntjqKr/IQPMRn46kjp/velDFiGVyMpg4QYClvu46dOppJFcxcC7flQEkDn37jjpj1qZpNioQc5Ix/sq3H5DtWW/lqxXdgBgAcnA9atcsI9xAz1GRnC+vYAcc0iSUs2Sp3sqtgIThcfw/T+lRSNGMMdsZXgA889sHp/hSiNsEIH7ceoPqOx9qWSzZ5MsQVwCUx0J65AoAgJ3gMh3EDHIypHU8fX0qJ4Y2YOpBG3bk/kAR6VbMUuEeXay/MAMYAx0H6f0rNllEw6YUNyhxlug7VaJkObb5WGGc4UE/LgD+f6VOXy4LuVG0gYx8wwOR+P/1qpK5wCSrH7uQOc4BHPrTopXDNEecHpIPn564I7f0pkkxlYJt/hznc3cDg8dh6UO4H3xnZztxgYx29f84pZAynf0Y9c/MNgGPz74qBgi4dRuBHzO3X6KP8+1AFsPEWDMpZT/EePp+XFZmrqFjlChY9sSOV29S2V45wOMVdBAXzOSq4B/3fbpWbquSrM7Al1WMAN/Fk5BHsCKEtSZbH61eI2Sw+HGk2WHAj0TToM56CTkqfXZtB7/e7V52oeSR0DEN3wPpx9a9B8d77fRdNs3UkxWmmR+WcKzsu0N8uNw9BnjnjvXmIYb26sueK4sWLDdzdt5VchWOeOCOMY7VIvtj8T1rj/EeqXGnW9vJaqnlyShH6E8HcO4xnAAOAARyQK2ILsXijJ2v97PTOMcjp+QrjR1XN/AaEHH3umOoHTP4VbhZLe1YZ5LH5TjHfjgYAyBn0rLzuG8Nzs5B4IP4Z6496NWnli0mWeAKBEpJ34+bggduNvpWtLewz8s9TmafWNRcMGaS4clh3wxyQPeo1Zkz96IYx1x1Hp05qByzyPLIMLLI2CPXnmpyVVUVYxISfuE4wccivp4LRI+dq/ExIgr/OzfImASOOg6H6fStOx3hQ5VljzuHQqQD+YqrA0TkIwO07cMOnH+OK0F38OoCkjp169qqqFEmjcLtYDgEhQF4Ax6UzfgbcdP4R0z9ff0qSRSOnyLyBzwP/ANXSmASbFCr/AKte/tXGdwbiWC4DEDK/5HFHysIz0GeCTgfT0phH8J+8flG08gfz7VEW+QGPKY4B447Y/SkBPJGxJZ9uRyD6AdPw6YqFFWNyXYHjoBgcjHfjGOgqTfJvJZl4weRtAPp9cfhTHJ3gn5WH8I4P0Xt+FaGY/f8AJu7tyTnjI9f0qYgqCpJCkYAxjkAdAMZGOM/pVdVJdWXIGx1PHB9scflTmJUhzkr1XPGD6AEcHP6VmaE33+MALgZ9j6Y9alVGUFmGFI5JHUD9ciqYJyVRDzjvnp3z2xVlbjkrnoeDxj8K0AVJ7lHLoAWJ2tlRzjpwO309qnUys+5sg5ww6f7vsBx6VHHcQrhm2lg20nJwq+oA7DtViNiMsoRv4hjrjHb04qLANVGLB1be33cjoO3Pp2/nTCfK/eMwU9UO3PQdenFWDsL72yAy87cAhR3J/oMUyRC5IRjsJPPAbb9P68UjMi84nIwNwBJDqOv4Dj9KqF5i3lpbo7HqVHyY7fXpxRdIyuGAyx4Azlwq+o96qruiaPAHyMVAPqc9h7irQFj5CpaSBSB1wSBxgYz7Y6dBT2ClBEkGVA3dwcfUdDVTcYWMcjDCLtAGe/OP8j0qwtxJDuYuPmUBcAfypmYNBhTCHKjBJIJP/AcntTtltxHP5rlAobBOMDpyOvalWVjGHzuySDuH6N6U8iQLgELtICqB69uP0oA//9H9JhnaFOOGzijCjjuM4A9+mBTAU5Hv0HWjhiMNwDkke3p/KuwzJBtAXjAJ6YpzDAGcE7eMD7x6CmrnHGPUY9KCdvboO/HTv9KAGnBODntx/X0pQV3fN8u04P0oHccDHYYH/wBaheAQMY6nPY+1ACrg4yRtHODxwKsI3Oz8eOuDVcAc5xjH3fX8qfyo2E+mMcZ445HpQBZB6gklhzsAwQB+lGVwAoKg8Zbp+GKiy5wshD7fukdCvpQGOMnoMY4/L6YoMyXJycnb6fQdqUsBhmwPTt+lQNu4XOO454GaXgZPAA9Ovp1+tAE4PDNx8vb2/wDr07GMdD2B9vx9KiBAI24XoAfQe9OBGVKnbzgDoD7UAO+4hUDJ7Djn8/So2yeeTxyO+P8A69PyVLDKjmmFTk4B7Zx1GaAI2A6YxnAwR2pOp4I7ADH4f04qTGM8lgOx9Kco7EfdwBj+X4UANwVwDzwCMj0GBTiT/FnGMH/aP09PSjGE2qUwM4zkjj+VBkDHjGOP/wBQoAOg2HnJ4qbpwfp+lV1IU5UcHjP1FAwvy4xtOeefxFAE4Y5U9h/IdqcOVZeMHk461ETzt46dO/8AkUvRgFxyOv14oAnHOeqkN93rjA7VMvBB6471Ap29OM/09KlGGXaAQ2OPQZ7UAWBg5G38/b29qPTI4XJOOOOmaRcj5QwPHYU4Z+7x6c8CgBe/P3s8+nHpQPXPI6cdcelJgY5wMcDHal68kdetACgjAbpjsKXgDA6enpTlHJJ/T0pWBzgjGPX+VBoM/hBBx6D2oGTjH3umO31+lLt9sY5Jz1B6AfSk3ADk4IAx6HPp9KADoCSvAGKD0Oe3HT/PFN+7zzjNOOeg54Ax/SgA9DjB6j2/+tUkYHmRqv3TnI9AB+dRYPzHpjOff6GngDO0+mPzpWCxN8vXIGTwfSrkXyt0CjIHt8vOPas/GAqnjccAfTp+nSrMeAAcdMZ7dOo+tQCLKnGVOAd5yOx9f/rUDIyARyMGmgkKEPzAdcYB/P2qZgFHfbx/hjFAFYHYSDjg5HoMcUBjklSCOOPXNWGj25Ei/Vf89KaUb73c4A/oKAHDb5jjA9PXpSY6ZxheV9D04/D9KBhQD/c4GOn+OBUh6Mo7gZ9P/wBYoAYwYgt2HcZ5/wA9qDGRztI/XFSdT6/SnFTwP9VtwRx29v60AVFTGOOFwcHGMf0oxuBJzllIyegANTsv3htPDDKj0PeoAQ3YenIxyPWgCZNvCDHHOAOOaduAwMge3/1+gqFc7gDjqBx0B9KeJFQfIdobCjv39PSgB+7A6MBnkYHp/KomJzuGNoOPfFRswUBvTsOlR5GOe4xk9M+lAE24Y2jlfX6U5cn5gQc1AvPAwfQ/0+lThsHcAPTjpxQA9vly3Xsce1QSKVQkdAOv8qsEbVfO1s/LkHH6etQE8sWzj/D+lAFN+CAecdgOBTDjGOxqR+c88en9KZyvK9PpnJ9qAHBBkDg9yvcY9e319qaCMAsc/h2ozxhx7gqAM+1LlfTt7YbPagBw2fdI4OOvQ56VIDyOcj6YAA9P6CoQBhTgD5seg56fSnggj5W79PT/ADigA34DHPXBx657U4grnGFLAc9cCmgkg45AOB9BTcYyNp9vpQA7I6ngYHb+lJxz3PBPptpCQd3I+6Mev0pNxIH5flQAp25JUjn0pVG4j27Uh6D09aTBYfLnNAEoXaPlAwOCCPSrMe1gqcfN0GOh/wAiq6qUCqBhVJGPTFTpnA56scgf3e38qALQ6YC8jrQQoC4B4/nRn5crx/P0oIIyBgUAG3bkc4U8Z/rSDjqfelBOD06fX8hSMVIHrt/E9sen/wCqglod3I7deuRgUdvr2603Ht046fzp4A247enTigoCRjHB6cemKFyV4/l69hTmwvK498/p0phbDAMQh44HPP1oAa2VwVOD6elVGHzEfeznjoPyqaVv4SMAGq+OPu9CPpQBLEi9T25zirGDsCNkHcOf/wBVVkbBHI9M4yPyqUPjHXvz6gUALI21hgcjNVZGHYDB+nAp8j4DFR2BxUEgGSGPTjH9KzApH0x0Jxz0FR/yPT1qYgcA9uMY6H/Coz398D8a0MyM/wA/0pXIZcL7YwMYI7j2FLSEfp04oLRBjnPX3/8A1VGp6ZyA2QSeD7VOw4OcAD8Kq5yMjr6DtQQH8IAJxgcE5FID8xPv9PpRjqBgA4NGOmSMep6UGgoAzxgZxinDBHJHU9Paj5lPOOMZpmPlX/eoMx52n5QevHX+X4VA65U9BnpUuQ3yjjBxgf54pAqgjJxg4PPT/IoAYFOcEYOOcelPUDbzkD29qOMen4+lSDHXjHH0xQNDdw4xjHpmnqBwnT9cH8KbnkDGGyQQRjGKlGT8o6OQMD1oEP2+3PFN9fpTi3Oc9OPypv8AIAfrQaETkbQpz04+lU3Yfe5Xn8sVbYAZUcj8qpuMkZ547f4UGZFuzgH1/Co+fr2GKXHBHp0zx+NNGORjGP8APFBoP4OOc449xUwwozxx2z0qHtjrn09qOw7YHHHpQZkxIG4AZ4wKreoA4H5U88Aj068VCx5PHXHFAAx/4Dn1/pUTdvb9MUueD7Y+gqHcMjB70AJv/h4yP1p4Jbkcg8ZqIneuzqD0PbPHHtSkZbeOOh/KgtInVxweOuOBRkgZOeP0/wDrVGpz8vHP0o+YgZxz8pH0oGKcDcM8AdulLuAXOccZHHpUZcDocH0HtTxyQeo9qAJhkfLjHP4U7C43HA9uvSohyvy5YqRgj/Pamk+gPPH04oAeS33e3biq7HPA4JOMfzp5OTtJ64GelQn5AG9z+lAEZ4HQZx/nFLj5l/Jvp6Un3cgc9eh4pAPT6c8UANGGX5exPXj6UZHy/wC0ccc49xS/eAGfu0gGMFeP/r9KAIG6Ko65PSqkmF5J4zWjsyNp/D2NQeV/Ev14oAp9RyPr7VEwbcenHYeo6fpVopt7ZBPP4VABnHfb+o7UGZW2dAvy+gNCJvcByww3Ix94D2/lipypwVHfr/n07VUl5Yj+IMVz1Bx7f0oAgZWVNvbPY9MVWmIHBGDgZ7fyqwSMcjg9hVWQY+TGFADZPPFAFNuentVZgO/3c5x34q22e/Ge3tUBXbgAdKAKx70q+g9h6UpHQfkPejrlj0I/lQA4emPzpQc/LS7e4/KmkZ7A+xOKAAj5cd/T1/zilOMdOAP07UAA4PbGfwNIMkFOueKAFPUg/r70jZOc8e3fFOI7jsMAU1to45oAgJx3yBTehA6ZPJ9KCMckDB4pp47gkigBARgHPboaDwG7kik56+1NJIABPT19KAHLy3HIwPzqu44x0+nGfapQRn09PpULfp05oAi5APtxim9ulObvim+1ADW+7g1CeMmpWJ6VATzjrQAfT9Kb0oBxzTsdqAG57U7/ADxSc5xkc8Y78U8f5FAEeMUmBT2GPf2pwUHleuep5+g/KgBuKXrR7UUAOUfr0p6+3+cUxfpxUi+mOBWYD6aadTT2oASm+g6U76dKQ9COxoAQc9Kb/L/CnnrzTe3YY7e1AB+HekPcUn9KO1AC9+tNGKOOwpeaAFB796kTgVGuOh6elSqO35UASEjgr/8AqpnbFLn9KjPAoAf7D2qVfWq+e4qVKDQlxxSgcCm5p9AEnSikzmn9eKAEGO/pTsimUE0ABOOajPpRTSaADpij6cU30o+tADh6elSIeBUY7fSnp0AFAE4NH9KbTqAH1H0x2+lOP6AVH0+n8qAFIoU4pvaiswJVPsR+NSjNQryOf0FTLigCVeBTgePamg808delADxT6YvFOoAWiiigCWLipfY9ahRh3/Cpc0ASL0/T8qjkNKrdvypjn/P0oAgNMPX04paSgB3oPbilzx9KbRx/T8KAHg/w+pzUqL8uMZI6n2quSeD+VWYX5GPlPTmgCYD+7/nFTRbhlQccZAowucjGMUikKy46Lzx6elAFtcnkf3cD0xRkdPwqMHpjvQTjGOvT2oAmHOP07VOn3B9OvSqynC5GeuMfSrHzbm9AB29aAJge1Wo1xjNU7ds9cYrQXJ4GKAJx7UVHUi0AOQfMM1owg7TntVVEGAT3OKvBdnyntQA40w8U8iojxQAu7HHWjIPt6UzH4elNJ2/0oAm7j8Ksoy9+BVKPLLkDFWEOOtAF6Mg5Lcrjr0I7VbjJK7unbHp6VQi449P/ANVWoyGxnnBxx6Cg0LyMMe3pVgYH44qqhOMVYXIBPYUAXFP+RTs4qOP/ACKUigA3OMY4p6yuO+ah2n9Kep9PSgC4LmUfxY/CrEl3Hf2h07VIIb22cfNDcxrLG2P9lhWXRmgD41/a4/Zmh8XeHbb4hfBjQrKx8Q6Huk1GxslEAv7NRniJFw8sZyV5+6WA7CvzD0rxRrOo2u7T9M+0+UcyKCu5SOoI9h379RxX9ClneyWsqyxnDL0/DtXwT+1b+zDpc1jqvx0+EmdL1y2cXGq6TAhaC8Ln968aqPkd/vEAEFxkKWdsgH52S+I7bV3n03VdI+wyxKGY7hvbjqeBj371rrYaTqNpttpfKWHBfy24Xfzzn8K5038mrhC8qvuiXc4UB3Qj17enHHtXI6prc9vLKHgARlMYdehA6cdT079qAO6t0ubS6+yW90V8xdgkVdw2+uPUHjj8awNcvj4WwdTl86GNQweFthAbsM8Nkdhg+lSeGvEGigW2b427KrbiynCsex7c1e8WL4L8Y6cLX7Y91dQg7FtxnKr/AHgBjI/P0osZlDwZqtnrOqNqehRzhbYGV1LcBv4eRnAzwe3auu/4WH8Q1u30dtD068QyiBftYETozHjNfPHhrWr34c+JoL6HdcWWTBPGQVMkIwGLKOhGQR24Br6o1y10S607dab1dxDdw3Zdy1yJQC2WX/ZIx0weneqcbActq8h1u2kW+0BrW70yHZcx2qlgFxkOjjqpA7k9s85FeS+B73Wdanml1KVoYfM8pF2gKVxwqr6AZH/6q9lefVfCemToZ5RFMS0GoRkGVN4wFKuMFScEEA4rz7/hBbm1itp4ZlaF9pWdflVWz8zYzt/DripAnd9JfUNSgu55I0giXaIxgOSB7e4+Xjr3xxWsvEljeytp0MG1I0CLIJAkm5RjiEDLfh261dTR7myvLjR3mScz77hnjYh1JHc/w4HbpjIPHFV5/B+oXsltLb2rWslsmZjuVfMj4yBgnnIyOhPOMUmgL80mn/ZZbZ1uZiY87kTlWA4Ye44APtXHeI4dLil05rC5klvLq2SS53OpMb8fKR24BwPofc99qE000a3VoqxxzkBpG+Vgc4bIOV57YPFdbfeDfhvo/gr+29XMMuot5jx3MDSfvpiThN2MEdckAEqOBWc4CaPHra5VfDy2MKlvOmmeUZ53dBjn7oGM11Oi6RqUmkP410SfyL3QXhjbbxlF6Hng7s4IPBXIPFccLa3fR3VGaGW2O8Kw5lYffGOCAO3pVK21/U9Hgks7Sea0gvXhe4iVQ0LiMnAOR1Gen3TwCCMYxWhB6n48k0u58NDULHTLdGv5ftMssKZIkIyxXaPlUcgjp7Uy0trRtARjM0eoxweY4bc0V3BID8u7BCPjgDByV4BzWL8OfGl1qt9J4HungdbgyfZYZguyVWI3ReYejc/L+XHZNQ0DVPCVs+r6bPc3Nik7W1xbTYPkOPujb2wCNvGD6DirTAkXS5PCBmstFvJrWx1CBcQSD/U3DYADAgjGwYPPvyFWt+01D+wnjOpQHSNVltyLWSE/6JO6g/MQvy5O4blbIxjOB1yTqNta3X9q3Elxdww7RcDPCsRkc5GdvQ4Jxx9K09b06HxnpKaxFPMV0228yC0CgKcnLPnG/ay4HQbcdcVYHkXiXx1qviO1a30m9e3v4pY1jks2MO1QD8g2kED6cCu78L32ralDa+Gdf1S4WxhRrqGdWVXR0X94DI2W2nJbPXOfU1zfhzwtbXerRXOkR/ZxdwmRwSWVZF/i5yVBOBxxnnFdL52nzJY32nxeY8c0lrfLyRg/Kjr7HrngduKjnA7nwlHa6BY6f4g8QatcRJqJaeKGIMTOBkZZhjlWzlenHfirvjdfFNrZ6frdkttqlpbXCXVrIucnHKnjBJ/vA4x0ri9L8TiXRNQ8B+Jot9lHK72Fxt3Tae+7I6fw9j7cjvWv4E1ma10S60/XblhpzPutrgLlopkbqMggbsA9MZ4ptgZ83iG38RXV9PGyq09hNLskjAeJ84ZSccj19R9K7JdA8PDwNHZG/ivbWfnzDJhFuHyfl4G0A9BjsBXF+HPCsOsPLrV2SlnbFnllAJMoDbmHHtjPpkYHNYXjK9086dImhWMsMrXa3e8gLHFGMhcjOAh7f/qFICreeF/EujacLmZ4IYEO+ONifPJ7YUcYb1/OvoeyfVbrSL3WdX0Yavdi1E3lxBQ1zKVygf7vyrwDtBPcA4xVHUbjRLvwpaSQwmS+ureCKOeYhh5hwC4X5slRkDp6dKVdYn0vTzfI0cdzaXUsdwin93N5iDaWHoFx8vrnpVx0AxbGCK68OQ6rdwS29xZwuJ7Bk2zPcvwsjAKDhsBlyONvB6ivnX4y32r2ul6TbzgQbNjLsPzNxt/ed846+pNfUG/xXdTR6l9m/d3kYSW32eXHv/g+b/a+X+KvHPiZ4ZvvEqwpd6XNHNbyxNvdlZP3eflHl44boeo4GKYGRYaf4h020hv2IuLOW3CzuCHeFQMKpycgYAHAwBXEeAdAhvtdl1Wd0KWcyxonfzGOM++O9eu2TRHwzLc2yOwtgqPPJjHmrtG0L1+Ueo+maxruSKx8ZwT2kcLx22nRzbEOFD5IXheOMcCgD0/RNN1S+8Sz3OlTWtlZaaghu3YbY49ynLYPUgA4/hAXmulu9C8KC0t5ZVnv5I7tXS48zd/qsOVJY/ISMnAHb2rxLwzPqWqQX32i48iS8lcTyupKSr2jYgqAvoDxxntWvoN7q+hT/PcQppdn++NlEdzXQ/gZVPAD/dyWzQVE+kDpGh+JdWe+s/LcSuv2lApjuTs4GVCgkDjaT0HSuWPh7UprzUotSlec3EhFvCE/esASV3kAY4+9n0zntXLaHutgvxLuLjyZb3YljbMQWkk6P0OQqHAHH9M50Mlpo/ia21nVvtt9OZnN/fIzI8TyBgNkSnd8uQD2Kg46gAKNi/8AD88Rnt7e6ubG6aEp8krFUVhz6ZyvbpXCx+DdatIJbjWLrdPdQS27OjlyhYYVhlVPTj2+ldrFPe6muoeJbyO80vQ7XaLMOw8y4UHDE7vm27guM9d2AcDA5pPFCaxO13o2l3DRI5j8y4YKGI4/d4XGB36cHp6AHE/atK8IRf8ACOatYiWwu5ZpIZPNZIkfaAnPckjByRs6jvXt/iXRJz4Ms9Qu442ubaCNZtgAbGAG3DHRf0rzHVrSz1u2isdUj2SQzrMAMANtyCuffoeK9Y8N6zJe3VzpupsxiMAaOcgK+c4WMnbg59cdqAOCMlxoulW1pocsUB1bkK/DmSQBU28Y7/yqn4S/4pXSdTs/Ek39sS/8tXscrDEXAGA5VMsRjPy8HOc12/iTSraaNIL6KKSQq8iqw3BAOiD2A4rzy5uLyw06aC0jX7C8jS7UXbICcbtpOQRxjnpWgGlpGmaXofhLbo5a/udRX5EUDdGyHAXr8qI2efoKntdMvtfWTU9StII4rMYaSVVdxKuN3k45Xpz0zgVzPw6+KTWl7faJJY79PhjaSBIUB8pkySjSAZLOSBz+HSu1u/7d1FknhtINJR5lvDFvMp8tvmAkIAHI7DBA44OcAGZqekXVzb7dFd5ZXb55CpVVT0xnp244AFZM/hjUdO0y41m7nSWaFGhIjTOFIHLE84AxjHsK6KfUdTKN5V0oKErhIwoUeijsPrXO+I9UFjYz37xyTyyxmIBnyVLZIznPHP0H40CPnnwjfahb38b6Ynm3E1yFVyCJGBYkgAYAjPXAHTr04i+OlrNBqkGkXZLzLpcl7ODgEvdSKnG04HMPb06c16R4A0qfw/rP9sppM+o6pJbs1v5n7u0tIrgndIccmQ9FXj5SfpXD/GC0N78Tp9Nkkl3va6RYmSbJZWuZXfBYcfLmktjA9F8d6Xa+G9S0zWbG3KQyWogfn/nkq7io9CD+BNcz441S2vPBlhe28TP9jl2tEBu8rzEAXfjoMqo59eK+l/E1npOoWp0q73XMUB2ROBtJIRV7D7oI4+v5fGml6nDY+IY4b5leCf8A0dxg5wWx+gXaPbpWdkO/KeieCLn+3dLt5Vj8uSPeN2csNp6qP0J+ldbY3++Zor95OT5cgUb8noDnnA+nWqU/hqPQ9QtrdLhbdG3PGp2qRkg7T0Aycnp6/SrJjji1eROQUdMDHGAK4MQveC4vli2byFDKsZ2YIyBn0xxUjYcF2HzB/LHUEjt/nHAqa/YvfoFbckURZsg4BbgL6f4VDDGu91wyq5BXt8w9D/niucRLtYTYy+NuOTwvGPapYRM7bUAAY4YgD7uO1VIdQtZNY/siHf8AKmctyS2M/kBVuJWGWdcnvjj/ADgVmUkTSQI90No2BY2IAHc/pUFjawutxMZWQw4KoMfMT9e3tTZrhVUm3yFHGcdR6jPX2HFSSOsL2+0YSLJG3+J+/wBPf0rQkdZq0U7Ed8Bjj1OeM1fJ8+4gtnZUeSXanoqgYGQOgJ61UsI2mny53SAGQ56e2OwqAyrLItzER5pPy4PP/fP8zQaHRXenXVhcjzjkSM0S7BjmMDdgkdOtNs5YmwUQDzAY1B5wQeTn/D2qiLm9u7+U6zcNO6KqWyqoVo1IBPzBVB9Bkk/Lz2qK2kNgqo2MRsVY+pbn5fcd/pQBsRfZpYX0n7IBEr7/ADG5yy9ccZx/DwcYyOc1q3VozWUSWHlx2sMA83jLkyD5iOmcD3GK5uHTZTPdalfXXlLaPG0Nu/8Ay3jlLK6+vAxjAwO+BUdzrVw9lItvIpknILFPuxqgHHPpnjHTHp1ANFrK+kC2rR7CwCgEEKqjpg/0AyPSubn87DgrjZxjGAD06EZGT0/Kukl1FruytmRiLpR8qxApHF/e46n5eOtZnlxlmZ1ynl7ic4xsHXI4/lXNVdiZDLOZZgXVcYYDd6Dr/n/IqTxHqFxHbWUltALl/PKRIW2Ev5ZCsevC9hxnp6VFpQxaM205dgCfoP8APSnXGovYa5piJCJV3yMqN67cZ/w+lc8lcSPKdUa6/wCEeumu7mR5bYGNWbCsEbhkAABCsOMdNvA4rZ1qaO61RZrsW6WU6wRGefCAMEVmJfGOUXbyR0GOgFX/AIv2n2bR7m9jjhiEkI3bBgE5Xavvj/CvPrrWtW1LRYrCzigZZRH/AK1NsIYLgKSMHcAAOuQRilFJLQs4XVJNH0O/vLXSiPK+0vFH5bmUNCDxlySTu+v8q7r4YnV38UTXksUyWdpp9wtzFC6/Z2WSNhGjDPOTlh6bfwPn+oQW2l2kenWxidUk2XMigg7s8hQR8uOmR+HSvXvh9/Z0M2oJaztMf7NvJ3ihkPlNt2ptbseq4I5yOMiuunsBxfiO80+9Om2+mQLFZ+Qiyp91nkQbceWCei9Wyd3HQDn2jw9cT2FpawvbXGfLIeN1KALk7V8vjJ+72HGCM4rxCXRfE63kOs2/2WBbW4j8qTzflg255cKMnBx0FfR2i6lJqiG4kmgupwDJKLHOyNjyFwSWUHoASTwa5sZO0bAcvqheDTNbsGkMEuqsHYYGQq4+UAY5wCvGMfhir/gr4djRUh1vxeNlq8CnT7W2+a4NzKBuk25MabU7NzuPAG2tDUU1RdStJ0gZkuogZZmTKROcjZnAI9AD2IwecDo/EHm3fhvRNUs4Jb2KxN1HPNaLl0mY/cCDByNinP3RjGcnB832ztZGljG+JthardWWj+FHNsQ0DTlpHeeVtp2bRlsJGOu0hQSBn08+HhHQm0vXE8QFbnUA+5UkcT3EsrBdzAfM/G7AOGA3HOa6VvFkniXUPDen2WnyJfQ4sre5utoV5Z3jj3hBg4B5wxGBkj1qDxLoWn+FxfGHFxrVndlJJJX2iV51Zy7jcowcHHTB5FJNrYDxO7jJkuNN06A21t80ccLrjZkZZyBkZzz9TVnw14WkmvrYyTRi0UN9raf5eOF2oDxuYZHJ6c1Nb63o9rr6QX4laWSTbJMW3Q/wngIeeT0AIXqPSu+0TSLvWvECWVh5sNlbyGV5hw69wgHA6gYU89CeK7ZVXpYnlOa0nwJ4Tju5rO6E72okAsLOFgIwGdsh3JLsqsdp6ZwSAeccqq2S3V5eT2UMotYGgIPMTAt2BU9l+ox17H1HxDrkdilz4cs7TyryNTaxzHh7eL7rvwAN5AAUqe5I6kHkNW0KCfSbJPDwxYygtLPMTtCowUbvlHzFuMAeuOMGkqs+4WNHTdP0zwxbLpkluivclZZ1iUBivozHA9cAcVyfxa1CW40fRbmxgxpLSOgRSUX7VGAqKdvy5EZcrnjA46EVuzS+RLNcakS0cbeXI+0sQOvUDIAHJbb1PGa8/wBWvbrxNpj6DE5itFkSeJWPyqRkZRckruO7PzdCRXTRepJ5xd3fnxQzSArFHyqDgn15A6jsMe1UoNWkulMMtyIoQp424GcdN2Pbp/Srmo2AWT7LLOJxDKAAFCEA47geo7dq6j/hBNXvrWO+t1QwbS0dsj7ZWwMDjBBA9OuM4Ir1ueKirmZ1/ibU7/VPDkWlmWGC0NtasUUBPljAb7x/iyg4BGcD1rprewmvtD/te3s7ezsA8UVgURPN8lCY26bnbtuLHPHAxgjY0/wLpkk2i2mtIb+3XTkEMA/dkTKU3+ZgHKqMAHJUkcY3cp4ki/4RXU1sBZzLaSWqLYsBkIQAHj3ghAq8EY5wc8558WrUUtIl8pR8Vr/atrpaW0ytdLITIGGcohADgL936AY965nUrDUb+CD7Ms76bpiqiu2THvQEE4Uc4A284AHTGax5LtNZHnxExywfKrK2WdAu0qMHoRxwcdRXReBpdZ16abT5Q9rZP88FnJGsYllXBMYYgtt2jcTjHGMZq4R5YjNbwZYC31WPVtTgkMFlGqRGPgt5oKLtBKswwT/F0/Kt27068s7nUNDlCPb2vkmefb/rWATywAW+VUwBnuV4wWFS+IdRitNWii05xMLd2ednOyNm35WM4wflHH61D4o8SvcadfaUbeNvtsCTPcysAmxcFSQQehUrtOMD6YrPqBx9lo2lyJd3kztM4nyqBC42MoHQck5ztOPop7c3Df3F1q/lM8htY/muGQBkZDnDKQTtTA3DueR9MTTLq+tXF7aNKLqBXQySN3I5+U5H0rJa+vdP1ALcXclpBMgYZTzk4wpx1yvygdMrnoM11Rp2GtD7E8N+GtW8Y6LY6Lp1xbWLzxyS+S2Y1ujE7eYMJ/GAA3AJIJ7DjyLxp4Umj1MLdxxW3iDSHhFteQuRHGkTblBC5DKw6Egbcdvu165+zx4ptvJmsZoAs+kzSQW0srCVYjIgO6Njg5G0Dnja3SvSNX0jTLjUJ9X1NV813LFlKr935VIKALwmASAvsBXUpKJ9LhbSopo8v0v4g6NcBptXna1l8sRzs2S3nLhcZGQOBwev0NdjDq/h7W9On/syRCwRRIzgllVsZAHqRjtjv2rwLXtC0LUdbezs2a0863EkjysRbecWCKB6An7o7k8DpXI+V4k8LSXDSZ8vhQceb5RDYD4BBG7HBYcjgD0tQubOdtDt9VieH7Uzn7m5SV5zs449scr0ri/Hek3d54C1nW0kiWLTmtXmj5yfP2RoenBJkHt+VQSeI4ok8zUpnTnCjaCHBHdeuMdOlefeN7uHUo7S3hOY55FdznI2jO1OMZxjjPQNW1KNjkr1Edx8FFlOqmdSNyzEDKkHeh5yvb6V9z2+mwtK7bVbeSzhsgbm54z9c4FfFnwVHk6jE+7zTKEdBxgkcFckALz0FfbVrqCfZlsII/K8s9Scg+4OOc+9ZYv4zXCq8ClA1xa3iszbYycfKMbCmcDA7enbHSq/iHTDc2xvoELG3G6RtuPlbB4AB4A747ema1N5im3gDkgEdseld1ZWi3lu5nVY40RkdgOSmMHp2rk5js5TzC0RIYvJdxJuYjJ6H6enP5VeWP8AdAzloo+ASOGHbHHQGr0Xh3UbNvsrgTyg539doPTBGCAcVTvLF4f3W5lJPIHQn0z09vapKMa4mfzUjZVdEBG7jtwD9T36VBI6r5bdySCMYfgevHtnpWre6dI8ZWBtrIN65GGA9M1lW8LviJmAYHJ3rjA747f/AFu1AF62YqyxFCG59wR/j/hUslzHHC5RysaIWOMhl2A9D149OaZJaxhhKZXP+0AOOO3oOwpWtZ7klYnUSY2n5QdoYHqB19PbrjtQB+fPxk0+40n4gapvOz7cY7pTtBUJPH8oxnByq/hiuz+Bng/U/FWvWtw0ELxaWFuZi0207JH/AHbRx8gsgIKjoMjPYUv7R1tHB4r0JET96mlESDqDtkcBgfwO30XGK8r8NS6xYX9idJu3gaPMLkNsDI5ACsR/Dnpk8dB0FeylzUVY8aXu1WanxUvbq5+JfiLdMshi1GaySSQAuVgbZGTn7wAAGe/FfUPwb0r+zvC87bGjMzogLH7xxh/5Ae/FfJ3jCBrrxxehCsnnXUcr7VXCtOVOCe3TOPSvuDwpG1n4Y0uJlCOI5Cy4+782B174GfrWGIdoKJvgleo2bV1a+ezQtFmPHAJ/u9OeD+vHbFebajpl9pKyajo8z25C753iVTv3H5MxhdnoMjbnHNepKyujYUttUtzyM/oORXP3yXUTtdxgGNtrRN/dPcYPPHqOPSuE9OUSCL4i3mn6VpH2iOMXL3iWN+7Y4j+UeYqj2yT/AAjHuBXqWmeI54rsxyv56qzMkueGTAAK/TGRjg57V4D4jhhuNLFtewkpLLgONo2tzg+2fu59CRXOaXrmseHYVTc81tEd0cEhOVB98crgfhUTwql8Ohi6yi+Vk/7U2owXQ0Kzg2Ri6upCQOA0agKWw3Yk5A+leZfs76ZeX3xFjvLeGB10tzeNMVxJtiIA+boF6+g6Z6DGJ8evG2m+N/FFnDpO9bfTbIRuJBtxcyMSwXn5gF2YbA+g7+3/ALJejW8NvrviJXCcC1JzuHlIATtPGW8zGOMEcYr0KUOShqcDfNXUUe//ABourCT4a+LJvK2rc2kyjKjcJDIWXp35Ax/TFfl1cqfKhV8sDEmSO7AdT+XFfoz8cbhrP4Zaoobl0hkAzwAjAcfTp9K/Oy+I82N9yuAi4KZA2/w+g6HtV4HqVmHxpGdd5BAGMnb8y8DGP844qqqqdvDEHGc9fp0q1ef6z5TzgYA6AYwO1QonmEsxIHHHHJ9q9A4SxGGQHHGOcnGBjgDnigmHqehPfovrg/8A1qauMFckcjLNnGO3tTiyMAeqhiBk9vxoAaNoLDHG3rkfdqNg0iEMckjHHbHY/WpCD5e9V4ODjtgfyHpTJAPvZ3GToO3A5GaARFBzfQAZJyCFxjqP6V3qEhdnIG0NwM5X0+tcDZnbewjAGw8Y+ldqsrKnyNnbht3b2x6YrCqb4YvlGSQNwwVuOOPQZ/Cp9rrl9u7jnbx0rEDkENtB+YdDwT34qf7S/GxeMcgHI4/+tXJY70zXCtyXOMDj29eBSOyPjenbAUe1ZqXAOEYnaDksMZHtVk3ERG5n28dOnt1FKxQ14ojJuEe1/mBUc7vb6/pmq7RfJ5gUENgcDH+c1c8xFbYvZFBK9iR2qESBTvD+q7McE+xpAVXjaNRvwmMYP93tTxtBRSCpA6DoCOp/p6USbSVbBXPXPf8Axx+XSjJR+eQxZcr+HegAHl8/wvngdfbjsfpTlw3C/NjgE5z+H+FN4CHJAU/dHHb6f0qWIIdwY5ZSVVV69KAIJWA5IxkdP7oHQ1r+HI/M16w7hST8w/hI59Krbf3ZYtnYu3Hueg5FbHhyESeIrWGHjarb/TAU8fnWdTYqJ9JaCwTS13YEjMT8uAcdjU5nLuEXudu3jjHvTdLX/iUWuzGenv7fpVmFSr5OModxx78Z+gFeFU+JnqU/gRAcb/L7Y5x2P/1qs2SM8nmL1TgYGBVct1I2qByccgEf41Pb7UXGWUgn7vSoKR4/8aG/eQrgbXXcx7YVV2j8zmvmvUp53+RnOxlJKdFO0/0/pX0F8Z5d18iA78pEFA4G4AZ/THWvnjUpF+0KynlQV+gHt/hX02WQ/dnz2ay94r9E3LjDABSOMfh60pwdu4FTzjtx70eVLHFu2+WjdMjmowCwbr93Ge4x7eleseIdP4aJjjEbAMJCSv8An+ldgscTAbi3Yc9fyrj9AiGzzmG5lOOOB/n3rplKnrv464/lXj4n4z6PA/wkWGj3SGMcKPk56gCoShZ9wPCMAMDj2AHaraELE3bj+MccdBioRgruz0PJK4Bz2wO/pXOdJV8tWASRiozyP6ZwMfSgAYGeMEkbRgADjp+FTSKjsW3cKF+VeM/Uenf6VDMk23Yp7fn9MU2yuUl8vswGOOnpg9fpQ0GVxvww6cfe9vT6Co/MK8Sb/TIP86lhkfakcmQSSCTx06duPwpFDWDxDGzOBkge/wDhUg8hMiQKGwCBzzn3GPypCWC/uyBxnnso/rQNi/KDx+e/HWgzJpFjEfzcdNoJ/wDrelNyNwZkyz+/3c8cf/q4pvnBicqA2Onf6cfypEwyRgjPfJ9e4/Cg0JVbKqqqPQZ9e/8Ant6VETg4UN057D6AUnlHem3pwo7dah2HDhnJGO/J989qAJlbK8EtjsV7duvb8qeiBhuLBCf7n3cD17cdO1RdRhs+nP8AhUqAxgDaTwcbR0z+lACny/4geRlmAyAPpUnmKyqi7Dn+BeQfzAxUJkdG+UjZkBe2CB/nrTWkAPCAq3fPBBHT2oAezjGwDcGJDZ6mqpcbgoXpkgZ4Ppgf54ofJZSS53e+R6cduKQfLyVBcDLc4P04oAlEnILLs59egPFSR5Vi4GSM/N0Hp+VQLKCSqpltuee+O3vj9eKkUxEgHknnOQcdsg/0HegBVSZNvnfMBnbsGMZH86RNxCttRex5zgD+H0ziiMlx5m/KKdqZz0Hc9O1Q7kZVIRup7ZGPwx2/KgzJ41y6xE4yv4gd8elK0SFFVS2OmCcnPt6VXmnCKzJGgeMdN2D83T8farRbeu58qNoB2n7ufSg0Kb2gIHlEAgbv7x9P8KrMucMSpIOCEGOvcnsc9qlbPO9GB6bc/MeD+XH60rDeSyIScc4B6j68cfhQZke7cpwCGyBs6fe4yfw9KgzjJO04+baOnHarIDZw5JUnHPYDvUWXUljGp3cYXkceg/n2oAb8qbnc4+RSACfwx6CpAAv3ecldvBxnH+FROsgXAO9z8u70x2A9x+FKxkDASKQoxtBwNwXv9fp2oAaY4znLHaTtO454HP4c8emO1VZ4Vkj3HGI84CjAH+QMfhVposA70cL1RVGSx7fkKYU+dwegXkEcceuP6UACoUIUAMWOApP3O5Ax64/SnEozBduATxuGcH/D0qv5eVCn5eTgY+bcf8/lUrK2xuTucZByPx6flQA/hf3siM3ynr0C+1QY3J5any4xjJJ5yfp2xUrHyWII2xBFAXrgdP0NIFK5YIdy8DAwufb1xWgFMfabG7i1GCWSC4hfKSRcMpHoR7cV774U+INj4kaPTNe2WWrJgJMvEVyeBg4+62Pw/r4iXWMDd8obkp7f/rqC5S2lT5w0ZX7vy87h3BH6VlUpKasxp22PrZLy8spvKmATB5J7nt9f8+1an2ibUA1tMRs25bC8sox8o/wFfPHhb4hS2CLpniF2v9NyEE2f30Pvz98DpjPtzxXuce5IYbyzb7VYyhTHPFzkHA6dBj0xXl1aEqfod1OqpG5E8NmdunQJA4+UsvBK1rQXIkyuEwB36fiK5y2KvHIjFWEbcYPOKn8uLeJV2/KcEMcjn61yGpv4RAGJznjH+eg/Cq9+tje/ubmN5EkIAwVyAOOP/riq8Vw28A4XPykAce3/ANYUrzW4+bPzKPYHj19/0oA8y8WeC7Wa1WT/AI/LdOQ+AJFOOx9R/wDWr501fQNR8PyvKP3tspyrnhlDevT8q+1Ld2gbzX+YIAy4J7eh61yWq+FrW73JZoH6M0T/AHc49K68PXcdGY1KKlsfJMd1FcrncMk5G4j5mxjnH3cdPSrSpsGVCqZNu0ZHP0H610vinwNcW26806Ikgt5kPcKD1+lecRy+W5YII5Ivm2uPQcj6Yr16bUldHDNOOjN8you6OMhlCnp057e/tipvtTLwTwqhznj5emOOM+lVr240+8uI5NIBWJYVU7+CWHbHTI9QcelUTKjEKV35C/72Bjj9OlXaxDZrRyZclysR3pheONvTkcZz+HaljlLFgsnlkZKc/Lj+X0zVICNZGyADuIx125HHA68/yqVTgCKQZ2jPHTHt9B0FIRYJkwHY5znZhv4cDp/KmNJOwPyghD6A49/rio2cAjBxkHA6Ajrgj0PtTMngnCtwiqD+WfTHv2oAs+bKFCkR7cHtkeoHbg8fh6VFuVyjup4UjG3nP0Hrjg9Pao8ENwfnJwcdvb3x+nSmKDuZnXAALZPdgOQKAHAqACnBzznOCD0xj06cdaEjiRgYwVJIU8nH0K8dOMYqPLNkynEQUMB7Dvj3/T0pNzK65J2sTnp1I7Z54AoAf5e45WXYwJHzZK9sNnGMEUoN1tAjdTgZC98cjB9v5U8lF4YEKnLenPQf4U3zo02nbu/i3HoR7D270AQu8nZQ2B6gEZx+Xt2/Cng3MmTsDK+0FvpxgnIOePzFXjPbJArCPLNxlwNoH3fYYx2zxVUTNtESkgLjH8QwfTHoOAPagENaS5SVdyshdsbd2QMdvoP88VF9qufusFQHpn0HPXvj+ta1vqEa/dBfklSB84J469jjAokuGn+VF29ODyB+nXnt2+lBXMZUk8eVk+bcfT26nHv1qwk0DLgPuUABtw9OnHtUv2iRSAy7sjd05IBxj8BTBIJvmeJG3ZBGMEkcDFBnzDkZHO3g7BgbW2KM8+5yTxn6VGt1MGxlGkHUA7Sn880iQwMCVRSNm3YuSeD19v8ACkTSkmQAJ8zn68L1/PpmgVyzbyzPboJXA+bp1+X6e9UJJcvkDhRk9Oq9CP8ACtM6VJHH5QY7gMp0wOnFU5NLmeQGWY7WYoVjXB/+tigRCZEQDbgHGTnBOD37d+DSb0MJc/6xBnZ+AH5YpV024+9BLgYCZcZAIGfToMdqjlgktyTvJGP7gLbe57ZX1oNCwkrSbMEkJ0GO3bPbOaXIYZyRuUnjGMjg5BwKqgXIGzhinHAK+nsOR6dqb5tykuHjZ2B+XeCOvBJxjp60AW8n+IHC/MQMLzxwffFRQhbjXLBDiQNd2xaPjuQDn06DNNiuZ2ODEvAJJByNxH5DPtWl4X8i88YeGLR+BPqll5oIycmZVz6Y44FVEzqfCfrB8Q0MkUdwtu0m2QRnaeEhgG2Nc8nJzk7RjHpjJ8YJcSFdyFe207v/AK1et/Ej/QorDSZpCCNSuYZU7MqqDgtj+E/L8pAPPFeTGMCTC5A/uqcZK/yry8a9kPDaRHSIl3F5Em192BgjIH+HFaltGsCfLjcFwuOgUdvaqcdrsB8t9+5sOOOvatC1JLuinYjccAD5x6elcpuWG2J/D9Pw6VFrrJa+FtU1BgCsNuSQE+8p9G6ZGcD6U+ZepUEgfJnuD9PSsb4gPFbfDDV7iSXbGVVPmbPAK54/ujHJ9/pXTR+JFn5jQjZHkN84Y7l9P/re9Xtvl4AwoU5U7cnof09DVCKQFQxUHgvIfxOOPT2rQQngY+fLHdnAA+np6CvqI9D5mezIt53xDOUYd+Mkd8fyret5fM3bsqC23g8D39uKxYg25REEGOR7fjxnHSrq/OfuJvP3cHacDsPpRUNaBphSpVThfqMrgdjTRt29DgfdIztwe2PalQgt5Yyf4cKM56Z56dKbHl2KZHHQDue2K5juI2AGShAKnoehPrVdvkfbJyxwTt44qcbc7XXeegZORx9OwqssiOcxkBsbFRun/AsdM9qDMXKrwdx2nKdfbnIxx6//AFsUAyDCL823Luf7n5fp/hxShpNnDFcjaSDuChevHbp69BUW4FJWztGwZ2jt/Q+1AEp5Une2WG75flK44HfvnpU8VwkZ2uqyFOMcdu1U/OhYqcq29GHOQMDpjirS7WUBAwJOMHjafTPvQaFgiAOTEu3IGMdBjsR2H+FQbU4KNtGcHAJwRwB6H/61Q+VsEmdpKfLxyefp1GO/WnSYBUl1IB+X/gPHsAP0rMzHBccY2tgZz/EOmM+mKuxBMMVJTGVYA5H6Yx+VUw5WPBAbk544z0445XHtUglQBjI2SFVdoOD/ACx7VoBb8xHjw7AKp9OVwP8AD2puBuRi25+CSBjjseeB6Gmb+ciMEA/xcNgD9Md6ikklz8ow5wOxUr256UAQOXExcsQcBg7dP/r+gqH/AFgKs4cswJ/3uhx7elSvIXZAG25HQ54K/wCfSovMRtxfhhwB0ODxjjmgzLazeYCMLkLg7uenTioCwyrCP7pznqAFH9PSoQ6lTJEQ+1xlMdD04PepfLVFKH7y9V9TnvigCxgcN0XIzyNoH06UqhGxI6nd1UjoMdPrR5TM4UcF37+oHH0/zxTFJ4ckKMH05+mefyoA/9L9IQGA4wcd+mKmT7o3AdhjH5YqFMOdrn5cduCAP6CrCgsTu4OeFzyK7DMcNgwvA7ZHQUYAGcY3Yx6ZHpSfKBkY6Age9J8u3CkNu7A45/xxQAcAYAGM9/8A61KOGHUEcdsdOnFL8nQg9Sv5f57U31zx6/QUAC7Q2zGBg/p/hSgMh56d+P5VE2CCo6nkAf59KVT1KAqD93PfigCYYCbSvJbOe34Dt+FO4JGMEd/b1+lQDEYIXKlVGSPy4/zxTtwIZV43HGDzx6igzF4yR65GDTx/H/dXaf8APtSHjjgY6d8Ck3dDj0/IdKAH7sdR1AGR0qRWIx9CR/hUSbdwweGBz64H+cU7cC42j0A/mPwoAk3ZPy844wOw/wA9qQjK5xnHHHX6fQCmxgdvf/OOlSKQfmH8PHrx6e1ADPusyEYH3sf1+lLwDjn1/wAPwFIAo45UdO5xS4xyRk+/FAAG3A9MY5A/lTckMBySOo68CnZLNggdeMD0pAx7tnA4OMYFACn5eR64H8vypeeR2/l6UmOhHQjB9Kb8o+7yoIPtQA9efp1wKlXKgY9OeOOtRDsuM5xjNPAGM449/wCVAE6+mNue3pUvJHbn19qhRsEOTjkdu1TDK5Uf3j0/lQBKgAGPTp9KcdpBXOeePxqJSBIMcAbjyPy6U/ccc4BA6dCTQA/cBnrxwOOF9/8ACm85CgdDx/n09Kbkg8DDY+mP/r07jpk9O9AE2V5B3fLkcgAZHpTirAbgvHH6etRMeMcE98Dr749qRTtIYKCw4BycD2xQA/jd8vIzxmkG4ALt+X/PSm/LhRy3YjP+e3SlUBR3+929P8aDQXrnAzjt0/zxQwxwnt+Y70gwAG29MY47dqdtZVHHI5x7ntQA4Rrkow4zjH4CpQpcfKAT7d/aoY1wACox1GeCPb6e1Wh/wEbiOMYGM0AOIJw2ABgZyM/55p3GMAgrzyOMUoHPycY656L6A+uKk4ZNq4G4Zx6fT0rMBR8vB4PpU67XXn+9iq247SD2xu5zirUWRhT/AA96ALRUDkckAcHkEDionVSeO3+fyqwMq27tx1/z0qIqwYkldpPH/wBb04oAgwB17Gm8DrgZP4U8/wB3B54pvPTIA9XwBx2oAF+XGzBx0z0/+t7U7C/eX0AxjPI96ZzwF54H0GfT/PFPXng7eBz349P8aDMTC5GBgLx+XfPpVd2/hbvyPbPTmrZGTx+BNVZQV28jjtjnH+FBoQOcfdyCORmmMDkMB8vUf59KcW+937dM4qItgkrj5uuecfT/AAoAU7WPXjrSDIXK+pz2zmkAbaRjjr1/TFSAjHHGQCPrQAA7cNkcAYGOBU6kAckcccVAu7nH0PrS9xzyMcfXtQA8vwu08/pUPRcITjoMjHJPp+NIe4/CkCg7RtyBQAgUDhcZyOnf2z/+qkwdpYbeCMZz/wDq/E1OIxzgqMD5VHFBDKAQQBjHIHT0oAgYSD5XwpwTgYJ46fSmlsA7hnaOnTNOAjXgEgKewz+VNzhcbDhcH5TyQP0oAlI2OcYOOnfIpn+zSoBvVc7jkjd2I+nb0/CoVZiqp3/woAmOSTu6nB+oFL09cnpjtTCQAwAwMDb68UvPJ4Ht70AHHysORnOB2HTFICvUjjrTc9hxxkY4APemjb69/wBKAHZAwA28joMfKAKd1P3vf5ai3HGV6DBp27bhCQOeMe9AE64zhf8A9VToefl7jH5/1qpvLLgfT6VaTBy4PQj/AD9aALI2YO35c9M9ePenqSTxzg8KOvPsfSmD7mPlHFS5JYK+MZOe39KAF5GV44xg0nzj29B29wvpTSwPI4z/AJ/Om7s9OjkL+XWgCUc/Tjj3p4OeuBxzgc1F3x1NAOBkZ6kEL6dqAFf5jv8AurjGcYOR/nFQk5BVV29N2T+lDDncPlPv/nFIpA2jg9QfQexoAZgnjqF54qE/NjueOQcCp8hBwT1wAOO3emFMKwHXAxn/AOtQAwZ3Bjxjp24HqaXzB3+7296Bx8yMT0B4HH+NIwIOD2/SgBjMeAOD34yPy9qiY4DZwOBxjHT/ABpTkrggfKcj3zUT4GQTnPfHAx2oAjJyPw9Kbxxj27U8/MePpTF4FAAfyH86aP0Jzjr0+vSnf05/yKaePw/D/wDVWYEEq8An8faotgz6ccVcJOP88VFgZwR9K0ArlW8sfLu3d/T29qJF3H72/wBQB0/GpcDC8gZ429s9qaI0A6AY60GZAV+RsL+P1p+PmHfpx+lL8pC5O75u3H0oXPA/woNAwMJnj+9jjjtnHpQB0ABx17fp6VIODhTyeOnT/HAoK44bGV6/QcdqAGd+xJ9e1HtQcHgjI6gij8OgoAflsck7eo4707PPpjGM461Hkc7jt28gjp7DHvT8jndgDPGRwf8A9VAC/wAW31Y854A9qQHjgY9Oe1SYwNnpg/UH0pmMDpx25oMyKXByQemMg9x7VTccHPHHbv8A/WFSuC4PzbRwPyprbc7gp9Mdvw9qAICobCv249+f6UBM/OQfTH0qUFY+OF7/AFpwjICs3Vj34P8AhQaEGw4HHGaRlI96v+WR2xzxntiqjZYZ5wO3tQZlN8A9en6e1QtgL04/l6YqRwTwfy9qr5XHXp+dACM2AO6+oHUDioPu+4HtzmpCcsTzz6d/SoWJwR1C9v0oNBVGCAep9v5VKMYOOR+oqJVGAByPTPT6U8569wMcUGZJk7sY4OOfpUZPB5we2enHFN5zjtgYpu4EDg8cflQA7JwQPw4qVSAQO56YqsWwc9AtSL97ke2B70AWhjgE8D8KHdWPXB6flUS54APPpjtQcYGMEev8uKDQVQSSARxj8SPaoScDPQAn3p2MYHBBPU1GflwOmaAGsR94YIz8w/lSdQMHGf5fSkbLA9PoeP1pm7cWxyoHX3oAmJyeOd/5en8qUqMEjnnj0GKQHgn36DHalA56ce/A/CgBOMsMg4HOOMUxh175HReKfnjgcjimEjdkdD6dsUGZWk2svAbJAwKgK44x/wDWqw5zwB27fpVcYJ+bken0/pQA1sDBJGPr2rPcIj/KpyMnA4GTjHsP/wBVWpJM8Dvx9RVWUYO8cHI/SgCm7RnaVIx/e/l+VQHHzA9D1qYgn5ahP90qW7DjqaAICOv0FQMF69PerTccA9vxquw4x2PtQBB0Ix6jntTMcAdyTz2qR8c9BxxTR/eHtQADAGSPpnvSngkHvjP+FA+pyOmOgoPfI4xigA/3sD8Pw/Cj2GOgH9KOBgH07daT8wPyP4UAO45A/wDrfhTWJHBHTrR0GMflSY7f/qoAgbPLfkKbxk7cjGKVs7gRh+3FIcfMq+u78aAI1A+vbpjimk4PBx2Az/SnE8Hj6Y71G+FJ/uso59KAE2nOzqM8H6VHjKblGOfyxQSPlA4x+X5U3OaAImPP+FJn+VO96jJ69KAGn6VCw+Yf0qU9OKjPqM0ANIyPxx/hR3wOnendBj8KOnt6UANxx0H/ANapB0z/AJ4pmAD05HNL39+v0oAk/Kk69OKQHPXFKPbBoATtS4/p9aB/XFPAoAT27VKvTFIKUelZgHHamkVJt9KbWgDelN4A9ulOpv8ASswDpx2pP8jil9s0n5+lACcY4pP6Uv8ASk9BQA2m8fnT8e9Jjp04oAFHOKlHT6U0crT+vXoKADp0NIcAUlHpigBaeOlMp46UAS04dKjB/wA9qeKDQkB6Gn5qEU89PpQAZpDn0pvejk0ALRRRjFADKKKKABetSA9Kj/8AZakA9KAJAemKUd/0pvbFL6dqADJpRSdDxQKAE6UUh46UgrMCwpIXIqUcVEnXA6VJx901oA/g8VOpBAFV/pT16+wrMCwOKKbnB4+lOAPANADuMik459KM8Dj1FNzg4xgYoAeOKfmoQcU7rQBJu7U0+lA9KD0xQBH2pO/8qO1IKAFH8qXngflSD6dKT6UAL7HtzUkJxIMdqh5BwMDPpzT4ctIBzzxx2IoA1Mr9MetQHJ49v0qUnn3x096gJFAFtG+XB64xmlLbTjPHaqQYY+X0p28DkH2xigDQhdvXPPHrUhMeRn1AyBgiqcToAR19wOtTqVyvHGcc+tAGjEV9Qee1WlI4HPpxWdHjnpg9quofY88UAWV6EGp1Pf1qqp4z+FTJx0+tAGpbEAcY44q0CM5wOf1qjbMDGc8Y4/z9KnUgZ9+1AEpIwck/TtTOn+FBI4x0/TFRsxUdBQANyD/nmo2AOcd/XtigY6e/WncdOxGOO1AEqYwtT8Y/lVZThsCpxzxQBZjOQD6enYjpV6PtVGHCj0x+tW4xwD/nig0LqYqyvzdR071WWrS+lAFlOOlKaRemBS/yoAMDIxSgc8dMUY6YpcCgBtHtR7Ue1ACA4q/a3fl7lZVeNxtkjYZV1PUEVRFJ06UAfm9+11+zNB4aS5+Lnw2s92kXDO+s6ZDw1pK/JnhHTax++vc/MPmzu/PqCxsJ3t5JsXUJjDpDjBKeqnPp6Y/Sv6OLOa1eOaw1GFLmzu4zDcQSqGjkjYYKsD1Ffht+0v4J0n4MfGfU/B+nWl3B4YcJd6W9yCzBpfncRSYUNGpbZ3PAY/eybiB89axZ6PHqLzWsEltCqLhQzHMnZhk8YB//AFYroLLStK0e0Y27v5lxGGWVfvDHUjjiob1orqyAklVS5Ij3jG5e5/wrGmvLS1kj0+xmkedDwYhuH+7jvj8qoixFrrzrbLBq6xsZARBPFwfzHTitfwj8Ubrwxa2fh3VrOG801P3Uc6vslQNnCn72UDEdMFRx04qhfT6hJZQm8EMr54hkjCynOMr+H04rkPJ1Kxvo9Rl06JYomM6xNyvy9BwR3x7fyqRHvWs+MND1a3k06eOSyt5kw7RussUaKRhgAMplsDnHfAzWHeeMNT0+Wz0m3gW9tntwMNblYZ4WUFJFI6ERr9Bkg81BaeLfhJcw3JvGOm/a08u5gmLLyODgoNpGPpjqBmty11f4Uwi3stK16S4glcRwCGTfDAzk5OWXKjJySeADUAX/AAjqGkXksktv9j09wyqUaQ7zGM53Ej2wD/8AWq6ZbZL+3MNziL5xNFuVjt5Axt4cA5z6YrTuPhdHelRDDFLbNjE8bl0nXP3t4HOMYA9PavLLjwF4hstUWx01ZlWOV2hndC21VUnAbkMcD5cAA88Y6AHf6tosT6fFeLdkTISY4ol3I6KemM/QjuPSuc0q58jSBazweckV2byVCB5kb/dUgY4PGRwPbisNPFF3BLb2fiVJNOmtmOyeMAoxPBLAfMv4Ag55A6V3L/Yry2jvtNYpc7cR3Fswlh2NjckqnopHIB6EZGMUAQ+Jx4ck0Iadotl5cmlZZVkYLM0czbmYEfOSGIxzyOP7oq0mhjQLbTPGPmAWN5bmHUNLEeZOUIVlHC9SpYfLjtXHeJNF1XV7by7aOJ5ozsDI+Dt/2vp2z9K2dJ1z+zGkstYMscUz4lWRc+SwXBMROflbOccjjgGlZAYupeEfKsf+Ek8NtbDTspdkKx3wzRYw8DdVdT1B4B4HFWtF1nxdf6tcSpDDeQXVmJNStpkKR3McbYDAL/GoI5HAPXjArqm8F6RPZCXTYDeRvwGt5sLJGvzfMFxlh06ZHH0qO90n+xNfsPEnhlZSNOjjM9ncMfMmgb5WTo3ZueoH8PapcBWMfVdN8Gw6U0crXVjqMKvItk7N9mmgGC0Zk28tj7rbztwODiuAe8tvDUdtdiZ7S4tpHtXs52KSNby/Moxg4UBgTxggdc4Fe0avovhnxIt9ca3fy2WnGYTRxRANLbyyZ3fdyFXOQBjv2ry/x54YFjrC6udUtdYsbnaEliAV/wB2MoWQcbiCOmM+lRKNlclqxwGkkIbi0E7RxsrZCNgMOvQdvYVetb25tdPmhgm2pIBEwYZYEdNvpkdqs2On6nLLPqelmEwbQkgIOUBIJwvAYjGcZ+laETW0fh3V557JZHtLiPZcI+JEZ8KrHPVc446c89Aa5lIQ7/hJSdXNxqtukVxHaxwjyGXbMUz+8YbVwXz0AwAAPSks9Uv9R1drbUWRLKKHz0igXar9MYweR6/SvQdA0/wjrPhIpqNnDJqSXzRTzHiX7KqZVjzkDLemPl69K8y+1abpN9cW9ozTw2xaGNtwcEckjP8Ad47HHHWrA9d0PWf7F8LRG4CC3up5bgyb8N5mPu7ccDC9MYrr7fW7Hxt4VS8tTbi51WMwzQO674mj3DLAKSBwD7ivLr7xLoMcOj22nQw3FteSmW6h3Ai2dgqgkc7VycqOhFeh2Pw9g8P6HqFtZz2P9oyzpcQ8+WRGeSOQDk/w4GNtbJmh5Nb2l3ouuafHfTskXlSuyoSqqyZCqMnkEVhza5Yi/wBRsJpWijudux2+c5HJyM9OTx2rvBBL4p1SHR8JB5SNsdGLg8ZJLY4IweO1eZXdjBqTvp09yIbi0lZWuZBhfkYjjkdRx74rNmZ0Vv431rTtOcWGqXK3X2lI7WH/AF1oIhgKAj5C5yfyAAHNbWkeNLG81O50LW9RhnvZk3SLIFEavnqNvygj04PTiuRfwMNMs01KTUpZR5qFCisyA9eU7kAZGD24FeheMPg14a8O6bJ470i/e4a6YXDPHu8t4icsqA5OOQA3TjoaaYB4R+yWWt33hTXZ44LK6DhpGIWMPJzHgsAFJ6DPfAFeWTL5crqpyyboc85CqTx2HaqnjO7k1LSZZdMSaISnALYYeTGOcsW4b0wTiu88B+BJ7vwto17qeRGbBrnenKl5G3AMe5wfyFMDO8NSPoOqNNcHzYrmDaiIOuSMbgcDj9BWTLpxj8Y6ktsyW4kt4Mo74QyPgsyADogzgY6ntmqOoeK5rGf+y3sEihmUI3lqFUknBIz09uuP5UhcwXuqXH2NJc2SJ88h3O+e49PbB/AUAex+C/tWo6f/AGddXhbTNMui1sF4nF18uNrEHEYySe5IGB6dfqeoXVvqq6jO8baRJLi78uPBXjCq2ehPbaegPsK8y8KaiulW11Fexb3SSG/2xn70WQGBx/dxnvXrieO7DxLrMdvLpVvBFbQGZipzjbkJk45Jz0xx64rRFo818c3974v0y3tPDlwy24u5X8y6f5VhXgZ7nBztByQBgV6b4Y1CO30KzF7JbzXcUBtV+y5k3kYxtzggAHuBXgJ8TTjUpbtoI7bSb+6kMjygYbbkYQ9AuVHYc8ZI4rtdM8XS3F3BZaMbeKwkjLxScKoPXrgFiTjHTjjtWgzR8ZT2V1fWd5rLCKWFWaJYyMIBjhhjcWyOK5jT9Yv/AO1hPDD9sWRmaLdkArjcDgY+XgcdK7VfD19r6x3d3c29ylkTBI8cX+kFD0UE/KU7rVXRo9Ui8ULFBu+yEMspdFCBBkZVseuAB70AXZ/HGra5H5Js0+0TIOFBGEB4yDnvngcmunurvwzb6N9s1u4Gn2cjPHCZGCszKOv+yDjpxziuY8OpFfeLryysUZbKKyF2ZUQuqujqRH2AOMgdeQeDivM7vwV8VfiiV1XSNMD2cUjLbtdlYIFjHTAO1sf7XIOMdqAOg8ODwrcal9i8FQObKBQLgxRljcSdyhkJITdgHB298YFew+Kr6PEEqNGmoXAj8uBCpMYIBIxjooHXGBXE/Cv4a+OPAN/qE/ia+04RXcSgW1s3nuzDn7wXai/Q/hUHhH4cajomtX+taxfwCTULeS2QDLyW7OMgqM4JUbeDgYz7UARy6hMmnagtrEfNJRtqgu5XedpAXPOfyFeU23hXXNQ1uK48VSNpthcSZ/eNvG3soUMecD/HnAr6DsvB9zarHpGi3bs/lrI1zKmwSyY/Hao4AAJ6964XxPoetaWkomuoruJCIztkLYncZAJ+XGOu7HHSglq5f1jxDbeGtRXTfOluRayYVl+Uu7KNwx6ru2/pXx1431XUbz4rTXTSZY3Wmt5eNyiSKAbcAg8du3rg9vV5YprS9jiu5S7JsVscFUByCvYY/KvJfEuU+JaXTjAXUIOMfNtWDCHA/h6Z7c+xqoxuZtWPuXwxcxeLPtd/dsIxaW6yyQRn5t7dgpJI6dTntXgeofDdIvFGnX9lsjitLhbu4SaQnfCn3gpwTnHr71yeneJJ7O+lvbaSRZpgY5jG+3ehxlSPlyDj7vSvQr4S6hYTrpUn2nUZ4cwxcDg43AZ4ztz07ZPQZpNWEdBdWt7rn/FRWsLXSxAqsiKNi+WPvZ/iGMYwT6kVgaNrKefdtJOs0hURO6/MiMOASegxn+mOK7nwoupaD4K0TQbqJvKSzubq5b7iqlwWYLk4yULY47EcDNeQ+H7e40rR5TNuUyXPL46so57c8DiuCqkNxsdu0U0UX2m7Vg752g9QO3HbPoauw3dm1t5TJ5mQQBjHK9CKzfEV5NZwwPcjDum4g8MowMDnjcP4gOlWi8M1rFcRloZyuUXsF75PAPFcfKSTC102BDL5YjkYDD5+Y5GOvqMU2SO1liKl9wALkA88e3tVHdJcMEXc0mcDcOg96u/Z44IjLHmR8bAAOM+3+zUgQoyeWHduTtAAPIGferYmYyq7gyRAkLwPxPFRR25cxxMmZAeeOF55PHGP5fSlF2l3tEQbYhz6c+n0+lAFy22RNcNI3mPIm1lIAG30/wABVq0tnAXamEVCScAAhvugfT+lZ9tcJFdNE4yJPvgdhjpV62nH3g3lmRiu1eigdh+FBoWtRjDFZ/LaMsgXPQCP+lUJ7mFICsMZjEHzr1BfGAx9vbirpuJr5ZQJMIcnJXkKvH0AxisybzN6zl9zNGUzgZxk87f60ASzpdSIsRuI5QAZQuOm4YxkcEDtz+mKrrDHHZGIBS8Yw20fK248DPr3P/1q6KbSSZY5BbSqgiUhscYA744G0EDpUeueEdVk8L/8JrZ28kWgJcratI7r88h4OVBLBQwAzjBz06UAVbSHZFGdowGyQvPCjHJ/D/8AVUt/aiOGQpvEkmdpJ69OAP8APH5VLp1tcW+mxQ3CBHO7PygbARnHrjPUcfpU+o82yt64/lXJVJkVNItytmAOG3ZHTG31x15PtgY7VE9hDqPinTLMOy7opmQrgdvcdsH8qj8+OFEZzgLGF4HOfao7e7eLxJbSI2XjtpR6YD9emCOPpisiTlvimouvDUtpb8pbhf3jH5TtIUkdcg598E1yt5p+p2+kRrqUEkVuhQeUqrtkJGEwVyPwHfHevQ/H9o+o+EruW3kVIoBCJFCjJLSL905AHI9OeOmK6HxPpVlAYNMvhPLbRWwjLorLGsjAGMlgcqxACr/tdKpxskzQ+NNcjNleR6ZcBrjZmWcRjGMgEA5PGO9em/B2Rbe58SQLsWOXRM7S27DGXCjf7Akfl6Vn2PhmPWbnXSzs1yWcxPI2SFTgD2Vei8dMeldF4ajbR9F8RaiqpFJFbwwqiAFVUSED2J6flW0WkgO28OXiHWF8Lpbxlb2zd0XZlpHiXJXOAD8oLcg/dxiq1jrv2Lamk6ettcTTIL6byx+6RzwPlUAr3PA/Hqek0ewht57PVrjH9pxruhuCCrRiZdrKMYG3BwM1k3kclnrFzewRN5U7ny95PlL0ydo/hIGB0AHoMVw4h8zsB1EGuQ3WkS2wU3Mf2lYVnTAx/wAtABxkucfJng+vFZ7Wd9pun2+lwztF/aFw94sB/wBaCyhQxGQDx3xwBngA47BtftNR0afRxYTRafa3Fp5UseCfPUlncEAbTgqu4YznscCuB+IZvpZNMvfLkjW5umdLvo+yNVUDjhR/d6e1edY0ENlbJ41sRFqDw38Kxpbbun2pvmXY5XaMMCSxx7A9Kj8c362Higz6ZF5ssS+RPK+7dczJgSGQ5yQSu3JYAADHv6D4C8I+GtTs7jxJPa37ppw+2zzTsiFBBl/lwT5mNvRTxxn38T1vU/Ecmpa5PeoqadqrEW7ImzeiAZMRc/MVUqW3Dgg4AGc3HewHH+Nbiw8ReJLifRcxWUkq7P3QgG5VCsx7/M2ew65Ndra65FZ+HbW2mNxPqKPtnVGwyfvH2qmcbiRjlc9vSvHvDl1N/aLxzOwWF12xSODG75zzgYHYgCvT7S7lh/tGCZEheVkkzu2kLnb3GMZPzEYwD6mu1xsgK1xCl1oOreILuwuo0gjKwXAPmSz3MqMxMjrwu3b87EYGcbg23d5pbap4nutO/si/UJbyjcC3yyRKrDaDjAOM4G4Z4PpXW+I2vRHb6L/ac39nmMLcQWr4DB9xBlVB8wzg/PzzznjbzOq+HJ7SK0mtRttHMsRAykjsp29G/gxkjOcDr2rSlTTM5sdGn2WMLEnkwKACxPHBx6dW9zg1mS6nYQK62YVwq8MT1/D2NdvpOhweIo7RLi+is0McjjOWb72xPkBAbnGRuHAOAMVyVha2H2tbd4YbmbzDu3fNCx5Xjpkex9Onat46CRd8N6daRSf2zcQFXUq1uGwzSOv3eMYwD7V2J8W2+heJrvU4bbeEtPsg2qYlVy6sCA6YO0ryOByKwdZkvJpox5ap9nwCUBXcxUD5SD90jGO1WPHCaJZwWmmaRaQpdwQKbya3bcJGnwqAkj5jj5gT8o3YGBUt33CwmleKLi48UtrmrSSC0W1lgCxfOymVs7snPJLHAHTjHSu9kudfuvsNpcIEht18pWYhwCNqDG3gMB2HB5+9yK8gSHUGvYtJvVebzflb5fkXbjpkfMOnPT8cimXGr67bFbY3c7wWv3Fc4YSZ4Kt97JB4POPah0V0BIkvbH+wZLlRCI1L7kkyrbVcZH3SwUKR0zgZzjBrrfDSQ2FvFe3sRub25USJvBJCnGNhGBgL/niuO/tTxG0kd9N9n/0SfeyypujJUggMoKlvzHrxXfareyxoupahuMl15ZEQbDbXHCYJO0L7HJHUA1LXQZU1m+AnitlSE53ssKr93t8/JHTsDkYrl/EuoT3trbxzHAD8g8Agew9D0/8ArVl3HjDTrXVMrbSSINqjBA2ISMv9whgwOV4HFZ+tXFt4r1YXWmE2+nx7f9Yvlu5IAIx7AAZNaRp2Az7acvbyQM7TPcMsa7myu/OBj+IErj8qn8Q2d5NJDb3ciSlBk7T8pIGHY4AAwf4Rzz+Aj8S6PFptlp81hN+/eRM2pwNu7qVYHOPujHJ75HSsxDDEXuCxkVuGYnlj179GJ6n/ABrqgrge6/BJG1DRdUhslAuhrFvN84+cCO3JOAPZSD65xivoiymS/sr/AEK8MLFrZtkbPiUhOigE9AUxkcLhcdhXkX7N2+6sfFHhiXfKGme9hQ8SPNJD0DDHy/u12jpz0qngvJHd2Sjz0KSBUXzHKjOSn8YxnJBOPwFTUhfRH02Xu1FHEePftUF+lzlsTQI4MYwrcjbj6bcjj8Oa49tdvx9m+0AFI2PCkK+zBG0lgR0NdD411fUZ3t7WRgbS0JUKX+YkZPz/AMRI4xz/AA+9cjbvHOqxy/6xhhd/y89scd//ANVd2HjaFjCpL37m3fanaeKLeKa7gCbVCNPIFBCk4BJXGdp+70zzzXievyzQ6hNbMPLEEzQoEG3OzGGwc/eGD6civXp5i0B6IkkZRn+7tx+mQehx6V434neR9XupwgaW4lDSDG1Ufb0HXH0zxwK6Iowmej/DzVtT0aU32mTF2iG/7My/u24wNpJJzkA9vvnnOK+wfAXjDTfF8EjLttdRijBktmJDBuhwpz8ndcH+WB8a+CT5cPzEH7R+6eIgtx02jA4IJ5HAweOnP0knhzT9a0S11yzu30rV4Tutb+Lh0ZWJ8uSNQI2iIwCPb/eDRXiram+GbvY+gxMGjQScMOPmP8u9dvbRyQWsb2uS0nmRsF+7nHXHA46/T0xXzL4f+I8lvqsPh7x1bRWN67jZfI2LOfpyP7pJ7HHPHBwK+nZrnUNEtDb2sK3R8sTqOPLmjZdxYHGOB37+lePUjY9REP2sQSiG2G5Y+MKcIH/iBzy3tioL9Lu8j8u1iJUhjjB3ZJ4Cg+nrRaajNq2nwSzwi0l8r5lHCiVeyoeV3Z3c9K6qCWwtrZNsnlMwCxl2AZu4AyO5GcdxUDOMGi6hcWS3cziOOQ9yMHAzncOB0P0xXN3cKRnbklt35PXp+tPcx6VK9y4lEj741PKRjsvP3cDoB7ivInMgZnXdIC6jOf73GaqIEKMfNV8ZGO/OdoxVhEsgrifK/LubJP8AD05AqLzhFsLNjcxAz3IqeKFLiEjf8u0oABkqzd19TVAfF/7SUoudY0K5QARyWtxEj+ysp9OcA/rxXh8Ol6rJa+Zp0rBerHjHTnJJwDz/AIV79+0fYCLS/Dk6MGghuLuBT0YmTaxI7bRt/lXj+lwPcaFJbQL8u+Kac7xwCGVj/u/KBjjHYc17FF2ppHjV/wCIWPh7bQS6ra2rQIyNIsZBON+35s57Amvu3T4ZI4I0chtiJ86fxAA4GPTbyK+HPAUsVp4wsYpkCKJl3EcqRkrz6DAwa+7tMtxHZiMkLsbI7HB5AHoBXJitjoy74mTyWU8uJYCFTO4qO+f0PTgCqEUmJ9sq4K5xwBjaP8K3klk3eYHWSPoP4aR4ESAyyOxkZUkLjHCjgD37/r7VxRkeqeeatG0abNgCs+CducY+6B2A6kfWuM1extluYp5Gix5bEqf4R7dsD0zn09vQbyxS5lkVnIK5Ktk4BHGcZ7Y46cV5p4k8yDUobeJEeMljI+NwCnp3UYJ9gOnrXVDyOSvax8reMH2apeOzpu/dv7Z29PUnAr6p/ZHvpoNJ1+CWQLHbjbGnXEshHXjAGARngD+Xzf8AECGWbUhdMFR5oNrOv3HeP+Lbjg5/+txXpP7OPjTSfD2r6lo2pPJbpqCG4hnSIyMCFHBwRhfT0IHvj0JK9Kx5NF2rJnv/AO0h+6+GVwG2pJLdQxogz8zjlsZxgFfTivz+gf7RkhGXy1VR0BCgYx74xX2f8fvEOmax4FsdOsr1Lua5vYZWHRY44Y+R2O58jjjP3eor4jgYtJvQsVUAfLwHx7elRg4cqNsXLmncsXak7cDAIxjG3j+hFNXav7zIGzt6+/rinO24nPJIG709OlMQt94nnPGf7vT9K7TmLH8Rj3n5eeAOv0/lTA7Fg6qRuBwAc4+h/wA4pV6gKdrMcDBxT/m2Z6gc9O3cD0xQAm0hiDzjAOOmfTHp6YqvKOMAADkjj86tYVPmJU9OP4mGP51Wk3BOmCq8fQfyoBEVjt/tFdnBK46e3FdKGIjUDPAG/j1/p9K5vTiovFHyYxxnoM/yrpyXB27CgHHHPasKpvhiMNkhQAR14689Kd/CR0yBgAccU/aD91scDBxnikCB8dsAnH0rGx2iEDhAx+6Oox06YxU4ZVBYMFC9ifzxURXKsTuG35ScYwO3FOCnI5wBwMjPT+VLlKTLrOgP+0AMH+7+FLvQEuxxwPoT6nHTINVU9EYKSVAwc4OO/TtUylS2/fwPTIzzjjvj/PSosCZICBtZF9WwPbjGKSMhOmYwOWB//V/LtUYOe2FBwCp28nsPpUsY8xtgyDs5Oc89Bn06f0qbFCiPG5wMsgJBxjrn0qL7LyMsoBGcAc49qcqklULMm4/cHtnp7U6MtuIO0AjdgdOPTHSkARxuQQ5G0MMckHFdV4MATxH8/wDyzgPT2rk2WPywjnOOOO9dZ4N2jVZmRdoW3PUevbtWdTYqJ9I6YP8AiTWjAEDys+wPQcVdhkRHO7jOBsP5ZqhpsgXS7MEHIjCsffA7VdXGfm+9k5P90Y614VT4merR+BFRUVQ685ZiMHjGDx+VTxEqVAxkrx2x26e9RksXYdB1Bx264FPiOJEQgYd1U7TxnPUd6gZ4N8Z2j/tARxSYCmFVbrgFfnz9a+frtCspcD7p4x1wBj+Ve+fGMtJrMQkXB+0gDt8u0jGK8AvDvuGAb7rEc9Bjivqst/go+XzX4xZJ5pITBK/B4J/oKZdS23kxw2sflIudzk53cD8R0+gqJw0h3DhWXCg4GMnrioZD8pHT6DIx7en+NeieWj0rSLfOm25dvndSSOgb+79OBWj9nEA3Dfkntg7f6Gm6Khl063jUfdClecfjn/OK1TGoxlfuE+vFeHVf7xn1dCKVKKRQUgll3tyeMjIz6CnbZSQxIKpgccH/ACKlAjOSzqueAOmP/wBQ9KaVH3V/h5VsY56ZH5VgakQYbMDgkEcYGPYU0MQF3NwOPXB+lDbTuyRkjkDHWlMG8qGyQx6n+Ej09K0ARdrKBuEZ7H0z2x2+n5VEF28jAK9B6dqeIoox8v3Rg/j0Jx2+lM8tEDBVJGMLgZHNBMhdyqx3ZGwfKfr17UzzI1Oz+IbcDp8uP/rVWEf8LcsedvbHpn19TTTHHhVdeCf0/nxQSW5NmEkLI6dj3JHYD0q0ioUHGCvcHjn09qzNyqQgZF3DDDb0/Glz5gGQAMhjg/e2jHSgC2kdwnEeWy+0kf3f89MU3aoyFGP4Sp4wO3/1qiEjruVXK454PYUg+dD5YPI6nHJ7d60AmddrH5toI7H8KVB5Y+Ybdo6rnFVYXMg8tMbx95cYyB2H0qYEhQYwQM7f9r8ulKw7kpdQQEJHIyvfp0FJlt3ICHghW9fUYqHzsZRtx24/AHpmnrOdx8wr0IwwGOO+fp2xipasPmJGXJyG4QFgVGOD+lQFfKPyoWJznA5Ptkfy5qdGBdsgZwPu9Rn/AD9KjYeUSRlOSMjgn6Z6fhSDmK8ZkaNcgZBwD0I/L2owqu4XZtx3G1fpj1qWU7m5IVgP4V7Y459Kif5cGTIGOflyB0xx2rQVyWJZF+UgnnGOSoA7gcZ+tITLIjFSenGOf0/zxVYxoyspcqFAGOSPwHvVltmCxQnjgjOAR09KzERyKzfMYsttBZivU9On9aki8xfklzgnqx+8OvI/LpUvzZKq/HH3vp/9ao9rEMowGx8o6NgH+tA0xyv843qpfIB7YXHT9KYXHdlG58gdTzwc+nHFRnLME+ZsD+Pt/kUyVtzBcFc/17DjrmgRC4YKyBmKh+NxHRcA5P4fpUUsssYIRRtbIyDjB9vwFSJgfImWUEgg9cr6dtvTjihAwwAAo5yG5GfQf5FAEbAuQDzuAUhh0HbHpSbrlQXOfl4H4/TtxU26UD5yOV+YA5JAqRlzzt2gD5uf89qAIPOljYeb0wPmHTA9uOv86k3sYUXlSNq+h29vqOKlV9yncA+MLtBz+J9Pb06VHIOA+HK4x16CgBqOu4/I6leuR90+pHXGKaEjyTsypAIXvjt/n86lnZiWCAsMcDsw79RRukLDeEHOSVGdmOmPb8hQBCj9FYZwxZtpwM+v+cVEyyyIkJHTkDr+PH+FPGT85iUO3cd8evQdKcpCEKgKkA9un1Hb+VNAM5UgEcg4weFA7U7Gd2QQAOc5yvfAX0p7CV9yMcrnk9/Ufh0pSJR85X+HbyAFA+vX0p8wFXyUkXeNh+QdB904GAeg657V0nhTxrrngu6Atm8+wc/vbV/uHHJ2/wBx/pxXOFV+6Rhtg5X6d/Y09m3J8pO1gA2eowP6jFDSkrME7bH1hoetaZ4n099S0di8KMPMhIIlhZgeOw6g47cH0rai3Z3RsCP7vQ18eabqepaLefbNFuntplUNtHzROo/hdOjD8MjjFfQfhz4h2PiOMWs8f2DU412vCp/dv7qOOvp1FedXwdlzQOqlW6M7w3EcZ8tw3HzfKen4e1Sggvhw3A647VlySzliABuK54GMD3zU1u7FweuAPlBxnuP6V5x1FqebacYVsjGORhhx2qA3zqxTKEqdvTp+I96c1qpbchA5PToKjaMnBfgg4UD26fhQA+6sLXVl3yoqTIrbHyByfXAHQcCvDfG/w/R5jJEn2a48sESIPllB6H0P1B/DtXvUUYX94Avzr6H8cf8A6quPGLiEWd3GroW2qrDgDseQefStqVeUGmZVKakj4Jns7ywuDYXkflSKQAMYBwODu9OP6VbWFt25GVCrE8c/TsOK+lPFXgSK5iWF8lFz5csce1olHXjtx9a8E1fRrzw/NsnGYHb9zN/AQf73ofavao4mFTY4J03EqRxKUEZGdvQjBU/j/e56GpEgGzapwBkggbs4746Z/T2xUCqjIJCD8+MheckH8BjH5VKQFZRvIRCcbeo9CR2OfatDMkaHa2QeAwOSOeeuPT6VWkt9nzFgcnhT02g9vWp/l3qrnDNw3cZ/vdsAjtjio8liZS6h8HO4YwoHAUYx+VAEJijAw58yPntt6dOf04pFRo/mOAOCD1HHb8cVPjD/ACkD5Bg/3ic8qP0/nUMgXBw+5mwmRx+nQUAICSu7dlR+8PmDH0A96EjT76/OBndu5AyMD8Bjp3FTRBAFZ1yC+Nxzxt6Dnn/IpIjJGh3LtOckAcqG6Z/vY4oAlJhcMzYI4j9fu8cY6/0qMqQFYDHQ8f7PPJpCkygrwGCnbxySvfHb/IpcqAUDDbjjdxjd9Ov9OlAEco2hS4HB6ckNnuR+tGQ5BBfAAIA4YAf5FOLyblCgSKOQFx9Bx+gpgyiliuPmAIz8oI7fyoAbsLqQ/wAny8Dp79OlSwq7IwjJEbAOeOMkDjP4UwbXL7CHZu2Oik/TjimmOMJmNWJypRc8/N6ntn+lAEh3OpWTbxhkHqBx27VHMJW24ztCFgwGfvcY6Hr2qRhLiYlSCrgrkcjHXA/u+lRNkLsTja3y/wAJXI6dMUAH2m4x8mzYeMJ0H1/wpiTTSpnbwhy+OmCen6dqVhED8gCDPBPUEngD0A56dsVIiEn7ow2O+Bke3U49KAJ0kdH3o/JXBJ7Bh2PtgVF+9VIlU5Jcnp0zzwOmCM/WnE7nE2Bg8c8cr2Ppx+VSwtjAlAfALDPZccnoO1ADv3bPuyGkT+AgrtHsOnWrsUsQQM2VYDg+ik4HbH9KqffC+UpcE4JZgGwR6DA4pkZxujVCDH94MeAByOmPwoAvYgkjaCfzHUlTn0x6elQvbwRt5khZo0Gzyz0IONuOgxUW9I3Jz93kEcYLdh+FTbo5B5crn5wcDHRgOTx6A9P8KAJRp8NyvmrIquNqMEG0/iucZHTOP5V2Xw50eFfiv4UM0auZdTtQ4HXcjhgQOccDb9RXHrasE2o6bRwAeuR+nWvSPgwhu/jf4LhaMKyalHM4zncig84B6DHtQZz2P0B+Itzc/avs4eRf+JveYPUvEVJVjkcZU8dunFeTyROhPAUZ2lVHHPpXe+NsyC2ico3lXV6XIz2Yjrge/pxiuF2uo+f3/AeteTiNZF0lZDolj8oPjONwOOPu9/pitKOPHLxhtzErzjqKr26bSrN0TO0Ac5P+RVuNQi+Xt6D5h3+maxOklTO+NUXC5+bDY/zwK4j4ytInwp1nlkCucbcAEAhR+HNd1CVMisUBLMME9OTtGR+Feb/Hl/J+FN/Ew+Z3hUnOF2iRcbeMYzt4HbtxXVh/jQnorn532XOSduwLg5HJGeO2DV7LpEZH+Qs+UY5/w4qjCUCbUOMDGCOCSeOO1aEqM5X58swyg68Dr7EV9Uj5lbA6scKAV8vuRycchhtxiponAbG9Dwe/Az65HWqnmIfnZS3zZZWweRyAo9MVpIBlyVCYG4YHUHpU1dzWgRxtK5EXllgzHgONv0x+FT+dcowFyBHuBAI4G0/ypXeI4lcDZjaOnfv7fSnGY7ODvBUHHHGPb3xjFcp1ETuEK+Y+OQijoQPf27cUourVDhnRcEHHHzducU3bboFXG4ZU89jjsOtSZkI2LtYtgH5MAA9GOB/KswEimhJJXaAFKoB90n3Pc801Xi8tI9zHAACpwOD398cf0qd1tgxEKbGXOWA+UqO6r9T2/Ok+yW42orBiHxknaRkZBAHA6EVoBMslsAvmKcszKCvPB6Y9P/rU1JLQkbd+N3ynGD+PsKrm1gC5+fDHh1OAvpTWsgWAMshwrZ7DI7Aep/pQBf3wIrBdoDgjAOPpkdO3WoPLhyHYbWUbfI6Lk9D6Af4VVFoqqNsk218Dg4wG7N+f6UyWC4iQtJvYsdvK5A9CQO49aANDYoO0OQFbZgcken0FAJXb5WRjjb15z61nrFNESEnTfGQjcZ6/zqTfdBz/AKvOQBtGCCOwFAFpVKYZcYQnnGcD0wevGKUqWVd7DZ7cdBwPwqpHcXowWiWQ5bBXOFI7+mO1LFMxQGaKQbztwMDAHAGD37UAExBBzyWzycADsPTvQWCgkfJ5iqCFOWz2x9KcLo8Bl2ktjYw7DjjA61C89uxLtxwAQVOOPQD1PvQZjmb5/MI2Y6FVwMf7X49qkVS2ExgqxPyrwuT2zjjtUTvubKYLFBuAPQfQ/linIwQqA467cDlgB3zz+VAF5WMTK3ylcjKf3h04P+yfw9KaN7qmxScOWI6E99q59vz9KSK9jKH5G27+EYDGOo5601LmQLsAbr8vGMDg9eD0/OgD/9P9H0CjG4Dkn17VPgkDdxu5GR6VCmAo3f3ju4yDjv6D2qbA4CjPHT1+np716BmP5wfrx9KTjqBg449sUnHGOP0oyffd+grMBN3Ug5zz/n9KTJ3cE9Ox54FA+7255Ax6Dk00Buwx6ZH8qDMTIxgLtHOFXqv+elHLDGSV646c/wBKeVOcY64OO/4UqqF4Y4b06f5xQaCjgFu6kY/AY7elOxwCQc7skDHbjkU5VJIIHXr6Uo/hbG0E4OeOMcUGYnX8e3saOcYBx+lKOmNw2pj8s9u/HrSscbvl29Pvc5B4wPQUAN5C/JjvyRRgjOFYheeep4pThMk84GcjinY2nG3v6/pQAg6Y7cYH9OKfuUkA5JA6A8df8aBnhe4ckj0x/wDWpucpjPykk/n7igB3B3bhkN2zzTG6dhwBj1xTu+3OTzx/n0pvY46Dv2+lAAucY6nqM/57Uo6Dt/h0puAeoAHHT270dA3uOF/rQA8KCOh9PTFP5OSehpVH8WO/4dP0xU6jGRzuPAx2/wAKAGeWw+XoemMccelS7TyF5J4C49KAOcsQOd2Pb8P6Uu4bfT6Dt25oAXaRw3UdO/0qQAbhx0GCf/rf5xTACOFj4zj73X6D/OKflsgBgBnjjr2xQAuT90dh90dKcAARn/8AVUZ2/dYYPAOKVenQYNABu+63QnPGf88Uo7Dofy6UfMOCM8/pil6ZI5Oc0AKGHc446euKM9unXj1xQOThfzp3JwCuRnofQ0AOBVsjd6Zp+G4BGM9qYS5Hy7QMcD1Pf8KT+HGO4z9PSg0JQq7mOMZPU88f4D0/lTvLHA6cduhFCAVKPl+b2z0oAXpj06D0NSAjA54HTPtShWRlGBkHIHapVViwXucn/PpQAoH30PzdDkdPoPwqTBz6cdR0/KmLt28cjpxTlHK4GBntWYDgCSAR7DOMe2aswoyjDA59yKrqA5ZVHA6r61bTHzcAdzigCfGBjoc0mB+Ge9L06YH1p3PGOn0oMyuVxjNRkDI4Ax2Iq0wx0wfwqPnjjAJ70GhXAfLFPXGewIpxUKAOPl6ZHf8AwNSFdvA/+v8AhTQTweODke2PT1xQAwgKpLcYByB0AFU8u/zKeGxx7DpVl9uBnofwzVHgAkZHP3eoHpigBjEFcKflbjHTHtioO55+n0qdm6np0yMVCQR06d+en+e1ADlB7f8A6vpUgXt6f0pqJxu9cAdO3pUwUZ3dvwoArlTsJPGMYFWnjdTkEbWAwRjr7eucUq/KC+cbefqPalAKDb2ByB24oAg29VHXHH9fyFTBf7o9uOn/AOv2pAAFIwcYz079MZ64PFS7do/hVVAAA9vWgCPyyF9R6/SkfGeewyTjrn6VK3UrjaBgnnPX6dKiznI6A4x2wKAIevIC/j6VER0BPfn/AD7VYbdjDDA9BUD7ecLn69fagCDjp1FOGQOCOMdv5UhXjBxnFAx+PFACj+HHrjjjp0pvRBj5dx289KXHyn1HT6U7DZwAT357UAIRgEceopO3ONvqPagdCRjJ5x246cUdjnANADePlBHHXA9qF447Cn5OB3wOB9O30pcBjtOAMcYoAXoPTH6VZQhO2M+nSqgJG31Hb+uKcp2/KvAz9fx+lAGksh27ecH+VKGUevGOnp7VSVgqZ79fapxg/Kcc9/SgCyMY2MckNmo2ILKN2ADiozwP8PT/AOvQuTkZwOnSgCdW3YxwSOh7f40saM2CzfQ9jjpxUeBuyRgZ7DGB2q1wo+XsuRxQABU6MBjpjOPzpmBlVOMbvy/CrT/KWxjAwcAVDyegAXPGOR9KAKmAFz0OeOPT9M0jZGNwx2xUxVT1/iODtHGB0qJto5fAP+ccUAREnG7nAx0HpVcnGGyBz/nipmOWyp6nH4CqpbPKdM4/LpQAnAz8vvxVdh29B0FPfIU5HGO/b6U37vAPA4wf6UANIYgAHBHQDilJO4ELt5yOaT5QM5x+lITgHPHH+f0oATnk9jTsEDp1449aTbyOPrTTja2D8wxgetADvl3cdKQY9v8APpSnGcZHsBSBhluD93vQAnHGOQDnn8qaVxge+Py96mwfQN90DH09KZ9ATjlgPToKAKwHbj0GO3+FOA7KB83y+/8A+qpMA8Eg/T07c0uBjGc4HAHbHXBoAacYGFP+f5U0+uCB19OtSlflwOo/h7nNJtI+VR04AzQBFx17f4U30Gef6Up6cikP0/CgzG5wcD6YIwRUkeSwYDgcDjOPalCjG498cjrx0qzHHubAH5fp+dBoBQ7eSDxxj1FVpFYD7v5ev0rU8sqBvHGcdOmPSmGArzjO09en6UEtGWUIOCOOPfNQGPovBDent2rT8o8gfxDK+5P8qQpgrnICjH40EmcIx8vqpI2nr0/SpEQD2GR157dKsnao+XHJ57ZqF8DaD68AfT8qAGFQOMjnowHOKoz8IVHIPHTHFXWA5P3dv5VRlZWzvGB1LLxzQBQdv4zgVWkPzbcgn/PFWWOMfr7VTbufu5oAOB+Xb0pNpwMZNJkgbCOM4pQBuwf8mg0F/wBjPTB6YoboQBjIpR0Oe52/980w9f8AAUGYzp2UelJ3znHpR0zjGcgZz6+1O6E4/P8AnQaDSOvy/e7+lSDp2zt/A/4Uw4wOuO/tUo6Yx7fWgzHHhu2fX/Pam8dPQY/Cl4HAHH+f5UgPTHGaDQRsEZbkDjFNfJwDz/T6VIB/9b6U5YyDjGcc/wCFAFXBPTv09sU8qOuACepFT7cZH8PvSbcdTyQB+VBmRYIPoMfyp4Ge3AHfsaAucE9VHX607qwK/wD1ulAERHIx1OMH6VDwF29umKusOnT0x6CqZztxghiewoArtg8MMH29O3Sq0gJ9+CMnr/8AWq6eAfpjj/PFRSRh1IPAIxj9O1AFB+SMjj0qIhVYYxwDx0Ge2KtOmRwASMD04HpTVhccnByfb8KAM94uuPlWoyo24xxjB7f59q02UMCrZUj19f8ACoHTIJIAIAzjp9RQBksDnr145quUboOnrV2TlyGPI7VVk/hAB47D1NAFVsE46jGMCowMcnJ/+tU+PQ1Ft6DHHSgBP603nHTnFLjj17UHH6UAGOewx1x1pB0yKXHPAyRz+FKMAZ5HpQA3H6fypp4yw5xgjIx1qbH5jik28An6fWgCsQASOhXoMVHjpxj+nFWGDbTUDduen+elAEBwMYHTjj2FV2GECnjnt+lWXzhVH3s8Y/SoX+6Djn/PSgCD8KKXj0pnf0oATPFMPNO5phoAZ2xmo/07CpDTCOB7UAHTjpnjPoKb098dfcdqKOlAC+n8qOn50UnSgA9OKkHX0xUfT5c//qqQcYH+cUAPA9KcKVfSnAUACg/mMU/FOXtn6U/GB+lAEfeo8VL2+lBFS2BCeKZ7U9+CR9KYeDipAP8ACm9vwz+NL/8AqpP8aADFHb9KWk//AFUANoxS4/wpcUAHT2p1GMD+VLjB+tACDpSelOxx9OlFACY7UtJ7UtABT1NMpwoAs8YFB46VGD0p+aDQT0p1JS0AJjFJn0oNNxigBTikpfrSUAFKDSUUASBqePSowKf7UALRTc0e1ABRikp4oAevb9KkBpi9RS0APHpUwOKiGBSjg1mBOOtS/rUIxj/PFSj3oAX7o6YHamHHapD7Uz2x+FAADSr6+lMx2qTIH4UAODcZ4p+zK7u1RAg4qYHIxQBCcVCT+VTsfWqjH8qAJs98U4enrUI7nPbpUo7D2oAT2HapowR7CmhR37VMOKAJcU35aM+1JmgBDSDmg89KcKAHKeg/QdqvQAFtvaqP3BmrySFMcc+lAFyMk4IX/ZIPrU6Meh7dO1VgQ3I/AjA5p6nGQQemDQBdUgY7GrCkdunp3qnzjIFSI6kkD246UAXwxUjGcdxU2/dhe544qln26dKmhB6fd4/KgDS5K54znp2qPgce1G9QAOg/rUW8duOaAJVNLUR4pymgCUdfwqynPHX/AAqADp/SrCAcjHb8sdqALS9P8/yq7EMKB2xx/wDqqnH/AA/kfWr0Y6fl70GhKo9f8irqYJ2g9KrrzwOPf2qwmV9OaALINO9KYvH4UvQUAKox0pwqIHPNPB6AUAPxzTcUZpaAEPQU2n0h6igBo4rA8ffC/wCGnxm0SPw78TNHi1CCIFbe4+7PbkjbmNxypwxAIwQGOCM10dSxbuaEB+BXxn+FF/8AAX4vap8O7yeW60fEd3o11N85lsph0G7+4647naBnmubuLeSDT57wII/s5URLD8u8Z7/p6Gv1q/bc+E5+JPwlTxnpEO/xD4LcXMexf3k9o3EkQ2gsxzjYoHLECvyM0jVZZog/2NChUEMsm8Z+hzitBNGfI4lkjf7M8ioNwPIIDcD/ABpL22tFjL3W4o6N8hzkYHb0zXV3V5cLF5sceWbDbT02AYB/A1k6vZ3mq6Z5di0cNxxuB+Vtp+8Nv15oIPFZfC2r+I4zcaXp0t3yQ37xQ+PYZUtjjoDVCXwpq+iWEz6tpc9paTSqrySqPlJB2gqDnHy43YGPYkV7R4a8SX/hy2m0S50ZZ3aYBHkQxqEUYLbgGLDAzjAqxZzrr8jfb9tvE0bJtRwyshGSCGyQPlHBIpESR4vaa/4q8PQ/8Ubqsun42M8acJMVP3WVwQV9R07fT6X8HfECLx/bi3u3Ol69BCJPIeQ+VIyc74TzwCMtGeg5GcfL87a3pg06/Ftb5a0klbyZl5j4wDg9MeldfHpcmreGrXxBaOtrdWExIuIlKyjHDD5eDz6j6d6gmLPb9UtHuYftVxb/AOlwjejSRjEu4Dft4xj6e1eK3WqN4Yv7vUdKtpUM8LWsgQZ8oPhiU44xtHXj8K2fD/xG8QX/AJVudWh8+2JR47lU+zzjJVcZAw3pjb2712lxYao8EusvII7iMGSSxKERFZD9c55/kM4oNEU/Dkmo+KtOsNa0nyri1KCK8bftuLWWP728L6gjbtz9BXbw210xWC4gF9a3PyJI0YZcjjBbt7Z6/hXztb6fqGlXKar4QuHsNSR2ZkQ/Ky9gUPykYP8AhXdaf8QfEWo2lwykadqNmv7+0hiT7NclAf3gTjD8fN9B+EKQz0SGwgi36Zp1ubcrOBIjFtq4PDjPTj9K3bLWFjvLRvEJjkhty2MoRMAuduG4B59a8u8NfF/xNDdyafqmhNM9x+8+0WygyqP7zIeq/wBK9Ou/iJ4d1C1WPUII4pAg3SzhVjBA/iXAP5VYBq8vhrW5rvVdFv7a1k+X7daz4Tzoc8sy4GGBzyvbrXkWr+HDLHfSwbBBHE14JgrHdEoO1AvQdRz0AxXQeK7zwQ3h9NelMeoGMmOQWDL5kPX5sZBx8vGeDwOKz/Dfj7S9R0FdO1lZG82DZFchV3ckbQ6joByevHSs6m1gPO4bqzk0yaBTCbhp1iiRX/eKg5LsuOnTn37YFFrqF3Y+YbVRP5jCG6tGG4Txvxgj/ODir19Y241Bb4CErmTaYRtaSNV4/uqeMfStu+trXR9B8IXslt9m1G6vzcyYC75bV5iU6HnCBQAQP1rksRYveHEt7DXb2xeOW7QRYYEZKovZt2M45Hv2rzzVI4RPNZ2gW3h3Zt1C7/kycZP+Ir0C3vvLuNT1a7VXsdYnKRMuVmG3hB/sxgjB75HTmsG203+09WuLTTIGnKRSPuJAYRp/GT8qgZ459hSEeYaamoN4hgitEa4hdxG0bHaJlPDITzj2Pb0r6I0O88Mwaj9l1OabUjPGcO7kyW+z7oVsggY+Xjpx1xXkOh3v9k6xDclWliyJGjQc5x/TNd1e6tb66seoWFsILh0ME+8YDj+F1A4z15PbitOcI6GLcTwIUt7uEW8bp5m6Nvnbf6sM9c9K41r6TVNPKSRxrHEWRFXKso7ccZ9q9Y0iOU3NysQjJhhSZhMg2tDCfuAYxzXKeJo9LGotqGmFGs78oy2yr86nHzKuABxjp0qZAd/aX+kan4JkC28P2i0iyuXzIHAAPBwRx0xxXTeAfEMuoeH4vDniW1e60G6tpbbcSB9jBYtuVuyDGSPXA6cV4Na6dut5lBhYbWaUg4ZdnK/5xit7RtWlg05rS58z99Ik0aKcIqEcMD256jiqjIDd8b2eh+HtUn0fS7iO+0i00/bGY2+QSty53KSCxPJ56Hjg1z/gHxT4nn0e40r7Uxtfs8qaesgQGNgf9WOnyHpz6/ltodHu/h5cQOyrdR3MjMgTBLsQBzjptx+Ax6Vk6LBo1tFp00Ss7SJLGVx/q5vlAG3ggLyAfxGK0A1VE3iDQku5NKt7u4tEeWYgjcCG2tuXAOTjPX8K5CeG+x9rsYntIhtztbI+YdMdx09sV674JW7s7XXms5NtvcbdzBfmYoGUx7m4Aw3zYGemMdK4DXdPa4v7eHTrhZ8wH91Adw+Qk/cXv+GeOlAGbYXN9fXMtp8819cKkEMaALvU9sDgiuqsvD3iq1nlRdHull8naHbAVT2/P26V6B4W0LTPC+mWfilblLzWr1zbQFh+6tQAdxWPq2Mbdx4/Su5tNdutX0eGCDJ8q9eC6vFbPmKvLbMYGzB78ccdauKLij5/v/h34k11tD0m/sDp+l2sUkl3KWX52fH7pecbnPvxk+gr2rVfB9nqGkQ/brAeH7i1iCK9simRPlEYwB8pLL8vOcflXeeJ49KtrWCyM2yLyw/nOwLnPTaOMk+36dsM3NzqmoWNpPgrGyxAO3XbkrvPAL45wPatEhnj/gnSPE0XjubSPt82o6KtuxkaRPLIc/cyvP7wFcdSoA/Ae1X8iWnhc6pp0KqHn+ywfKd2zjGOpK8e3PaoIoU0m5lm0mCUXd/wqsMKsK8+ZjA+9ng+vSuJ0jx1fahrEHha6tTFYwxyraSkhpvNIzhQvy5685GAD06UwO4srSzt9PLJO+nzqwmkn2DdL1H3R95VPQcisK11zxBfajI9h5Rii6lI/lEeSBv6fMQP8ivQtWuYW8OW8d1CZ7tYVQhQNowRz9CB2rCtF07S9MuGCfY13LtU4b5s9+T09+gx7UATag9zGY9Qjt/OjXPmRWiB2G0eg4HI/TFZnhrRdbubfdfaVNG04yxLKSMuAGMYG5QvsAAvOK9z8J+JtJaFNEgtWEzDNxKD9+XGcn3wDx2A9Kn1CGKVdtjeRwzsxj/0j90xWTHQjqVOMAdf0qOfyL5Dyp11i28OahHdqLeS3ZQskmXkIlbAITruXgD7qYIOfX5917xNaW0Qs5DFdxKzIkSASOZudzNjB3dhjkDivaP2k/iBcaL4bsvhn4du4/8AhJfEKxyalcxcG1sk+cngYHmN90Dsv0r5Z8H2f9lPqcIXfDbRf8fDd5Bnb153Ee9UhM3tKsNS1nUys9kIYyyq33cgDtn27Af0rxHUNEe8+KUsDK+4apHaZDbCFMQXOcfwBRx+Hpj6a0jTLjZBeXX3HjDJDnhi3zZbBznPPsceleMaeqTfFuRw2QNfY+5cW+5vw3DA9qpOxDR0kPw/06G9EskPyqFPyPwW47Efz4rp57qHQdPurzRraMS2cZ8rfyfNPyhiepCdT2PTiujntf3au/3uu3P8JHH51z2pxxzafeROFhiWPDMOBuc8ZP14H5CkQHw88c+Jfia12njKa2NtYRxp5MUaqCJQxJIXO5vkGQetcbJqSajcJYWTNJa2U5YAptC5ZycHoe+306dq1fh1p0VvoWp6kkAKfdkmP+qbaMfLwOcnAx+HSvOvCMlh4chmtL0N5k8m7bGpIRemT398AVx1kTI7Sw1WXxJBqE7JshiYQxqDk7R/U1pSyRReQ138+MRqqJ8v4n0pPsltpCxQ2akLO2/y8jh/p7VkXjGTaJ3Ejbt2BwPoK4yTrLGCeOOZGxEWYsB2+bp+AqtZzyC6EdwCU56L3Hr7CqNizzXBGHmhRgpYt1P90YFX7y5iktZbiJSMsE3A9u1S0aEtvcsHeQHDoPv45Abt+lV4WAkMkfO9sENwCaYVZQQq7WCjPsCOPx9KmGQ9vn+LK4x7dfwqQFLpJzEg3xZXC9C/THFBgvPNUSZX5gh24xnGcHuPfjpUlrO8Edza2ygk5wOAA44yMjAx1p1xLttYPNlTGwNtIxtfHVie4FAHepougW/g0akLyOTU724EVvaoeY/LOW390/dgn8V69Bh6T4Y8S+J76503w/ardTWkEk55CxwwR43OzNjHYAnjJFZsVrcBYnkdUQcAbSDlhjj0PT0Nd54W8Y6z4LtNci0OGK4uNT09rFp5SQYvMJ3MAAdxGeB6gZ6YIB5z4T1bVNZ0UXFw2LRnaIYXG2NdqAt6544GB7YFdhd+I9W1Dwzp3gUOkPh+G9XU5dyZuJJUZvl3Z2+WGbcVCk8KBjB3ZXh+9i0jSZtBt2Cwz24SMA7ViAY7/X7/AAD3wOOemcLvffwX08jvBCwOQoHyhvu4UDHHt0oA1pnuWujb3Kk3AJZIl+8F9Tg4AIAxzmoZ3Vgsb527i2AOpHUdOnaksZp911MFDzXspYyJ8oVCAML9Mcfzp867UxgMQ3AYgZboa56iAyN8WWQ9FORsH6Vj2UTf22UTORasy5POCf0rVitWhMjIudzYHqBgVlaW+NZndmKCOADHoCRWZmXfFd1FHpkthAjLFdSWMIGWbc3noWI7Z6Y7cNjkmu6+IEdxput6pBGryRW3kqSFBQk4YORkcI3AxyMema8v8a+c2lJLath/tNokTHna+/Kkfw8Yz8wxj8K6Xxlr2s+INbe3vpgy+YpVAo2q2MnHT5B2HA74rTn91KxSOa08tcyzXkoQzGJ/tHA3HAG0e+3gD2Hpisb+zYT4eubK3aOE39xZ20skr7EjaWUfM56Kq9z6emK9afRbPTvCx+yokl48JaVgBuHmEFjlSRhflAB7CuEk8P2mpeHXtbjMc0l2q7SM7ygLIuMhcc5PQHHPAFZuFihPFOttY+KrnwdoDQStaW0UkTtIvkyQlVP8IyHCHLAngDP3ea6/w9Z2980UF5PFLIkQidv4PMONpQd+VyD/APqrxvTPDGreajWFlarljHKsbpDsUP8AvNnzAKzYIOB64yenpWq7tMc31jEqG1gV3OezfKqlPmA3Hgc4HrxXPUpgedeGLu28LHVJ9RuGb7aYFt3X94rKm8F9wJ5G7DL1PB+vcXfihfE/hSWPU9SYyeb9o/0SJY7ibyjhVwVK/LxjjPA5ryf+1Y4GurqfFpHdTMnlRruKNg52kDaoA4xjGMdBXdfDC3vdX1yaAoLiyRWgNwQGiDyA7cnHXC4/HHpXP7M0PX/gF4m8VJ8M/Fdy1xaLdaPOy2VywWNBx5zwumQoRmwEP+2QeBXifjS68QW+gwHX4VP9mKBBp+PIjlK4UzjB+dsf6zhQpwML5hJ734OXVqV1zRNUguNPTXLrdaeXGoUQwKxdZlY4VVx8mF6hl67Vrz/xHqc/jzVbrTbNlFiS0tq+1i0ltsKnqflUFRn5QTjmseS1Xy0A8It9Sle4inhAa5nm37IYiV+bhUOf7vQDsMe1dxq0S3N9He2shlt5kSMiMbVldQNy9sKwAI9SCMdMZ2kaeDdQ3L27fYreRArRgBmLZBKZxnb0wB3Fenrc6b4fuLCy8QafGtk5aJbmydl8vdGCXljxlgxHRG+UFgOgDd8kBzNn4fi1Oy1K9uJFiv5YybNXIVcIygZHOBj5TwDyCvODXjv2rVrjfFe3Ek8sCshU8MmG2kEjgnjAHp06V9AeIvCWnyam95b3rSw20aNAYSdyeZzGFkUDO0bSOeAa8fuLe4tZ3sJ0AaCQk7MbDkcFB6N1wauk7aESR0ui+LLq1OlxS6baPHEhhLoMTIq/dYdQPxHOTVeWJYdciktLVl8w4WEsGkUL0JbknjtnIGPvHrhfaoLado7dtzJhS5OHBGehx6HA471ZuYpLGzjubZ3iuUYPLIWPmnoMDGMjn5vwrQlI7LUNVNvY3UUS4kkBU7gQQsfHynIA289q4+SyWZ7KeXbsiI/dR8HJ6H3HHPoKr6mdT1BZrmeTyRKpBikKocJx7AdO30NOsTJHaD7KhAQjLPyXB9DgcfQcip5RnRl2ivhcROyA4RtvICgkKvtye2OKyLS8ifxVcT3Ufmx+UUiyP9XNjCtnOOMYxjpg/wAINJDdXRtbiBicytiIjGEwQd2O/T6cc1j3dncQQF9756u6MNie3rx7VQC2cl/Z+Xf6u6A53uhwC+fvEqowxXJwOnXkDGey1HVWeeJ7aNTMEaU78nr8o4GO3b8O1eXteXlw0KtKJJbYhtx6KuQVHHXpXSWF0sOm3c06bJir+UgOVWJsfhgdBxx0HTFXydQILqyieUy3x3SPmTK/Jhj29Mf3RWdp1pIJJHO1YVIHzck469f/ANVXbqef7PbpvikeZY5ZCU7H29B0AqzpsavFe3jxCV8lPLxyAvQbaZmZ18iNFhhHHG3zb3P3to5VFPGenGenSuMt3W5hEkCjyc5TfwSemPrW9eCIanp95lZN0iyMqfdAXgrjpj0Pv+Nbev6XpjytqWmlI/OJdoV5UyA5ZsfcxjGeOa0jOxSZ6r+zxHfDVvEEwmnVV05FS5gJBWTIA2sO4BOPbnp06HVfE9loWuCS2YM8TSB9kG2IbMp2PBz1wOnGehqv8F7pLPSvFsNskqpNoUqwO2CFkG7D8n5dhPTOeePbk/7C065uoZdKxHJe28MTTbiwkm2nKndyuVAPAGCPatY2ep7+ErctFRRm/EDylWF444oXnuS+yPp1IMZJHOFHXA57V5SJ3UHzJMBGJGSOh49CfyFeo+M0k0nSLfT42j5mzslUmYHI4XIwhI79cD615P5bMvyhjye3pXdR+EzrP3jXjdppyF+RdhYEdCUwVOOmAfzrgfEkiJr2oeWm0CWPknPDIP1yD/LtXXm7eG3YJl02lCqAEjsOvQCvPtSle8vJp5DHJKzqxC87towR0GMemeK6IRuZ3O+8M3qxC3Rkc/6QpfYRz0UfL3z/ACr600RJbbTYI4TtCB2x0+WRiw/IYr5I8OpdRFbo+XiKSNn8w43J1XaB2BBOO+BX2dpsSRaaJrBMKE3IS28/Nz/L8PSsa/Q6cL8Rl6rpWmX1jMuqAG2bbhCmc8EMflHB6fN/LijQPE/j/wCHdjDZWR/4S7wtb8/YUb/S7eH5v9UxPKLz8pzjbgYAqDVP3CK+TwMHHQqCDj/voDpUmkx38ubuN0Y28gibZy+9TsIAbAyAfbP0rhcU9z0j2DwP478J+Nbu3g8Gapb3F5IHeSxuD5V1BsPzARHB46HA+mR07S+SDzlmSRS8OJBjhEwNuB3HT6EBa+aNS8Ef8JV5+uWYXRvFGlv9qjvof3EoVACHYjAfGOuOnHTiux0j432LyQ6V8QrOPStYkTypL9xssLqfKpkMARFlfmOcAck4FYVKfYpM94a+3RlryQSmPBCjP3Gx2Ofw6msCHw1PKbm3XGxsbeNmUU9h2yR8v9KxmvLiK4WWZAhCjapIJ55GMcFcdK6CO9u5cNDO2xhtRWII3dufY9M1zlGDqekygNJ5WYwC3YYDkfKMDgjHaqem4WLbtYD5k9CCOc9MtgdfYdq7rSreTUE33kiQxooKuD8xxwflznbng9O2Kz742Nq/2YphMyNLtYH5TkfL1JPRlGPSmnYaR8J/tPX0U03hXTrc/JAl/cPu4Ys8iKCeo4CgD0rzzwHpban4Q1+0Ct9ogt2cORlUhjw+APTKt7c1o/HzUFv/AIg2lqyqPsWmpD5YOV8wl3745O4ZHYiuk+Cums3h/wAWXk4aGK60mZIlkOQ6ojA4P+yCeAK9i/LSR4lf+IzyfTp7a11i3uxIjI0eVCnpnaBzjGV5r7+02aK4srMMMSTQRbcDCttGDhunbgcdq/OyHdbXOjX0ka5aSJCAAB8oII9+Mc/SvvDwzK1vpVoJZMJ5ChCcDywvIAOOoz/hgVz4n4Eb4KVps7MJNDvkMiIgPCdemc9eAD7VqWUP2jy/LTBZWwTwFIyDjt/Ss9dNvDjzQPLxu+XnP+yfT39uK0LC/itkFs3mNghfu57YwT2x0+leceqmQX0K2UT3SKsiI6s+FxkdPpxn8foK8Q8WW9vfX0d2u5blnkE4R8K2/JHyknoegyK951aMCxa4V2KeYqFT/tkYBHTg+nSvJdfsdSvru2mZY4yqFRlgFIX+Lkdc5yK3o1VF6mdWN0fK3xNiX7RpwjyNuY5BuIPOFR/bPUjtiuV+GV0lt43shLIVDB4847ucAf8AfWPpXpvxUhtFGnTW8kUqkSI+Du2NgZV84I5Py5xkcivCdCfULbxJBHp0zwyt8gwdvHXDY6jjmvZh78NDwpwcZn0J8frTTdB1Ox0/TkWB5TDJJhi21ly29PZvu8YGVz3r5yDB91wTnc+Ca9X+M/iA69r+lJ5bCWxsFtJJc7/MYZOQAo24Jx1PGK8ktEkZcEY4+YEcegz+VOgvdKnuWHYAHaGLYPbrimKuY8j0PbP/AOrFJgKfK3cj5sjoP6UsZOMjnjBA4Ix+hrcglTBPGMMAOf4cDjilBxtYbg33jjpknA6UgVtpAweNvToP8kCnK+z5xwFIzkdunH8qAFfAJAwO3HGMeoqCYYDEkfOgKr3zj24qyOgjydrZXPTn2P4VSdlwQ2XPfn17e1ABpmVvQq4yFAYbRz+dbnnuThD8v3sAdSfp6Yrn7Ka3inEsvCKeFA9B2962pGt4ozMrYD9P94+grGSOigWDIwIZsHP5fkO34U8bGwVUksMZHPI6j29qoAwhSyOp2DGP89B9RTlk8sn5iNqjJXjI9P8A9VKxsmameQVbkncBnp7D2xxUoIZeMHBwAeg9KpRk4IbqwBOB0z29BU6ZKeYflUD5R/KoaNEx+GACgLjkqM4wR+XQ8UwSsjrtThgFGeOcevoDUuzy8xlWYKBwRnb36jqOartuXLGNn2cgnoMf/rqSSyZGxnIwSMYPHWnLKu8u3Tbn8Cf8iq4DDO4845x19vypwAY5UDK87feg0LmdmUzs3dDng49O/wBKMnH7obuQuegz6ioWO1mBGflHB5HuBTslQGAKbcBQR3PYD2rHlNCWICVflcEKRyRz9fb2rrPBZP8AaV+i9RCpUY54JHP+P0rksqocFh8vfHPtg9D9K7fwAPM1S8aRc/uApxx8pOR+PP6ewrKotCo7n0FYRv8A2bED02Dj8BV05y5c9u397px7Y7U+0KmyiCnH8eT/AHdv6fSh1QkREfwbj37/AK8V4NT4merD4EQI6yPtOQVPA9s/06VetIJBNEdh+Z/w4/pxxTYwX4AyDzwB19/TgYB7Vo2saRTx7M7fMzhunt+FQM+YvjXGkevQRh97iY4UYwuI8kcdwTxXgd0qiV1TqrA4x39P5V7T8X5F/wCEndBmMM+cDqGZM4/UfgBXjFzEYQ5b16A9R6D69R7V9Zl6tRR8rmj99lV9r4X0cHHoMDPNaljYvPpsszcDzCvI+XnGTWY8oGVRfl7D2I6V1sWbPQ9ki4UjjPZuO1dkjhpI6HS3aCAFGGMqMDrx/n0rXFxiT5wcg8Huc/59Kx9K5s4UJBVlIB9x05rVKRtxgblXt0OOteLU/iH01L+GhrSoGIY45OCO49MVHuJUZJz791/oKc9qXJkiGJFHzK2cFT0FRCIxr94sT3+nb2qTVDN4+XLhhzyP4SOmfY00+S6duPwz7dsU5yOOVyD0I6+lQs3zAsME8ZPb8KCBQcfLt28FQDzz0/z7VOAqgeWVyPvZb+naqhGVMeTzwAB0/wBo+gzVdlYHEcYVh0Azu+uelAF5o1IXuN3GPX6+wFRiE9FO0gHaOoU9B19uKgWSR9oJbY/TjkY+nXp0q6qbo3A4yDweeT/nj0rQCMR/KRFGCpIOQQMn0/OozEQzB+Adq4/ujsAff6dKlHK5UHH3cN9364HTB68U3dLCdrhRuHPscY7VCQDGiVSxVmU+iruHHfPpTJl2uVU/IF+VcdMenH61N5pJ2q4A4GQMgf4CmXIfyWYsNqnBA/zj8KsBu8j5NgA4yqngenA7+lL5ZyBz8v3fqeOQMGoSW8xnQ8naCpxzx6/59KekiIBJIy9hj7pTv25/DtQAHdhcBMfeX1z68YFR7WGF2kHPPbr+lTedCBhcguSDjOQO5xgio/tIJ2lXJ6FDg5HY9OPwNSugAVTYizjZzgEfeyfcYFRFMB9oIzz6t2yB/wDX61ZSRGi+YDdn0/i64GPenIruw8oABQCQOPvUrAV2imk5LfK3ce3t2ow4T962DLwD0wB2+p7cVYc4y0gzk9O5J447Cq8jOrLEU+72HYZ/z6VYDj5rZUkM6gYB6Dp298flTElZEAC58w5z2+mO2O1AYE5BJCsQf/19+nFNHIMZbJB/D1/SgCTz8nJ25OAof37ewpzSpnYvG4buP8j/AAGarYDoHYHaWPlj+HBxzgc9qVYwxPmZXHTsMt2wcf4cVmA5RI3EPydD043H0/Dt7dKZtY5ODuXAGF2jJ74Pf/OKkCRlQAOAcE9QM/09KbtJGVUk4w3P4DI9PTHpQAw8kBwxI6uegP8AQD246VHjGSucAZbOCOPyp77wr+Wcx4HBzn5uPT/9VSnaG+XG3aBk/dHbj24xQBCfLHLgoOo9MnHbtn+lTtEchkJPT6lfp+X0pyllLhgOQVfHHFRkDZk/MBkjjrnr/OgCIlmUtGxAT0bkjoBx0pMHcRGF3Z+7J/8AW44pxKBij42t8xCj5iccA+oHaoyV2YY5PKkAZ2t78UASb2LKAN3PEnQfiP8A9X4UwJIoQqpVycIv3e3UZ7AAdamVoGwGlwB82Dz/AJxSExDy/Lb5OODxjjH0/wA+1ADJHKH5GIPGM8Ak9T7c8U39yxJB6ep7D+dSsSiMqPnBwARjn1H06VGrMThCCcDaR/EOhHp+VAAAzD5s/N972AH6U0Rws23cQCCOM7QCMfjg44qECQkLsRS20L7Eev071IIhkeYwRiN20c5wMAg9Mn0oAejlgjp93HllPu9B1602E4XHzAZyD6emPWouCCxyrNyXY/oM0zMhIOwDAKE43Y444oAtobVv4zlj97IUYPb9B+dQsw/dzRsyu5CrJH8rAp056Ht6dKaUjP7skr2Kn5ixx+H9KMbCBtyDjBK4IB4wfcYrQD1zwT8SCD/Yvi+X5f8AV2+obfmU548zH8J6Zr2Hybt7lZCodXOVePGxhjt27V8gPEHSQnG3aeH4z9f0x+VdV4P8d6l4Q3W0pN5pcxBaLOGjI4zGT044rjxGFU9Y6G9Kty6M+nfMKARhCB/CnQFRz8vfn3p/nRXPGMgYOfQ/hjBqPR9Z0vxHaLf6XIJomVcHoyE/wuOxFXJrFXLyy7YwBgP9DjFeTODi7SOyLTWgxJXhYDaZEx0Ix0HrV1JPMVQ5B6dORnsO2B6Vj72hfDtjgHfkndjt6Z9KsRMM8uGPePpkdfoMVIzXXIzhA3YDHXHb6e1cjrnhWyvrZ0jhEkcvLxt90Z6jjpjtXSbipIQ/KCMc9B2GPYCr8crLnJwOnp9Pz+lVGTjqiZRT3PjXxN4OvdBkkubTdJAsmGjbJ2Z/LNcxHdpJvRDuYtjOP4cdzgYHSvufWNGtNTs3AVvNuYhFI/QFRg8j3xxmvl3xh8P7jTro3GlxbXXc3krnDDuVzXp0MXf3ZHLOgktDz3esZES5AJ3AHsg+nT/ChAoAKjAJK4P4fiMe1VRM8CtDc/JnAdWyGz/nAxVxWhk3ScvleM9Qo4rvOMBvU5fgqdqgAE/T8aYFk3bihG5jnHbvipodqFnz908YH8P3R+JJ/SlzH+7BXpll2tgYz1x2+lAEACsBGDIdrdhnBzyO3Pv09KmZfvPzznYCDzxwAfXNS8uw3fOq8bQdo9sdqlAQsoUxoef4sqHHfHQcnjPSgCpiHfzuYYB56hSPQZzj0ojez2ptDAHIGcHdjgfTpVjy2mXY7AFhhCOd2OuMdBUISMkHAOMqFXuM447denI6CgCHY5wGYgnqYxg8fT3pqeX6IvqAedw4A9h6Y4FPKBRtKtlTnBHPseOOKFOyMbxnG7r3CnkY49OnSgBjqyAlWI3RjnuB/nP0xQplEcnyMQ/TGdoxxwPy6Zqw0nJjdkUHtnGDgc8cn0ppyfmVF54PJJ+Xj5SOgx0/KgCFpJfly5bb8xx09F5/DpTDMcuNiqQu7OPvDqfX/wCtUwQbZQyD7u5Gzxt6duny9KZHhP3gi5UcYOeCMcgc4x+dAEj4lCsq4YE5UjAI6DPcZGPpimiJUJTACDkE4GM9s9OP6VJwyKT85LYZU5+XHy/lxShWKNtjZlA2/Lx056fXFADFDna0Yznc3A/u8dO1PAlU8Z2twNw4yeP59vanFCCu+Jl4LDsQP5D6UZjG1ZM4DHcp7bh/npQAnyBdyFSmO4469vcGpljZV7qCAuCMMOnHoOKYGCqSJei4KkccjHHrxxUbzLHw7E4PTgYyPpz/APqoAcw3goi4yxVvXjoB/npTmkHDxucnG9eilcck8c8cY45oWQOV93IyCMZxxg/WoSUJUMeQG3cZPHagCTyohhog6YPHPy57YH8q9e/ZtEl38bfC5D7vLlnY4P3SoL7eMYB6D15HQYryJSREuW5ZR8w+U7Tjj09h6V7v+y8kVx8Y7S7UY8qC7uFPTAjt32EAHgbzn8KUloRN2PsPxmoXUpCgZkElztx/AzPnJP8AKuLDn7r4Tius8aFDqUYVNubVJu+399149crXJKG4Ibb2I/i4HT2HtXk1viNaK925cjdcRvsYKPmbBByenT2/yKnjB8nehDKpXnB/ID/9XWqKE5Y/Ln1HUH19Pxq5HmLarsXUcgnqD/UVkbFxlAkCD5WLLt7Yz64ryf4/kD4ZXyAMP9KtjlgOfL+ROnJxvI/I16tG+ZYjx97CntntxXhP7S9y9n4I0yCQEfabgpnOclSG59SAvHtx2FduEV5pGNf4GfE8Sx8na2dgHXOW79OP8amV/wBwF+UnbtHYbs4xj6flUELuCw+Zfk7Dbwpxg9v8KskEAZCqx5PG7GP4SB/k19PDQ8CTDCHJCq7yYOM8Kp4x71qeX5YYMx+4o+Xpge1ZURkMm7GNuMnkhMcbfYVojCxGSMkk/wAJyRj1rOqaUUS+S+RyFb6djxyaY6yJL5coQBR1AwBu9Kl33BkVlIO3hvf0X2pqlV3gjLYbkdeOcZ9q4zpIhGrqDuG4ZGM5z/k4NOCmQdmIIOQe3Tj2A6DtTv3z4+52O4jacH7vTv0pQA6B/u53MOMDHTGB60GhG8RfjBwQX2r156/hQ0YVFBAGeYyBgjI9uv8ASpVuJNjRqBnoAeuGHAHTjim/aHXDiPchXaOMHj+Wa0MwYsqxxsFjWNuR06dKbgHhgcLkjPGG9B79MUg37hGRtJOGbvwOeentUZdiu5lOdoIVSNwAHf0x696AJBP5WHIYuQCAxBx67RSl/LH+jlir8fe2kY6Y9OajPlBs7g5KhwxHLDHQf5FKw5cnaO44GeegwKAJVzuwr+Wc4GOO2O/X6mnqUV2gRRhV+6FAPPXJ9v1qqE/dAFORgnJ79uD6ikUBGyVTcWO1gfusenA6fSgC9mBWUP5SdCM5ADEZGfanx7XIiC4+VuuDyvt7e3tVFCxU5OR93DnPPr9PpStkBFk+5uHygc5HTj6/5FAFgt+72q7OXHyswwA2OmOg7dKaNgOcF8cYOAVA5AGO1OSVd/73dyfuqOB/9erCW1vMqovzZwRk8j/PpQIqeVb/ADfKMk5IA5OPToB9ag2xRIS6bXyEUdznvkfzrQksZcO853BcuCBn7hxjH+FNFr5UC3BfBlcokLLztJAATPp+X5UEtWKqxW+4BUwqqQnPUZPNLiABv3Z3biVydwPABH5U9EVFdGG4r91gCwGf6NTxknYNqAdiMYyMHpjp2oEf/9T9IF6hdu85HuM/Tpz69qf0Rw+MjnaRyfx7HHSqzdP09eKsA/wE5yQcdT+P+e1egZj85HPsABzj0pOV4PGOfYDoKPfoe+OKQnZwcYOM+uDWYCFgpy3KjnHTJHTFGCVBOTz94cDjHT3FM3E46DH8qBweMA8cfz9qDMfgsxXGcn6DPX0qfn9eajCAL68jnOR0x+WPzqQDHsD070FpgMK4Lce2O1PGCmB07D8fpTWXDZIGOB/nipMYBG0Y69KBitgjBHy8UAnPPOeMHn/IppHynGGweP8APpT8Ak4HBGB3HTFBmMwCo7gYOB0wOn0pcAkbuV5OPX/ClwCd33cYBHqKApLDaMkfw/WgBv3Ex2wee+T9PSn8B2wAoAHTpTeQvy7h+HQCkbglRgqefQEDp0oADyuwcZ6YHrTiDkewHTt70vAOW69cdMUigAGM/d/hPse30oAaMAnbwPfsKcqnd69OOnFC+u3j0HSpUGNwP3cDJ70ASIPlGM7eoH+elSgfNx0wPx/wqIfj0GPxp+B6kAfzPSgB4zjp/k0gzyf71O24G304owcAep/nQAADgdOnGOuP6U4bWB7Z3fh6U3Gc+3H5U7oDzxx/n6UAIBznH+cUucLTvut81BzjBBOOnpj/AAoAUggcjPTk/wBKQYz7+g/L8qUD3AGAc+tO2ZHI49fp/KgBBjbnHtge1O27flHb/DpijZuHBUEnHtS8E5Uc9BQA4/e46jpjsFoHt6U0HClvSgjblfYAUASg8ZPb+tTjBP8A9b09qrtknHrgj6+9LGxIx+HXHPbFZmhdGwfKwOeoPcelWyF3qvbpkd/X9KqIJHYghsKB9N2Oee1TggD5evH3aAGo+9F/g3jA7D8TT5MoGAP3R0U+lNwCNpBA4/8A1UiYBAA78igCfBUmNDu3Y28/L65FWkZi3b5hkD6e/wDnFZoO0jsfT+Q9MAdu1TK6ng5A9PT6dqAL6Oj8DA4zkHNTgjHAx16f59KpK+GJwOuRgdB7fjU4bCggjkAnHHFADw2OcdsimZ+UrjO3Gc9885qJpFxnkjA+g+tN35baDz2GKAFYhixY7A34nioywP8ArPu5xkc8AcY9qQklVx0I7+/T8agkLbdpBBGenH/66AFdiRu9arkg5OFUgdDQ8gOW7np/ntVV3ywHHXOMelAD924gD60dQGdCAp7dCB7e1Q4JHl9sDtUyJn5tvy9gDzx1H4igCYZ284OR6cfyq0qjcqqvtkdvSqwAAVs5BPBHQYq0hAAH5D/9VAEi4HznoBmoduBx90Z/X/PpUuex4/lSZy3fAHTPTP8AnigCMrycjp6inrnd0A+vOKaR6HAGPcj2B9KVfwHB468elADSVAITGOv/ANaoNvLYxjHIXpn0HtUnCjjrtBI7AVH/ALuOnagBQRtwvBHamsOrdfl7UfLz6YpCenpjn2xQBCy7Rk9BgVCTjgnGOOmalbp/dxUZ78557UAGM9gOnGKCOCBnp+X40Hpj2xwaPlBwAV6e/FAAcDHQAjgd80e33en1pRxkYwc9fT8KT/eIA7GgBM4KqDz7+tLlSCBwPr3/AKUgxwBx/nApwJXAxx6fSgBD+melHPQdxj06UzqBt79R7/0pT3x0I/SgCXcB68YxmrMT9AMdKpAHJIByRVqLZjI6Y5/yKALKkA5bj+dIABjI3d9oprFgNq/y4/8ArU3fjAYcdueD+PagCyQAp6MPpTw4G4qeoA46DHoKij+4GVhjo3p+NO6ZA7DI6YH+FAFhGzHuxn2A/lTmXH3lIPTp29KRACm1sAYH1zTmORjByRj24oAhz8vAHr6D2FVmcfL6P2AxyKe7ZBB4qi/IByBnj6f/AFqAEZ1Yj9AeOlQGTttGQ3H0xTDJwQp9vT/Iphb5WyRtH+cUALxnng5zj1FISTkd+n+e1OOQcdf5UhB5GOmKAAuoIJPA/wD1dqcoIxuI75x0H5+1MAOFAx9COgoG1TvBGCfSgBy87eMDjik7dOe+BzTucHuRzxS7D0zj2FAER+XtnAqToChXjj68UvX0+YUmcqmBxnOKAFP3iGxzz/hTDtbnB5A9hx7VIc+2PX0+tJkDgYOOSTwuB6DvQAg/ixx/hSj3B+nT6UjMBgL83QVJtAz+VADAmMduBTWXI649FqULyo2nik247fWgCtxx0HI6+1N2sB16cce1WdgHrg1PHAGBI+XH4UAV9r5boQgzjH9KtRARv0yOOh/z0qTZtx97g/N7cetOVNnBzg8ZX0AoMyYtuClTg5J4x0ozjkck+nYCmDB/h6c9PXt9KP3apxn7pVj70AOf5d2ecMuR02qR1qg3HKYPb1H1qzJsQsAM4ILA9CR0J/pUcvr0H0xxQBnH5Bnrj/PFMUBiNvIz7cUO2OQOeoB/z0qEkscty3CnpwKAKzyZPB2nHTt/kVRkJ5UHjAH45p5YbTgHnoT2/wAiq7ED7oz/ALJ6UARyL8rdcAZH+FVi+fyFW3UFTn+L9KrMgAzjHsRxQBFjgnHoad78bRj6f/qFJheDkc/5/Kky2c8Yxt/z9KADhemNp9P8KYxGOnJ4x0/Sl4UEZ+UcAU0nj6Y9qDQVh/IA/hS+xoABOFII9vb/ADipEB4OO/H+fSgBmCR833emKeOMA844/Af4U4jI2jk9Dj/PajP4d+R6cUAN42e3t2xTup56jrigjnb1z29v/rUikcHOe496AJFGW5//AFVNgcDGAfT0FRLxnp0//XTs+uNvWgBSMeg3YyfaonPJ9AOAafkA88+1MOecH7o/z+VBmMxznAOfy4p6kKMHt6dKix0I/X9KUenBwTzQAvfjr71XYcgN29P5/hVn+HLfT6VARwSOMdh2AoAi6cEVHj8KmPHQ1GRmgCPYAOMAdh/ntTGbHIxgVJ29O2KjZuQ3QDgenFAEMhwTuP8ADk/Ss+SfBGB65PcL6j3q05GOucgfmO1UZTl/qBx3JoAqH5flIPynGe9VH5YsD15zVx12sQvb+Y4qu6/NnocD6elAEGAflApn8XoP0GKmxhs9Pw9Kgbb93B6f5FADOMZHbmggZIznIHTjBp+fvFunp7dqGUj5T1FADedw4xikHQ+ue9NOOhwOO1OXnGOOdtAD8DHB/h7elKfQHntmm5HPc47UHOAB27YoAjcj0HFVyB249asNngZx74qA9efpQBE3O7j5e/HTiqhPQnOOg7/TjtVqTGCOegA79Kqv1P1oAiPAqOpD6VGaAE459gKb046U48Un9eKAG8YpDwR26Ud/Soz2oAae4656UcdvTpTj14PIFN+vBOcfSgBvGOOP89qX6dKOMD6cUc59OPwxQAAc/rinqPypoxj2p9AEqjueg6YqZB05Bz6U1OowMnpUqjj0+lAD+4p4HFIBTqzAYRQOKdUbUAQycsD2qM/yqRuBmoqACjHaj9Pan0AR/wD6qXFO2/rScfnQAY7Un6UZ/wABSUAOooP6UnegAz2Hal+lJjjFOxigBMUlONNoAWlzSAUYoAVasL0qJcdamXtQaC4pv50/HBpcCgBn8qbTz0z2plAB7HtSc9+lDUnFAC0UUUAO7e1O/wAKYKcOn40ALTqQCigAozSUUASU4U0f0p3+FADulTDsagqVDSaAscYx+lSKP8KRRg8dqd24qAEY5P8AhTCT0z7GnEZGahPYYoAdmjNNorQBR8v0qVXxyKrmjOKzAmY5qE4FIX7UgIHWtAHDj8Klz6VX+lSCswJ0apA1QdKcvNAFkGjpUQOKdnNADlp1NWnVoA4e9Sg+v0qIY/KnfX61mBajO3aM985/lVwYHHYD/wDXVJMqQBjnvVqPAx7cUATkjO3HYEVNGADkce1RKOmOB/d61OBjr/kUAWoyeg7c4q1CwVTn1wT2/CqCjdyPw7VZjwVI4wOaALLs5IHp/nigZ2rjjH86THAB9KkxjH04NADSfWpEOOTUeKkHXj1xQBYUiraYxgVWTngVaTHHFAFqHG7p0FaCYGMn/OKoQKzOF28dfQ8Vokpx0HpnrQaEq8cY/wA9qnXjHNRLxwKnXt3oAmFH9KQcUdAKAG9OPWnZx+NRilHagCUelP46Uz2o9qAJD6UYpgpwGeaAFwOuacMjmo/alyemOlAGraXSpuWRVdHUq8cg3KynqCPSvhP45/sUN4k1m78f/A25s9OurhTLf6DMDHbSzFtzyRFRhCRnK7SGYg/L8xb7aU85q5bXctvIJFOGU/Kw6ihAfz037ahbXcmnazaSWV/YSmO4t5vlaGZOilfTGMMvykEEU24mlkAufs8jlk24jjJDYPX2Hb+Vfs38ev2Y/BHxu06bXdBCeG/G8X7yLUYBiO8PJMU6AhSHzwQBtbnoWU/lp40+C/xY+H9pcah418PahZ21vL9nlvlAMAl7ZETMAnGA4OGOMDkVVxNHnV0bvR4EvIQ8jYG+OQ/Ko7/L69Oh9q5C+0Oazh/4SGaGGaQymU20pLkJnIB6L8q9e3FdhaLdyKkkjhoMkKuxQgA75HYnp7VmarZ2kdobnzZIyATsY5D7h0A6Z9KozaLlnBod5pv+jaftS4AaSJ5N3bpnJ6E8fhXOWbSeFYJ7e2sp57edjJEWGfL4JKlcYPXioNDgurIrbNPHbpcIHEjZLbefl2+mD7fpXo8nlQ6LHLZL9rYy+WyBwdoA4OO33e3tQQkeVJY6JrbSTPbztPcMxdoMBY5eRuKlhjOP93A4ArvtC1G50jwvd6DrEInmACWLdX+c4EannIHYcYA+lUr7QbPUI5lVDaSy4EkiMXJI/hwOCMfT6VLZaTPaSxCa9F2ghYKXz5y9PnGefp+lTItI47UNVGjTG5WFpjEFRgF2gMPXOB65qhc61qOvwwtBGqzwq3lsmEIUkfKRwpXA9v8AHqtfsZPsYR8zxyAuk3Ziex9K8vgkn0qdpYsyRxqWli9v/rVlYibPc/C2uwXU0cFyj2xWBPPYqCUwdmc4yOSMVm/ETwYz2txcJ5j8AQygkqokORuHf5j9R0FeVHXLhpBf6c5kYgqz7dqkY5RwOoxj+le/+B/G3hzUsaZrjvbI6Y8mY/6sN3jbHI9M8r0ppgmec2nhPUbbw1NosyRzoUUymAD7TC3UAjIWQAgjAYd/avRdI8H+DtQ8KRajZbry5t7cQzSwMU/eD5WLoBwSv+yAOvIrqp/DunpG099P9ojkMlp9oVuZInHySBR0I6Hk4rl7y0XSrYNpvlRRwRlBNArFpGUYG8nGTnHX6DrSZocLc2nhrQfFMdlqlo507yEYo0p3FnXkbiQPTOK2PiDfw6l4Jjv4Y0iCeV9hjB3tBFHgKobGc8En2FZWpX93460mysUKW19pnF5ayJz82F85eRkBRnA9axNbu57HQY9Dtrm31MMch0BEiwrwAyfw88ZzWTRmOU2clhpMWFT5XmnG4smWxjnpnPHtVPTri58OXL6qmob7mdJbf7Ko8xZYJOApPIGGAPHPHFO8QaXFpM/kWqs1lFaQSkM38UmSq5/XI9OKo2moRuHdbQSKI2XavLoMfw5xjnnpXOBnwFxAsdnGz+WMucDKhc8D6VrRvF9nt5oLyQ+edpjZcKgzz7cdOKNW03+wbm2RZgyyxI8p6ZDk5H07dKsrHp4Ntp9srbpFbg8rs+9wen5UAJARGLmF5HTrDKxwEZT0Uj9a5y30681PXoLAxtFAhIt327FP95vThaXWdQj0i88q7ny0m2QgLxux369q67wdt8QahA6SuBaqZQU+U4Y8qQVOc/ypgVL/AE6wSyvYop1E9oweKRMHzIyR8kmBz7CsNUkFu0sZKIvDPnClgBhQMZ6dquz6c9hqd9bzQOjXE2beI/L3ON349KtTWN9o0c+m69CbZJWwrEhmVxz8oHJGOtPlAxJdZg02xDTx+dFJMWCDjcUGPy6e3aprLUGe5eeCBlhiY3G49VYjHX0PpVzTLGC8kigvVEjFiy/7q9h7CtfRJhaWV2L10SBd6uxGZCc4QD/PH8qA6vwxpqRypqc9yJHuWVJbMZVCsmfmfn73ORwB+dV7geGfBGqwymd1uJ4XjjstvmuN2DHIx6ZPXH61k6W81qLi6nEaQXEYj+0H7yOMhWA6ZIPbiqkmk+EY7CPUxJJcaxdIyGHfu8ti2xSzdExxtz2xjtWgD9JtXn1l5dZmLwWWntO4kVVEgztRNvQfMc49q0fh7qthe+QxFy8rSuWtbNCzSxkEgEEYx2OcEZ4rKkvrKW11G6sEMk08LWskDLjbHxhs+uMHsPSur8Jy6h4a8G3XiO4EUVnHvtIEWPZcCUkBJGJHIzxtoA9g8Nv4J1HUpdX1LF4IrZGhhlJxCVXGNh+8eAF7dcDpjBv/ABxaaLDdarHYhbiKCW5hgTlwsa9SAABnHHArwSLxLdT6qZriR7hrazBYn5fmVuOgAwucjjjkVwOieO9e1Txdcr5yRpd4ibzU44OMc9gKrmK5j6t0X4ryPpNlr50ttTuNXj+4zYCSRHBQHsqMSFI69a8w13V5Gv3s486d9pcyTPEGDwuPnPl55UHgZxyOa04ru+tdEex0uZLOOF9yXMQEn7rBJRv9ncchvbFebaxJ9oupbl70zm/AZiwIKEZUKD0AHT2xRzBzH0V8P/ipp+uWsNnrlzZt5Q8oPDIqSqkfyCRos5XK4OQMfpXd6lBokrA27YiXY07DDx7ARxkHIYkjJHbrXyX8NPB+ky6jqNrMGaRjFJ5knAjgThzwOcE546+lfUV1caR4f046Xo7x3VuxaTz1AdMNtBVMZBXvxx/TSLuNMwNX0SyfUp/EOj3ssLtKAxUtsZ9g4UjHHr6du1YMmtXFkskep3FwyrligbzJOOBgZyCOtd5qk+nxWFnqEEjwWudsBjjyjHOW44PP5VmWuj/aYLvWI0Es0uIwxQMFj6bip45HH4Y71Vhnimj+H9W1J7nxJdqrNqcxEk10/mTBM7eRnI2LgDHAxjtXdWy6Lp7sscLXCwEMwc4SRx0JXvg9AeK1JpdYhd7S2Rm2sFRViXPGMYGMD26dai/s3xHeCK3FjKZy+4goBgDldzdB9O1AGpZre6nK1z5axM5QhugyDjAHfnH4189+GY2vPidd3MKjEHiu7gLc/wDLrZqzD+f519J6d4J8R6hrkM1/JHDDaTo+37wZ1CnaAD3+tfNfwpjtNa8dakmoXDRpL438STPNCwXan2YMWBIYY4446A0Ae7x6Tc3KwiACWWVjmNW6dePYYA5/wrpV060sbQaTHGk5ZP8ATMjepZudmPuED3qObVvAXhW/0fStL8+8ivBJJPPK3z+W2UTzFCrgGQDIC/d55NP1DVkvdUV9NYppVphtu3y0Zu/UZbGByQPYeoBzetW9xa6RPZ+SLW22kDd8iDuO1eGy6PM9zcefCUu7fBXa2f3e0YGOmOnuc9q7nxjofijxHP8AYPCc0t5c3V55vmBisdvHF03Nz0OOhGcDt06PWtCXTLiLTp74Xl86xtd3IxFEJwPnRFwD5f8Ac9B2rOpG6sJq552Z2m0uAklpom2OSMMo44pkka3MUlvCybzjtyfr71z9xqaW66rrBlP2WFhHCh481hgA4IH6Y/St13ks7C1a5i8u5MRmnUDGwy8qp77sduPyxXnyptGXKTR30Vvb7lBjY9UXsw4zz0Aq9pMmUkt4lVu6h+wHQD1P8qZpy2+oW0tlEhffs3bAd7OewGOent0qOMKqTbHBMLeUx44A6ZPr7g1DViieWcSX0rrgFcRjPdwOccEcdAKvK25ozMD+7Ocr/wDW6+nFUvtUEulS2Bj3SeaziTdtAXaMl8joNoP1A9KSVblra2jYpt3fIY+nyjAweuaQEqSXDyTG2jAQMdqhe59+DkcVjLPPP4hgMlyv+jkM6oMZ2c9RgZHHFawZB+6aQKDxyePc+2OcVWvbOy0i4g1G1JuEL4zngsfujI/HIrMDupLmGffO7gPGWzgYYhTwMYHasU3SOVmKsQv/ACzwNgH+z2OP84rO0FbtL2/uNaQSzSFRCqr5YwOy46CrWpP/AKOCpXegz8owVyeB9OP6UAVlCiTdtyNo3egz+lKZJF5j9AoGc+wx7VI8RkWQzMY1jEZc45+bAxj86bI0YuiqIT5SKsY9enB/OgDodGtDeWoV5BCsCc56/XjHFWbxktoSiEMQP3IJwzdO3tyO3Tis6CR7aGWCYDdkvGAOh6Z9xnoORVhokRIdRu/uhfJjXOS5Tqw9vaspoDn9AnmuHvGnDBYw5i3cZYYqpYqsuo33AOY4l9uetbzQiNV2jYQ5J3deeoxWfphjFxfsFA/eKORjjB7VyMzMjxmpi0SyjQHnU7VFA6ZOf8K0bm1u5tcIs0HmEkDPTAHH5VS8aMTZaMQmfN1q2GPYAn+QrZikay1dp0GVw3ynpub/AAproNGzaKLXQ5ra4P8ApU4PmjH3VDFR8x7MB0GMVzCq6aTDHDkGW/KwAnA+UY69Rjjpj0qz4g8QG3hkuz1chdhGdoPB464H6U/XbqUeHtButMwHtpnd+m18KPTHB54x7VsmWOt9BTS/OluLmS6WPMdtsXLkyks4YYwGz/Fn7vYZArE1u+mstEv7EsPOvUSOKBCGl3OQMt/dUYxxjkgelXtCa+ubo2aMLiFhvnupBhUdgCyI443beo7D07ZuqNdxvqM8xNjpwzDb5+YPIgwqqcc9OwPtk9eetO1gPH9W0a607XrXw1p1ttun+zW/mPtPmzS5LOHycKTjIzgYzhadrV7qPw11mCU3sc11cWbh5LGTekBBPnQZBCl9oGCwz6AV9KeFdE0XUtAHj+zsnk1W3uJ7O2DXW1ZA6gefKCAd+/ggMDjuT08sutN8O6jrL+FZ7ZpHN1BcSiOICPjrHj5V2L2QABicdBXFCtfSxoZk2qX2kRQEzTWjywBo9rlgdyg7QRj7oIDY7n06z3Xi3W7ZkS+hhkM6r9luVVYgCvIDpg7ugwOgqX4lvp9tqsV7pNyoZT9nltkVTh7fo2QTjhyuO23HrjzTWb1yYYv+PiWMkzeY3yRs2MAD6DnHtXRGNyZSsdtq2sWeuaXcXl3a3cd1bId0VthYpJ4Rvx8oYgHqB26KeSal+G7XWuyyyeJY5LkyE2yxTRfKrSBTjd91g/pt65/DgvDl7fXH2i200Ks0gGU3jhVzzt5y/wCHT8K9zttcOh2mm2lhZ4KwB7jJCPHI+ONrYGV54JzgYzVvQlSOY8WWcul63Np2nDytJsLQSCLs00mSV7bscH2DbRwABynhdBq9wlveadFKwRmSZdwHOF2kdzzwc/StqDVEt4hp9zP9ulu5iyKPl5LB2cvyFzjPG4ZHBxnNe/12z8Nal58cnDIJL5IWyPOI6Ak8YznGB6/RRB6nm1nbWUOozaK7RebE6mQo3Luem3PJx7fkOlS6Zqv27Wbr5QIreEvG4HKYxgbc9ep6dcAis3wnaWOt+Io4p4Nk0nmtmRhhtgJUliOW4xjjJwSa7BdLj0vVriIyoY5J0eNew3D73YsDnj0/SugB8xv7eyivYYxK0shTzG+Z1GMbl9AMHqP7oAIPGQ07NAZJuPLLK7ZycDqcetb12Lewsr/zf9JukiEqOSSWGOqAHjA9DXn2l3csEdol1F5xu23GRjnCkfiPQ47Y+mKjG4F5JGuJZGuE8sqMiI8hF9MDv/KpdYMkOkwzwgy7mEcbICQDySX44AAH+RVW3unSPUY7eMCQNkK3zHgH5cDgn0AFVJmv5dFX7OJPs1kzbpF/1E0nB4PHA7E44/GtFEDIewBklAdUAG9s5+Xp3xgj69KtE4ggRIywY5duqKOgUHvk9u1ZMkDlI7i52CKGRVZcYOOc57e3pUb3Bu5ZJ4iFgU/KR91FXuB68c8YrbkA2Fika5aG5QpCFyv8K5xnHOB0/lWrYXcENtixkk3M+0BOu3OBx9M9f6Vz1z4gt7qOIoFmEZDyIrYIx74x09OnSoba9tzN9tZ/Kj/gihcOc/xFsY2gY6Y4PcCp9kTynZXdlDYaoAgjlUIAkLDO3LbcBuAOdp9s4HSp7saYsf7zzFmO2PYOQxbjA6j9elct4dvBqmoXN3LysCGQFjnJyOPmB4Iz/PiumurdNou5DuZm3Lt4EY7kMRg4GOOlZCR6R4a1XUbHR9Z060lTy7iQpNMMM6IFG5eBxkHGOwyAM4xz7mc3wbT4STG+4Sb8cKuAMdTg4zWbof2TyJZ7YySb5Y1kYqQGfBJJB4+X2HGaj1LVri3mYgeWN4O0HjOCMnoO4/KuyjT0PVw7tEqeK49R8lY9T3ahNNIJVumK4GzGRgdeuFHHH3eFxXEqvlbokVTITgKvQ/0/lj2rptY1z+1LeC2QmNLeVnyxBOe2GxyBzkdOlZQu7KQCWZtir/Cp/ibr712wVlY0kc/O23pGVUZVj6g8Y6VwGrJJDqOxipAC5MQ43bAMZHU8Y6Dn0r1YyI2+SLEZVvkDH5RngE/T+VeVazC66lJCVUHaDtU/KTz0x0z6etbUyT1HwtYjUB5aKdsceXx1Cgct6Hae34e9fSGieKri3SDT7uNZIwjIhRNvEYAGMdM/jwK8V+F8CT3nlMRnyXZMjauVGRkEDjPPHpUt9q+oyan9v01lVFaR49wy8av95e69ODwSB05rnrL3uU6qL5VzHv8A/aFnf20w4jfytvP3I2x0z2IOOuKyvDWpmw8Qm2usFdQdVWOMc+ZHwAFH95fTvjpXlFhr0+8yXUwiwQY1XCrMCOvH0rp7++gGni6ssC/gvIJ7RzjajLjAJI6fIflOP0NYulodEcQmz6Vt7C3sbk3zfvJJ+qoCqY69CSPvc1hajomlavbvpeo2ySWWGkaN8BUIxz35AIB9unFaOl6zDrlqupWDRypcRI7xAkGKZ1+ePvtw4Py1Ya0eWVXupvIikxEAOdvYjrjpnJ/SvMqzlF2R3qzR5VexfEnwhpy6bZn+39GsLdxaGFVN9ZjbhdwbJeONQF44Awc/LtruPh34zsNf8KQ3huTOY5GtbhSMPDKoGPMHYn/9Xaum1LyNBs9L1DT90YkH2dwFBDMCWw38OWPcfj2ry3V9D1e88RP4r8OSx22s3kAhv4Qm2G/2kgNOnygsQQGYfN7ihVIyVmrEcjWqPfYb6eYoYp9krAEt3P4fQVky6jiXy44BO8ib/OB25bJBwewHQ49+3XidM8SwXs50jULCTQ9YtXUGyl+dZV/iMEq/LKgxyR29etXtT1c2u52kEVva2l5PDhQqkxRE7ST0xnjj6egcKd3YupK0bn5wfEHV/wC2fHGuairJsmutuf8AdBQkY6ZwT+Nfanwxsp4/h/GksRUjT548nGGTZ8o49Pl/KvgvTIPt0qQ7Hd5lkcnGcEDlvfvX6PeEoIrfw1pIiBZYrASfNnc67GP0+YCvUxWsIxXQ8KjrNs/P+0R7u20r935nlXEasRjPyylBnI6c4A9a+9PDlu0nh7S/tBAKW/7xVJBB3HGc4H8PbP4DFfndNcKJbZUY+XHP5mMYyofap/75x+Vfov8ADW5i1PwDps94D5sTSJKx7A4IJxjriscSvcN8L/EOxjvdsX2RRsjiTbkfMDjjOO1VdxgzcIoZl2kgcDHQ8dscVeaNxmOzXeCdzYHzc5H5HbVOTzWEybdjEhPm449MV5p6puWus2ZSJL0kuMOufuNjpn0xjim306XkqTWoQSxsRCAB8vck5OCe2TwM1yE1tchwXCk87R2Cn0xU0Uj2qtP5mPKXIBHTjH149u1clSppYcZdz58/aPsI7OKO5WNAdUaK4kIHVwx3rnv6j05A4FfKXmT6fq4vbFQ0kR+XPI3AfUdOv6YxxX1N8ebp76KMPumVrtWiR2CqsRXGB25zt4r5v03dJqbRxwtMGuSCkYywCjI2jj5h7cD2FfQ5dJqimzx8Xb2hl6jq15qd6+p6iuJHyPl+UKPYdcDGOecYp0Cbbd1wU3OT/eP4H6V6fq/g42ug2+p25SdLmLc8n3WjkPKggZG3b+Oce9eXRvuVOTtCglSdw56fX/CvQi10OYrFX5AUBOc9l/H0qRNi4kUcjHAO3PFRMWVyVGdp5AGVx/Wp9zZ3Agl+gxyDj+VUBJhkB4KhT/wIA/T+VOCqSQdrLxxtwQPf0pAvACqhPOSTz9aZjBPlnaWI4HTgY/WgB+HxuBy2MqfUj9OlVpGAYtkMRz6Bc8Y/CpfuDyiBs6BQM8jtj2FQybjHuLLnO7G3ByOOMUASWkalj8mWX5eeBn+uKvfZ4Gw2MFODt/z61WsANjLs3AEEtnOT3/yK0YwwC8ANjAH8ulZm1Mprp1mwU7yT1PPX2/woGnICSikc8NuIx+FaHkyn95twoGOMD/8AXTI1H3AMe2ePwHaszqKsVncxgsZdq9fof68VYS2vVwUmwvODtH4/h6VKVAyX5HUAYP5e1WIpM/OBnt6fp24oAqb9Q+Y7zxz0AAUfzx0pRcT5KvAVAIBw2APTirR98DIGPx5/SoyQw3tGCVHfjAH+c0AMF9GNu6E7SxXepzwP55xTft9tnzWON3QKvTFSlYtvKjKkZH/1u1LsiD4Kj+7lvuk9P0rMBoubXACEkZxz2H+FXQYBgCSM7gQckDp0zVIwwM/KHaBjJ4yv4U3+z7SQgJGF9ievt7UGhpxvGYflZdj4xnof84rtfhx81/f/ADdVX7vvn/P41wKaTavtZVQuSc7W6DsMDFeifDW3+zzahu5IlTd67OQP1HT+g45a7tA1jufSdi6LZQPISAiYwOcDGOO+PQdKYfl/eZ2CKMjdwThexxgZ9KbbACBPlwVCj26dPoP8ipH+YMsh3ZHPv2Pp09K+elueulaKRDC5l8uSNW8vGM8ZB/8Aie1bNng3EUbYb59uGHGD149sVhCFLby0i5CZbpgfMeOlbNu6NOkUZZckA+2V7fSkCPkj4o3Al8TPJN0E7neOSRswMDpgV5G7JGS332kYkbVyF9PavT/iPMJfE2+RMCWSfbg44zgemOOleXTfu2YdMkjj/Z4FfXZd/AR8nmf8ViKr5LbvnHzHA4GefwrTjvHubcWruSW4wfunbyMflWUpMSsjFdjDJ7cD/CpLa4MRhjjX5s/qTx9OK65bHHSl7x6ZZho1RUQ5jGAPc8HJ/wA4rTXnjGcHPH6YOPpXOWt7bqrqGYSMV+UjHTqAB+Va7ai02VCiJRyTjJ4+nf6eleLWi1I+jpSvEvbY2cruPH3W9e/5dKZjsRkr1A9B/wDqqs0oj+VEwQQT7/WpoTE/UY3HHP8Ad68e3FQajXTapOUjWTnPXH14x7VSZU3fMeckbQeMj/PArR/d/Mg+VQdg46+x/pVSRYGY9BwAwPGB2zgcUGhVIVlA2lv6D6dOlRMzDDDcvygZPOPw/CrOxD0kGeWG3r9Kr+WSWA/i47cD/wCt+FUjMFO1srgAHI/h4I6HHpViNmdV2xAIcEndn9PbHNU4kkR23DC4yu0AYPcjH5Vb3Ax46nuTwD/+rjFMCNWZdzZGVwBgDB/Lp6cU443MpAGxQff8MdMU8nDFFU7Bg9uDnjinAl8qvO3ryPp+A7VAET/MTuI7EY9O3Hp7dKrSIrhQSvPyjt0qyCRgFNuCAehwPw/yKhkK+X8q54xz3X0GPzrQClkcs2QR/Ep4x257elOUMh3kcYDMCB1bkY78dMcVYYujll4wn5EGmYLI2SURz8uBkD3/AKcUARZWTaWZQXJyEO3HXOR09PSngOMZDNg5Bxtxj6daCigkKdp5O4gEHPTOemAKdJugbeCwwMfvDnP4e3tQAqcuFjKjJzz/AE9ajdM7IyThcnaOvtz2pjMGUpsVlVQPy9CPakjYlQiqf7mD0GOnvWYEqu7BVwPmONp4xjvkf5FRtdSMTlfKP3zjG4joKNxaMEFVUseZPb0/zxTHG7OcBkO75ezdOPTI61oAGaYhdoWPkgMPmODgkAdzxTxcRvLnBwVYll4HHpzUIEhkKoRkjh+S3sB6Z/L2pUZCVaH5VK8jp6fj/wDWoAkjZTtdlHyLwOO49fb9KUY4wFAH3SxH4fX1/GqqeZsAdFQLgEn06gD8OvoKnjARM8cDvyxHQA/h+FZgAaJeTtOeABwAenH4U8S5PyEEOcdcEH0+lV3i/iGFBwf938v8imRwuOYdrNnJ4+b04A7UAXxL0O4ZUdMZ6dRjoOlOZwzbcbSRnB549f8APaqYIUqeQwbB2j7yn9KfEQDjPzr973C/0oAs5LNjILYznGBxwKRQ0kR8vBVGAUDndjGcj2/CoFngbbGVL5bGRgfp2449MelAdnCSoFyT/D29PpyMUAK7MuCBxngEfh1/n0puGDNJuByPnUDHy+melTbwTG8eVV9wIz3H1qFXjZGYEBF67uv+7/8AqoAsfKhRUQKCMKD0Hr+NIXXaZAuPLbnpznj8/biol2hl/f7Sp5BHBx3HoO3apS8IijhHMisSQPu4Pfn26CgBH5UpsZ855XnB/LvTQV8xgpwpC4yAMH29OO3rUm1C4dsA4PI4XA756jH/AOqosTHaSFds7k/hxs59O4+nFAETfdYk4PPJUYHPTPSmDYfm3KoDdwVAB4HGOn6fSp+YmKZ9CNvOQfQ/Xjp04qMxKu1gpHIPA+7j07e2OgoAbsOwbAxQHjjgg9/wxxR+7LFhjeDwBxuBHHbr/LFPaNi3yBXyxJ2n8Bjtmk2uVj24GJMNnv7H0+nf2oAaI4giKQ29QCzIRwB0IxnmnHfGchvnfGfl44H6HA/zxQsUgDlkQLJtUYP54A7j/OaeVYqNw+ccE9j2xjr/AI9aAId5EgfjcAG+g6fWo2wyELyzAYGBjP4cZ+nSrOAu5JG+UDBHb9KpuxRvLZOd2OAOn+yv0/KrTA0tG1rWdA1FtQ0d/KcqBcJwElRem5funHY19O+DfHOi+LtMedZI7HUbSMm8t58KDHx+9Ujgp/e6EYGeCM/Jv7x0IIYq3B44AH8sVNFPLFPFdIxjlVv9aD8wUen0rGtQVRWBVXDY+zpoSjHyF3LhSMHKjPPyk+/8qpLmHbLFnYCudwyVXP8AU+npXl3g34m6fcrHpXi2f7FKq/uLwsFilA6CVRkA+jD9MV65LGUCrj5mw6sOVxx3HGMDivHqUZU3ZndSq86HxSoyBSTudiCrdlHP+eKueaQPnTcBkgMOFz0Gf0rDkfzP9SVyBzkc/h/hVu2nBIjlbc+TxjjHQD8MdKyOo27W4fzAyZ2uQePlwfxNLqdnZalD5V2EMjcq5HT6HP8ASslZJFAKntsOOmP/AK1SpLvA3LwcKG/rj/61QnbYyPFvG3w7S5ywX5lGY5ou+Ox9R+Rr59mtLvS7lbe8G1twyBk+h+nt1r70DCWN4riMtlxu3fdwR7V5l4r8CW14nmwW/wBogyXeMAbozjkqev4V6OGxtvdmc1XDp6xPl7zBuXOVHrjaA3bt1xx0p4uDtyBwMZVjjpxnjrjoR0rU1rw7e6CfPUmSzLHLY+YKemTjp7/lWHlWTavCt29OOf8AgNerFprmRxOLWjNa3maZTEEAzkK2cD6gY647VZj+dQWIYHjai7VH07fhVCJ9yMh2sc5zGOQP9n34q384bkfNx06A+30piF8pucyZ52AcDPA3cH+lQspbarlxtGcIcfKvCgAcfyqdEPIcHB/i6nH1/DjpURQFSFz14ycgYHoKzNBq7oFO8/LgHkbe/P40nzGM/wDLQ8NkDBU5H0PUe3T2qTaN48sAbjgnHHTkj06dKjj+YBUHzjONv3fk6Ej9DVJisL9nVDtRhtXBAbk8DuRxwelRbmVx8vcBRj5c9unvVkKGwUxggE/L39Px9KG2YQp+7x/A3Tn+Qp3QuUpuzlZN21iSCTjoV9c+3Ax2ppJD4jz9wdBkHPYf0q8zR72JTcFzjHfOD+gz+FSJIFXauMIo5xnb6EevFF0HKUwcrMUAJAHAHQ59f5VK5bexRmjJARCOPwq39nLEhSGG3bnHpzgVHIhkRN2G2tgBTj6cf7OKgkjVcn7zMV+UqcdD1xTUJB+Q5GRl/XHGCDx9PSlSLy/LCcNhuo6+mQPbg0/BJzu2qCCwxwc9sHvnH0rQCEbQNvl7grYXvz0xx+mKsBoz8wRXGfvBQNxx83Xpn2qsWYAN12ody84KgfTH6daI891yRtG3oA3XGB0AH5UATO1sWUrGyhOdqEcc9fQ8447CoG8pRtZAU279qZz/AMCP0/lT2YkbkQAH5vk9h/IYx71XfzFIRG8xie/ClSNwPHTGB+FZmhoypCImZGbJXeHClvlXsQOMAeuBXvX7JNs0nxPupydpj0S6k+7j/XbEXsB1I7V83rK0cMhIHl7T8oO3HHQDoAcdPpX1Z+yRG9z418RTRFPm0T7LG0e7bGZJ0KHccE8xkEgYFUtjCtsfSPjJs6zv3lilrHGRhcDb6Y4A+nFcfviZvmYY4AB/z+vpW/4gv1n1K4WMlFRYmTphg6/nnt6e1c7hcnd6AcHtzXlVviNaHwFpWPlKdwKux4HqOPx/pWjbKZW8ocMoHLd89AKykQBVwAVUgdO35cZ6VZV3wDjaVLE/TjjisjY0YfLjlkzwindjpt4x3xzngV85ftQfLofh+xiO5VllkOVwMuqj2APyH8M17+ZXwpVt3Rh39PyI7enbFfOX7U8vyaDDv4WOQL/tlQOfyxXbgf4iMq/8NnyfCrCU+biPahGOM5XjAA6ZHoKkCGSOXy0xt/hX1xx068elMMlvKgwNrKFOeB8x4Of/ANVKXlUfuQY244HA3A+nQ8elfURR86x1pIuzL8h+Qp+bIU/zq75hk3DISP8A5aY9SOnrjiqUXVWVl+9lQOMEnkDFaMHlycYHzMUfPZsdiO1Y1DeiKi4GUXDbQrK44/GlGxsiUfIxJYY6EDt7c0ISh3M5LLuwuPTp0+lLuPzJ8wXbhiRg4X6f5xXIdBJvfbtc7ASCV689ecYGMcflSjO5MBcg8qOhH5EYPfiowVQADIG75gBj+mRSgLs3gEZ28beevH59v84CuYbvCowUEDzMsFJGM9SKUoxAZiFO3qvsO/r9McU8pFKqgjK/dUq2Dx+XNRbXVgSG3dt3PC8HtWhIxg20IzY25AA7Z6Z6GmsA+5FGX3bWB5yD/QfWlUSGTnndnO0j9P8AOKWLJQgbtoXtjJx0zjp/WgBWO8EmUAOcDBx0P8venZhIYhsngk5HJ6fMQO2BS5EYXG1R1DDjp257048ZUbgD2xwPf0x9aAGMu3DSfe6nnOCenXr26dKUKvzRY+cDPHr1z+v4VKpVX3s+MH5jxwvt7dOO1RtsWINErEHoDnO3PB/zxQAo2KxkUAquCcY2txRzkOgEgP8AqxnBXP8A9bnmmOg4ibGCnzgZ4556e3SnNlpCM4HygKpwuAOPTr7CgBEaNlRotx3E9eox+h//AFU9HlMb5bacgHAIxj+EdKjLSOVYyDkYEYHH/wBb/wDVTiu+UDB3ALvzjGV9O2cY6Y6UASJKR8y7HUjZtztOMjP0I9qtoI1lSV1RyPugnrjkAHpxWcVO3cVHVsDAJORxwOnTn0qSNdrryoQ52qjZwfU8dOKANE7X/eqqj7qfuxwcduMdMdqasccKkzqsjDlUHo3qcelRI+chmZAw3AKcZ3Y6fUCjZuRYwoCg5IHJY9huFAH/1f0YqZf9roefx9c9ahXDMQowc4x+mPqe1OH4/wCH+FegZlkMOcDnHf3HQY647mo3+YHHPTt09v8APFMDlQCv4D+n407OGIPy/kP/ANVQ1YBg4/TgVYVGXK9uFBP8qhC4XaT2/M1YTC7c8bRn8TSAeOSScfMM4P8Ad7f5zUiqAfU9eOM/57ULuyN2GGMg9Pp+PHpS7uh47EZ7dvzoAUDjp+HWnBUzjP8Au/1HFMJHXocU8jsPlAI9/wDIoMxQG2+hGBz1AHpRgYUH7vzDPsKdgblx8vpx2pUHB2L1AHH6/pQaCEYIBX7uBjHFDejcDjnvzSjngH0x6Y96Td7fKePb6f8A6qDMjbABQg9c/l2/KjvxgZOWGOOOlOIIx0zk/jjpj2pvpjnFAB05OPrTsEew/kO3FN46DGB0U+nt/hS8deR7/wD1qAFHPGePXt7f/WqaMDcy5HOMA8Zx7fpUClSMHjd2Hf6Cp1yRg4K+uP5UASrGB0Gff/61PC8/Nz6ilTA+XowGNuMEj/GpOnbBxgUAKI/lUIO56Y4HagKPlYep9lA9qcDtAwfTr0oXacY+Y9TtB6+lAB5fHGM9B/OjAycdRwPbFSY28bSR3x2ppOBnG4jLHt0HSgBn3fl5PfB9KUIr5HONucDvRt4AwT9fX2xVhY1kOMDb7ckUARFDjBGRgDjj/wDVQq9M/d9PSpfL7RjPP05puOSGx7g+1ADcDjPHbHpimkbhnHHQ4pT1XGfXHpj0pm7nrz6dAAaAH8bt3IPBGPT6e1Nbao4z17c4J9qTO5hgE85+uf8APSgcEkL3PJ9vagAPynlQcen+f0pwClQpAJOf8/hUQIXABU88gf56UsJDKQMdM49KANGPGHBxjaCccgbeOn+FWQVC4PVcAY5J9OKowYHzjPyL/D0Iq9E8gJdcj3xyazAlKlRjbt4B5Pp7VGx68EZXrSgoi7RjkZpzKecc459qAIGbHPQk5APSo93IYevbipipHzbR82BnjafTjtUe1gMkAjjoememKALKv+GMYqctzsYFTnGccf59KoJ0wASB3C9KkE/y/wCfyz0/Kg0JmIyQo/z7+lKGONqtx2A9v89qpE7sgHK9B9f60jyZ3MrDv9MY4/yKALrtlSBkZ6Acfke1VjsDHC8E/wAXUDGOepIqLz8/wqBz3ODj68/zphY/gR26D+VAAzLuBI4bsPaoPlIAH0xjH6Uo69uOSPrTcj+L15oAdjbtX0NWFCqN/rjp1qEAnIIyMDr/AJ6VKDlQD0x6c8dvpQBZUBQQO4AHenIT90/lTFZiTngEADHFTLkAH1FADuNpOcf0PpSY9OPTHSlUnK8bdhBOfQ8AUKByfujg49R0/LNACkfL9Pf9KYxI4OMHv/QfSpPvMq8Anj6LUWRg54J9uaAG87mJx2Xn2/pUfXI5B9TSs2DkgYjHAPY0hClW5ztwTn3oAT9Kafp0/nTj+Wf500dB34oAjKdf8imH+96DpUgPfjg9COKQjnIxz6CgCLHt2ozj+EcdaXGP4l6UvTHt0/DsKAEYE9O52n2Hr/hTScDABHGBx2pGIJycHPp0GO1GecfKv164Hp6UAJyw+XscmlyAd3HHr/nijGMjjnk4/wA8UHuBzkfjQAoJYYbil4zyMcY/4CP89qQK27AxjGOvTHtUijGOPqOmaAGxqc4Ptu9vy/8A1fSrh2x4GPu9R2piDYvIBHHBHanksPvYGOQSOPp7UAR/MM/Nu3DBqQDAz7c+2KYwBKlWVgSeR2xUgC4wuMYzx/nFAEsWQGA9Q4x3x2+lP5Cjdjp6cc1EoP5+3SpVGGAVgP8AePTFAFlAQoUHaODn2HahsgHovqPr6UIc98g9/T/61I2OV6Yx+vegCrMCwYdMfyqkxJUsvBIAWrso4cH+EHGf0qjJyOT1x+dAFMhsHb69MenSmcg8dulTOOMccdvSocDAAHb9KAFAAI468Y/CnKAMkdccYApPlztPBHYe9Pw2eR8uRwCB7GgAIZSyqR8uCwNOHyjn64/w+lJj5QGXqoA98U7odoGNvJoAd/C3+zjPuKNu0568fpRtGB7DjPSm4XovJOPr7e2KAHFQOSPl/rUJxgZHP+PapOGxzz2P07U3GQRxzj8KAGgHYc9Su38O38qHzjbnHTPHp7VLs+X8gc+gqL5c5YgDJ+u1elAAvJIYggYOR1/KpRg5J/H8aFU9iRg4yemRT412Dp/X/PFACr2oIB/+tUnZe9BIweh+lBmMCH8APSrKx4WPnGOT6ZI/Sm9Gwep4qUMpbOc9Mccfh6UGgHzUyTjgEKOueOBgUwMpCrjqB04x+AqaQ7UYhd2OPzFUd5JCcgHp/SgCTJb5QPTv0x29qDIxDd9ozx2x0qszgL8pJGOnT8KRpkUYJAVcbcDB+lABKSNytxwM9/wqi8g3MB047daZNPuOVPyrzzwST2qtvOD9BmgzJTKqnjbgc8+lVZpflx05zSM7D0+XHbv/AIVVkZht2jle/bFAEYHPI/z/ACpc+nXGcd6YM7eep4/Cgn5eO/5cUGgxnC9eD/d71BIS2FVenPUD9KkL5GO3T8v6VVcqRh8HPbOP8igBSWO5iOv4VF93A657kdv8KQlwWwRnBpm5h0OD0Ye3t7UAPzgFCo6Yx/n9Kcp659BntxUOBuxnBxgD0A70Z6rgDgf/AKqAJtx46bvan5ABA61Epzggdify9qkz8vHp09M9qAJfUewHPFHAAwPl6c9aj74x0wPTpSjnpknnmgBwx8qDseop3Q4J/A/4VFhsYC98cYHNOyRxz2/OgCQ8DII59e1DE9TxkY47Coj3xj5v503OBljgYxn0FAE24KcdsfkKQnkjPGOaj4746AZ9qA5/hoMx2FxluDQeG6cUffwOOaQDOdyn0+n0oAX+HafWkIz246Z6cUox0AA9O+KYRlc9+maAIm25cemCKYTgew5pHOfmGMgAH8Ka2c44/lQBA7NkZweTUeTjjjmpGGB7A4+lR4GPqev6UARnJ4I4qhJGSWz1GD04zV89cCqpGSCOOv6UAVXU4Gf4fbt2FVHByORz0rUaNnVkIPocdfaqhTcVbHPTd+Ht2Pb9KAKRAzjBwabsGd2PT/OKtFABz05x2pmOORjFAEDRvt9h29qgbk5745q43IwDweP85qtjJweP89OKAIGXnJxg9KUL6kfWpdgxx2poXAoAb9cc04dcL+Hp+FPCMeMfe4/KmAZ6n2/KgCMj+EA+n0qsxz79sd/wqdunX6YqFz+HSgCs2PlzgYJqAgZPtU5/i7DGTVdj0zQBC3Gcduh+lR9Pl/2QR+NSt6dv6Uz+lAEeMUdKcQKaQM0AMNNHFPwO1Nx1oAD0HHH+FRnp7j+Rp5x3xj+VM9OBQAnp2+lHH1oyKTH4UAOX8OvSphjt+VR7ePbFKBQBaTHp0NS54/GoU5HpUhIoAeKf+FRAj04p4I6VLQEnH5VG38qWo25/AUJgRmmYqWjFSBHilp2KTigBKKKKAG4ox6f5xQKd0H4UGhHRTsUYoMwHFOxnpSUtBoMPqKT6Up/lSe1ADhTuwz+FMB7/AIUf0oAkUj8R2qRSfyqPqOP0qReeR/nFAEqg0vtQD/KkP8hQZiEUyjOKbQAfhRxntRjtijBxj2oNAooooAPp2o/xJ/GiigB4pajp2aAHUU3NLQA9aVulMooAeCTwKsxjH9B2FVkq0g6fhQBaBx+VJnioieKM1mBJngU36U0+lJgA0ICSomqWomoAZ/hTS38qCRioWOKpIB27pTwR0qAZ470ue3SqAmBy2MVYReQTzzTYh021aVCMHGfaswArk4pgGMirUkZjIHrznt+FVnoAGPy0iHp+VRk9KfH97FAFlBUp6UgFBoATqaXIHFJSUAWo25444wPpV1GwmDyMcAetUEq0hwQR2oAvrwBmpFwOTnkVWB53DnByafuGMDJ5z9KALaZ4Aq0hC8e3OKqRsNvPPpVgHBx6etAFkHpipgemaqg4NTL6GgCQgDnoPanR43A9u1GAwAFOxxjpQBOnXHTHpVuMYqsg55HPSraDp25oAuW45yCQeg9gKuodvA5HT8qpwZXjPX9KtooyD2xQaF1Rg5744p6ngcgc1EhHY9sCpgcHIx+NADvpTSR06U73PWo8HuPwoAX07U9cceoPSmZ79qcpx/nt7UAS8YyOlMJp2TxUZGOtAD1J/D+VTAccce1QDGfapuooAbzTgaZQPQ0AOz0qZPQ1XqwnAoAvI20DHYVZufsWs6Xc+HtfgS+0y9jMU9vMA6sh46Hj6fpVBSuKNw7UAfnR8Uf2JNc8PxXXiL4QXp1iyUSyyaVN8lzGHJciIDqRwq/eJC/Mc818J67ZXNo/9j6mkthe2r/vYb0eXgj5ThuQcEcdjiv6B4rmWJgyHGOmK5bxf4H+G/xHjMXj7w3Y6k5GBcmFBOvGMhsZzjj2pp2E0fg2LNHhGLcyyj/V7+VVccZYdvXFUo9LlsoWjhjbziSQ8LbkX0wciv0g+IP7BVsTLqXwT8QGCQgsNH1JsxZx92OTqo4718SeLfAHj/wFdy6X8SfD99oksBP+mwQs1oyr/wAtPPXKAY7NtPPSrIPPDO0sTeRM0c8KjckKYVM929ePTpSapbI17bRyXDWrRWiJ9oxli5BGPy+ldBDp0d0k0iPE6vGg8+HD79vQsB/9Y+lUPD1st1r8tvfNLuu0PkTNtZYpQM4K9CvHHHYfWpkBn6hpItPC8MEU5uC0w3mL5sDnkD2C4/WvIn2/2hNL/d+XZ2Oe2PpXtmrQWNtqBt7F1UJw8rZCs6/eKr0UHsPSvK/FFnHBcPf2vKbwjgdRnjP58du1ZszqI4+8i+xLO8GUjjj3qnbaPWrnh3w1da3bRavLqgt/KbbCGDSP2IGAVwOvP4Y6GotTsX1e1uLb5o8Qhd2P48+nvXqB8PPpWhR2WmQww4tkmimiI8wzKBnk4Bz909h24AAkwgWtO8Ta94a3wmSy1AL5am4VdjQg8fMhyAD6j869WS9t4tR1DTpHt7aS4t/Mh86TbAZnOMDjlf1Hb2+btQj1m2kbUos2cyIPNLRjDscjG7o3Hbtj2FYulatNBmFo0+z3WCJs48pjwWYjJx6dh6UGylY+n9KeGZhca1pSWIjUOt7ahiNx+X+Fd/I4xyR+teDatqNzYX81/LNBIIJ5BExjHzqrfdkGFyAPXnA616b4V0fWJ7CSNNUEdtbqryLHnBViT8rrnjAx0/CuW8Z6bbaqzafoekfZoQ/ltdSHagJ/ix054wAfw9M6i0KbOWOrP4o8y7zGblUWNcEeW0adl5xkVTsXmtYZkYtHc+aoj7MWbjpjO2rGj+CNf0G4bQrNItQvJ+VjiOGk+XhdxIAK9fT8K6bU7RLuHTtTMbwSQgwSIFKy+emOCpA6Edax5WIpa9Nc3eo2em6nGYJrKIwSZXrxkEEHGGHI7Z9qsanozJ4csbiUmO43FoZEwUZW6KccdMdfw9K1Ns+pPeQX7+fcSwKIydqs7AHAOAAAo/KubsfCfjl7g6bb3BkieJ28vKmNVBxkcnGCR+f0pWAoatH5dpCkzRTXW/8Ah/hC84zWn8OpdM1vVbiwuJUgLI4EinLYbgAfwkcdMZ6j2GHrOj6nolpI2oxArHE8wlQghvy/CuP0KOGF0ubGThj57hhjZj0NUlYD2nVEuIPGmlabq0ARbOeCHen8duOjH64+oFdf46u7C4s3bWItl5+8FlKvIYgcEqAfbjuK5Pw14T8a+JNKXxjdyW88N3HIlu98SWdICQMADj6nAIq3c+CfElwbGCW4gctmUpu/dxIcAKHbru/urnArUDL0DR7/AFSTTYSxgaScjMRCvgg9M4xnpxTdStpfD+pz6TdIBBcFjsPBWP8AhwT1Nef+N7fUdF8V28GmahMJILhFleLkxsv+sAHQFTkV61qE0XjK50yDRrv+0761WTzJmjwVjUDarKNmTniswKXhWPTPtTQaxJK+nrF57An5VweAQOo45rkdReC21m5utNBFtMrmFtpC7M/wg/wgjjPpXT+C9U02LU7vT9fiGL+EW6PIM+VPk9PqTjtXP+JYrgaj9nuGMrBPLJA/QAdOPSrQGh4djUa5pkNwu+K5eFpRnhkPY/rXqnxHsdZGiXPh62hkjkjv0uIUT5jPGRhY1C+mc5GcEV5qzto2v2FxBAdsUcUqxt8qgRdQPpwef4q9d8O+MLPWItdlvjctBaq09pqSjMikAfuSDlsY5zjBUc4PFMDwW90WfS9YfRpzJJeXEPkxhVVVd3UkgjnhT6VyWkaE+g3/APaur2RyiGNoictvP3eO4A6gc+2K9KkvYv7at9ZM8agWu0STMqSCZ8kyIrD5gAQMkBefQVl2tgmq3awxk/bdTkFx9odfuqWyNo5Kk4/KgDubK3isvCV5dWRjlu7FBKkIQvJNDuGY3iwCfmBHquOoxXlg1RNa1C6nMPkIZFWKFSGESjKqq4AHRfQf4e6eGvCdv4g+IMGkRRyx6fDYj7besnzswIIwSpXexxzjoD6Vw/iLSdD0LxpcWOmRXEsM0cky8bGWOQ7k2gnsMjHHzcY45AM2wvU0LSZbmEGeTzmilj+60kDAeYvTj1B7Y/CvZvBnirw7r1vbeErSOaZJLzeFaMn5W2+o/h5OD+tfP99YX7amjCZo7WaRZjH0OG6L3B4HPpjNfWXw30jSPBPgq/1SMW11dXM4aW7bg7McRI2MCMfeZhwfTpVQ3GjevtKGrzXcmrsINM0iMrBbj5ftFwwOwKBj5Y8Dp93gdCa1NVxY6JFDocPkPcRDafu7M45Jz1yRjGTms3wp4307xd8MdSsNIDG9S/dwypuMtqX2qVHcqVHygYyBXFxvqlyWs7tZJ44Q2yInAEmcAgj06Y6VsWauqWB8KWH9jrI+6Q4eYjDztnPHbGOK4p/EGsxahNpmm3ZEEkZDmUNJIuB0TYM54x3+UnuBW74qv7iCGK/1eRybWB9iSdTJnbjAHAG3k1yHhDW4/Ec15Lc2TLcWEAkScR/uiATz1yZMAYPQE9MUAdjo2k32pxHzrmcCGQApuLY2/M25u+T/ADr5K/Z0ktj4ohmuFxnUdZvhv+ZGBiMS5H+9nPsK+wNHM9hI8aGYKbRrudmJ8sPsYYx6ZwK+M/2ZHeKPUtQA3sbWQIuMlPMuW+cf984NEPhYH1tNYWkeuXGpRqkl3MqGRYl2oAqhQFJJH3QKzr439zaXKsjK6qpGQNi7eAi4659hxUlnNd3ksc8Cu8US7WbH3iB69PSs/VmuIra/ldneAxICTxiV8DAzx6e2OtSmB0vhYQaDb/2nK+ZLqRI5GY+XHbxhgMnOBnJ+neuC8ZarY32qfbNPDSxk/K2w/OcYJAxnrx05xVjV9XD+Fba5s4H+23UpaK0ZTPveE7WlcsAAGDDOcccDNcs/hrx3rW7UNTvLXT/MVIIrdgyeWWzgxhAeFDdzzxu6cUBxNqiG+n0/Uokvnlljlt0UgRpsDHccYxjhSvGfmHIrv7OzW40241TWSB5jnuP3ki5XPThUAwoFYdr4Qj0v/R0uxPdKd5uh+7WUnjywHB2gAdQR/h2XjG7iklh059yIbRo2jUARx+XjdsP93I6kfpiuaUdSGc94bmWwuWuLV0knkiKxt1ERcjGOOv5cZFY2hWv2Ianp122XSQCTcAME9Bz3Y8Ae30ra8Ky2iWMl9HwkMoMcan5iEPcnqDXbfDaytNaGqeINSjjlhhv5LlBMG2k4+UtgbQkYXPI5PFSqNxHmdmf9IlgvYhDsIWWB15HG7pnIO3p9PalEkbKjZEXlnKRdv8/Tik8U6vo2q+N71rORZWuGjkDRODGSFGeQeGHpzg5B5zjPmmEDSxyqznaI19R1BUd8sOlc04coF6Jre5jl2EEAfKwOeH6r07Y6dqLqyWGJZCnI2lAc9B2/p+NSa7o8ugtbWiSnyZbRbtPlxtEhPGe/C547dK6aTTY3jt49OuFnR7dmWVkZMtuI4U7mGAOn6DpWXKBRuruOUIyDIK7TnIySMHsOvIqrp0AiCxou2Mnzdx5yQcDk8Z7VFPb3EcqSSo0SIwVt5Ad2GMYGf8gGr91Ik8MMCA7YlORwDk44PbtUAZ0KQ3GLgsTcGbK44XCkbR+Q4q3KzhpI48bg/wB7GMevH48VRs45La9ijdQyx5Ppgn/9Qq8gBdmzuYkNzwAScY/L8KAL8Lx7llWTeNu3cf4ivH4YNbOlu899bwcOsaPtTcAmVUnPfGP6VzWnWBN5IS48pBnYPUngfgK6bSHt9Mu5J7pwA6PsXHPzArnP0NS0BSuYSkgSRWV2LMc9Qynn5axbE5bUZ8/8vSjH0HSt7Vyv21XD5DIrnkcZNc/pf+qv5Mn/AI+ifbgCuKW5LKXiAiSbQrY5IXVon4ODlUbAq3Ope6kC4G3OO33qyNab/ideH4sg7b55OOpKR8fzq/eb/PM0PCg7OM8+tLoiGYfiRoprbyBuWJQckL1wOMf5xXU2emXV54J0xBG7yRxTbMbVVgW2xKSSF3bfTnjNWIdBm1yWz0Kxj8yS6YIMKON3ByOyjrWp8Rry18J+LrDwzbJdGOz09ZQYW2sjynClsbQMruGQAcAcdamdbljaxqihZm68L+GYdLuYEk1LUZmAjWQsLWJv4pNh+aTBwAOBhe4wcfxJrkGneHbizmZ/MeQReUvKoUbg5GNuF56cn5uoxWFe3j6mgnsWe3lsvnluJuJmnm/5ZgKCWKgcsepyAPXM8O51CO+s/tKyMzF28wD5tvOW3A5H4ccVxN3A9BtnthIv9nt5y2Vo01oiHann54fbkcO3PXmvOPEupalo0n9tWckXnxssks6INxUsy4QYwcMe4C9efTltN8W63pniS7VlF5as/lvGwwAqAkAf3RtP0HFdBrc+jeJNMhtvD9rcWgG43WxeWXGQuRlXAJJOBlQB2rSNFRNClqFtE2j2/iyKVr4fajCyBDseZwxaaRgOMOwG4qR8vBya5H/hH4rLw/Pqd3MJZY5PN8qNt5PO0ZLdwTye9dTpLXepWVxobvi2tI2ufssYK7k98A7hkLjr1/LC8USHS/CbWS2xLatEI0kUHMUfyvJgFeT2zkAcHP8ADXRAzkjI8Df2fbaxJ5VqZJZIiwz8oRWxwc44GB0HP0rrFit7vVvPklaSIpvlVckysBnA6HgHoBxXmHhY2aahH9qbyVWIwRhCyl92cDI6Y9yB/KtxtQ1rQtSh04p95SkLMoDgEbiwbAGVxj+YOK1dMhOxbutSNx/xMLRBGzqY4FUcsFxgjptAHes2GwQTCO+mRLl3Bkcv5abm4PPHLDr0FZVi2oWsM2nRlQBySVG8kYJGOh3DAPUVzfiGzvNZMFtHH5oic+ZOeFTzOD8vVccDArelBIq5v3L22i+N7R7lwkNs6SGEN80iqATk/wAO/kZxjgHFey6fPpV/4qi1Cazc2Vx5bW8bKhVJZSFYtHxvU8YAYYHI4OD5Voug2fheJYLC2W7upMeZOwPlgcfLwOR9ecV0GvHUNFu7R75iY7lH2SN+6cMm3eCrdduQUxt7fjnXlGWkRnW65bz/APCd3Wj3lmIfOsz86E7CSPmK8KMMxHGBg+5OfNniltZQAHWJkO1Gxu3qeTj0PvXV3/jG3vvF8WozK0BWJFYg7twwPlC4x3yTuPT1GK5nxa8FwFvbDdJD5vmP22hhtw3+3x0PbB74opxsrAYy2zmZ7h2ODEefujp0wP8A63P1rf1O9m1FoILohba3iXdGq7I9zZ3Mw9R0AzgdgKxoblQoMiKdkG4bfugjsvr6HtmuNuLjXfta2oKwwOBI6BAzHBHTI57Ac8e1dMY3A6LWNS0+xs1s5cmKQ4ZQMMF6nPGMc+mfSuL80Tonk8O3yKucbkQYBbtnA7c9hXoNvoEt1CHs4P3gTc5LYZc/7JO38AQPYYrE1Gxnt5reOSPypBv2luA2OmemMjt6VaaAwoIrZEDEAjfyi/L8vp/9f9K3tD0zQ9RNyEhmhhtIQLd94Mskpy+5nAwGVuw4wBn32tK0O1vYp7jVVVElQYBLcZGONpHJHb6e9aulaaLYXBtmLIjHy3OT9/kEg/eIyMdPlA4FKcrAV7PRTZ2ky2luZpZjhlgDyHOPl2oxxgd+OmT06YjNJfWXnSyZEarjHQbCc7QBjI46Yrat9ffSPtAldmmkQwyHfyp74xxjt+lcppphEzrPuEDLgbcsWbrtAOT7/WskrisdxoFpfvGYlQRRQ7IyXbkFgWGQPb8O2T26fVPCdqYRLc3PmXjsQIVyGdYuGxnoAP8AZ5xkHFVPC1taX8t8Y5THF9nMkzLx5EVvnB91yDn/AHu1V0uI1kkd3Mj3YjZVcfw87fwUdvTFd9HY9Oh8Jx1+jWTrGkfmA+qdD7en5Vh/KpjZxkgjockHsD6V1+tTNMrRozNKkjSlDjbuPAwWxgewrlLA2QmzqG+SAbnP1PG3A+YYPfNdMTSRatGkaNCqDKylc5zjjoe/uK828QEf2rLlduODxzyRxj1WvREmFu/kRoxVNrMByXbjHGODjpXnPiKMDW5wy8ltxyflOen/AI91rWmQer+FbhngnuIPMLlGh3yDYzfKBwM8DHA6cfr2emR2wt57rUYdyiPfjAxuIYhBjo2cDkcEe4rjfh1bvqHlW6symRdr5ACgMQMgDocDA9s819K23h2zjlhgMW8QSL84cK0qDDKm44BTeOF/LpXNWdpHTh6TnHQ+fFtFe1gQsJM7ipOQAHXPpnGOOgrb8Lxz3MkmlSukkc5OxZvuFgNjSc5IPoRnkDjBOfcrjwZ4VFvBCLXyUEpceW211LLyCy4I5G1f7o+leMeIPD1xpc0s9syxwJK0azPz5Sbv3YyOh5HPUcUozi9EXKhOGrR6L4DvLTS/FF1oVtMZIdXjWS2lfja9uSDEVP8AG2CAR39jXrt0sMC9Wkl+9uOQwHGAfYfpXzB4ZXVZfE2lwafgG2uVMhU/c3feLEj+6GOfbmvoh7p5nls1+Z/MMW84BO04zgcYrhxFNXud+GleNjt4PMGmJauCY3w5VACpb1xjKEf7JHtxWRHaJBMPMXyyWz6Y2g46diP1xWZp91qiXCo7bh1JxjAToB7fWu2gjhuA3mp84HTj7x/jHYc8YricLHUcdqFp4em0uSPUox5Fuxltzw8oYjlYz9+PJA5BGflJ9a+ZPita+NP7ON5YatJqNnZW7W17hvm8mbjDORnYASOemT719favpzG0kkhiCBcN8vBG3vxjivMPijZxy/DLUrpMKn222SdQoDPB0wTjPzEjGfSuihKzObExvHQ+IfDMd5qHiPTNIsooYbma4jgt/tDDYrBhhXK/8swD83fAFfcWvXt/4Y8NavdnyTc2NjMjRw5SHOzYhQMMjnAAx/Fx0r4Vlgt7TxZbQSq6WzXECt/sJMRz7HGOnWvr/wCL15Jpvwsl+0jzZrmeG1bf95wzZGcdSIxxXozV7HlUna58NyWojazt3ICNGqkkc/fB49u/0zX3z8It1x8P5YywM32zII/55gKhOPvbcEHp6V8OW1zb6jeRzxRfJbqgROu0DH3mIwMeoGPlr1zw/q2u6Zd/2zoV09oMuuxPnBIAwFPHB6Y+6BnilUp80bIKVTknzH2fbtNb4EsjFCwy3TCj1NacZjnJt9jMDINrjkZ+vH415P4V+Jnh3xYEtbuY6dfLGPtMTuNhYH70bkAY6EjjHbIr0f7VJFKVsWdnXjZztx64/DjtXlVqbgtT1qdRTWhnavJBCuE3DZJ5UYUfMykZOOx45AHpVCCeKTfG+Nq7WTHLNsPIHT8uMV0rwte27W7sy7kxlBhAOoYD1GelYcUOn2QS3jz5jEg7uSTj+HGR1x344zXmT3Nmj51+OkQjexhcqZmuxHGIvlxCpDfKPYjB9K+aLBRc6ybSJhhpmky33QV/3Qeg46V9IftHSQrqnh+2Xlnsri8XI5KysiqpwP4Sr/h9a8F+Humzar4t07S1jBN0GgXfwu5xhTxjv/LtX1GD/wB3ieNif4h6h4/0nU7LwtpOt3kmI7hCskkMjKGZmIj3pnLGSP5gx6gYOOK8UQrFkLtVc4A9F44FfTnxMtNSsPhrBp2rgR38ep2tv5abQn8TRnd0+7z6DI4r5sv2RZJEUYG7KqQMHPXp6H8vwrow0rxMZ9DLVSASG45G0rnIPTA/lUnKgLtwcc9OP60zOH3sPvDG31/rj0pUC4UcZ3YweMV0kDxwN2MjO3IPUf1pOis5BAGQG7jHTpSAYGRxt46ZAwf84pSB8p5yTzjjHtj1oAGIy5OchcjbwCPp6VBIQVZwNoIBCn8qnYHkEdQR05wDVWc7EIVsgZxniiBMS5ZBdpKjLdfl6ACtKFD0OW65JGBwP5VQsMbd3RsdvlrTR+OR1zuU+nYYrOR1UiTG3cVwPlGQTuBHt9aiU44yvdQOv5+lHzBdvtlQf8/yo4b5sE5GPl4+b6VmdA4bju8rhtu3n7pxx/n6Uqk70Cgx4wSvUAdMVGcEEqMLnbjA7D1pMsSIV5BwQSO3XAH50ASgqcbeeTgAelQssolYu5KNg7WPQ9M9efoeMUEjBXqvAYY6qMbV9hxTg2OWBRd3cenSgTdh208sMDJy2SfwUdgPbmlJZhknBHK8cCmCOR/uspJOMjoM/wCfSpTHIpHHQY5OFHvQLmBDtwzDIA24Hv6VNsUj5gdnGAev4UwRuxABOOORwPp7VaCAD+6c856+2O1ZyNIj4l8oiZsnIbtjA6DHvivTfAC/uLl2GN90oPrtHI/rXnDqjRqHyGXcdo9P0r0nwAyNaHBDn7WVPc47Z9yP/wBVceJ+A2p7nuEMrKQ+QdrKzAcduBj8ae8wjkzJ1z+BB/SpLYDygpXaVJwOnBH9Ka1ukq4I5TJ3H0PSvAPaXQXIj+98oIPvgduK07HBbkjOM8c4wKxpV2L8vHYfSugt0wDKnHlwkkgdW+7yPxpCZ8Z/EKX/AIqR3nfcYfM28cE+w/3cV5eJih8yT5xnHTq1eg+PbsvrcxVOSJF5OO+Mj8Aa8/XbxlNyg5UL8wPHAJr7DAL/AGdHyOYv98ya6kS4ZWgg2KmOCerHoPoKLC2ivL6O2dgg3EAj+96fSo0kAx3IBB/Dt9auaQqf2igQHaRnp0Hauib905aS99HbXHhOK2T/AI+f3m/koSdx6Y/Cozo9+gZopSFBAOBkH04Pp+VdAcqQAFJCg54Bxj1x+n6VK4QhQWGRgDjBOePyH8uleM6mup9PCCUVY41X1K3PkuQ55wCF6jt24p4vL9V3BstgAgL0z+n+cVryWMoZ0CeZnPHt6j3qKe23xlUXzV7EHb0/KncCqLuR13SrwGOOgI9evHtT1u40JDqRwPn69Of0/KpFLfMQBLhQdvHc/wCeKhaRBw0W0sSAp6Advb8KALIvrbJDEe5APHp2pd8RUA4C9Rkc8e3uKzFeOVm/dbS7YGT36YAx2FWQlvJJsMQy55Bzxn0oA0sRKfLDgE5OD97HXAAoDMR0DrzlR/Dj6fyqkbG2HITHz8KCd35DAHtiqM1vIqF4Xf5DlQc7iemMD9TQButEB053nHOTx/8AWp4jxHsK98dPT61ieTfKTsmYAZOQOmeo9vyp4fUVCnzCSuCRx1oA2FRWACj5mBGM+tNntBlWkDKvHHv9evFYwv7pWY+Urt/eJwD7fhUi6nPt+e1I28h85I5x06UAWvJJkKA7hxyem30/yKjMQ2EL8oDFcHJH+feohfwSNhy/DHBC45I/p2FPj1DT5F2CYgjOARhee36UAAjwMMUYKB16gj0PHFIiyIRvyyn0GVAxipjJEzZDRt8ucE4P1A6VE2xhmE7gQFzu/wAjFAEf7kxmP7p3BlUDG8DtjvTGEXyleD/CeTyOgwf6VIeVZhyygbSB6/pTV3ONzKSEJBYdu3WgCLAJYAblHc43enH+cU35BsDHgcbf4Rxz1HI+lPGzn25G3IIX1GemPalPygJkD5eC/H0GPTtQBGgXaDuaQkfNt6kfw+nT2xT9pYhQQHYbjvzgegz/AI0NGwy8nG4/wHkkduMU8eYRhs4kycDpz/n8uKAGMkiMTE42iQjgDrwOSPypwhi5AIK8YK8cDsQMY7YpcIhUZIyAQM/d7GlGRhQcMOD+HTj0/lUtARNHiQuucjGc5IGB0/WpQFVtxYDdzlcjIIwePoOKY77XwMAEHd6H9KjM7EYC5BHygL+HpzjpUgWvMbZySRu4AwOD09zVMOrABlA52+mFXtj2oD7iPLVRnkDoTjsO1ML/ACjBO0nJY4PbjP8ASgBPlCkjhhjBH3Rk+/ShVxtCbQAcrgnHv+VPBkLjr83ZQM8dMj0pqklkQKMgngDIAxz19O9AELLn77bFXBPPftinMmwoyzBWzgYXdnPrR8g/eBD8i5wBxk9KaHXarbSWBG7A6H0oATy4g3l79oHXP/6qtY/deQT9zggfhjP09OmahZgAMpwwPPU/XHtSwkeZskYnHzZXjjGMnj6CgBwkJ3BsY3Dav+0epPt7CnKxcPGsxAdvL27MjB/LHpToUBPlgjAGc+317cVGRIM+ZHlX+XbkfhgY5I/XtQBIRkDAOR+7LMeBt7Z9eBz2pNrRn92CfMH/AC055HOD0xtPakTcsbB8IpIXg9x1HtjHpTFSPgxuBjoORj39v5UAOMrqo82NDjk5THXtxxinLICN7II93QhvlGBjJ/8A1Uz/AElQCJF2cnplfT647VBsCDDKHAPzYOCOeOnGPSgCzCVYEOBuYZDevsOKsI4di6gE8xlRjjnA9Mj8uKq4z5ZwQ2dqlh1GOuMdO1SkPgbT0GMgZH0xQA795GgyoBXOBGP4VGOR/wDXrO3YAEWQrNtIxnoc/Qf0q8fNK7cEgKByAMc4A9/yqnOAFJ3Anj5cjgADOR1A/lVREVZGR487ioT5sevoDjp7U3cThTlOw6cenTsBUe3cSrbYwUyoyAAe3I4I46U5TlckZOONpBzx3A+mBWxixrAuphcBlc4AUcjjAx/n8q9V8IfE++0KFLXxCTe6eFWJJc/vLcIAqgDrt2jBH+T5gSJNpB642568fhjgjofwq8bvMYjJxH1yMYIPboRj165rOdKM1aSEm09D7ItZLDVLKPUtJlNxDImRtwxB49qUqvlhm+9wRnC9PT6V8qeHPF2q+Er3z9LLNaMf31ufug5ySp6jP6flX0x4e8S6X420/wC1aTIsNzF8lzAf9ZGeMHHofVeO2eK8rEYFw96Gx6VDEraRriRVO1yMEYxn5vbPp7Go3aUEkIWQ8Ag4zt75P5dBUxjjdiso3BeFwfmbHoRgfh2rMYGMMuWKtzuPDHPbA4P5CvMOo24ZUzuC/wAQHPHXjIHrVhW2o2FJVeW47dsjjoPSuchnbeql35zjGARjIrThufM3KBhwpwHHVD1AA4JPfigDn9a8MQ6h5k9uFT92UdHHyMp+8MdgR0/D8PnzxP8AD6TTLg3WiiR4kAL27DDxr3IPpX1YrrJKsZ4O47sjnjjHpg/yrLvrSC/GWUiZRt3q23p0Xkd+h46V1UMRKntsZzpKR8WQERk79u8EjbkIcA/3eg9q102/fT512ke38q9S8UfDyzuZPtemL9nvFzuX/lm/uB25/CvJ5UuLSd7bUV8mZSMYG0Hjhs9lx6fhXrU8RGS0OKdNxLaf6rdlfkA65PGeh9AcdutIUbaGw7Ejkp0AAx16A+tNSaMHhuYpCAOF7fl079vSlMu8HaeCBtAbgq3t16/5xWrZA8pE5clSBjPPY9OMf5FOZSfnUDDnLcctkDp09Me1HmuCBGNvUEAdAP8APpTHkSMoqyc4zy3bHH5/ypALsJ3FkwwUBATycdz0Hp/SnSFnhdWAAKgcjow/CohMA4VGyM8ZI2nHoMcdfp+FTBiz/JxwDkDjA49qAIghTg/d684HQgACnmCRoy8L8quV4/iHf09vWkPlKORhBn/e569OAfT2p+9Sdo+WQAfw9Bjrx+goAjkjlV/vFuDz6kfLjH8u1Virr8inay87gOg6duanz8/nGVSBtHy5VT7fgBQRA2TExKxjkZ9T74/LpQTIrkCMlUUkZwvzYHPHzH3z9KAPLClh5ePl3ED5QO4xSbYgD8jMAD0OMDHP9KckZUggnjnavIYcAjjp/LmgkYXji3O+CATwDwG/wGPTmnkI+1EJKqQAQOMe+enHHvTPsaMr4AK9v9nvjA9D2qdIFaMZkYpkbt47gdc9OnHTiqiA2KO380bQVZU3ZLggJ0xz0AHA4oeJmUEM5OcgjBypA9PpSiJcM7kYYncpXGeMKPXtnpUf71AFQnGCdqrwOf8AP5VJoVrmMGB2HYgHdwBvwBk+g/pzxX19+xvGp17xhdRhomgsbFY0kB+UPOR746Agf0r4+mhLI6MFjRSTzn+Dofp7V9ufsawFNH8VzthXk1Cxt27nyo0c7fp2q18LMa2x3Ot/u9bvyVG1J0j4x12E49sZH9KzgwZeGA43EYx+X41p60/maveyEDa1wG6c4xgZ+nbtWXGXV/JD7d3cfh/TivIqbm1L4UXvMJmAQbVIAYAZHr/+qrSAbtz9SCGxwMGsme/gsoDeXxP2dWwRGm4jnqAO2B16dvStCGaGYeaGVcdAOM/mO3aszQWNRhFO/liMg7do46ZHp0r5z/aXu1g8S6PEIPNU2LKIs4wznD9O3yr1xx6dvpSzjeWfiIORkgFSRu7ZAB9OlfI/7Tc8E/iiwMf+qWAiNlyckpHwS3J24r0svj+8Rz4rSk2fODT26yuQCwPTHHXr8uP84qTzGly6ZKvnqQOnp+nTpWj4a0NvEF3JYR3EcJ8rcAcszlecKM4HTr29O1Z8ts1pMV86OTIznGcge3619JsfOc+pat1DBGxnaM56cZ9a04oiqBRzu+b0zVCwVX+XAznaCD8xA9hxWwqxszE7vkHA7gAfgK5ajO6ktCDyuyAhgxbdnPXnPpQcu67N3UkYIPbn6e2eKdsxIqspTDEjaeRkDK9OOOlSwQOVRDkfNyzfKSozgdMHpXOalb541UuDg/LxwwY9eO9OL7MBcZU/dPKj8OtaCW7Sjavy7TvI6EZ9MelUpP3Qd8huR0/Lp7UAIBnfEUOHxz6N0yOn9Me1OZmCllAIJx04z/QEHjtn9Ih8j4YncOPL98diMjvT1ba2/Z95QMk45HGT68/5FVEBpkOzyy2MAE7hg4X+77mm8bi3mIVI+XA5z3wPTNO3NwMFtmMNgcY5/CgMv4ghRwAfXn29KoBu9XBUqQcBlIPcDIGOgx2xTFJcMq9VXpjgk/5+lBTIwXJwRx0GB7cfpTwuX3AYONw3dMDgjt+NACoWYqjlSH+VsgAgf57Um/gtJ7qW7fLk4H4enf8AR3lxYDkDG5tw75HYZ9OOPrS7wuY/lAORsAxyeMd8UAN2bSolxgdscHsf/wBVRmPP7osM58sP2zjjr6dKkQlZNpZAduR2+o4zxTfLc58v5lI657/57UARgrtJwY1PysSNo29zx3p43EGNV6nDIwxsx0AHp3qQQTsdk0LAY2nAwNo9PQcU7azLhgeNuHA4z/j2oAiaCLB8peMBlXnBHGfz/pTUI+9tTkFmCdyOB/jV5j5jDd+7wD6Zz+FQOu0hCjZHQdO3QH6UALE2V/dnYowNq44B5HJH8qQbc7EdQFHG3/Z654HtUYhjCEuTkN8mDnA4xx0xStFkv8o+U7lUHOc+uP72OPSgD//W/Rfr8g+7wfY/596cMcEDtnp0A4FQ/eBHc/qKcdmd5HLY7cCvQMyT09uRUw+7sPYdu2ar7sden8vSpskDnjBFAEuOOAfT1GKf/e6cY49j/I1Hnrj/AD/9anBumD8wycY6VmBIM/d3DaeoUDOPr69hUmTnnHqBjp61CpGD7YyByefpUm0r2/IdulADgVHXBOeBjr7elT4bDDvj7v06U1Yz8wPGCF9iR6fTr+VP2eY2HHXjsOncYoIasKOVwq9hz3+tSHpuHb09PX8qco+TDdOmB6f/AKqB94NkjHHtigQHqQxCDqO5P+e1R9sd/X/P5U8ArgEg+g+gx+FR4yPm/Ht/kUAMKjPy5HPpUeM/Iq9jgZ6/T8KlA+o+gpm0dD/DQAJ8w+XIGT8uMnjsPw7/AMqPm2/L1wMntn0//XQF/Hj8/ofWnMMHkctgn2xQAvL4LJnAx9B/SraICWZsHccDnt2qqixsMYyBjocE/jVwAYGBjAH4UAS4ONq9M/yox6etOGc8D5u1J91cnsRyRzQA4DIyo4+npQ2TlWJ+Wme/J7nFO56sMdKAE+bHTOeMetO9j2ppz9Mcj2NIT156fz9KAFZhGvmNzjpz3/oKtNgb1VQxyCPfPof8j2qFGdXJQ8dQDjH5e3apVUgDjI/+t7dqAHkDd7dqDtUZ7DrxjA7UhOF6flUMsgAzt4zzzxQBAzHkEhu3/wCqmbsDnk9ef6elGT2J3cdOKMnnjnoaAFyiZ3emAR6+1OyABhuF4pATjGePQ0uD0AxnpQAA4wpHB45ojxkY79cfoKTry3Yk/SlA2Z4+7/n8KAL1vlFAOVHHB/StEEgDnHHGO3rWdFgEY5B6e/StFcFQPvY/p/8AWrM0BcjK89vl7YppQj8B+X5VPgLnA5Kgbf8APpS4bAYAdc8dhQZkaomct8nb2A7496oOVDMIwNo+UDr0/ofSppZ1VXRPmJwWKdvxqg7jaxVgeBx2wD/L170GhIzlcHvkYPoRQc8ZOAOmPWonbkDj/GmbgowOBxj/AOtWhmWS5ygwCvQHoTnv7VHlmABC8nBGP4e1RdOvy59s9O1NyDhQAPQ1mBMTluq898Zppb5F7gZOf8+tNyMkAe3TP1pvTJHPFBoPOTyVxxwR7U8ZGV2g9MZ6cVGEUcN025yOlSIxOOnPr9O1AD+/y5PbC8+nPtVhRjj1pkaAsvQA/wAhU6cn2AyPr+lAD8r14PYEe1PADEL1Oe3+eKjC4VR90cDgZ59Paptoye3T9KAFIyGjzgkYAJ6cj/CndMc7gRt9OAOPpRsL5x/Fxz1NISNwOxk5K53ZUY6UAIS22Pv5hK4/iyD0P4U0jaCMZxxyOeOv5U8cYBxgZYH1I4/CmnjPG3IIwfbufXNADOQcDuOBUSggk4wDxj/CpSnOepAFMVcAdM9s/wAvxoAYPft0pXxjnGMHHpR6+7Ec9eBQOvHX+tACkA4H6dvy/wDrU0gMxbvT+nQA4/D8PX8aQfh+FAEDbtj7F/hGfoDUbnbIVGDjv68VISu0h8DuO9QH0Ix0yeuKAEX9PypOcZ9O9Lxjg8Z/nS4PBHQdB16flQAAgHOPx7fp7U8LnjhMDJ/yPTgUm7nLdQMHaMce30pcooIdf6ZoABGHGcn2IHYeoqyF2EnKjj8Pw+lMV8kZAxJ8uT2I7kdDU57sByBke30oAjPHTjvj/wCtQBjHzY9PapDnIGVy3XA6e1AGBkcDOcnmgBpwOen8gR04FOUdCeM9fam/MD26Y5/z6Uo2/d5/HrQBMMbQ3J3DdinKw28rnHTB9KhLLnP5/SkVsHd06UAXV4AIAyTngdsVDLLneW547j09PaoBJxuBxnpz1x6VHyxzyMDj3zQBI6g4HXGDnHaoXTaCw5/hXjofXinnoB1/H0qMEZIX5u/HA/8A1UAVnXqPQ9fpUO5cEj9f1q5hRn9KbtzkcY7cUAV/lAzxt9hyO9LtVc98ccenap9mw9eQCOnX6fSn7dzYA4A5wPXnigCuu3dngEjnjkUpUDCtx9eBgf4VIeBzhev6elPC9AV+90BH4fpQBHyOCOnNMPybsDj06fpTzyTnv3qNsHJ/Edv8igB53Zx0xjj603ByPfH4+1KM9Om7Gfy/pSjAIK9B396AG/Lk5+70yOlKmQcE8Edfr0z7UjYOVzkk5NOBJG7gjH/1qAABRltvoR3I7YpyYVwSSNuT7dKXhcKR7/QfSkHPHoOMcc0APRsDjG3cetPLNtIyM9ORjjpTRwMHoD3GP0oPRtvOMD6UAPAwVGBnPqPw/wAKmTAyqjoMluOtU2zvHQng9P8AP/1qa0/AUcdMD/DmgCW4dYx5bHAI4X/D2qmHBHPcdPpUDzgnd17qWycn0qHzsdV5A5/z6UAWZJUC7uMnoF61TZuAuCF6fNUTEkYLY4wcelREjBI5I/A4oMxXlzkcgttDei/SmOQ3zDO0ngf7vtTC3UZHPYUm7GPlO3uB2oAa/wA2QT0OPbHpioCVOV3Z9fXinTEjc3Tp2xj0/KmPkdu+BzQAxSDlsc5/TH+fypjtjooPQj3Hf8qRvamkcNwc8fL6D1/+tQWhjEZyPl/ix654/wA+1V2HOAeenTsO3+e1TMcdT82ACO4qMja3y9OcZPr+tBBDt2c9eTgYzxUbLhPn5GMc8Yxxx/SpDgfNu29skYPHam7eBx+HU8f4UARhsA+vp7VJgEcfT/PtSAEfLt78471I3Xng9Bj/ABoAOh3dwOvanDHU8nt70nBP04pfrxtA/Xp+dAEi474x1o4HUj/Ck5B9KAS7Fsgj3HpQAmQcDoD0PrSg84PFIOgIPAOTkU0Yy2dynpg9PwFADjnG4jGP50n3cYPTgr7+1NHT0A4wfT0p38QA+8R29fpQA79OfSlyQDjHFRdgRx/IUv0I4oAfg5zx68etBIQZPam7vT6UDGBnAB6DHcUAO9+Pl/XtRngFOP5UdT0z0H1JGaYzY5OO2Pf0oAhcEZA+vA9aZjPJp27P3V456HtTM7cfl+VAETEDH4daQ9g3WlPTjGM0zP8A9f8ACgBjgDaR13Y4/SoT1+noOw9Kkzz0zgZ44pAQNvHUZFAFUKe+Q36//qqNkLsc9T0x7VZY8nJzj0HNVCwBAI7cjGDQAh+6W24IwCT/AEquent7dx7VY385HQAD8KgbG0KO3QUARED9OPrUTL9Bx196lwenGMUzH06fSgBm0jp1xjb/AEFO2jPHXGcU5uP93/2b1HoKcvcfgfT/AD9KAIinGduOKQYX7vHapep2jp9KhbBGPXigCmRg8dAeBVZwff2I/lVp+hI45xVYnrQBWkGP061CQfQVYfOBjH4VEyn0oArnvx+VRkdOKmIqMjH4UAMPfFRn2qSomHr3oATr0o4oA/Gl2nFABjkj8KjPHBqQ8cY/Ko8dsEdqAI/0p1HrS/SgB4BPHTinqOlIDyPpThnHSgCcdsDik56dBSdxTx0oAQDP5U+lA6Dil7CoTAZn9aQ9aD+FIabQDeKBSUVID6jJ4paT8KAFooooAKKjooAfRScflS5GKAJAMU0jFOBppNAER4pOmKeRjimcUAKB27UtH9KSgB4PtUoPPSoRUqk4zQaE30/Cj3qPrzRnPFAB9elJ/Wl6UD0PagB/Sk6UUUAN9v1pv06U6m+/6UALRRRQAUntS0UAFLmkooAkpR1pvfFOFAE8a/zqwBxj3qqrflU26swFJpFYHFNPpTR8uKAJ2bPcAUzdjHpTd3rSHHH8qEBYBGRimPyMYPXNN4CnHFMLc89xitAGZ61EalIaq5ORQA7kcjvTkPNQ8kDPapUG5wuOtAGxbxc72446VcUAe2KXaoCgDsOaTpx3rMCKVuDk1R6mppWGT+NQR7XlC49aAHquePapYxh/bHSpeOnTApiAFvSgCyBmkI7Gpok3bj0AH+RUTH2oAjpR7UlO471oBKOQD2qwh7dO9VVPYfhVtMY28ev4VmBODjp1HepNw5xkE+3aok6fyqYZ7nJIoAuR4CDgDipl9MZqquMDnP8A9arI+o7UAWV5bAHbjHaph1z6VBHzxn647VZH5YoAm7D3pRyeO3FCjPBOc/pTsY6UAW4gCeeKtDaMKBxiqkQwDg/nVv3GKALC/L7A1bX5W/LH+FUIzyF/KrkZxkY/H2oNC8CPy7VOB0HGP5VXUcVYHQH2oAD0xxkenYUnGOaYx7nH4UzNADsnODx6elSA8Y7DpioO+acD+OKALIpabwOBTiBjPegAA/CpRx0pFU+maN1ADM0vYGo+5pwPSgCRRmp17VAuBxU44xQBIMUhI24xTh9BUbnBxQAxm4AFRZHHWnN0/CoCeR19aAJ1nZSCO1aB1EXcH2PUo47u1P8AyzmUMM//AKqxKkoJ5TxjxV+yh8AvF9xPqdtp954Y1GYEpNo0xt4Fc9X8qPAJzzz8p7rXyN8RP2PfiD4KV9e8HunivS1ZZJGtlCaiiA8nb8qy8ZP8I96/SNHZe+PbtV+0vp7aUSwMY2XoV4oDlPwWuLaJb+QuTZTbijW9wohlTp/C/Q4IxwRzXCar4fglupL60R7G4ikxOuRsdCco5GOc4H3eD2r+gHxh4C+G/wARrKWz8beHbK+aY5NzBCkF1v8A7xdVG5h2z0r8v/2t/wBnrw78BdC0LxZ4S1rUdQsNX1NtObTb8Cb7P+6Mu+KTh1RQm0q5bJZcFRxQHKfn5rMBt9c+zh2RD5aEJ8oYnqfxq/a6xf6dENKUrNbo25VcZ2ZwAUY8qfYYzS6qbfWb+HULGZIZiFUtNhUQrxwMc5wasRW93MZ5ri3EU0SRqR6u3TAGQQT0P0qDklCz0PcNFm0bxnpZ0m2vIJ4j80qxZFyr7SPuSAEAHHIGPl9OK4a38BXC6Ymr2yw3E8bSQz2wUqSUPAz90MFwemK8T1hG0uZb61kWPzB8rRH5o5kOQeK7vwX8Wb/TLhX8QKLmIDDyQAEZ6crgEfWkUrGl4dEttdSaW0IguUkElvkAspB5yehGO2K6LSdRm8O+HdSsrho5HXVfMkWUDzfs2UwyLxnJHBwR+lekW83hrxjpjar4clt/tSDcGHJUj+8oHb6YrrvFegab4l+GVlrF9bxC4idVmmjRVuIrkHa5ZwOQRgkNxjHthMs+S7nx9KPGlpqFnAqbrxANzKMIxVCDgcHHP8q9H+Juq67PrEMLGNVgJRHC/vW4A3MfcdB/CMV5DLo1lZ+KZoQxFuqHzCAQRMPuj29R/hXRIlxc6U9nDMXFkBLbxqMSDf8AeHuvWoA9d8HWL3f2yS/ht5HjihjBC5OT1I7+1aWtX97a69ayJ5HlKr2q24KxsVcYI6ZIyAQO2OBXk2h+J7jS71bu3ln2g+XKcZdExjJPTp69K9B8O6d4d1Wz1e08QzRSJcuJ7S+HytG79k2nKkHkqOPanFAc5ceH4dVl3zbL/TzH9mYxHZ80ZIKntnPBFcn8QNPjg8QRxRwJaRtGtswgGEYbQR8uBjGeParVlNN4O8Barp39oNdH+03nWMLslXlSgznlTtDE46mszRfE114t1VdBvbWJbyeE3kd1K/LeWuAmwDvjGc9KQHU+Gfibp0fgyLw3rcjW82lyyWsKoh/fQlgVGcYTHI7V1Vv4UvrKznXWJzewXURms44kaT7PDgsAx428EA4BXgYI5rwT7Rb3HiyGxKiG1tpfKuHx8q7c8nty3Fe+6SdU1TUoZ4rqWH+0LRoWWNwUWVPlJKYKlcdDjjORQB59otvA3huRLVYYnllkSSXYCys2ShA7jHsPavV/gf4Q8P6b4ka9nkdrwWxkhdD95c4dWHOAoPA/wrg/Bk+j+H/Eeo6Trc72xWKWwtbh+IUcty7Ln5c4GO3GK7C11fVvDWo3VlFBC8tvp0ihkb90RLtInU47AcgjvQB4t4tn/wCJlqEdgS8dreOzYU/IWchcnHBz0pwuZdR1Sxa5ST7Wt1FJLHtKDYmAxIPHK46V01jb6bqvg29eFHbXJ8fa5Wcs7mEgByucZb0xnOfxv+K9Ut9QsND8YWiAXcym2vEK7UV14JHJ75A5zwKjYDmvF0V1o10ZrKRkhtp2Tc4ztEm11Cg5yMEZGePxqKz8YXT6/ZsSbazkiIvvJOYpSFwrOCPlB+6Kj1qa3mgv9MWX7TcI8Mnmvhnbjpnqdvp2q5ZbVvf7YEKPHPat9oQjI2L1Udt3A69cEU+YDy7x/ZmbTrS209vPjYS/Oqn7vVBjrx06dq+o/B+o6PNH4SsCY7I3CjTbqS4Xa0MqLtjY79vy7sAc45x1rxlNWtba+s/OUyv5plMEYCnBUrt9uvt39q2m1pdWvJ7W8eK1heFYlRl3xhEORH259T9OOAKLgez+K4fE+meCfEFlvKT6RqDytdRFQZ4ExtcKM7VcEEZ4wK8y1lNO1e40bxXLeyOt9ZeXNsOxt8S8k4xtBJ446Cun8W67dX/hK+8Qx3CQRXsEenvEw52YGz23FRxxwtc9HoWn6VYWGmaUvnYtQkokc7FncfPt/wB4k5x0GMVUwPMJbDVotbiCXEs0VzNItlFu3bo+QJT6Ls5Pp+FenfDexnk8IaxHdRXFwY7wi3VC2yCOXhzwduHzwMeuO9Rano8ljrFr9rj3JbW4tUnBIOWx8y45HB2jv1rN1D4g3ngYy6H5KTwXlvIrBQFdn5MDl8ZyhJJ/vewAqYsD1n4f3Gl6Fo0mhRPJa3LSPd2kgTf5bxPsaI5xwyHPPyDknoAfUP8AhNtGXTJISYorsffZgRH55wFOcHC+/XAr4n8Ma5r95Yy3MuoSSqwfa3DHKEYPAHQ55Oeo57V9E/EP4baFrvgq3mTVntruKy/tCNoojJBfzTxjbDLGv/LNSVAcfLGTypzitoyLTMTS9a8Vak8+ieKIPtN2But2EQGAuOAxxlDjPv24rt9Ld47SWzYtDCFKttK/IYjvbLDgD2GRWN8JtQ1zxOl6dV8h7rSTCks8KeWPKycJt4GV27cgDOfbFUbrUrPR7W71K7ndrfzm2Wi8LKxJIXPTa2efb9K5hno6KLfwbqkkTSTI2n3WyYRMqkYOPmI7Efl+VfHP7OemW7aZNMjeXJFDbquG27t6lj+rc4/lX0R/wlvijVYp7TRlj/sqLQ7hr63dSkUQlj429CzDBCHp1rxv9mu1tp/CWuzvE8kkOtLZoyn7kVtCpz2HUn8gK0XwsD2GH+0JLUwQ7PJRygBOwPjq3GM/X3re0rRRqV3G2pX6T21pGZWgPy7gBxkD07kjOKiubC/WC5ihiy0CCaWQqMQxnoB23H8utEurab4U0qbVtYaNprpFjit2G04PQHvn19gKxA0/FerywNbXt3dQRwTL8oOFYxhuAqYydo9Pyrk77UdFmhK6ZP5k0kgCu+CU/wBwdFJ7Y5rz651GfUb5by9eC6Z0VUL/ALxYY14VE/uIPbj2r0TRvCENrcR6rJBvkkZBHDgmNWPO456LjpWgGzax6XodvI2vp5l3dgtHt/giHHr8pwSR1/DFeP61pWq+IdQ/tTT7plitiYgAm1T6k44x0GMYHavernSdDvdTNvAZ7zUJHxIxbKRr7dhjoByB7VV1BodL1MWdhGs1pGp+RRzv287uMfn/AEpNAcvYaFo9on2S7jJjbaQ0JZY0X+JSwPzDuevvyMU6Jzq09v4S0bTEtvNZ45YpF2okO07GkbBDcndjvjBrowut3ax21tbxxKpG2eT5YYt4zsjGPmOMnvjvimajf6Z4fgg0u0uMTXE4a8nT/WeT1PIww5A6cDpSSFY0LXwd4K8Kx2NvLottd6ijlLm7kTJVEYc5YZAHZehx714F4t0/y/FK3MOwW09wWVY1wVz0TGAAMcgjsPave/Dxi1W/dLZsIIyUEp6L79fxz6ivERqNn4u8SyWFohkispGWa43Y3PnZhUIA7YB6gZ4wKyrWsFiHUJru6sbW3mZJ/sOfLd1Ak2nHy++McV1ep+HdYtfBekX8GVundpZz9392R8nUKu3aMMPxOcmvPPHEN9p8ryMQkNkUkUgDHQhSF543DHfFfRnjHwxLcWvh2fTIJf7NGi2TyKjhUa4Zd3lu31UZHcjp6YU4XRNj5/G25tgYt805w7M6gKoTjKY6L2AxjHTGOZPNiiuZ7YH5YFQbuxYirNmLi0vZLCV1fzyckHOwZ6euBk4pZ9Oit7y4jT5ot0bbu5yBgD6c1xyVnYRFEc3UbLhuR9P/ANVT3R+zMZkU7WGWx0xnHJ6gfyHtmrFhGJgJsKisrYDj5Rg4GT7jtUd55YtnjEm+HYVJH/fPGPXPFZ8wFLRpPN0xrpCfmlIPsP71dVo0wtkcxhTcyZ/euA3lgArkdeoP49DxWJ4bWCOL7NC/mQynCxkAsztjDdNu0D24OM1LbzLJdz2krbIw67iuc+WeV4PYD/8AVRzAaBgMy/aJo9gUBUB4O1fasDTUDWUk+7O+4kb8AQP6V2N9dwNGNsieXEWU9ORgf1rj9MO7TCyjh3fB6Z+auKoSzntRkEni3QIiMhWuZTj2j4rUCu1uDtLfNn0/Ssib5/HGip0VLa5Y/Taa6aKJvL2BvvfdpPoQzV0rUrizju48lHltyBJwOD/DkZq3qFjBcXcDiEOYbJMqQSSV6Y65rAVFGVZs7Rgj0x7V0/2pV1WPfkeSI+Qeg/LisqkS0cJa6Fpkn/EztvLW9lBmEU/zAE5GVPAA/u8elRtpWhW9wnivSg1jBaQtA1ihJSSUHaJF5wCCw+XbtI5wK7i70mDVzqOrvdS2qxWpmQj5Vd+yled0WQAwyCcgKR1HnN/rc3h/wvZ2Oq2JWdzJLa46g9cnI9H+nPIBBA5eV9EUczqE66H5UU9lIyRofOdY15BG7GzgYHA3A47dsVU8OTzyeF9b/s57i1PnrIGgz8qSbdqptXIJMfzlegC9iarXNzfeI5n1MyBCFEO1PvgL90AZ2nPv1rgDc6np18LXT5bm2gnjKXJB2hos5CqrgDI7EDI7cV1KmVKVjobm4bw/qc72DRR2sFultLLcJuQkfeAC7S3I755B9Bi/eazB4mspmuokSZJE+yFCGAiI+YK2BxkBsf7ozjiqA0y88R6IbWcLYWE0g2lm3SZ+6ACGPyg9dwz9aqQaZNbRi1jcuiS+V5+NgkaMAn5Rnb/KrSJMDUbCKG4WCQHdNLvHl87UUD8cnFaOv6RFNaw6taXEkrbCPMZ9wQHOxcgkAZOOMdD3zU89vFqviu0t7RVYTb98aFflCxnG7PCgkDJ9Ca1bmza20+1S30+aFIF3Abdw4zvdzjI3H7pJwMccVo52FY4aO0vLomCEbGt0GzaehOcrzyC3bsBW1b6YJXmcNh1HyYyF3epPTj+daUs1tLdQ3FoDFb25+YYxyeoPHU/yqOx1qNdTNk6rAt0v+jmUZjaXILDA6Aj8Kog9M8AReGLzW9O0rX7m4i0p8R3VxaDawkYHYXOMIm/GW5wO1cL4vs4ZviFe2dtqM2q6baPNHp5uo1Mq2qnMblwEEituPIUHGDtxxXZaVpOt6JHfxw2iyiS4GydVDhYio4KdSPmw3XHpjpyM2s208KyrcwkuSs7qwJJBG0uOjbQAq7sgDpWHLrc0OVu1a8ln8kD5GCrLj7q/0reuLfH+iX/IlYP5AGcJnrnoMmqcUS6fftJbDPnYKqTkqW7/AJ4/Cun/AOEel8S6j5FkjteG0zBF91XZRnl84Qn1YfXFbgeda1qMU19JDOh3JtSKOIcKuB24wPasS3b7RrH2mQmT7OAEB+4D0xj39u9auseHrjw9pcGrXMNzJqE4DmLBZldwVClMA8ZABHcenFVdF0rUtLmg/tCGRZDvcxOMsMDk7u2MjIOMVvGWgHZabZX8l4NNlP2e2u0fc2MlmboBzx02jsOeMdM1xpU95K1qZJnslNujTgD5hnJAxjjpnqvHAGBU1tr9vDFEJZTFbxKwLHJDvjoMDpk5Bq1oenW199oj8wW9ou24luDh2kG4bVSMEEDPBbkLjnipuBxtxaamgluSmLeKZBIytuKNLxGgXr14xjPtirMOoX39kGGMbi29wuAFGzg8noB3zivQPGniSK202S1W3VZdThxtLAsrcBWZSp34AwOmMY9KxLGKwm0iGxglMV1Hb77hUjDIQp3NuUg/dB4K+/sKaYHkbXc92yiXYkaH51RdqDpuGe4z+RNWNIsb++nMkYb7JHIpkcIWKqDyQoxggZ24xuxirV7JpkU872qf6GjOFLDPmsxyecAjoOOAtdjo88sejm6WJVdo+ItwQNvOAM4ONo56DoB9NgO60m0i0pGvtH/dxzJJFsZTIXXoVYN9w9wM46delY93ZXNvN5awRgBBg842vypzkdBxnHB4xWH4NvbuFZLC4LvsLSrkfeIwG4zlQcHBAxxz2ruL2fzlH2l1PmHy1UHgA9Bxx1x9K6Kex6WG1hc87v0SPz+N7IPkTOTyeuec1zos51DRIP3oYB2yAME5GOwwetdRqzxC8M6KJXaLLRsowhBwceoyORXNmSflxHvOeSAdoxyOFzge3aupbGjOo07w7qLlmwNrNlWAwPy47c59a8U8TsG1uaPYVG3BUn5gQckH/dAPSvqOK2LWUX2wvFJOAWhbgoNn3WHTt0x3r5k8S7n8QXUykCQTOvTI4GP64H/1q0pS1LqwSSseufC3DarZbNq7VVGVMmPYBwzZ6uGwCO3Svs+JdP8AsipaspJUMEYfd46469OlfF3wyTytsyMflkEIYj5Qw49gASOPTpmvoqzvLvzzexAtktgHn06Y4wK4sT8R6OWq0DvOAdjbQT8ofB4J6DBHQnHPSsTxDpthqEbhY95ljEMkcI+X5cgMB7jPOccAVrQP9rjUMwBmChvp649QKuf2csKsYOBkZ3Zyq9eAOxIrm9D0Wr6M4/RtN0zR2+xw2ojJwJJA/wC8bAwN+Rg8dRz+lbN1AkarLGxiK8gLwOP88dOKpsbixu23wE+aS4ZeX2E4289GXAGO1aXn+akakEg5+/1I7fjUyJaS0RrLbSQGI43SH5lXsPrXQMrmLymKlsfcXoR/9aqFv5iIx5kHQDuM9RVOW5bz1EJ2LknI7D2rnkWbUF1JYBleISK6+WRgEqG7ehHFc/4+0C08T+B77Q7JXtBeLuQBTl5LfBjUHHPToM5OOmOel024sLqWPCfOWJQk5BK8cD07VPrhMSwyMdxilV9uDtQDuOO/A9BmnTdmY1VdWPys1eeW5v7l528uaG7EUuFH8LgLj2T0+ntX0B8ZNWu28O+HbV85vIjOZieAY1GWVe7ncCPT6Zrxz4p2L6Z4+8R2EAyIdXnugF/uTlXAH02gUeMvFCeIpbIuxWPT7RIvJIJBkk+Y7cdAvA6bgQeOleuujPn3LlbiHgnRv7Vuxsdtpk+Y9yAAduOwC4Ppxt4zXtev+Db7TprxIoSbGy2nfs2qC3fC898d/oK3f2f/AA5aZfUtSiXcqTbV6rnbnn2GTj6DtX1NdRfbImBw/nL84AXDn0PHTPTtXPUxPI7I9DCYJVIczPgWWztLn5pIy6owAJXC5UHg4+YoehH4AjFeoeDvi9qWhWsWjeJ1+0WUarHDdpgywR5+XP8Az0UdMHnB5rovHnw7N00mqaJC0l1HEWCR8b1Xsy+o2445xx6V41aaTearAZIo5oGkOfubQuwlQvboQR+FXenWjaSM2pUZH2FZ6ppev6e1zpbiaKYBtydFUDkEAqwYH+E49jWLf26aFLG6R/aHVBJvG5MBPUYPWvn/AEW51nw3c/a9Oup7BgSysAXADZGGXvgcZ4r3Dwn8QtHlsb3/AISadLXVbW2klVZD5YkQISSiEDLZGCFy3tivIrZdOM/c1R3wrJo+W/jjqh1vxLEm35dIsBEQvXMuWCexB/QVyHww0KHXdXNm5uvIdRE7WqbnG4A/L6kkHgY4zyO3KazfyX2pXl6N6maR23zNgxozZAPXJ24GB/KvsX9m/wALppulyX95C3Lsm5gQNpwSM9AcDGPavat7KkkeY37StylH48aDZ6R8M7GJHme6XUbVr6WeRpJJXKSKp5PBAJzgDoM+tfHmoyF5Wk+6wc44GCPbH6/lX2/+1RGtl4QsYorktZ6ne7hGdrCN1G4lXz8wwME9yeuea+G7+HZIrAnEpZcY6Ment2/+tWmD+EjERSlZEQUvgLhvL5UN14/UD0p+TjeBhcg+mCfem4Mfy5J2gfL/AAnHBFSbOAW5z2HYdvyrsMBU6hR1bgenPfIobbkYGQP4uxHf34oGA/ztwvsAP096l3be4yACcjGO1AEMg4BTAIBOPQe3tVRzsQYP3s8df8irJPB4wMYB/wDr+1VJclSoO7H3R05ogTEu2I2x5Z8qAOD7/wBK0ldydzAZI42+nT8qqWQHl5ZgMLgjjr7VcCr5YD8KCcgnFZyOqkKASAR0Ix+I7dBT85w5XcASBgdh/k4pm0cj0G7I/TrTwvzgktwQp5xz6+3HFZnQAX5FB6DG444/xHp+FIygEDPykkntgDmlzlj26HOOFyP8/SjO7kAjHBYelAER7bQACBwR8v8A+qjGGLLwT37Y7fl3p2AAGUcevb8h6CmqEIBH4H1PbgUGYIq9eeSOOxAqYvjKjGX5PPy/l/hUYXI3dMcjH6DH8vTFO8twoAIwOoHr9f1FA0idZljzlcp8vI4z6/gBVv7ZbsygLiQYxx/L29KoAY+YZMg+7tGSdvp2qSNVVFeLHzrn9OfyqJI1ianVfnz3fOcYz04969J8BjFnGM8/ac49uB/TNeYneqhlHmrjsew7H6V6j4EDfZLN2QIJdQZMf3lPI5/yOK4sT8BtT3SPckfYhQDBL8buvA/lR5hJ+UbhkZ44qDOX/vHd9OR1H4U9T/FnJB4z1I9B9K+db1PaXQiuXygY8Hr7fQfhW9HNstJXyR5cDOznntkVhSxA8LxjJUZ6+lXWMiaTfs5zizJJxjj6dDx7UkxSPibxltk8Q3SDLZXePULXIgxtEGBGRjnP90H/AD+NdH4rbdrVwQcDYiH24P4fl6VzSY24BB24GdvG04HP/wBavuMIrUIHxeLd6zHbgqqFxkEAbvfseta2hIP7QaQ8LDECQR0xjFZSLlVUjAP9zuOOnStjw7GZLuUAlG2qQV9utVU+Emh/EiejRRyt8rCNkJO0HKtt9RjtSIe8v93CZ6EHseM8VG6glF3F9q7ck+np0pg8wfxDG7C+w9j/AErxOp9R9kkJ3YGD93kHp7/l/Kqb4T7y+WMlQwO7jtVhsOuxyEBwNuearuyDLLlgB6Z56fTmggRYoF3hyxLAjO7aOT3A7dOlV5YynzHI2YAYcDHoB3P9BVkM67lRsjI6jnp+XsRTGyhCA4BIIIGf0A5/wrQCqIRC2OHAx8q5GR2xj3/On/Nu+ZsuRnj06fnU6w+mQ+MD+7n29PT2pnliYEbsEtuAI/PGOvFAEDTMm1RgbgByM/T8qezNkszjavAGBx9OByKVgu1XGxSVw2euR+fFMbcuSUZugO0cDI/PFAD1YZZOcgkHPJHv6AU3zE4PUhcZPIU+/wCX/wBamn528t04AHLfKMDt+HtS+VK+Vi+YsNrAdAeKAGbmC4Xbx0KnpnsacuGkOcrvGDjBxjn8PYUnlBSTtI2ge2SO2AcdOtLGkZO0jcuCQR0x09fwxQApnUsscqqM5Y8lcYH86p/I7NuTaJOcdMjH5DjkHirwVV2qU3DBwG6nOP8APrUe5MqI1Chvl44JP8gOw70AVpLVXPmsqquQFXGCBjpg8Dp2pBb8B2RQM5Cr1/z9Km+WLLdGU9McbfbPv0qJyQ6CPhdudxxnJ6c/XtQA0CNmOHeFu2w49unUUCLAOLh8/cYSYOR9Pp609pXcxsyABflbPGfyq2HEZKbugB9cmgCl+8UAPscABcxnj5fX9PTHan75Uj8x1R4xgAbQvXtyMY/wFNnTgBF+UHgKN31H+e1BIIYTb3YDOenTtx2H5UAKkTqBJFbmTOMKTxjt7A03zZEVVa1kwML129e3FTvOWIk28D7zA/Ix9fwHtT/3jfN5TEdQV4Jx/s980AVxcRg5jYkbiR8uOgzkfWnefA2Asqjj5Uxj6c+x/Wpf3S58xdo+YgMvT6HtTBFEQnUNjO0BTjH1/SswK7sCv31Rcex256Ck8xRyWAK5+UcggfQcUG385WWWA4AxuAx0xjjNILKyIxiRF6/Ly2BjOQO3v0rQBwUhirPk4woxjbkflz6VXCYjQcbiTtxnGO4xj/Crj2kcAKRysBuAGOcDHygH6VXktmwo8wDnA4BOT0AxnHvSsBNDDmPtuzyp9AMY47VP5aLsQgj+Hjj3ByO1VDbzwrnzFxJ8oUDgjrwO1Rg3AUuuz5VHU44H/wBajlAmyigyKGCEbvdscUrDy1jDAB9vzsenHU446/Tj3qBzKgYLGJCpzuQgrjqeOpweO2aqGdriTL7kwDuXGMj0x0xUtWA0Yyh2uMEfdB7dOgA5/kKbEHKgKzHPYjI4/LAx6ZqETqx3Z5CKBjg9+3p9KmUBm8vO1yoCn0PHXFICx93H8AzjBGA3b27etMCkHJ9+CRx6BT6/yqwsZVSyMH9OeD7Aev8AKq4R4sNjJUgbcfhxQBIuHkVpQAxDKV/rx/nFUlOU8tkDOWxt6c+w4qzE2VK5G3uAOd3vTZfIyUbhlwS4+9joePTHp/SgAMXy4l+fcRjPG0Y7DgjnsOopzRwF1IzGuVBGOo7D/wCvUDTbWVMEkcY9sYGMetSBiEJ7dcehHoeMUAXJA25Fncbxk7B9OmTgHj1xVeNgQZBiRk5wATz2py3MfypJ97G75epbHAHb5hTleMYSOPng5znOccHj8OaAFhZpMZi+Y92YA4+v4elZ97bk75lg+YAkkEDgdfTtV2WZW3GRApQDdjgjHTGOBxVRZIn3TKSw+6q5zzwMc+opoDKkDJsbIA4O51PXjnHQD0/So0YhB5YyA4BOf73XIx0zW3PAI23blGF5wMle2OKoSAZOHPXbhTznp6e3HatzFoqF5CoRm284ywxj1xUkXlPJ85IYEZycDkdOPamxiUfeZVBOPw4H6fSp2Fr9lwTtueMn+EnPf8OKCSVjFIhThQuCy54IGPT26U/TNRvND1GLWdHn8i4ixzFxn2KnIIPf6VnfKUEasOvIx3Pvx/KrYK5DN6DDYwAc9D6UAfT/AIN+IWl+LkTTdSlistZX5ORiOf0KHsT/AHe1djMHtZHhdDGUxwfT/DHSvi0RMXQ+YAyfMhTsfb0r2vwj8W44kttF8ZDzfJxFDqI5JQdFmJ54Pfn6d682vgl8VM7IVn1PWpo1HzAYJIyPXPTp+lM+7jJ5Q7h6j6flmp2jCwxtG6y/KW3xEPw3IJwcZ59f5VHNC6NtYbM5wU7+1eROLTs0dsGmtBVdo3O0E8AAnoD3rQDgnzFI9eOmayl3KzId64/IAVdgDAN0G4cg9APXiiJZObaC7/cXKscfddR90Hsa4HxT4Kt7yNGvI3ZLeT91cR4Dbem0nBGORjp0r0G3Z84xzgdwOPX6iteGRJBGJQGGWEm5V/LvgfyqoycdUJq6sfDut6PfeHrswXu6S3kGFnC/KcHp7H2P9KjWaIwqY5FIiyzgZxyflHI4/CvqrxT4QjurPc0RkhJL7cfcI6Afy+lfNut+FLjTWkubAmSCGMyTBxs8sE4CgkgMx/ujkDHXIFezhcRGat1PPnDlMIzSMCpI4XHXAwf4eKVZ1MyOAP3hC5UYC4/T0/DpWWOq49PlwcjHYj8O1S5aT93kEOuFAxnI9emK7OU5pSL5uA6gOnyjOAPXp1PWrBlywQMM9MAkqF7fWsnzBLJtTchGcgjnIHp05qznny+wIIAA79B/vDGKOUOY1rY+dtZCpyxTBHQ4/lkfXHFOkSWJN0k0bHJ4Vhx2yRz+VYhAyN3BDBh9Dx06HFWVeJctGVUoMcjkc8fjUlItAqPLJcZXPLDaMnjH/wCqpGjwU3AGU4wvovdc1XMo8w+UcqTuOOew6e39KQOFXYBllH7vHfnnocZFRYbZa+UDy4xtlPAPp/8AWpNp+YoQo3/TA5GfxphbzMH5gmTtH3TuHPbuAOKXBQgjO1W3Dv7A4Hb8qQh++QAHIVsZGBkj3B+lSCXdncFChuExzzjaABTA0nzRuVB6joR7Y7YxTvkbmQnAG4OG25x9OOP6UGgNGPnKbeBubHOMDPX3/SmbXVQyDG5Q2Qc9jgGpx5I3AHeo5wF2jJHWp96siRj5QWCN0PGDwO3PagDPFgu9Y8thtjY9NvzHuOv9a+3P2QreSDwn4m1KdSn2nVLePaOT5kSHJG7g7d+frxXxrhRJ5OS3LRt2JDfXgY/X8q+5/wBlG1SL4Z380PAn12fDNjJSNI8KD6Hnp6e1V9kwrLQlu1f7dcPjdmY8nGPeq8mzcVkyxwAeMYP+elB/fzPcfwu7ugxtGCx6/hxzQwP7xsLtPAJ6DP8AntXkT+M3pfAiO8tlvrP7DIdscvL98leeelXLOzNt8rEOCw3fxY7/AP1sVGNxdU+UnLH5eCBjg4xxirUWfLxGjfMhxgfw9zjNQBr2EjRTiQZ5badgzwPb/P8ASvij9omUf8Ju1ttwkCs691CypGwGR0wMD6ivtWzTEwWQkMxBA6/dxw397PHAB4+lfCPx/kEvxRvnXtBFz7lM/wBQK9XLviMMZK1I8WROdwYqMYyuAceg9atOo8jftJCDC54wPwpTtXABPGAQMLtH0HSpnCiFxtyMB8H+If0r3z55GpYxbVjMe0q4X5t2Ru9R/hitNnUZRcr3Vv6VmQboNm07lZPkPB+nXt/TtVk3C5VgW67FLcAp9Bz+IxXNUPQp7D9xAYOM8D7oB9uOv5VZRRlVVifk+XnJH9MfT0qmZE2hcbQwOM98nAH1p2UaPZJuUOwA3dR7Dtx+tYGhZV5GPyspOR3wPzFQB9rHapyv3CBggnt6H2pxA8gyFCwUZC9Mrydx6DpTVMmdiksqkkFhyB6e5Hp/hQAzdy+FznB4GD+WKjaRSPLQkSD5gcAKeMEfivHQdKfzsUnIGRgHo31Izj6Z5pgZAPmJUrlcLx8v9B2HpVRAYX2gRb+QOmcdT1wOgp46jjZtJyAOABzx7elR+WMEsd68tnryv609k2Eypv8An6BhlRkdMdQKoBu5Avl7xjtzwVzzyeOB6YxTgBhlJ4wfwOBnrkfKD+NSeY3OAFABypHy5Hr/APqFQkkvhiBjqZO4Pp/I0AKjRYUyKCM4LEZwB0znPT8h6VaP2WRCkO7dnv6fXsM/lVLAyw5YpwD1GMY5HHOOM/yoUlCOQmOo9m98UAWJUCo8S/dyHBxkncB830+lObaMbW9MdueAcegxUfmSKcSI+B93H3eOg9uOOKVQFVEUDAHAXnk9h39qAHnZhc+aSiqg24wR1/l6dKaWj2lPm7j73JC9Mce/ApCcKByAwC46bM9vwx1pqY4Gc/d+VWyfT+X5UAPdCCoIYkfwoeq/lwRwKTO51VUKqoI245x/Tnr7VCCRv3ZGMsuOhxx931pw2SYc/dOTgnoe/HpQBK0bbXzsBxkcHqOnSlETJnLqCeuwfnn/APVUAA25w3OFxjIGemOnSgqiYcvjIGGznBGfTGPp7UAf/9f9DweM8gcD/I/SnKCCEbJXn5fSmDnAxx0x64qRO4A+tegZkwJIyeR6H2/SnAYcIPm3DcCO9NqUfdKrwCAOP8/5FADztUk52gdu/P8ALFJuCtvBwT1xxz9PSkwNuzGOmB64pG//AF0APXbjZ1X+LAxx2qZCSTuHA5Pr+dQxj14z0OP0qdcDnGTtwfy7UAWOVAy2FY4PrxxU6bFI6ZX0+7/n27VCuV/iAGPrjtxUmQvfJOAMDGfwrMmROPlyvoRj1wKcADgcfX2qPLKdvAxjHqKUEMn97PJP+zQUKAO/HpnioyMHC4U9D0zj8R2pzHblDkZYMd2GBH+fyqF5VPC9CevOCc9KDMRs8fMM9PlGPu1Hx/nqfrTzt2/7J4AAyePfpTVUk9OegB/iI7egoNCVfmVcnGc4Ppj29x+VNG7O3ad7HC9ME/yFPwcrxyOPfFSbR8pbHDZA75FBDVhEB5C4IzmrKLnCZ2g8cc8U3pwdoI55qcHkkYB6Z/woEOzuUAjA74GOnp7UfdYjuMA+/pikxleBwO3b/wDXQeH2g5Ge/wDjQAhzuwvJzxj070AbR0OP5Ck3KAQhU7fu+uemM0MAAQF7cAjJBNACABR6jdgD/CkyM8jt06ZzQSCSO3+FNyeg68Y2jJoAkPQqD/8AXFNbeqxheOeO+Me1NDHf3yDjA6/pUeAxGCCqk8dKAHZOOW34PGMdqaT3yDzjjqfajOB8vXim57jvwMUAKT8zA4IOOSMbfpS8jPG05x9MU3OBt5weD+HSnDnBBx6ZoAUckc//AF6flVPGOvSm8cdf5UgPyknjsO9ACooBAHQGrCrx83B9vSoAN/I56g/hUynqfT7uKAL0QX7jsF4xwOmfTFaCCSPDS4GcenB7fT8PyrJVvQdu5/8A1Yqz5rfLghflXoOenSpkVEvu4yenpkHj9KovdbVlMb8kFQQ3GeOQP0qPd/E1MZTJyzA9B6d/p/hUhykBfkMRs4ztzwKaeVH8QGCNowf5U8jDAjjbj3pD90cZ7emB6dOKESRnv/nigY4P4/hQcD+VAyMH6flQAZ6npxxmm8Ngcbe/pj+lO78fn2pMHIyPoRQA3Py7uD6Z6VLgj8ev/wBamYBHpUoHUhe3BoNBcqMcg4GMDsMVKo2ncvQjtUakjOFA3dSMf0qVMdhg5HT2oAmG7ZtBPrgd/WrHyt3Ix+X4e9RgKCm7jnkAd/8ACpE2gEAhccn0oAfgAA4+n19RUmCDkjjgDNJtBX5cHBzx6+1O25GFHTjrz9KAE64GBgA8U7GevzDsBS7c8L24KngfhSMMhu3yge/0xQBHyDjbz/jSkAAjJxgelSEdF6KMCoxy20YGf6UAJ14G0DPy8dD6Coj6nGOTj3FSc4549BjikCgYIAyOx60ARNk8kdOB6fSlG3JyDjHBU8j2ofqBgjkY9Dj+lI5OTjv+lAAO27j19sVXYheBnFSEdeh5wahbnPr0oARuMg8Y603IxngADk0HrkZ4HXpx2/Kg5UDH680ANPXnA6AZpcHPyjJ9qX8x16CkwCBgADqPSgBccjaMH07ntSHoV6gdvTP9KcSSSG4HYen0NNH59R9PT8KAJFJA+UHK8jHtVyNlPGcfLt6cfh2x7YqkvIfb3HT3FWRwoxwR/n/P0oAkxn0GB26e34U/azHaD259qQYK89wOPXIpGCgYxhiMZ68ehoAYDlsHC/y4/lTc4VcYyPmxjsOlKxyvy4GOgA4B9qHIz0z2xn/PFADAcnGOwI4oBUsCVJxz9cdPwpOhwT3+bHf2pPk7nOSOO4/z0oAX5woDH1IX73HWlB6lvmIUHjikIKcYxtH3T/KjHHp2/wAB9KAAk/NjsoFJuOfTIB6UEN34AA/L2oY4yCQOPusP50AJ8uQBn3p+04ByeufwpoXaQRkYGeefpTwCvBwRgdOPegBcbhgbcA447UZBycBWHp0x2FKx3HbgDgY7dv6UzljgDnsOn/1qAIZBncoxgjqBj6cdqadm7ry2BubrkdcE9KkyuOgpvGfc9OAen14oAbn0/wA//rpv+eO1JnPBH5/57U7b+n+eKAFAI7//AFv8ipME43Y9++celLx0A68/4D8KeqbsH37c/wCcCgCHGecrjPT2/kKQKuBkj2AFXCoHy7gfwx/PikKqowMfe5Ht2oApYwcCnA5/E/rVkhdwyOF5bP8Ad6cVCu7Oe+Of896AAcDjhv8AP+RUxB+XjcpXnFM6hSMKMc9uvf6elPUANuYgk46dOP8AH+VAFd9wycD/AGe/+FZVzN2GPmP3f8/yrRuNqoxVud3yjvispl425/4DjPt+FBmRZbO4s2PQ03HykJj8evtmnZyMkYz1/Cm4XI3NjPA9c/Sg0EbHOD2Ht0601+AdxP4D8hT8DHzEdNuPpUb7c/LxkUGZEM54GRnHHb8KaxO3ByCDwRQy5KjPU0xgCQTt+Q8D1+tBoIvzHnnOfpzUB4IB9TnnNLnbgqe9M6cFjgAnP68CgzG5xk59icf561G2TxyPfOc+nPtTj90DPP5dKZ059BjB7mgAIzkAYyBTNp9snp+HSncnjIz6dKQDPBB9OP8APSgCLd2P4r0FMKhvT2/yKd14HTvQf/1UAN2/57U/HT24/HtSUgzwMYP3scdOnb3NABkD1H17f/Wp/uONvB/3aZkj5Sc9j2pmemedp6dc+1AEm7bwP4fXtikADcAZxgdBxR8vXnBHSmkn1yCeh9v89KAHk4zyOnOfaoV3Ajf2/Ie30ph2jjGAeD9KMAn5Rx0Gf89KAJmJACjg5x+Pb8KXJ6Y47+lRxjCEDrn+n8qCOu3jvQBJzjgjkgflQCQeCOTz9KYQDheD60nb/D0oAd9wEHnHPFO6MVB27QDURKqe+eAMDr/+qlBHIA9ulADtxG0kYBzx/npTVYLgdgQcjp8tRnqMdF4FL90cnpzjp1oAQnuTkqS3HQ+mPT1qAtggDtjkdc96kfHHy5qA4z2FAB06frS+o/KmjsPwzSrt2g4zz06UARtj0PPGfSmkkZ7Ejj2p3zEgcdf0ppxjGMnPb8sUAQtgGPd3OOOP8iqihgvzc5yuf93t+FXcZ4289sjp3quylC3Hyr83X/IGfTtQBB2/kMU0/Lx/SpCMMN3Ru1Q7ugHXPp29PwoAYT24570zrweegpxBAOBgCkOB/KgBcY56DHYUox165/CkHy/d4x1o549f0oAMY4bjj9arSkBivXj9asehI389Ogz2OKrMPfrQBWfJ5Pzd+aqMcAnOO3oR9KtMOp/D05qJlweKAKxwDhhz0GahfrgHA6ADjpVluDzz/niouvPtn8KAKxB4qM9qlOMVGcccf/WoAj9PrUR7VKetRH+tACAEmnDr+GKAAD9DSjjmgBgPpQO1Ox60mAKAGf0FGO1Ox/DR/wDqoAaMjt7VICT057UxRj3qYDjHTAxQA5B2qwoA47VCB0Pp0qfGMH0/nQAlFFJQBG1MpW96SgAoooqWgCiiipAbTaKKACiil9qAEop9LQAUUpA7UwnFAC/Sm/T9OKO1NP8A9agBPp0oHt0pKKAHjtUo6YqEU8HNBoTU5elMWpelACY57Ud6Wj+lABTTTqa1ADaQ+lFNPWgBKKKXHSgB3tSZopKAHe1FIKWgB4p1R0uaAH05aizUi0ATE9KjJqTHI/KosVmBInoKmK4IqNT7dOKlyT/KhAMNNp5HFRH8q0ACfSq7HHSpDUNABV61jXzFz0FUcVoW/C+n9KTA2mk3EYHtVWWU5wKYG+XHpUbcDFQBEwJ6jip4YXVw3GPpVhIk2hgc1Lj9KAEcbuMCpIoFVQxHI9BTfr0qZWwMf/WoAceM9h7cdaqNnt0/wqxI2OO2Kqu3049K0ASlpg68U+swHKcGrSn7vvVMfy/Kp4zxWgF1SNvNLn8ugqEucj1qQAkD9KzAmU4AB7elX0bgMOM9qoINwUdc1oRr0AoAtwcoWHGeKuAfTGMVFEoC4HAWp1O72HTFADgPTpVjGAKiVTmrA9KAHrx1HWp0Bzz+FVzkfQVOu4dfQEUAWAT6dqnRuP0qvnv+FPT0FBoa8ZBXGen4VJngDNVoGwzc/IMAnpTg2Bu4A4GB6UASHg4AqEnAAB6+lNY9s81HwBgdKALA5GR+vpUgxzjGAKrL0qfPr2HAoAnU1MuOcVXT2qYHjJ4A4oAkHHPTHH4UnsOwzS9/qKP/ANVAER/r/OkHSnEYH6UzP/6qALCdR/8Arqyn0qtGOBz/AEq0uNtAD29qiNP70NQBVfp/hUOfwqdj+HFVj/KgBe1GfT8ab2/lTQfWgCXI7Uo46VHS5IoAsI/Poa4f4yfC6x+Nnwp1n4eT+VHfSp9p0uab5VivIuUO7a21W+62B0NdnVqKQoVdeMdPrQB/O9q3w713wJ4nv/APjmwk0vW7JAkUEo+Q4JCyxnkOhx2JwcjtztWelXmo2H2abEASM25+Qctjgqf7vT06dK/ar46/Afwr+0FoMCX0/wDZfinTFxpmqx5yq8fJIB94cfKT06crxX5aeO/gH8ZfhZquzxRpk13ZBwsd9ZKZLaQEfeODtj9OcckAHJxQS4nw7qHhm4jujpjyJlXMeVBCts4z69qtaHHa6LE1xarvY58z2x0x6A/TpXsnijRdDXUFmtr2O3kUK3lkq4d29drEKe2PXArzGaOGzuvIb5WkkPqFx2/PpUWOOqrHJx319o08WseHLmTTb2FsTKvMbD3U8EV6h4X+KF3eC7mvN5uJ1H2mONtsFwFGBiP+HgV5/OF+2TR7BvZhHF9f8msY6HcaKpu47jDcllUc5Azj0x+FIhTZ9r6Tofg/4m6NqGoWzxprENt9p8sgLJmLruC/MRjg4BrwgHUdDkvkmge2uvL8tN5B2KpzjPc9OfTpXEeGr3UG1DQ9Xs5Jo2FwkSLblhImThyNuCQelfWfxM0qyOmy66NgkkjIDj7jhVGEcdAfQjnt0qLHRF3PFNH+yywXGq31sZrQxMskFseUAzy44zwc9eP0MPh7xDp+nz2URfZZTXUexXJLKxJABx/s4Halg/4lNvbvKh+x38KwXAlQgKo6FCoG7IPbPGPauI1KyhS8SCyh/wBGa58xJkBYoiY79cLnv2oQz3PxNpltdDULu9tprYvbmEIqfulVRlQCV6nr0+nFeY6T4PS+1JfEWn3btM2xBEG2smOOn8ua7KL4pW/i24/sC+tpvPtXhtxeRR5RmIwwdchc9cf3scY6Vq32m3HhW0u7+OCPVtKWTfIFYreW7E4HTqOmemBzjGaegHhGv6fc6fqdzpwY7Ldt8jsACwHODjrzXZaJ4j1ySxGo6XHgWEKo3zDEAB4k574yDxiqWtXNjcTjV98k9vOdv70YcHHAYDHQcVu/DPVLKHxZP4XuoAbLX7EWcgkGGSSPcyMvTGMkEcnpgccZc+tjOLPQNe8NLqXii2h1a++0i7g2twq7pSnDBR647VxNrHceEdTubCNghS1kifPzYCnrzwB0wOlUZ31LSrhI9VZZ3067jjMsmQwiQ7Rn/Z29PTFa3xSFjaeLIo7ZVCywIzpCNoG8ZYnHr1PH1qzQ2PBHhy/jthqkDwpD+5YyTHa0pySyR+pC4z25xXnnjpNa0ea60eyi+z2U87X8KOB+7U5GFHIAbHTtirR8Uwnw8ukSxyK2nzGezlRyp5OcnH8Q7Ef0q7rUeux6b9t165+0u6iNI+Aqbxn/AIFjufwqWBzGnl3tI75bdQEg8qbONm48Aq/97npXePpyTaVp2uWqGNZY0jdAw2CRGxk/7J+lcIiH+x5NGhkUwvGLlpD1VxgBfbgZwRW9HdPBoc2kHkIVe33nDI7sMsB247D8qxAwf7J1C48U2mowwM6R3LdMf3SMEZ9DTrl5ov7RH2ZWkEiorMAfK3EAgHHAruLHVo7PTIvOixfRzNE+eN3YFjjrtFY06iCf7dLEGjdfNaJuP9Xk/MM89KANLxNpkOsJpsMU6G9hso4b1SPuyxKgyOgyTn6gVp+Hp7O+FzYSkLPAoliKDaT5XysB/tDjjv8AhWk0uhXugW9hpy24m1W1F7bNH85M8RBdDxkYAK+nbrxXnsEtjc29zq1uZYpYJVfavHU4DA9ASe/sK0AtzajG+p/2hqFzczRB/LiE+T5eOegwM46fWuP+ItodQvDqFifMRogMDqAq85xg4wK9K07TbQR2883lrYsnmATHLF269eOBkVz6eVcTXfh/cHlklW3hmwAFVTk5PsOPwqI7gUvBEOdEaKQHZAsny9slvlXHqewr374faxc6zo48KTLH5EELTo67tzIXyvsArnHHYAV47PFbCxvrS1fYkexEIIC4JC+nGAMfTirMGu2Nj4htdMYMn27TvIinXhQWyGGMY+cdDnjjI540jLUa0O8+C15eQ6nPdRLcGG/MjX+zBiJLHylznBIPPH584q482meKtdbwrHp9wtpo10Zb654VGcqfLXj5svjB6cLU2l69b6R8PG062LWOo/aZIFEShm8tXz34JGW5PpzVDwTc3S30kc7kxXNs1xMZjwxztJkJAGSMdfpW5Zs+FL+CKDVYViaWzma4in3cGNWXEYGW4XjoNwAI5zXgn7NOqW+lfDvX9ZvImuoTr3mSqhAPlhE3upOOfujqODXqeuLdeH/DGtx718sadc3VxtByqbW2npz/AAgj3rzL9myz3fCiTTXKOb/V3liiPUskahmAHOFHXtjnjitU/cfyA+rNO8VC80+8v9K0uXTba9gjeWW9A2rGn+rVFTCfMM8dQDyeKfoPh2HWY5dU1uC1voraB2hV41fy2YcAHHy/KP73tnjnmLjxHa6jbReGdXmdVsnVGaJhhljTATkZYgjnrXYeH9R+3abJLpq7bKTIbj5HWMYwGUddq/Xg1igFg03T0kg0uOGFfOwFiiiUqd3TK45U/ril1Cy0zRhLfa0j/wCjkiPyMqgUdWbHT/PWvRNKtdASzk1OK6ZdSa3eO22p+7hQjHygfxbehBwB2rynVbpxE6zEywYRGULksuMEsT/ex9KYHPQeM/DunR3WppcJPbJblXto1O4EngMpPJ4+8fzFZfgl/E/ibxMniLUY/sei7Wd4GGHnEiYV1GBjbwRnHTHetux+HaPp0PjqWW3OmtMyGwEO5WhDFBubKqDx93aRj8RXo0u+S2DwktEyBkDcLsUcAgAbRz0GBQBa1nX9Ks71pNQ8hbMWbyu0vyKdo2rFH/00J/hHbtXhyW2oX9xNcpGLck74lnTErkjjaOPkAHtiug1jTzq04kAeYTXEe4r0iUtjy1AOFI7ng8V55478cvp+uDwnHHILyeUL5w2kAy4ATjkKvfv70Aehxw67HZrpul28UVzJAY57hyNxVtpfB285PpxXgNjpF/olp9lt4FtyrKJEhfIEnfe5Y5b6EgetfS8dxb2+iRLJcLaqSVClvndFwSgP+c5x7V4xr+k6qk9nOAkkP2mV5tvVWfG1exI9OOOOOlZzjcCW4uRGqxXkUUkassmyQByNo+Vcc5GOn44rvLHxbPJ4Pt9LuPP85tVuboiMGE3SMxICt94KMgZxxj2rY+FGkeH5/DOry67EZ7lrv96yyDyxbxorJjjncWbK+wwPXyfxteaqPEUen6JPabZ1Rw1tH84UHAUbgf4MHGD6U4xsJo6bxhcaW7Q3AtjHPfl5UdOoC5XBA6bsgkA9c43DNc1cbmWKOP5UjRSx9/rjketdZo8Eev6hLpmqWDR3EVu37wu2yP8AuMFKqctjAweMcYrk71BbWFjcQHdE7yQvI67TIUx0zldg7HPr745sTSvqhco6CFWQRZySMkA8A+/oD/8AqqRUyREcE5IYYGAP4QR04qS2QQbWi6MVkOOfpgVeMZLPdERqp4ZVPr647+1eeSZ1qLuLVYBpo2ys4ywAI5HzcHgDGfw6c0S20Uk1xEXIKykN3b5QB/31xg4446VujTr+K3g1HSA8vnyGN/KIfygvQMuBjIHXPA4P3hnAuJkidoZMrGBuB6Zz1xj34oAvzXNmyQpaBWeJGwCPu4Xg9v6VzulM7aXEoK/efeMDGS2egx+QrT0E2GneIbea7z9gl6k8uzbeuBztUnn/AAFYOnavCtonmRlTIC/THzEnOAe2entUyhdAYdx5Z8dadH1EWnXBzjHqK7F2EEMbKu4/LgHjBrjvnPj1EZg+zRmkXPy5DPiusx5mxh0VFP4D9K56q1RkyG1I+dZMAnj8zjH5VpPMr6uydArqG/AYrM+c6nb2xxiR0/n0/pV918vUdQk/6a7U/ACpGWvFV1fHTpbzSRutYYPIZQmf3hOAQvpz9OteI6vqes63qserPDuMaJAsYx8qLwdq9dzMf5ACvo1TAdCQNE5mdywI7YIPOPQ4+mK8Lvw7Xk0Eskaj5vMZwABknG304/UVhsaHJ6BYSWGo3cN8FXALqMjIH4MRjBzgenQdK5qe1u765+2Xcsch3B229VXo21RwFGMAc9utez+DdZ0/SDONRt2uotRHlTSMGWSOMcJhsgEFSemG6YOeDk6loYWGzW0JW6YP5aSACV4l7s2ApwvpxjHTmhVC7FTwTbw6jBcWs7mG1tR5hgSPc5dugyOSxAwBg9h1qn4nuXeZb+Kw+xRsFjiRVPzRBsHLYAJDZxz8p71seDZW8K6xcXd5ptxK6xc+W3O5cj5VKkEnJx279KNU8a3PiRILNbf+ztMtokhtIFc7ygxgncRuLAAZA28cY5ovK+gWOEsb0W+p211IzWqwzxzQSOm8xsp64yA0fPzDvXr9zHb69ZnxGlxG0Fxvt3iiOTGoOBG4CcEYIPtt9q8/8Ur4b+yvdwbl1GcRBYVVlRDGuw7FxjpzhvQYwKu6Vr8nhzRYNPGlwbpm3NI7HBkkPy53KBwB0U9evWq+Ig85ia4s2ubCMK0plEC4wAceuOOnX8PQZbYSJpuqrffZx9qtY/3Rl+dY3b5TkD27j0q9qE1zbldUdUaFZGlZguwFs88D5STuGAAPYHBq1rP9n5S+si/2e4Ks8p5Rdw47ZHPGOgx0x06EtLGZuaPqVrewX8ertMVVEkRElkiilRtw+fYV5U8gZHJJArljpunNaraxQ5uQAxwcbucE5/nV/QGi1LVZbi2jUwSx7GB43Aenp/OtHVmkumTS9NtljYEW8Manc27jG5jgtycDsAKzcbalo5KXzFu5rwRttjjGcHODwoPoBnA4r17StXgg0ayPhj5ryFM3cxJ81ZBjbt2nHl/MTkEZGOmCK29RtIfBV/PNpMkV4IYQl1bMv7qJAvA8wgOyq3PXJwBkdB5X4H11bJtRutUniSS4l8y4uY4iUiEnJCouMIG4A9AKE+YZteNX0j/hJINT8NWz2CG2WW7tnd7hkLsXlKks5yMjAUj7q7VHIrk49Sn1KweUXiLZSvJGSF2S7VxyMcknoQRwK6m8Sx/tDytLuFEU0jI1xK25CZcZA+7lfTHHvXDeILGwtLh7L7A0dwsu0x2+1VCqFHCKMAydSAFPK89KuOisBUvBo009xfW9uphsE8uKE/MpYD7zHJB9MdR9ag8BLslkWTa8yRMyH6/wnoPTj6Vr694d0vTNL22d5LMp25jZPkSQAfIwXjOfvAEsvftVHw9aLBPbi1RVhmQPMWPKkgYTJ9MjtWwFi7t4rrVLYtteUOZZnI+6uAAB9P0AFZXi7XL/AE61Omwx2cceqIUfem+4ii7lSDj5/U9M8AHkei6ja6dZ6HPdx2e24mRY3becHknKrkgds4x9COvi0lxJqly0bbpw3+tkcALkdgPTjHGP0qo7gc3IBaWMYZhJG5L88rv7DPofSt231iSTTJLOJFbd95sbQinhRGPXH5etZV3ar+7tgSFwGKkZOOxB7j+lLDDNBGZU+Tyc9CCGHZcdsV08gHaeG4ZIdWgllz5a8ScnftwTtVepycEbfSuo1y9+wPsjjWMzD7TGFPRSdp5wBt7fXiuO8G3duPiNoN7MQkYuoTKWPyqGGz6V6R40ZINYvNOt5keztp32AIHcZOWRj0wDzz3rWn2O/Bv3LHAvLPeTwgYAw7M31wMHHpVax02e6v4YI50gIkjOTyFUMAD2yc8Ad/pTjIrbkt/3kjK3JO1fm610/hHQpNR1EtLsCwxNPG5cbo/LIyypxuKZ4GcAnrxx1dDqgrysej6XHeTBftyI9yoO9hxvCgAFeO/9a+UvFflw+I7sIqKJZWIDfc4Y+gzgY7dK+xFjNqgmVSxVsoAcfeXjB/iA+nPHavkLxpBu8QYkdUUI8hwOFAbH9KKO514xfu0e5eGrHzdMj1KNFScKm2KMFYm8tTjeefm2nbkAdehrq/C/jC5TU4dF8SN5MrviGY7VSRMnAB4B6YB9uayvhawk0KBJwMByjbueM9fp0+nFd3rHhbwxq1vb/wBtRgNAm1SjDdhjn5SDk/3gDkDnHU1hUs2a4SLVNNHb2ryRXEhcbWjf5jjONv8ADj8q6G1aa4k2/Jg4yOfzA7Y7eleXadezeGZIdL1y8XUdOnCCy1IsPN2nhI7gckEYwrdCAAT6ekPI8kJmtn5J2SAdwfTOOPpXNKNj0ISuLfRv5W8cyRNu+vYY9jisG1l+0ybEOYwMnePveoAHOelaMXmiJkuMBBkBTwAR3/z2rU8MxrZakJplWW3lHl7nG0ock8KD0OARnI+lZTdimjVW2ltLOCXZ95cHYTwenQ/lWa80Mkj7fvNyM8cDr9MD8K9XufswtFEACxrxubHO7rg9Bx7fyrxzVbzzbmWaNi0TuPmxt3KByAB9PT8KxsE/dsZl3BcQ3BMMrfMcYXsg5U/X+VdFJqQS32XUk0zMR+6ABJJ4+6cfh9PaqVs9vLGuQqgj5FVuc9gd3X69Pwrr7G2ezgluZG8pCY33AcoF649cD+RqY6GLZ+cfxk4+KOtxq+JE+zF8cg/ugckkDkBh/h6ebJC0cqSM3mlSD9eRt/w+ld38U3ivvi34ju4vktzfMozx8uAqrx0/yK5TyhGm9lDlGGUDbc+wPt1/wr2qesUz56t/EZ9efA64Z4LmJoWEbWJIf+HLLjC9unA+le/rcy7Fcn7vy8DAIHrgYz+HFfMf7PtqNa0yGOG7uIZdIgaWTZhVbzGwqcgjByB904HTFfUIt7hEhgG0Kw5I4J/nxx68V5mJXvnvZe/3Q5rd5H86RPlTkup2/Kwx1659D1Fcu/he2kuDDp0MIRDuiUHYcHlg2PkwOi8ZxXcQOIU2OcjaFzjO7t/KqkEscs9wY+PMUnceee35VlB2OqcYvdHj+t+G7jTQ8JLSqEDFhCMfNwBjnLfTgegHNeV30Wnt4kgt7i2a/tiirLCXASJWcIChYE4G4japX1zjivqa8aZbP5t5+T/9debaj4ds78+bzFNGhVZV6kMwZUz32kAZOeldVKpbRnNVw6cbRPg/xdZ3el61qVm6nfbajLGAQCqiPiJfTGwDH0r7o+GV5ej4eF9N2JMoiuFRhlZQ6bZo26ADpznvjvXyN8Y7GS08banZXm0SKYpXx95yYRsOB1GBngcZPtj6P/Zt1rVr7RhpVzDE9mkcgQyD7+4DcnXuCefp269uI/h3PJpRtXF/aP1Ox1fwL4UuLBhsXVpQ0XA+z5j3eW2cZII69+3avjW7VgpU/cJZfbJ+nvxivrn9pLQ38LeELHSFuUnjXWSnPLoFjZkZuQoLKSCAAvHFfII3sX3AALI+M8jGcYqsErQFifjIPugrGDtz167f/wBXapUJLYzuLg8f7PYgduagQnYH2ldvrx09vpUiDGH2HK4ORxwPbrx9K7DnBMEqTt3MfmHTip0DBwDzg8FcYz6c9sU2P5VU4wAucDp+HfpTOMeYR937pH+cUASPI7DOAuBnceg/D+VUJVZSIztZckj5eue1XWyJBuC4I+Udv8KoSFE2njlfwH+FAGrYhREwXk4A/wB36VaCls4Hykc88Z9h2qCx3fZxIx2tnGSOnoMVOApfaBwxGPQY/oazNoApwowo2nB4Gcj+lSDjACjcABjPb2IpVVwFUqiDIAGcYPb9KFbCnj5VALevHoKzNhB5mDtXGc/eUA/j/h0x2poAHzD1OSONv4dqtRr5TBMENz1/hPt7dDUJSMNwAvbnoR0xigsZtK9sMvOOM4NN2EkKVPzKNuOFH19MU9lXHAPHJpNg5DEjGAc+v9KBkkTwqw4ztHJAxj0/OpxgFARkqQBx2P8A9aqfzueeq8bQMDirEZOPmAZmGemOnb+nagmJYWNurAoqtz6Y9P6VOI8oMyY+fd0556YH1qBZ1CqFJXAHGPT6/wBKd53O4FfnG3GM4rFmkS6PNR8cY44UYznuPzr0/wABIEWxRlGYrmQdOhDkZ/L8K8zBxFyQGTr6Z4GB3/Lj0xXq3gWL/QbRgP8Alo3PfhiDx78Vy4r4DWl8aPYhCXG7LHHGf7pHaqyFlZV4GCc57elRTRPAC6gsHbZgcZHamRTOWYqMbRwP7uOK+ce57aLJUbY9pOQpyfyAFaEgA0PUZCMb7ZlOenIxisl5Nw2MD83zYHcf41cd1i8P3qKuQYJBg9TvyPzXjFCFI+HfFMm3WbllOd7gE44HAYn8f5CsQspAZc4bjcMDPrx7/wAq2fFTs+uXPJ+V1GCMjcFB/l+lY0b2/wBmlE/UkBcKSOOw/wA9K+6wv8GJ8Vif4rEXe4Xd1ycDGOR3xW94VjL3ErEPuC4G04GOlc+h3FmU42sSvPX2xXReGi0SXUwHOVU4+mCBTr/wxYb+LE7Zm8sgMeMcE+n4cVVRkIG5tuCTj+X6VFHEykkbnGTjnHHpz2yKGDjOQwIHOOPbr6cV4yPpOhKxVcE8k8njGfp6cVXDHIVV2jsM5PqfwPapDA46/dUHBznAP+FMIJGM7uhIx830/KmMchiIydxX1BJxjkkULjKorH5FyccYAHqfypPOCYcggKT8vbDfyx6flSld6lYDt5HI4XJ5/wAigCCRnKqd2GA45Iyvv9Kky2fkC7SCFXsCOfQD6f8A1qcE7Rh8D6Lx7D+nb2qJ8g7JO3zNj+EdOnTvz/hQAxQyqGbcyHk9OuD+PFOSUBsjDDdtVuRwah+Td5ak84HKjA9CMcCnHLdWV+Cu4cZ9Og/SgCzvIRvNBRQPrx0wB6+lTedEAZogUKBQH6ZH657cAVnAhDl8gAgEk5z7fhUikyMZIkVyCR6ZA6e3P5UAaexLuJ/s+0SIfnDcAAjsfXIxzx+lQIGTa7lyzk7V7DaPTvVQn92su0AAHDj5cN/e49O3FXVXeoKZJ5LKMHng/hz07UAVjG2CFGcY4HQZ46Y5xVOUgork4A+7n73XFabxks0ZBz8vHAAz/npUTKpILIny5QEjA/LHFAGe4AYhcMCB0PA2dfyphCAfJt2/dPt24xwKnkEMThpVJI+YMo59Tx0IphzLsLYACdeN27pQZkkYB55GR9Dx/PFS7UO5doHHfg4zUI2qcbTxxkn+8KlUxgnD9Ado28cenrQaDDuXBd1UdAVH3aN8m1h5ik7SoAHrx1/DjtSuQdm18HYF2heenY+/tQsiyMAOFY5UqPTqD7enagBrDeYwjBNh3Kw6Ad/Yfy6UM+7O8fLgEqc9Og9s/wBMURsrSKGABLEhQo5GMHPbtyT6UL5m1NvzFeOwGD069uP06UADGQkxlWyU3fMckEdMduvamRk7gMBXIwAw6/0/TrQAWDgHIVtrMcDdg9/bsBxSSfdZCAY1O0jPI9D/AEqWBYRUYbFaT588buBj19/yqVYfMZHjcDcMKU+XlehA9O2Kp8qOGzhwRt4UHoc/pV+OQdfl6kLsGWHtUgN8p8nC5ORgLwC3fGewxSPFEREHiWQHliBzx0APfH41P91dp3FQePXA9v5kVLukB46fmCP5j0oAhaJf3chY7EGN+PTp9P8ACoktI9zPKFKs5P6cBffFWVdMcoWEh644wPbtil2orZGPlx+G70FAFZYrdNw8pQ4XdjOAy9qhlSKdNspbJ5HsBzV9hFsDON21OSvHB7VFNGgOQu7K8fXH+HSgCkIrcHc0f3MmM+3XH4U9LWBkEpXJySuOu309cVMwERUv2Qghj8uOOnvTdiLyokTJB4OQfpQA0aXAzK6jy1VSd2T1z79qi/syRWLRzkbwBheu7t/3zVtvLErZ+YA8KOgxx09qU5VfMjOyQcHv+nagCm9vqY5iuRtCj765II9x6dPahbfX2j3P9kljyvP+R/LpV6OeUYQsHU8EnAHPPTpVotbyDc+0SEZG0ckjjC//AFqAMAz6kitF9ntmY55jyAxGOPqMUb7p3WJrWNCSxDFi2Ng5H49BWz5nlEh3X5CD6MPqOx9aZMVUIEbydittLc5zjt60AYbTykAtG8X0T5R+eP19KaLvyyJEimBHTfH8hPToPqa1d8qsQQpY4/ixx64/w6DpQXRY1DOSI2AwoBOM/KT0xxxQBnr5EkGVbHO4+Yduf+BHt2pbeK154XywOXUgEf7O2p5IySTvLjj5CQQB2BA4x1wBVI21uWXyYlLITnr93sTzyfQ1oBoyi3W3Ihl+8QPnXOMc+mR/n2qjJEzCRT+9OOGGAMA9+nbjpUX2RTiQplASWw+WOe3PJ/pUn9nOeAW25Bwp5X1BH06UEyICmZMlhjON2M5GOn0phQHI457j7npxVr7I2TscquTjPK56YI9cf4U028zkZKLgnC4J6D0x6UElfaXbdkHOM44BPTofTFM8ubysYTBAyq/Mc9Bwe9TNBOfkOzOzjGTjH6dahcOPnZVHzAg9MY/woAlzH5mGC7XAIwuBTLhI5EEbg8Hn+Dj6VEWQJllMZORkNnAx6d6kE8LbmY7uFByMfdGPx+laAdr4M8dap4PK2Fz/AKfpj7d0T/ehGMHHPC47fljmvp3Sb3TtZ02PVNGkM9tI4VQvWM/3SMfKfbHFfGiGLplU3nkLggr+PGKm0nWdS8M6rHqmlOWKSAzRb+HA4OegOQcZxxXLXwsaiLjWcD7AlgRgROTgH5m/i9gMelQOuwFDJv5BDAcqT+VZ3hLxfpPjFN1mPLuwp822P3x9BXRvbgYhUOoxkAqO/cHjp7V4lWjKm9T0KdWM1oUUnEJzOMq54KnBTHt79q6K0AdAYxk7wxPQYIxjHoMdP/1Vz3k7wUJ46MSM5x27YqtCdQsjJtmWWItlQSTjcc9PoBWLZqdLJeb5vJQMTkbsYK4HTqP0AFcbqugw380pgjTdMRmMcdOoJ28fy/lWvDcRyuIixyw3ccduf89qttO6rtJI24CjGNuOM8c04ScXdEyimrHzN4q+Hlz9p+0aZGsNzK26SDGyPJ+9t7YBzgADjtXlcJWQeSwMTfxDgFSvXPcfpX3oZILlUS8jD7SDuAHb2xzXinj34awTRNf2ChLlNzLKjYEqnoGGMAivUw2P6VDirYZ/ZPBGUEh2JDuozn09KUhMbiMbTjdgnH1x36VDLBd2NwYtSTy2VBGFIx9/uvqBjGRxT/bBzCpyehxXrHFsSAD5exyCcjPUcHPNO4kyT2J6DGAtISz9sZwD9B0GMU4NuyzkKOfl/mO/aswHIxOwMXPOOo49PwA+lJgKWdwN4C4PXvjp7elDB1RmG1j0AXPAPH5DtRs8xRtOV9OAzH0z6jtQAjHyk3MDvUYHP909qmt59uVDb8HBAIGM9MH/ADyB7VCxXc/f5Oi84Hb8fUfjSrxmRSr4KnIyBz6+4/T9KCzUEuRscb9p7+me/sOnPtTjKgIZSIySTntxxhf96stZDbNI6HBB2lP7ynpj0zUqXMU6/Mh2g4GehKj2o9mPnLgcg9Su4kgn3GeAOCOn0oR2Xaz/ADZOGwu7OBwP6VXWRVzIdozxv+8fQc9AOOKRLmPywE3LtbJ3EKu09Mdu34Gp5SuYlluIY54Ul+VV+faq4OSPlweANvHp2r9B/wBnSOWL4B2kwRsjUNQDHdtG1HI3cH5uSFxz69s1+clyzs7eXhSqM5HTJOM59f8A61fpj+zxbPD+zVFcuCfL/tK5TIGfmmIXn/63SnayMK09Dny0SGNxnkB8jsG5/LNPKOuSfX2A/D2pkG8JBnH+oj9CvTqf/rVOVyMdgQTjhRjr/kV48/jOlfAiBFwGVl6+hxkDt6f/AFuMVbVum0BADkYxwpHTHTtUJGC38WPw4z1+lPQDne21j6dOnQflUAb+mbWZMr9zO459uwGOcflX57fG+WWX4k6k7/vPKWNTlMfdUDpxX6C6VIpZBtI++7YBYBVIzux+XoOO1fnX8V7lZ/iDrV7uPEkK4Pf9yn16lc16uW/EcuOdqRwsZIXJyFwVGPQew9alCuUYlvLPyjOMkE9enTioMrgLGWyuGYMDwR2A/wA9KJFTo3yCTuPukDqT6Yr3zxTYsy3lLMSSvXGO/t8oqyMYZlhVSACgbPOT0wcAZqraKsirISfmxwoz93t06/jVkDluP3h+ZmBGAoPGMZxj+lc1Q7KexGQiunJUBCPlwevof5U/96GfpFHs+UJ1Hue2cf4U7CY8sDIyG34yXA6cDimuST5gGAvyA+h9cegPFYGg5yEnZWYZYcqwyP8AZ9PTPtStMHQkMGwQvBzw3PfuMdO1Viq55xldzErxz37elA2spbCFSeFzwMDjjjJHH4cUASnC4wSSM8jr+vtSDzDuAb2ViMEn8PSmCWJTubcWI6eikdfTGaTzE27GJ3YCZ6LknpQAuWYjGduAeeO/p6e1CnKZBLYyT/DvP4Y6UpO9Nx4KHAx0IPf8KRcMreWpOANvfP4cY/wrQBz5w2ACCnBbgHB46f0pZSfnDHp1GOnbj/8AVUO5ZGXvub5h2GOMrjHGfWg7Qx3M2QegH9OP8KAJgcltwKsw5Xrxjt+XSnmE4cRpkHauDzx0zgdOtVt2dinqc5wOw9PYU4bSpKHC71bA+XGeOPSgBwSSQIVLHnCjoPl4/wCAnFS4zMreUNuPv8cY5B9sY/KodpDea2eRyyj7/THTgVKr/IFxhlI+72B7+nH8qDMiiwqqqEhjx83JBxzj2qd/3e2UJwc7uNvQ9x9KiJ2IyE5PLELjCj8etMTdtfGM44XbjdgZXA9+9AEjRGQ9NwGGGBj5fTPYcUu1JAJNqqxXG36fljikIRs7gNoGNq/d/AfWj5lQOqkY65x0/H8KB3HwhmwCQuAvHfjoMZ4p0SAuyttG1NuAPXnGOlQFdrbVGMDDZAx7cetPBGRtX5SC42n+Hp+eelAXP//Q/RAqQOeo7H24FKuCRnHToD0x/nFImX6LhgG+U8cDpx7j/wCtSruYDPAKjHYce3avQMyZVwoyMc4x6U8N0UHnnAHbFQgfKB04PXp9KmXBAAHHBx7UAS9+GwfvEdOO1KBuXcSME4H1poGz5sEAEle+D6fT2pVQMoGCAOhH580AOTA8xRj5hwv0qYHaeoGBj5emKi3A8nOR14xz3/WngjAOD0wR+v5UAThxhc4bn7v3c9gKfuHzBdxGQBnrgfTkfj0qDoOO1KpQgJkbi5PP04/+tUsCdcEgfwkFSO9AOVzkkqAPfimIAzEPngZ+uP8ACj7uEBHPb1BqTMlZuQAdy4x6bfXimBmJ569lXpj0xSHkAMdq59P84pQRyRxxxj9KDQUcY2jjtipByAF+nFN5JAI7dqk7n/ZGaCB6BcjBAxwR7f8A1sVIgOwccN8vPaovlKgZ4PT1zTsg4bgkcY7ge35UCJQMk/hmrSZLZwPTA4xj+VV4xh8AdRj/AD61OhGMMMZHB6dazAm27v059jxUGPlK4xnjHT9KlOChUnjGPypH5OQMHr/kUARFue2ACOF/lUfbr7H1FPf5XPG3n8Djrx2qHPGRgEcYoACQBzxjoaOePm2jvig8EgNgcHPrj+VR7s4HbP8A+qtAHjHReAOeKaCRuOQAADtxyc0pAZQD17f5FGP4sA9sfxfnQAmVwRuGcZxikxgjIxjtx39KbuwcDnIpq9eCT7etAEgICjHXtTscjPPrx27CmgL05GOen8vpSgdPU9h0FAC9PTj9KftAz0ApcZ/+vRjpjjP5UALjHGMkD06Y9MUE/wALHqMg9iPw5xTuM8DkdqCPl2Hn09ARQA7JAI2kL0GelTqQxIGBx0A59Krdckke+Oc/4VNHxtwxC9MjtWYEw5ye3p3/AM4qRvm+bp/s9KSJfpgHA/8Ar1PtDc9FPH/6qAKrLgH5sHA+XH6UmCWx6EZ7DH/6qssNuARgnio3Bxz25PGP88UGhUIADjIyOoAzgfWm8e2PQelWixUNzj29MVVJXgL3xx9aDMacdGLAei/40mQc8n5R39umKdgdDgDvmlOer8Z/vUAOBx0PpxTunXg/54puCePvZ4yeOlO91xwOPr2oNCVQzfcXqeB6ntViMeWNpAPAzwDmo8Be/TBOfX8KnX0JGM/5xQAqn+IDYox/n/61WVTO7IOSoBXp8o/rSIhyAwBA6+h9KsBdp6/MPz9qADG3G4DA/H8KCByQNqj04xUoXjC8A0nl8joVXnmgCLBDYY8ZG5fw4NDED1yP6VIflU5x3A9T/wDWFRgfw++D6e1ADcbQfp09M9qYdq9P4eenP51Jznaq84/Goc59M46emKAEzj5VyRtySR0ppbAYDPHIwKRs42cgDAz16+1NJGS2CO35fyoAdgr8vY4xUYPBP04/+tTsHoO2M8VGxHbr1246/wD1qAGHIUkDgY+6KaVBdd46/h0pGwVPPt+H/wBag43q3rhQe2aAGL0z0Ht/IUv3Seg47dhRgLxx178DHbFDZwR0+nb0oAMMCcd8f/WpoC4HH/66QDb+GAB7j+lLwDgH0z7e1AA3TPp2FGMfd+71pccDJ5BJoCEAKBz2oAcAeQwAOAOOmKtx5++No9u1QJGwU9B3/HpVhV/hAyfpxQA9tyHoAcD2xn0pvpkcflS8fwsMkYI9qQjAwM+woAbgd+P8PwqPBBXOD2yB/KnjkEdgaYy5HqV6YoAj4GAMAE4x/T16Uc/d4wvGKl2EEZ6qFbP+FR7cdOcjNADeFBxycU5sEn0QLnaOx/wo6Ejkeo7n0/Cg/dI6Ar+WaAH44wPxPak55Hf1HGR2pu08g4AGMY6D0/wp3IOD8ucDHT8vwoAXPzHPH1peCPmPX+lR7t3U4yfwqTGAeOMdulADWIIPy7c8fTpTGYLwO3H5Yp+PugHnrz7gYqPn2A5FADMnPXk4/IUwZByflx0+tSMCOeN2Dx61HyAcfwkEZ7j/AOtQAo7KQDgkDHXj9MU/0P06dvpUfsuOeQPr/I1Kypx/tDgd/wDDigBVAz17Z6df8asRgkkZAAXjHeoF3HbyAMgc9MD+VTJkMgztwensOo/GgCwORtOQMDoeAKTZj5I17AHjvTkG35QBkAcGpgw4XOAcDHrQAxzwysBg8GqTrtbgHtjj1GKssMZHoMZ9QaiOFxgnJJ4oArEHG8gHgcH6VIfvOCcjHGf4un4cUfImD7j8gOgqEypH1cY+6O4/yKAGTjKH3wCO+O38qyu9aDbf4ed+OOn0qgo3LvH0oIZCQOg67f5UmQOQPvDpmpHyRjPfNQ9SRjvjB9KBEZOGbb/F1HXpUfAx+XpxUgBwcfSo3GQ23+EdPf0HpQBG2e/zc8YHSo27ZHbFPbH0A71B2x6DigBuMAkDPy4+nofxqM8c9MdPYelPY84I68/4flUBA4+vT6UAB5+hHIHtUfUZHT0+nSncJg8DquPXNIBjaMZAIH/6qAAbcYJx2x1oI6n1AH0xR93kep/yPpSEjGc5zxjtQA0lckdKjBG09jnHHf6Zp7MfUEj04/KmdOx4PfFACc5GfoB3FMyME45zgD2+lHGFUHP145pMngdP6UAHBYk/p1FM9PT1HY0vJGRge/8An0p3TsRgA9P0oAPMwce+PwppwFCjAGTSfLkLn6DFNXbz1PoR70AOAwOmCD+WKCDxuB4OeOfwo5xxjGQB7+1O7/Lx/n+VAC9zwPp3z/hTWJI4HtkDt/8AWpTt+8cDv06f4U1sDjsOh/woAcSMlehzmmHng9cYppPA2kdB+YpnK9Gxx36UASGTH3QRg0mSRg549femH0/P0o57c4Az7dqAH5HIHTp/+qk3AYH4fT0phJ4/hH3QPpUZbGSBz+goAVj0GTwcVAenbIpxZvu+2c1CzfNyOKAJRtIznGKcMkAcdM+9Qr6D1P0o3LjPcnAAoAeWCrk/p60HIHy98daaxIBOc479vpTQWA5HpQA4qNxzxu79uKrP3bG3PygE9j2qbcvpkZxzxyfaomUkc9Rx6DA70AV2A3Yd8KvBA/z9KrnIGCPXPfA71NIq7h0A/wA//WqLBHD/AC54+lADOOB976dKPyX6+lJnHtntjFIDjoaAF5xzhvTFN9MDHtThjv0A4o2+vTGfSgBm4DBJ4B7cVXY5JzxzjipeOCPofaoj9zgd+mOo9qAIWOBz+Q6VX+mPm9KsuBHz2xnjt7VA4IbGOnHp1oAgcAY4+76cdahYlRgEHr7Ef/Wqck+ntxULgAeuMfh/9agCI+/NQ/7v8qmNQmgBvPf+VREcDFS4603GRx+VAEQB7UdsU40YGaAE46Udue1Hv2HT2o6HHtxQAUUUUAH0qRaatSYxQA9RT6QDAooACcUyij6UAMNNqU0080AIBmjGeKUKDgHjB4+npTqAI6aRUhGKbWYEdJ/Sn02gApelJRQA7gdKTI6ZpMA0YoAdxTTkkD0oooAKbS03igBKX3oo+lACntSjpSGlHSgCcDpUvQU1af2oNA6UdKKZk0GY48Uyiig0I6KKKAAU4U0VJQBHRRRQAU4Gm0tAD6SlppoAXNSKagqRKALFFMzSg1mA4U8GmU4VoZk1Qv6UZptBoR03NOxThHQZixo7ngcdM1MG2nDcY4/KlyIgFH3u1IgJkDd+lZmhoKMKKgkqZjgUzaCPwoAsW0mV29qn4qlH8o/wq2DnGBgYoAenLegqRvlHH0pqYU88jFQu+40AIze1QM392lY46Z/AVXJ9cUAWAakBqsp9OlSg1oBNx+dTRqCBk89sflUKdB0/Cr0WM47/AM8VLYD1G0cc4PJ96cO24cjgZ7j+lIQCOOD15qSPhh3IHJqQJogC6sf4Rtx/KtaLA49P51mRrtyF9eK0bcZbjPpigC4MAZ7VPAm4k+naq4BI9PpWhbjEYPfvQAg4zzTi2O3Qdqb2Ix6009evbtQaEm7I/wA4rQRtqKOnH4YrKU/MB0x+RFaI5UemPyoAm46ntTkPTHaoST90+uaki3HigCwj4Bx7fT8qmEhyenTtVbgdKeCccYoAmLY4H6U3dgdqjJ/A+3pSDpx+VAFoEE44welSA+1V1/DGKkGBgds8UAWkOeD3qyOxPXpxVROv0q2nHTvQBMF9vlyOad7nk0KAQB0zUuMjPXGOKAIWHtTFTnOKn2ZOD7VHg9KAFHtyanUHA9cCmAH6cYqQYGOMcUAOPTtmmA4HPT0pxPGAOPWon4HT6UAQvn2qq1TmoWHtQBGen40maXtTKAJBUi//AFqjWn0AS04HHFRg9qdQBZRyn3DWtFqtwiCJyjxcZSVQy8e2Kw1NPyKAPmX9q/8AZ50b4wfD/Vbfwp4f8PaPqsdmbn+2ZUW0lWYOP3SyrnbuXeCNpUbydpIr8BrO/wBRNraNqJM9vdxq0byDblRxwDyD6dsdK/qRvLHS9c0q80LW7ZLrT76EwTwvyGVhj8COx7V8R/tG/A/4eeJL/T/BflxaRpstkbi3mt7dN9hHBkuYySM79xBzwOuOAAGNaF0fiTFP+/kcjY1tIrr349Se9bF7NbStdxKfLRsMobkgt16fyr0j4vfBqX4SeL7iKwefWNAkjhltdQKbZI45chPN24T5yPkK4GMAgHGfPI4reMlsAL0PdT7E1mcbjYveD7m10jxB4cDyoltDdxlmYbcFuh9AAwH6V9O+IrS/j8O3GjPei88y7aZkHzYtpQCWC+qYyMZ618hatAZ8PkDeCVI6nHTA4/lX1f4e+Ieh+MrHS4JPKt9YtrfyLqJP3bskahVkjzuyOOmeKDai+h5B4quVgisrcSi48lgkCD+OMD+PGMYHA9cV22hWOl33gw61eQxC/wBJuytzbI3C2hPybupJZT1+6cdPWPWdCGpau2nQbI7+Ff3cpUh5t33UIHAOPu4GK4eDwZr3h/GpXwurTVWlKskGJjLGSMLMmQCpxjaaixrYoappy+H4tYttFdvMvZVeJX4lC8SKE5ztUYABGcCnm+1LXYrqdh5ciQxpKqr5bSGM4Yv6kjrXR3+qT+JvED22vRfY7q3jUQbEKlQp3EICTz8xJHYVzP8AxMtNv7m6jaOXy3yxnGwlTxjAwBwMUhDNTmiGo2+mooeEGKULj7mR2Hb/AOtXOaY8suo3OoSXDQ3kWWhYHaAI8hQMfxYrWllkfUG1VIwN0caNEGyc56L9R/KubvZo31ibTrJWG4eb0xswPm/OsOpmey6l8PZJ0juNS13zbjUo1cFV+QuBwvJzkKc/0rW8O/DHUPHst3NaX8STWoW0tzJkqzw/KRIQCF46be35Vk6BZT63qOl6H4peS132jeQZDyIx/F9MKe36V9c+APCfh/QJE0rw6WktbiJryW7X5kYnHMZ6EDAHHAHH06IK6NEfM+teGtM8HWUHhK5W1v5dNQve3MakeZNd8+VEWCttXgbiBkAcDFfNnirxCwks4IC/lQy+WRyQgHv6jj2219vfETw1AskS3MU5MBd5blY9zTlgPLOfRfp9K+UviDbaFYwWN3pFwwmvZ5xNFOMbdvAGMAYyDjr9aLakSNnQm01YpzqEDXgkCouwfOvB+7j14/Cr1hJYxXF0tnFhFOwSvncsQ9AeCQR+dc34fnvILxmszGW2jaZgSoXucCuo8S2tvp1rbXGn+bFHqMXnOf4Ay4Jx6ZzyK5qnxll7xCZJLuaS4h8hpyjwrkE4ChE4HHY8E/8A1uV1JJrm2luYwpmZsZL4CLgDIx6tziuvsf7H1S3L+J5SGkjVBcwN+8DjBAHUYC9RjHf73NcfdQ29jNLaZ88wy7csNoOO+3r0/wA8UAZ/hDR7yztvtckiosEk3k7ATIcnkD/ZPoK1rC+ha0utPt4gTKElA6F/LYkjnjgYHuBnFbFtDFPamO4kiVEQOhyEAd//ANVY8V00Otq0UKtKQkMOzGPOf+92xziq5gNjSpJtQsZ7GUNvVmntgem7PIB9wQB6U7VPEXzwRahC07IyztPGMY+XCpjAyAfcYx60W15qOra5PZ5Fvc26qsCx4KFgxUs3HQjr6DscYrfOqQ2l7qthfLsigXKvCg3NIB85BI4x78VIHNxSq1q93swJJRlWXHynHGMcenSr8en2l9A8xCjyDmKQHhV4AVfw46Vk/wBu2+kWV1MYt8u0splx3OAMDg9ulUxdi00P7YWaMlFmkQclcdgD17cUAem6ONN8QaY+tXupxWDWrTWotSwQllQ5cZYkggqfujGOpxUegtcy3UGpz2aXUdtEIo3+5GiLn94QTyfpwAeOledaS4utIN/DaCMrNuhaQhvlkwrc9gemRXfWMk9ros8sMw2QDbPE5LLvyNqge4xjH0raEykzT+JzMnwk8Y6qlws4fT3j+0IoQfMUXy8HkAbsDFeafBa2Fr8LNHvIx++e4nkD5wqhAvGPf+Y/CrPxUlvJPgd4lv7iVQsstrbNByP3pniKsFHyjjjP/wBetT4b29ta/s66NeyurytNcWqRBgpw8/U9+F6ds49q6JStSt6FDBNdTXEk17IqhAbtVThdzH5R2OTjjmuy0fWJNC0HUbSO62Q6hIslvZPhnimXH7xFB+VX4znsvHXI4awXYsIcI0ZPK5xnb3J54xyai+yyeK9XZre4Eco2xQRg/wCsHtzgY61zp2A+j9N8ceHPBQ0t9bilso9Vi/dGfMgidceYzOAVT5WywUfgK9F8S6bbnw1cTaS6XFpqAUwtGcqyoPMDIR8uCT2JGO+BXzH4l0XXNU0JLCW4Nx5Lr5lpAnzNLgj7391eGIxye/Aru/hBcXnh7QLzQ/EWpQQWLSEJp15OkU8O0ksY0b5v3u5RgDG3kZNapgT6H44ltfBw8NXyQTta6g8dsoUtK7Od+SvTgkjkY44NdJbapqFxF9jG15Ifn2IQu5QQOfQZxjipdE0k6noOreZZxQ2y3RCsNpRExmMKoBAbuGJ5OFHJFcabyaBJ47dS0/llfNRNh8oHoQOAeMYwMY/JgW7XT9UtJJru2eZI52fdBIeFZzn5O2M457gV5xdeCdITxHYeOJR5Qti8N7HsLNLOq/IWGeB/IgduK9EudM1W702O+04TYBBAJIkfhcOF7cY544Fcrqd9eadoywzIxeZ2KMygxyLGQ27JB5U4wPT9AB3inWJ/sMFvZw7LaJ/tCum1N2MFURQMAL15Gc/TmyLF5/hra635f2u4nuFaWQZxaqzlcsO7NwA2Mcj0rFuMa9a2uk20qi9l4IJO1GcDJAHPA+6B9K9h+CPw18UeK7m/8P3V6kdlpyTW5JG+NmbLopAGGAYg5Kk4/u0AcdeaE/hXXNQ09LgxJeaak4UZaNmlJV5AqHJG7oMjPIH3cDh/D+qLYR3Ussa/alnZEnfBkZUbeMce/QHBz0rsPHc081jaXs5tI9VtYUhm+yuJVSGEgIuFZkK7cccjGSODiqWgvp9hcnVGi8/U4ivmxfwxbBhR6Z3DoM4xg4NAA2v6jbXs8f2O7+0SW4UiX5I1RsD592No29+xGODVTVZrW98J2MkaOHsAymTbhRJ90IOMHIPy4PQYxVzULqSxgv3lttwk2I8JdnIcjzNzM2TgA9yM9M1lGR9W0KC2tLp4IZRgrs3y3EyEEKeQRFHgAYI+XjuKxrbAU7pJFmjXaEXytqrjGWUc578fSnSi2itk8gEzttAZDxnv6DpkVSM1/GZkvEb7/wAvQPtxx+Q9qhyJEzCj7g2B6ZHBz6V5zMztNK8Rto+l3NvbtEJppYmjRwR5ig5aPcOmV4rlECaxLd3WoFUkuJfnK/KufT1wB/8AXp32HY9lIjN8y7pF/uttz27en/6gLtpBbzK9tLzv+YuBgZPX3NIDmbZBNc3MtrIpEIeK3DZJYL6DAwOg6deOaaLQG2ijUj5IRjHO5jzwPXmpFg8u4ubK3QmZ0JPPU9OOB/TOMYq9HpvlX8V04LxxICVJ6ydv0/KgDE0u1+0/Ee4i24eLw55YVjyGZuM+/IrXtgy7ljLmNOE4+bjHsMdqx9Kcj4j6rMp3N/ZVui45xnHHOe1ehPYxwXigrkMVO4cDOOfx9qzrQJaONt/n8Qaf/da7hx6EA1eu2X7feOAP+PqXA9gecdgeOKfpUP8AxPERV81o59zNwVRByMejHjp2GB3qq3nJZ6le7Cq2cMl0VyMlSWweB/8AqArllHlJsRS3d5L5dqsgRY0IjiydpduoJ/x+g9K4q+sLqxvPtEY8y5T725wcpjJOMjkE8cY6fStW98Sae8qTWkP+irAAokXY0knPQ/TAOc89K6G5S1svC9qbx8avq5klht8KohCqTlv4lBUAHryRwB05mXE4uG7kn1EFLnJ3q0QK7kzFyPQcH0Pb1xXM+I/EFxrmoWs7LGI7AKsqxDeGdQp+77lRgdB68Vu6gb3SrAX9nDDPLLcMDNHwse3GAFPIzz6Y/l5hqularpcMV5HNO0N6zk7E4WVCuTJj5U56EDkLjoM0oQuano2jXmp399cJNuFzd7FtkPCg9CTjJBVfQfhXUazLJpkN7o9jtuA+37Xc7SgMqbcgkZVMY6H14NeOaTqtxp1xtUyC6EewuMD5D/tcsCMcFcH8Kt6PrrSatNpxnEi6m+3ygVCm4JGXJ4CFjwWP9OLnTYF/WXtrW3t9TvEWAu+2KMv+8lUYwdnXA6E9uPWsq8uEmEduXMtyz74olGdm76enp/SvQNR8G6pDf6fY69Gsf+jmEBBkExbvlUnqQPvfUeq1wEcTLeSagtv05VVbjn5VO8YzntiqhsSzH1y31bDS34HlwgMIjjYD0DEAjOQeO46YHSm3d3MbLbKVht5QW3HsQPu/xYG7GOOBnAPazqV7bWt9YyPKN8/mfat5+UKmNqDqODV2y1G11Lw9daVsSOS4uBCvzZwmVZWCnnDDgDp39q3M5GOdZl0e4ha3Ec0J2hWA+9J64Hbp/wDqrvfAkz3+r3F08ZurhctbrHFnYeSWZMDn5sZ7Y9ya8ju9NksbuNoGRliZcGTIJZDnZ2XHvjNdDo3iy+0HUYNStZ0hQErJhf3U6nkxk8L97DZxwQOnNKS0Ej1zXrm8M8mloyeYzFptqYjVx94ZPJ6Y7eteYxQyQ3Gr2DyjcoEiNwpIPK/KOQOfQV22n+KptXluta+xLFGxVpCWVY0GMsuDyWwOOMYNcnFPaatqt9q83kRTPD8qofmYhdqEL0JIQE+hwMVFNNFnC65Fd2VvmaRhbq8cqDICA8Y4+8Cenbiuvbx1p2uak2ra6kFpvSIubUHKupzHIxT5jj7rc8CuTvNMv7pItUuRu42AfxGXcVJ6Y7deeKxbzSH/ALV+zKyo8kJbCgYOB7ADtjOOK6eWLA9b8a2V3bDI1KDUY/I+1SvbYZWUcDy1XIBPchumDimW2iwx2VvqN2VjVrSObcGypMgLKoz/ABAYyBx34GK83TTri0uv7CgVZW1NFC+WQ67uhQn/AGMdgQOMCvS103VvD+nPbawsiwi3hS38yRX8xk642sQnlfd29cYz6DNqwHS6ra/2zb/2LBbvdSGFfJRW8tAycFn2uAcg8Zyhx3HI8Yu9KsdOubwRRyQLaZ/cneHjYdCEkC4VvcDjtjFW2HiYIL6zW7jnjDSpLbS+WY4hk5VCw4C5+6OlZeji41UXTXNxJdedI9yfNctKWTAJOeMkEHj9T0qGgHOXMlrLL9qij2o3Vm4Bb6DoB9Ki1UrNYrGn+u4DYGRg+m3iu5ewt7XRLi3khV5C24bMlgMjrkYPA7dvwr0rRvhJFFbW2qeMpF02NYmmWxhIV2BwV3EZ28feUA+nynp0RqGlKlKbtFHimiG6u547azt/tF9FH5iEcHcGBLEkgc9Sa9W8VG3LQT2yBCA+YQc/M3PzH34HQ59gKZ8QG074Y3FvJpSSSWuvWr3dpBHtzEI1wyu7DdnOG6H/AHRis7VLhrzS7O/2kJdwRXUaFh8qyhT/AA989j2HauunDaR6dOi4KzOSkR4yu9Mbvux527fyrc8NpHBI99vUSWSmSJi+0eWR+8XHRQoDe5FYjOJDtnUouMcDHln1/l2/lWFqMDsi8KgwCx2hsKDyN3P5e3auk0jpqe26Z4ysNftri2s1dXVfKErAqPbH8j9K+e/iDJ/xUbyNtZlsk+XIAB8zj8j8xruPBiSCaWziCsBGGLA4X5D69icZrh/iGtufFEkT7XkmitwcHaAWPQnGABhfwpU1aQ6spShY+i/hzF5Olnyyvl8hsj5iXwfXiu2ngjnIfeVICF+eqr3GPpXD/D+VZfDruQoYuF9Pu8bs+g7Val1yO1meJhsKZ2ZORuOfb7pxWE46nTh52ppGZ4hj8SabdtfqftNqJFi8zyxIssUg3FWB+bbsB5H3Rn2I9H8OR63G5FijPpix73inALhckL5T4y65xnsq9ccCubg1eC8iSDzFjj4ZI8bgHB5IB46E1634GvpUuIY3ZfNicqrj7vYrgDgYIGMcjoOKzktDohLUisNQs9Yh8+1bDI5Rgw5jkXgqynow9K6BNOdJQB8gDBd27q38JGeu3v09Kg+JXh8Lr+oeIdJ3adqMKQu86gCK68sfMJoyQrNt/jXlcfSud0DxxDdMljrcSwXjKjRBG/dzL/eU8Ddjt3rkkdsZXR7ZC7Jo0quVcqduducZ6+2OOPSvK722b7aZYB5e1Su0KRyDzj1/+tXZJd3t7ZR6faAYmJRhwWHOQf059KzbnRWeckHztqh5WGQg7da5wkY9xBaS2weGPAjf7o4GwjBCjjaPw6/pbhu763sktI8PGgRQGGSyZxj2zu/Dp0qaW2uIFUNtkLDczDAxjtjpxgVC1m/nKN4R7ohO5wx7j2yB1/Cgyasfn58VbOMeP/Es0Enmyw6gA2QV8tdqHr35G32wPWuSnRhCznIXLOo6YQ/dIHatfxbq0up+NPEV9MQGuNVkVkHRcttz+n6dq6e+8NxW3gSx1kzmSSO9+zMCPmkhbIC5zj+HCjpz7V69F2ikeBUjeoz1f9lmaJdV1uEnZG8SWgz/AHmI5wOwIAP17V9a3HyGIwr8xGOfb1r8+/gdrY0nxnbme98uOd0hJZcZZykaDPoQxzxxj2r9D9dsXivJQ42NDId3PQHBAxx6jFcmLj71z2cvmuTl7Ges0UEnzvu2YztHy4PGD/hWfuvmumt7XZtzvVh0K9AM9hjrV8Q2gkEcQbzWyxB6Zxjbj60tlZ3VvdAvFwH2srfKrAjH4ge1YxOuRe2uI1l8vaixbjjA+Ufe4+nSuEk0uZIDOXLSYLDaMBCo3Kv5Dp+teqSXzXdwZU2qyH5WUccAjnIB9eK8z1G/vfNk2Rfud29eoPzZ6/KMHsfpwKko+NPj7G3/AAn8kqHmfT7c7sD72wYQcAdVH61r/s5+Lp/D/iA21ypkiK3ENusZw8crKNu0tkegGemB6YNT9oZR/wAJbp8W0ofsLRsGx0zuTpnHHT6V5j8MrzVIfGGlR6SDHcG4+RUOMsRknOG4IGOw6c9a9ilHnpWZ4Fd8tV2PVPjTonibSdP0j/hJ7ozXmrTz6h9nZstarCAFUkEY5kC4/h7HnFfPfySeYD8xY5XsAo68dRnpXffE65u7jxvqH9rXrajLFM0CyTdUVcMVxwF+Z24+vrXDyEQh2UkNtx1ycZAGOvGO1dNOKirIwm7u5AybQMDKZH45PTHtUiiM7SeTn+7nPp0piJHIcsucc5Hr9On8qnYBQvmHcVO0BeOMjngYGKskaqqu3uQvXntSo2CGXOFHHXnHFOHACHBXf1HG7/D6UfMML0P8OOx+lAEcmVQ5GQegI/Dt6elV5GTIDNx91TjAx2wKuuHwq+W2FGQMDg9MVS2PsAZ+T0bGNtAGjaHETPyFJHB6Y/p9Kv8ABUAbcA916Vn2+RHuwoJXHzDkFf8APSrayNu25O3GOMdev51mbQJmjznsTnG45z/XNRqHz8p+9x23cf0xVSYSZiNtHI2R9Qf8DUlnPIbdzIGcKwxnB+v5D/PFZmxqI8boInOB2JGCuP8ACkYx4YopUEAECm7zKgkVCowB77e3198UA5A43bR0PY1maDeS7FcDv9c9qibapbgJx9cVZYZVz9/CgjsMn2qttkJLqMdD09sYFUmZiOynPbGeDx6Aj1FOV1A3cfKvc/Qj8hQPl+9ltoyDjp+n+cUHB54yvIB7YqiojQwwFPQc59+3tUgOcYPTn7v97+WKYI3IAyBn5VIHHPJ49umKeMgblYgYxwOuKChvyxR7idrpzn0I/wAivfPBsBttJtVyHwHm6hxhmyOR3xjj2xXgU24xEBjtVMZ4xgV9G+DkZtDs4UIUNB5nsCT1rz8a7RNaHxo0dW1TXHMKaMiyKufOVuSxYDABPb6enOOK1bCDU47SP+0stc7cykgLgj6dhTrSCQTKdoxwox0457V0avgiORchsAbeQCPavnpM9uC0Mlsc7Txt3Zx39qt6lJs8N3ZA+Uogzj88UXS7sY98ccZqLxJKf+EcucdGjjVf+BiqRUkfEfiBi2q3553NKMD0HHP5mskxr5WVwQOh9zzWn4hfztUldeg2KPVdiAc/gKx+RHj2wPQYr7Wl8CPicT/FZIrbYwePf/P5V0GgDbb3ORkLKOnT0rm2+YfL8xA/IV1GhDy7VsgDJLnP8WP8ipr/AMMWD/inXB2Q7XXcFX+H+goWZcqzZxtIGP4vY+1KiZVZmbduKkY4x7Y+nv8AlTxHGmI1JG3cD0/p0rykfSrYRgzfLnjHzFcE4P8ASoDArbShO1T1GBx3xjnA9e3tWgHWTMmRgHpnBJ7A47Dt1pzswXzMj5emBx9KYFJbTJYK23nG3uQOmT6Um2RABkFBnpg4B78dKnZk3bZQPl5U+vHTj0pmxRjnYvLA9CO4H4UAVmxwzKzDd8p7DpUD4+TKAsucYGQB05ANWn4HD5ywIA9u2KibO/Kgr7c557duM0AVNuVCnCAE9BgD8P4c9vypNkaIrg5I7jjAHQYwOp6fnUmOBy3HA9MHr6YHSlCEMsqnaMn06fl1oAFyvEZJVvmKgZb3yPQCp1gV3UPINoOTjA6dRgdD9KYu/B2nL85I9Qcj8BUnDESKArY/A5oAruIw7MqsEbnnGN3+zt7cU6NpAwYMMA5+UYx6enbpUsnkA72Q5Jwce45H1/So9yfO3zEdzt64wf5fSgCyGjuixdCrZyCvUKOnHY8dKgmiuUJAjHy8bQcYPp9fUUsaopV2coQw+ZuCfp6V0sUH9uxbECTXEY5EfUZPUjvntzj+VAHG+ZJKWSIAKFAU9/l9O39MVXby3IeVWDuMfLg4GMdPQ1qm2DW5liQzQHhT988YGOg/TIqoqQZUhGAUYbnaqk8dO3+fwAIVuP3gAYRkqCRglegHpxjv6AUu7BRCOfQHjirLRQlVbydyplcfxfQj/JqIQQqvyMcD95t6kKe35UANLoq5Vdm7v1J6c56ChmkjjZgByejY47fTHtTCoB3xhtzfIB1xnHUdM+3SpUiw2YmwMDGOcj0APp2oAYUPZArL0Ct0Hr/QCjGxQ7LtKt35G0cfgB2HNOKgKN4xk7cdMY7ZH06UxTH92NupITHPp+Rz37UAIcKwyFH4cYHpj/61K/P3jgYCHjrjocfyHamtjYGIBK5G0fdGAO/t+tO5DKTy4xnPHHXA/DvQAhG4bxgIRuJHv1Hp2H+eKkiO12jMY2D7+3PYdv07UinCgNwcZK/w8/p0GcVLs2bNpwdoU5HXbxyPQClYC2rc7iGU46YyfwP0oyjN8hwoGPlGDz+FQeZKikAqREQApA/PPbrUiyrk8bCe+eP8n+XSoAbh5MovODk49/T0xUxMXCP95VOT+g6VW+Vuc5VgAv8ACPTBPqO1OiCqrh8bBwSOTx29qALzwM/POMcEdycZ4/lTZVXzChViTjPsB29qriQqWHXOCcc7QOntjtU2/erozExsOP8AZx1H4elAEobZ2JUZByPwqgcxAY3E9j/s9sZ4FPBMbEDI3DAxx06c9KbJMVXk4A4wf/rc9O1AEe8KAcFGYcEYwM/h3NOIk3Dy3UBiQG25Pr+QxVVpAykHADfdUfMAR7/h0oM37xU8vDEDk/3cZ6foaAJ2l3fKIypXOR29vwNIZEkw6bWBCjd7L6Y+76VU4aJncfKRt9Mj27cfrTMOwXZvXO3aegOO3A4x+tAF2NvLKhBgZDjGTjsR+ntUm+NdyL124CtyB6fhx2qhEWxsXfG2N3HXJ4574pS7NhmIwTzkAfLjt/kUASyFMBRhNysFJHzDPXPaqRVoiFaRiDjGVwRjuCv8qsPNzkY3Y5YH8vYH9KTdvOBtAAPGcke7HHH8qAIUZVf58kMPvDjHbn1/KnjDtlVBxkDPB29AfammNwDuQjoCxIHA9qY4cAlQBx6/0rQzJkeOLdsBxMMhie6/zpftMO1eZF4xhQPbjdUJXDFwBjA4B6f4AmkVR9wR8449wPp09KAJt3PG/YDk5HIA56j19KV5BgRYUDIAA+8cd+tUxlwFDHae3YL+VLyo3Aq4x948ADOABQBbeRW8w4PIBODgHbjpxx0/TilDIhKAcHPynB475OMDtVIE4ATowGf4s46Y44/xoEqtvcDO4YPHpweOn40AXzNGqkcY3HHycHoQpHWmsbUsZAisz4J5+XP09/8A9VQ/IDiPcM4X0OF/r+Qpnl5QEr0yQ/AQMPbr0FADp4I28vy4/wB2jDPOWbd2GOiip2sLeTdndH1ydvygDj/IqorE4IHl7Bk889OeO2PepFnGQfm+4rhd2M444/8Ar1oBEltfadNHqelXUiSxP8kkTYZdp9cjg+h4r6K8A/Ey08RRJoPiXbbamMCGXhI5wvow+649Oh7c8V88DURbMH2lxkoEHOPrx19BVaQwXYPdkUkspx24A6f5/Ks6lKM1ZhF21R9tXKNbKGK/uyBtPQtgDHI7VUiJBVWQYHzAHp9K8S8GfFWTTtmjeJl8y23bY7hmyY1I+6x9K92WKC4tEvrCdJbeVd6yR8g+49u1eLiMI4a9D0KVZS0ZlyQrH80fRuxHSrMRk3Lu3A8ZJ5yP6Uwr5mHAXOc4bkfp0pxKuAFQZck9en0xXCdA8PJsIUk/NyOvAPH1rRWdFJinTzIpgOD0IUenasYTR/c+VP58dMVZDKxwrhUx8p7Zx+FBocn4t8F6XqFqIIoWLSLuVjj5MdMgDt9Oeor5b1nRb/w9dGOYNJAcEP1AHoe3HvxX21GvWTrg456YA/Lp0rlPEnhO312CYbdonA82HpnacjBxxyAa7sJinTdnscmIw0ZrQ+Q45AFaXeux23Dac8+mOv8ASrIcxZfGWcnaMcfX2rR1/wAKXWiyvLHH+5DFjCoJKDJ4yeTisKHEi71YY6E+g7ZA/wA/hXuRnGSvE8pwcXZmiyhihI+bKthewHXP06CnZJ+aMZ9gdvDd/Tgj/OKprIgIUEg7c++W/Drjoasng4kLBOhQ8tx6HuPc4NNoBcD/AFQ4U8g42tx2/rzVcSKYwceY2doG4Lx249/yqUM6ozKFIHK46jtjpx+NV283ezoR/dXgqAo/ljtUAWDIN24Artk6rgkkj9PSkk8pxuTlk6kn5Rn+fHGBVZkuUdVwoQgcIeCQO3GQacouQNuxG24zjJxn1A4z0oAlmTcxwuc4Hpkn9OM1TIDSHPY4bbwM/wAj/wDWq0LfK72HlAf3sn06D0NDhDuXAOzZ8y8LluePetAGOzRw3eSZG8tRnb8u37uPx4P/ANav1K+HMSWPwO8OW/l4/wCJBu+VuP3zKWyvfzMg1+V95bs+/cjkKmRt5AwCeSfQdvT6V+ruhRrY/Bjwx5hCmPwzCHJBPl7wrR+3Kj9OPfOv7tMwnujgIs+TCox8kMa89MBec/56VLIdgA+Vie4Py8dulPRsNx8n7sR4PB7/AFxUb4YLjouQMc4A54/GvFludsdhgdiNxPzZBAOP0HfinsFbHI2nuR90f1qPnttDdfoPr2pyly2xJFAKjHAHPsKko39DMaXUckx+zxoS0rgnEisBhABxkthce4r8xPF199s8V6ndzLgtdMMZ+7s+QAfTFfpbBdTR2lyyyfJtZFf+LaEDSYXoMY+Xjr+v5j63OtzrV/cxIAJbiWRCCfUkEfzx/SvYy5WZyY/+EivubIVXH3RnnjJ69OtNVvKj+QjK8YOMZbuB0yO1MbkKFxkAHKgfhyO/rQqqz9AQQW28Ac9vT6V7h4xu5PmRmd8QkDuGO7H8WOtWHIPzEsCw5wDn079cfxDPNVolulO9I/LB4HcAY9v04q1C0mE8yEEpyueuAOOPbt6iuaodlPYexfjIAVcD6sMc/h7f/qqzq0gPClQCS/qfb6en/wCqr8RLyY4VYwvHq/PHYAf/AFqrvHGZQwTryRk4XGM9e4zwPQZrA0KzJKWbCkk8jJ4GACR9P/relTASn+6QV+6RwMdBTipcN80hDZPBA4HQc9KcobYenH0yRnkmgCtPFsGUVQGULnGMbs5GB37Gq53HbuC4UnkjOCvbPFXJFzgFi25yNqnruzj8zSECUbTnceCBgZH4CmgERQd0agH5cnb3zj+lP2jIHP8Ad9SAP0pSjsdueqFeB3GMfhinuqMdgOHByuepYD07CkBCoYqAMuVyu1eCv4dB9OKFDHmQbsEY2jaFGOPwx24q04dthjU5OctnOfb6dOahUAZz8/Zj7fT24FADViAwPuhT5qjHQHjHpimeV0bGwEFdr+pPPI/SpeAuCN0ajt1568jjrStu2ExnMSjnbgkYGfyrQCv5a5JLZJAwARu47elOGM7clT/GQOQQBxnoeMdOOlDbBtBYAKNuCOnv79fp6cUn3lOwDanH7zOOtBMhQGVQqL0bIIOCeODjpTA+xRydx+YOBkZ9h+gxUmCGxnl13bh147Y/l3oCsse1c55O5sY9sj0oJHbOcNw3buAB/wDXqBF3qpIyhyxA6kg4J/qBT5Aqb0Q8t1J449c9KcEXIOOCMt67SPwxxQK6Il5B3x5wQMcDPpmhS42bQsexsYB+9jG3p2FJH86SHeQd2Y9x6A9P0FSZJB2/Mw+7kYyP89qAuj//0f0Q4JAQLz0B57Y6e3Wn7N3GM4PboD/+qmHrg7VHfjkY9+1Sqo44xtPA6DH0r0DMf+vapAvzDOcd+OfzH8uP6Uz7q8cn09fyqXYu7rtDHgHrxx0Gf6ZoAamCPmxkEkL3x0+lTj5RgcClQbV65HQ46ClAGeOn0rMBpQAKcHJHzDPSpBg89MA4/wAKag27So4P8hS8ghgMc9D3oAd94fKCoIH0p4dx0wV4OP8AD6VFnaefTPH5c/SnZGeCABnmgB4wuQpGO2OeO1OG7bzx/dX/AD2qEAYZhztXP0/D0qUHIznd0HHT6UAOXltzL1B+X9KlVOCuRuBzj29Pw9qiA/h6/wA/0qcZU4br+nNBmOxz8vT0pGGFXPU/y7UpOflJ2t37dKGPJYjn17fhQAD+715H0FOVjxnj+lRHIOMdqegwWUH+AfSgCwowV4xt5+mPWpF+78x4Hc9yfSoAMNgHGMc+lTqe56e3P0GKzAn4GRng00jPGf8A69IM4z1J646UhG5Dxn0XtWgDHbaxXhSMZHfjtntUa5OFwAeuD7U9gWcyNtyeDjpxxgUxhgcEBvft+VZgRg4GVHH/AI76flSdXzxwOAO/pTm+5lPXKj1/+tQSAzAdSRjsKAEzgbsc9h3460em0jnP5f4UDA2kds/5FD52ZxgY5/oKABhldu7C+g6U9ULYB+YAdhzSHAz2/XpTxtJ+boQB9MfSgBCCOcY45o6cdh6U4L0469ccYNAX6f44oABk8AHCnjj1pMZ4HGTTkAwwbgcc9qcCDwgz2z2/CgBx2j5sDpzx/nFGP175HT2pc8+3cdP/ANdC7cEkDjoMVoA/jscbewHX8KkXov8AtDg460i43fMeAOccZ9PYU5flTB+mPbtWYE64j5zy3JHb2qdQPlXp+FVMEMeMAYOBViHjaCcAt0x60APBXayj5lJ7eq/ypvlAgYLdR6HH+fw4qTaMFht+djtPr+A64pWMZw6jYQDwPT1oAqkMPm+XAGQMY5Hb1qq0ZXIXoMbueeentV7YAAcHaQHCtyF9eP5VGY9yiJs7STnI5wPag0M70GBgeo7HpUn94N3HPTp0/CnlSDk9ASFweAOwHtTkQAD1H+ePSgBMDB7EDaeO3FTAHpwOOgGAMYoVNqL/AAjtx3//AFUqLtUH+L0Ixgkfh2oAkAAORjntirkYVTtYbuePT8vaqq7sjauc9MfSrKAbNw7E8L+XSgCdUQL0/P8AT/8AVVgA+xx3AqFFP8Rxj0FWAgU4J+vb6UANU889+3pUwAbpQAOEAznsPanEKPvHqR7UARkYBbjGM/lUbIOcnb057flVjG4HPcfQVFJnAwBwMfj/AIUAUcjJPbFDL/SpG5bn1x7cCo8Ar8rZH8qAKx4BGep57cen+FIduCB0/SpiiklBxxkY9e4+nHFQM3y7sjkDv/8AWoAZmPGG7dv/AK1Rlsjae/pwT+FDOMnb8wAGfam7mAbG0YAwcelACsNzcgDj6fhQp25wOe/06AYo+X0OAOKOvGcjtj/PagBRlRtI4IIApCB/c3dse1LuJXsO3T/61LkcZHTuOD/+qgCMheD/AC9BR7kEZAH0oY/KQMcc8D/PFOVCSHbgbguPbHX6UAKP0HTj8v8A9VS+WY8+hAHHHP8AntSIvy5PRskkAjPsOKk2ozDnBz2GSQe1ADwQD8vy5HPt+nrVjlQVB44/T/D0quoBGAOBx7VPnPbnoPpQA3PVeCB835j+VREfLzx9OpHXgdM9qlJ64xluoA544/yKg24ySAD0BxjB6fligBScfLjOfTjHt6CmFQ2QNpJGOP6fTFKxJB24U4zt96GxgrjceOBjOR69uKAA4VQdoC+h+XpweP8AIprHkD2BB79PX0pSGA3bePutznkcDP8AIelRnJUr1GOCPX6/54oAUZCDkDGT7D8u1OX5mCKwJz0A6f8A1vypC3JJ6nj8en/1qcCTsUqNoypCjnH4enFACYHQYHGOnSneV2HRjjHQ59B70/Y3XZxjjHYD+VSqOGPQBRyORz/KgCv9nJPzHbgDAIpzJtO3/wCt/wDqq0yjHXAPtxUD7FIyeW+6PXHT/P0oArEA8dm4IA7VEy9TjHI4/lUhB+YY4b0PH4e1Nzwvpjn6f4UAIOCoIwobn2FRFZAmMAHLD8CeKccD5cYx6n8qQD5hzjp19qAEIDcY3Ljqep9qcqjKgD8BxyP/AK1KPlwMFj1xnpT8ev3V5wTg/hQADb/EGK9Tj06Y96sAsCMAY5GM4P8AkdKYARjoV6g8d+o98U3AK57ZxQBbjCj5RnA9uf8A9WKmyo4z05HNQjrg8cdu34U9STtXGCfXpQAHC8HAA4Aqqwx8oOcDLf8A1qmJ9+jdarPyBk8jmgBjMwyBx05/z0qu+0EiEYGBn0xUnU7c4+vp/nFV2PDZ45yR7UARsScNt/H0qIj+DJxk/r2p7Hgjp2//AFVA7DA4wcA5/oBQZjPmIJ67MdB3qNlzyTx+gqTd/MHHvUbqDxgcHGcUARdwTxv4IHtUOcrnsTgenFPY9XXjHPPXNRt3Ax16UARFed2Pp7VGQfTAx+tTnjj2qJsA46cA4+tAEG0AHpxzRt2jj8am4HLfyoOPlDYHHagCuyrkhlGPT/CoiEAzg8cHPXHoasPzz0A9vyqFwBndz9enNAEeTjGQxySv0ppwcgLnHOF96XOOFHbr2FLxjGcADPH86AISMgAdv8//AFqY2Bz09fap25XHHT/OKhJ2kdj+lADDxncQvHf2qNjknaMHGMHofrT8Lx0HsRn8KYVB75zz6fp7UAJwctjK4Cn8O4FOGAOemB0x/KmAD72Pu47cUY+XAB3ZIOewoAFOACOcHcM+lGOgGDySB60YGM/r7AUnGB06Y6/yoAfyeMduo4OaPl6ck478flSc8HPUfp26U4fMcdv8KADvkD656e1GM5AGRjGD/nilALAAc+30o9+hHr2oAjbJ5znPSoyBg8Z7VZxzx0HP4e1QOVUD86AGbT2GPp6UikD7ucfz9sUny8bj14x1o+7wT7f/AKqAEJb7u4Y7Z4yahPGByM9jSsRjOMjH0NV5GULg7sDqB7UAO3NjkAHsM9qiy3TIwPb9AKRCHHHTAxmgnHB9vwFADxkKF7KOP/rUm7C5+Xk+uPpj0oyAR9f/ANVM+YZH1wR0x9PWgB2RwwPY/UetKPmJ28cAZ7/hTRx8oJIyAM88dsYpw6475zzzgfUdKAE+XncP5dqRztByMgjGeuM0zPGDgA5AIHYU1mA4HTaPT+XegCMe+Py+Xp3FRHjPfI6f4VIeO3b8Bj2FMbAwEyR9OOnp6+1AEBCnAHWlxu+lTEAnb3HcdOKiA/D+lAAPcjinLnsO3emjOKbuwPf6UAMOd2f5elRNuVc9P8KkYsB0/ACoT1x0+tAEDEf4j2qJ++cD/EVK75GMjnqPpUeVJ6UAQH5Twc7cdPf0qFhtypxgdBjmrDf3frwKhcYUYB6+vSgCA8dunSogODUjDHXgdgKb05x6cUAMyOKaccnAH0qRs9ccCo6AISOKbUhxTcdqAE7UlOxSUAAp4pgp9ADgKfTFqUGgBR0pOKXNNyaAEooooAKOabuo3UAOXqKcaap6YpGOPwoAO3FMajd2pD7UAMooooAP0oooH5VmAoxQOlAo7UAJRRRQAhppp2KaaDQSnCm05aDMdTgOKYOakHSgCYZp+cjFRKad0oNAJpvFKajNADs+lNoooAKKKKAF/IUe38qPypP0+lAC9KSiigAooooAcDSUlFACipFqMVIPSgB49KeOfwqPrx6U7PegB9FN3UZrMB1OxSCpQK0Aaq9uvy1bjQDv2qBfyqymTWYDHiH3umKgHynNaB6c9Kokc0AS7uKcpOMelQp15qYYHy0AWo0yM1NjFMT7oxSlu1AAxqEmnkmo6AIScA1WJyeKmkJFV+OtaATqeKlBwQBVcf1qwnLAUAXoF45H4j/CrKMfunjPHFVougHA5/zxUwYAHI6CpaAnHoeO1TLkdeKgB9D2xU2OMg/4VIFmPrnHTp6DHtWpCoCDtmsyEZXJ7c571rQDIHPCjr3NAFgAnp6c+mDWjEQkSqOw5NUUxnFWgTwT6UAI3PX1+lQignHH940g/QUASp1GO1Xl5UN2HpVGMn+GryFtm3tQaD6nTj2qH6VMvTigB3A4NLkDimn9KiJ6HtQBNnFCnkVBuxTozkigC+o49Kkxx+H6VAp4/H9KlB4/lQBYToKuL2x/hVKPrxVsY6dBigCwpAwDwKlX+Xp3qqrY461OhwOnFAEx55AoHHUU0H0/yKkUZ6fWgAIAVG4IPUelWFX5QW5/p7VCgyw469T2qyvA9P5AUARMPQ4/CqsnXnj+VXjjtVKTP+RQBUaoxUp/yKj70ARkGkx09Kkx7YpMY+lACKKdSD9KfQA6jtRS0AJ9KcKjpRQBOhrx/wCOHgK68Z6DZ6jo4hiu9LZvtM44uJLVv+WHZSmcHBP0FevVPHJjekiq8cimN0YZVkIwQfY0CaPx8+N99cy+D9e0q/uoksrbTYTBa7dkksgcY+8C7eURyucD0Br4Pti0ttltirGMbsdT39APf0r9tP2o/g/4g1H4dmD4SaRZzRXmoRz6tp3l/NcRoS+zdtY7Hlw0p3IcZO7jafyd1v4WeM9C8C2HjPxFZwaZp+sazPZIvmMZYpxuZd6GNFjhKjCF2HYY5rOcexy1IdjymO9s0EscsYLOQBkZbA6DPUVd0TUhpetWfiCCNVEUvkSAD5ijrhhzweKxrpZ9mAoWdX8sAngkE49x0qKOUf2ZJDlUmiYmXdwQWHBGeDWZlS+I+y/BFvd3PjODW7Rre5ghtSZmXMiRjYpibPy5Zj82AMADGelecrc38fiTVr+cBY7++M2S2zGSfuLjAA6ewqvoE83iy3svEeg6mmh3Njarb3VuGDC5miIxkDaPmA6kFuw6VrMxvJZZ7i32vIBL5c2VG3HbH8JPStDsPNvFc76j4lurNmJj2C4gZeGiZRncp61xK3plmkgvIzPP5bjexGXyMDnp06ACvU/EV1LPNb3ktkkcpikWGSMj5FxgAg9RivLLci31KO8kjE7SbVXBIG4HOQO/HYVBmdJZbH0WwmtFUzWLMZ0z+829uw7VxmvW0EXiW4MUbHzIkCcY3eYPmzXrGt2OlWqRajayfY7tz5hjlGGfcMFCO2O1chJJZapcQWLN5EG8bnP97uuccDtWLRDRJfXd1fW1tdX0xkktrU2EfyLwF6DgDn3OSR1r6a+Ec91N4rsNE0G8e00e50ydQqY/dXCqG5EmT2+n6V8w29ytp5+5CbKWZ4Fz1BX7r/UjA/CvVtJ0XVY9PsviHp0zxzmQErA5UL5PHUdyBj86qmOJ6nqPiW/nkbw9cxrPDNcLDGHJNyyocsx46ZXr2r5q8VeDbjxd4oZNE+SO3UzyiXGI3IA2Z/Dt1r6H8Kanatq+qyRGK+jkFvNaYIMiRjdvxgH+99TiuC18Cwvb+3hu/s1xNci6ibdjfGBjDH+7tPToMVpItnmunj7Zc/YrW12MUEY2nHJ4IJOBjjj9K7LxTJbalb2XhbSIWUW8TgQqeN/DBst7g5GQOeOlcePEASR2i2mSRo2d8BQqxt/d6flXocCR3etwalCYreC1d/NkEvzTqxGUVQowwU9gc5AyK53uI5jwZruiaBrsWj3sJkN2hYSOBiNwMnqOB8uD7Cs/WIvtF7d6llTJdTfJtBA/eZUY6YzwfpWxLqfhnUdanexiYGCJzazSDDMcYKrn5ueceo71x2vsDOu3IYpt2kn5SBx8uMdPT3pAdPrXh5dD+ziCWKdmkGQPvptA5Zc8KM9fXFVIp7q8EMVptBjuHnZl78bQvGPvbiMAc/nXBq2oW11F58gmWZ0V8A7XVfX1rvtNvZ47aPSbSeJmAfzTtChu2eQQTj0x0oAgvFv7PULe/lYx3ziWJ9uMGNR3A9mGPb6ceTjxHqus+JbfS5pkVJpfKkWPq6hSfmHU19BeJNNLavpNrbf6+WzG8nnOxAMt2HH54ryNvDFxYeIIdQjUojyMMpgDcoKlQ69OMjsSMgVUWlugN+ORYJbmwCebGkZWONhu+bGQBnt2/Ci8ubjW9ED3xUsE8vZGoACD5chffjPYY4AHA3W09Lx1vLZ8lGAmIXg7QBx71k6swTMU0gIx8ir8oyP8ipAdp8xSwGlo2xNgDbDlMA5+XdyCRwRwvoK6GPULDTUEjI/2aU5/eDK+cqgKR2OMfhXO6Cse5opNoZPnVuqkjoP89q7O9t5tU0XQha2v2l0lkuJlUYAiQjJOOMKCO1VHcDhPjXbQaZ8Or/T4LqSddQu9P81W4VmEgbcvpnuD93irHhUXF38O/D+i2gAE1pI8oI5V97ZPtnAy3Q4FV/j1eLqfhXT3sx/o76tDEhH8WYmLZ4xuyB+QqPwNrscPh/T4bMK862k0Lg9YgrnGfx/pXVL+GaHt2hWUGqeA4tS0yxWW4vSLGbzUJW0e2OwlHUbVDdfmYbmIGcDB6rQ/hholx4SbW9Haae+cB4pUneNUdBtZWjwE+XBGMAjja2MVU0e3l0X4VWdrbMgF8ZLm5+b5tu/B2gdcAZPtWB8K/Fc2m391qJfzdLMq2tzEgJ5+8LgLjaOjbtx6ALXOB22m6MzeC7PXQwhxM4kwMOTGcEOcjJz09R+VcN4w+3eINXnuIrVVltYUMEikjcGGAGHcfQfKR+ff+IviP4Lt7ay8MLdtMkd01xZwGIqU5c9TtV1yzcgkH2rEm8QQWGmR6reRMZ/OOW8sb1tnG5Eyeo+ZTweOlaAej/ADXLXxB4a8S/Du/gSLU4o/tsKyf8tih5BHZlZB3yPwxXnN/EdM1W+0+cSow/dY7kL0IP0OB+dcwutv4C+I+k+LrbaXeMf2rCAQUlnRQy53YIJPGB7dMV6b49+zalDF4hsont4ZpAsW8h2wwzwV+6ox357dq0AraPqFwmjxW9nD9ngg3JIS24yDgk4IqPWb7+09Jk0ljG1sF3JGUCY2qRgVy17cSrDACzNNGAPJPTHrx+VY7XslnGGldwSRHggYBPABJHy9aAOe0PzY9M1/WYkiWQRNFA8xHytGpxtcjAyTgdMYHoK7n4HeI/Hen+ALy/8AFV617pGkXn7q13YaS4l7u4yTkkBSU4BwDjgecyT2DxXujtctiE5LucRvnngd+358eldz4L1hRb6v4VMkVumt2lrdW8p5CXVrJ+69gDnaRt5IGOmCAWbqFpNQsHtLVI4RP80EJx5UshUqDuO7jkc8KPYAHLW2v08WXm6MxxuGuGigTczNANwGMjluT6EntVe01S1sNUtYIcXlx5ybWYkK21v4WwNw9DxkfhVrXPEdyPFMPiGG5WIRPwobEcyKu0oPlI+b15I/LABzkN1Prmpajfzgg388aCNDlOgjjXd3O3ngd66G2QQXt5DZP82nRkAYG3zSMHaO2DxXM6LqtpbXpuirFhLKYYVAKxNKWYEDuFLHGelVtNvp7bVWEjvHazKRIkgXDuWHl8EDJV8EN1xnHGawqST2A23dpzFLLGd23cznO7cRyfYE8gdPoKzUeG5tXkt22i3ZlDY/i44H5j6cVauZCrHzJALhydy5yc9vYY/lXNaLDdmN0EZ2yM2flznH+fX6VxyQmjoLTUpolVpB5hh3A+qg45p9pNJ5rsXJVBlNo656ZFZtov2Mnzf4c7d3GfpV2/sVs006QHbLfneRu5VR04pEFbUHZ3nlzsLQkMFJBKkY2tjH49K0Jn+xxxWBdcME2kdhtwBtzntWcYkuLa6KHAthu4GcgNznH/1q0T/Z8kkTTxOZdzB3VQCFxtB6EHnpQBzWkx/bvHHiORELLb2ligwcY3KBjqOpwK7nVL+SawtPkVba0RY0iXGXc4Bc443cZ7/TvWH8MHtrjxh43F24thfNZ21vJs8xUlJ3J/IjPA5rd+xw2lhqP7pUnQIpk/5ZgsVGF5OAGJB/Ae9TICv4Ydp9YEUSotugMkxX2VsZPp7exrL8INe6ndajp7Q4i+wPJdBzjCwu2MexwVOOOc9hXUaTox8J+L7zRkUSebExVVbcWEiZVMdlVgVyRk8duKpaKurr4q8RaZrQa3/tfTJdNhxEAE3/ADK+75SwCdvl5PQYrjxS93QpHh+0zmCS3TzRJLsjiHyxKR1KjaMKD3wM+1dj4mi1GTw3Dq+ozS3RtJY7dJDjAQldwbAB5Kg5HzcD0rk4mbS2kub/AMlEVkhtA3RkTOWwP7wHrxVu+urvWtKisJ79Ta+YJF3JgGVuoIUc7RnbnJGQOlcKJFku/wDiQ2v22Ym4uBJ5CgfLHGh+fgd2HA9AOMc55SzN5rMMpaRYEXEVuCNxHH8Hc+nX+VWvF0t1p09tpaWq28UcYjgd/wCNMZJXrgMfxx+nG6jsTOl2twq3RRfMk3fcZvYdcD8uK6VAqUrHdX8OmaZZfZ7KONtR05kkkNy4QSDcr/MehDjqOCOhweKwybTXJdTu5oBb3mqtHKGaMbYxDgKVLA9QvzH5d2CRya5XSbeTTLa9mlQXt/uESSTFyoXjCjdwMY7fnW/bao/+jG9CrKwdJsEDYADjnnjGdq+/GDTcBKR6BpZ1I6dZa341v729kiSWC0SXGwo/Xafvv8oUHuABnpWJql3JJb3EsAYKhG3+++/8+g5Fb8N6uraNZWUlzvt7a4VhbOwj3jcdiO/ITOCF5UKpLc4FdpdeHdML21w9vDYyzfNNCWJlA7BScDP97K1hzcuhTR8+v4etb97UXMZH7oqpGNoYfM2SCOoBrKhsjiY2zHELfMUX1+7gdckDjGD6V1niyGwn1L7LZRXGy3BkiizjJIyR5YHHrkDpj0rl01HVdLs7nTkt7NRcTCUNJlriNzjheONik4GPlya3hK5Bz+qa5LqEb6VFM5eA4BQZyBjqeCD1HPpWsbW5bw/aaft/0jAmwqL8sZ42kFgM45I4/SuS02NLO5RGk2xvIFLj5wzLywAyGwcDngc5r1O18nZe380qmM2x2yHHyK/TDfdJPbHH4cVuzMn8DXlpcW8nhy7mZDdZud4/jQHa0Y4xnA6DkdMYFU77TLTTdYkitTmCFj5eeuD19vl7DA4Nch4b1A6dfQ6zOCUjbgurq7RkgYUDOVC4xg8DPWvTfGE8aaigLwTG5OLeOFg4x1OFHfrk9yfTis9i0zg7+7keaNVU7InKlVX5Sy+mOfw4FQaEIrvxVBrOpu0VoZEjIHzBE+7zjHysSeCMc+1dNHbFbSa/ZQsYXbHu7HsT149BXPpp0EgaBnUrcsOVIIXHOe33fQHnp3q00M9tXQ4NOku9YmMeYt7L5f3E2DOwEqpYkHPAAxXL3d9dT2CNDJHLHctnMnyop/u7SCSDn6DFbmiaz4HHgrX9K8ZS3MmqWyQi0uTESkygGNUUIGUGNhyzgNtYAscYrmhquh6R4cudXuLwXUtqo2o5d3LS4VAByo52jceCPSsVF3AydF1XTNA8ex3niTa9rpqlxEW2RnJVSoHTJ3fd/PpWj4un8Nf8JRqmueGrZrXS7ya3aBHYkklNzPj+EFs4jzlec15BezDWZJtQERtdPdjAWkVnOG5GSFxvz0BIGenTj0XQbyz8T2Udnp8bS3FttRklwzYC5EgB+XZ156jHNWogYl0gmIaEmQpPGzbRz5efuAevFfWPg600zWtGe2uWFylziFvMf9+uxj90k71xuPGO4HT5T8ran4ev4DJ9quDAsZKOYvvE9sen4/hXq3gLV3vfGOkafC01vPNpklpJdAqHLRqpR29QwHzZwSOAeMjSJ3ZfUUalu5c+IngDT9Wsv7N1VJZ47QMtvcwrmezU8Auq/KwyOXAAfGM+nkenWbabYWvhzWJfPOno0MM6BgXTzGePdu6Da20KOg457fYs08mn6LJZW8giTO4Mdp+8xO0g+w4AA9K8c1iz0zxDDezTWzw4lRYXttqjLcEMjE7dp+8wPJ6Yxz20ar2Z7tajbU8euJbfIjZNskg2FVP93pjGaYNHheJQYxCh8oueM7G+8Me/Qg9RxxxRr2hajpF0L2C6DxMrLG8KmRJPKbYQD0Ugnoe/Tpxh/wBuzW9yVu5VKjr0Urt6gAgfLj+fTNdRyEsM0HhzV7gxxMyF28pVzyrDOP8AgP8AQ15N4xaW98T3jshiVxEDG4wY1AVe3dScA17DfeLLK0g8yCPcCoPI5O7DY5HHy4x7V5LB9o8QakZgSZLu4QyYwOPuDjHXA9O2K1gupnJ2Vj6V8CSvDpy2TFQ2I9zY5+XncPb1H0pniGDbcz3cYVVcgYbrx8ue3BAzwMU3SPDmpabGGmzH+8DSA/3vcZzjHHQY6Yq9qkf2hCpXc6jPHGB0rGRf2EclHGGEbPJlM5ZxwMDjB9zXonhDxRKPLjgl+zPHtMWRiMuuMDJ9hXl9xYyMWRTyNrKGzyuOw9jT7a0MzW8ZJAhcO2OjYIJyD/CelDWgoT1sfYkPiNPEMEkuqRRzSTIYZYQf3ccLDGzCgjHfj6ZxXBDwvZanb2+hJEZC5VIpym6WHb0dOcjj7/bGMAVU8M6k/wBilZYokdZC8e4Y2Ke3A/X0pdJ1u+s7z7dcIfL3LJAFfB2kYyf90A8EY59MGvPnDlZ6dOV42ItK8W6r4MkOjeLJJJoFcLHfRjMkcePl83H3l4wGA/wHuOlS6frtgpjvRKhk844OEkjZecEEAdz14rzjU9Stddtp3eCMtsVowyDcmPl6jjocfQ1xdjZa54MuhqHhbypopUMsujylijhRz5Ug4Qnt78fTJxua8x9ITaHbwBX2vMXA8vfxk5OV46BQOSe1edeL9TudD0S81GyUC6tUMiZA8nBBU/8AfHPpxiux8OeOvCvi+1jOlX8qT/8AL1ZTKY7qyfGDG2RiQejr1A7V5/8AGd2sPBuqXUSFYLi1lSJzhV3yv5Zj2nnPcH0zxWfK0TUa5Gfm1va51mRmUu0tyGc5xwGHzH3PPAr6E8ezzQfD6CfUQWjjuoQkVtiMRldxiIVQOuSpJPuBzXiOkaPdSalBp0MTG4kC7yT91yd/Hb69q93+Ki29l4EmspZUN1b3NoQez7C2EH0HP09q9SovhPCR4bpd0W8S2FzMSyw3tuSOwCTAcfgf8OK/YPxZpyQym9vAymV9w2j+Hy02j8e/pivxk00FdQEm4K5mDKQc5BI4AyADjv22iv1t0bxdqOteHdLsvEM4llFrFl2/10jbQGYv3V8Zxw3PcYpYqHupndgpWk0YtsYvtG22ZkiJLc4Y7l7D/OK1Y7iVZFgZcbvnB6nPp6VkX9uLWXNi8j7yMSHBCkdf88VUTU4kkV8EyFx0IzlfTvj24riPT5zrZkk8siBV2uSM4BH/AHyPTHHpXDXU0tteS27IJYZIlMjpnaq/dJ7ZxjP0rVfXfOjZy/lc/KoOQB0Jx2z1+tU0vY7oiC3RMHCHA/vHHA449BQNSPi79oYyL4s0maIqDLpyrnbuw+8qCOcH5Tjvxx6V498P/EKeEvFH/CQToJ/sUcgjjm/d7mkyvoenPb/Cvavj4ofxtaQv8zWsRL7eTtVvlC9vvA5+nGK8DtAsiT3VzEkixfLGsifJgfKucHoo7fSvUw3wHz2K/isbqd7Jq+q3uoysRNe3Mk0nzH5Wky/cscDOOvXiqjfLEzFS2R7D5gP8KJ7SXTm2EY6bj/e7A/jTshR1+UDZkYUg9DwccdvrXWlYzIIdyEK4ByvPHT0//V2qwTglHxkAb+2Pf61HBEAGR+jbec4wRTkwyg9yOgGRx7elMfKN2l8FfuqRkkcED0x/hUpzngcfXB/wpgAJDgrndtyAQNgHp2qYRgkbhu3DJGfu57/hQHKRrhc7eMEZB4GOlJtLMCqY+bd9R/dqRkVse42r9etSBTsXI4Ujgcde4oDlHW6fux/Cqk5/DpUwj3ZJ4ZcfTIOOnt/kUy1G5WTHIbOeMBccD9KnDNGMr8re5wfw4/pWZrAsMrLgsMMp46YP057/AKVNsiYAyKpB4XIwB7DgfrVLzRztC8jGCMYHbI6VahYY2jHyDr9faszoiDAb+STjPTjg0/LDMQIG3HK8ZPrSpK4RDlMHgjjI7dPT3o4YkvjbyMf7uPTp+FZlAC2yTax7dhn37dqqKpP3z93kAcc/0H+eKtBS20YIBPAHHH+RStsdcdSCfXH07UAU48hy0gZhyAB6jA6cZz6dqkJD7cANxhlPtx9e9NuI1K4JOzIK57ex/wD1UKjEeWw6ndgdRxxjt9KpMByqS3mFPm9cY2n/AAowFXJAxnP4dDUZB5OdpA3EA9PrUilSVODt4/CqAbPKospASDuGz5D17V9I+DVZIrS0OOLcNzz97Bx9K+ZrpVS2X5ACFDE44JHH6V9QeFoTDJDkZYWsaD6ADivOx/wGuG/io7UxCJh93cTnHQDjpTQNpIGG2HIK9Pm9vapnmQHYMAAfxdCCMDBqFDGTjIIXIGPT0/CvAPeQhw3ynK9CD7j0qv4n2r4dk5P7x4lPHZT/AJNSySCKYRHjaB1HBP8A+qqXitg/hqREJIeRVU984OfyFVBapClsfDl8xub65J43yvx6c8CopCqJjGwA/U/UfWkuB5lzcyJIATK4wfTP8xWrpJ0J5pDq5kIC/IM4B7YP86+2pr3EfDVf4jMeT5VcKdp5APp6gDtXZ6Qm7TwxyExgg8Djp15zXGTsjbgjl+ep9F6V2ul4Gmw7/kDJyxPPXg47cVliP4Ztg175uK8m7jBPXaB0x0x6UKqINrRqScnd7ds47CkjG9MuoCfdwSDz6Z7cVdMcfXZgcDHXLdh6cV5aPoFsVFkXDOinjaBtxkdug4/wqFiDlvMbbsO4N6dgD0688VekjjOXK7ugBxjP5Y/CoWhjAYxDYwIxj0PBHfgdvSoGW7O1vr6ZYrbcdxwCw2j/APUKW8sbrTpWilcZVtuV6f5PanC/vfKSCGVF2HcONo4OQ31z2FUmDsssrsc5DH0644/p7UAM83y8u5Xr97AHPbGP1HWqzMzBGI+983y8Yz0+g/I1KdwJEmB8vOM559M8Z/lSGORzlQvyjHoxz0q1sAzLBmIAZgchAMNj8KiLhQEAyuNo+Xk+g9qeVcDaBhioXI421CLhW34UgA9OMlj7elMCVJcBc5Py5PHp3z0xU3lSY2ggqx3cdPqcY44pkUrY3SkLj7v+zg4xjA4OOKnKLGPNTjjJPb8v5DpxQBEPNAG5WH+0vzH6ccEfyomkeVX8rllAIGMfKvUfif8AOKVlXaibCW3YyTjtyfcflmkQsYlZ1O7qG6FR/SgCKSEiYpzyud33lYY5z/u9P0qKG4e2Exhd7aQp5e+IlGXJ9RjjjHPrVweXIBHk8soYH0x0qG4WNQp5Lk7dw5XB9M/54oA0LrWZtQt7C2cwQtBC0bPbjaSvy7eT8wBHOBwTWa0Zy+G+ZeAMYB7Hpxk/WoJo9+6PA+UjgLjH/wCv1pI32YLHLZ346DB4FArljYA+3JVhwV5IHHaoDEGYsuCGJAAOCAaNxcvkfMMcYAxj/PpSugYDcqcYYEDBK4/z0oIFAy5wpOMDAbBH49qngYB9yofkOMEYI9vy71Vdrc8YCDA3sp4A9P5CniciZdzdWC4/iB+mOlAGgTj94qY53HGPl47ikCwOu7y13E5JUYyBxxj+VRbdsZaNhgj5TjHB56/SpirBsp8rYxj++cdB2/Gg0KcnlsSsfzNyACCA+Kgyd69lI2nsRnuPapn3rEcruQdCTgnJ7Uxs/f2keu4dAOw/kKAIN86FMYXPB3kbWx256f5xVnzZS21XwvU7ACoPc7vzFRABQ6xrISRzggLg/Xp7DFN2s4LOPlU/LxtwPcDk44x2oAkjcgRxo0ecncMZwW/zin75PLz1AfCkLnJx/wCy9KYBwIocfLg5HBbI9P8ACmBnVtwbZs7dcZGDxQBIynIQjBUYG7ov098dqUgEOcc7gV5454xx7VGWVCAit7ccnbj8qUhlRdp+UOeP7p7UAWsgxt8gIAAUe3r+fYdKdEpklRseWoyH3dCD+g/DHaqiu6YCPk/3QMdOOPcDtxUXnyIBuiVc5PPzA9v0rMDT8sPgA8e45+XoOtRyQ42shO3bkkNjp/nHpVAzyiMRvtKMOAo7f/W/Kp1usPmaMsqkYCr+dADZT8gMmAC3OBhsj6VA8GzOVZye/Zf938OPenFw5bb5mRgjcf509m+bKAAnnnp9fp29qAELqWLlCCcKx7Hpgfljp6VGqQ+V5anBZiW2gnI9P5VKQsik4RcE8uOFA6AYwCfxxS+ajbRvD5OAq4HzDnHThf5e1AEflGRvMiw2RtAwD0HH+fanfZpImILArsDIR2H8xz6dqbvVmkCYYnHOdo46Y69MflTslwqSYOP4lOcZxwPYe3QUAMCbAEPHHI/venPpTjuRSXHlxkYLAZBP0HJ4pS0jHAfa3QBsYwP89f8ACmebcBcdF/h2qMfh2oAj2xoZPkBKRqexA3d/wHpRKqL8zYVW2j1Pt06cDt0oeRSXRhxt7ZCtgYwFycH0o/ebzsBw2BuAAbA9vbFWmQ1Yj2KA+3b83pzj/wDV9KQlDtzgKh3DkgDHT/P4U9jgM0gyyZyq8Bu2fao5t2AGKEYwpGMcdvw6Y/GmIqB5ChViACOhTnj6Dn2p5Y5zk9slen8ucU5ht8vA6HcrdFAHUnt9Kbscn5cfMOARjHvgdKAD0ABJ6j12noeMYOexpVZgOp+8OeNp/Hjimrux5rfdVdx29vQfXNO24UOwXaBnap7fj39qAHAxsgVY3UHgZ4Xj9OKa27cShAIIGCB2/wA9sCgu0jAu5b5emNuMd/r/AJ6U1uFJ28cAjrjHpigBd5iIdcAHjB4//XjvTSApZgBkleCegHXr09qacqBk8DB6ZyD6UjyBTt67ui+3oP5UAK29o/LVhHyACD371E/yp8w+XIHy/wC1359enpilO6TBByezLgDbkfe9ccdhTcqUOHxhQOnHbGRjGPTpWgE7DBPlfK33ecbePXtmut8OeNte8IYSzJnsd5ke0cnaN3Xy8YA3DHQY4rkWO7dMuOTv5HHOOD2HQY//AFUeWY9vTbjbwASfXH/6vwpSipKzDbY+vtG1jSPFOni/0edXVU5jPMiE9d49c8VO2xiSDyBwfu8Yx+Wa+QdF1nVPC2ojVdCn8qQcSRno6g42kdMdq+mvC/jfSfGsARStnqEXyyQHAD+6V5OJwfLrA7aNfpI23VZx5Lr90EKR1BepbcNCESQrtUD5sfe2+n4LTpopk2xk5xye3XkVH9pZZFi2tsIzu7/l2FeUdZc+1Mw35Y5bPX7gz0x/QVJHO0ecMWAPKdO3Uf4Cs+M4GBlv9kcY+gpHcMBJyNozwOnb86AL2paPZa5beUn7iX/lm4XgnuG9PTHevnrxh8Nri1eW70+0e3mU8oSArj1HXGRzj+XSvomJ5CjSSFSwOTtGMdMdPQ8fhVqSK21G3WG7DS9t+PmGBxgjt7V00sS6exlUpKasz4bTMc5hmjKSg7GQ9c/TuKnBPyFcMT+ZxwME9SM1774y8AQXrGUBd5i2pMsewnGSCw9e3Oe1eD6jY3ukultqcZQjABC4jK56j1P5Yr2sPiY1VoedVouAoZjglOCAoBIAPufxxigbsKhzlsgZGM+pI+nAqFdyhyy7MHOT7dPw6cVcE29coc8Zzj5eeOlamIi56YAXG3aB8uPYk9TSqzxsfKODkBgOAAvce30/+tSZIdWbJAbv0J9sf5FKo2IcZXPJAHGD0P8An6UAOjZn6tlOnzdfwHGDRuySNoZiAnPyqAeecY5wPw9ulKUw+0IA7Hr/ABZ69OPTioCXdY4+SVYk/wB7HQYB7kfpTQGZc+QTMGdm2JhVZtwDEEAD3GePSv1p15fsPw90yyQt5Z0nToAmflwEXBC9enB9cV+T15FN54QjaJCF3snyBXXG5mHpnPoMV+rviyOS38J6FNMhEjWtlZsrfcUrGpAwMHvg88YrPEv3UjGS95HnKygylPmRjknIATjpzz9aR5UYAwuCVUNlvkBHQ7T29O3t0rL2Obl97A/L84/h9Bx6+lW05K+gByB14OOn5V47O9R0LJ25wQwXPTPoOhp3ysA42AKflyvHHbA/wqq/3QVUgE8+lWMPvHddnPoo+v8ASkIvsNlnJcLnMUBbBPDnhMj1IB+b2r8yZ4LN7+6GWMatMVB6YQnABweoxziv0p1xzH4dv2B+eOJvKOOA7+p78c1+Z0qiOWRDvSUTugx1yP8A6/pXuZaupyYz4Ei1Lp9xHaDUoVJtsgtn70YbIQtjsT+HbvVUeQMFt3l/T/JroNJv4LONrskF1VxGBwx3DGHbIIwQNuegrGP7qRjncxGz5zu59fevYPI5QglsFIMjMuGO/rlh7YwR+VaMd7HJtJIUKu32HbA6dufSoktPMKO7r7KezAe3HtSJasob/nnv2glOx6Aeh/DFc1Q6qexJ9tiEzruZUBzn8OMgf5xUqzQu3Dqy42kn5uo7HGT/AJ9ahawbd5hiLBcR84LNn1wOMdv/AK1NOn/P5qKqkHhCMdP8e3/1qwNLFxWjYAljHtIB39sc4H6HpjGKVZFPMYI43DaBux3OOOPasr7DcR/dCrt3fLnoeAck8HgDimrFK7sEm+bt0I2jpzjgdfpigDoDKqFUyHyAHwACecDaPYdKj8wJGdijEeQoznacc/kP5CsdFmjUzO3ABKHsT0GO3/1qka7WJQ0ONpIdhnA3jGcA84zgD6UAam6RSPLVHXK43A55HU+lTsrxLnB3DBPA2kdMj61kJeXMLneylvlBCjOe/p+VKLx2Z45I5GVwMeWPb/8AVQBpFpFLq5ZmQEgDjk/SgvE/HynbnPOeAO59KpC/xkyoWijIG3HUHqRj+7ilN/ZhBGxzsABKpyADwP0qkgLqlv8AWpuAzsyMDBHbHpzQVljjbcv3gQB90em3iqH2uylmbfk8bQCMDjjH446U6O4hZAYXA3cc8AD2HtVAShnUb5Rnk+xBx2oxyolJB6fT2wKX5FAWLaNwI4bqMdD/ACqPYdpkK8KBtx1/I/lQZjvLYo2F+Y/OvrgcVKkbovJRUPHP8/8A9VOVDLIpUebxjIONvH9TSwzyNhW2f3PLYYK54wPXigC1EylPICZYNv56HsCefTsKie1iVitwQ2RuJx93nC/LjGcetRg4PyZ8tsNwckNjnn+lSeVkgjLZIJ38buOoH04oArGLdISMYUAccjp0GRShBtAd1DNg7cY4HbgU1WdsOCTgnpnAUcYAyM05UbBQsuQcZXPO3t7GgD//0v0SXIIJDYzgDvx3OafgfL1yep/+tUI5UdSSMjsc/jU2cHLD04HPFegZltU3coenbt+fanIARhcEdsfy6VXU8he2ccdqsrgICMqCcL7D+lADsDoy47AUhHJHB+vanrg8D1449e30phwPQnrgHHtWYAQoOG+UcAkdKCVHAHDfMD/TnoKDk7QBnHAGDyf/AK1O4B2q249geePWgAAAz2GM4/w/Kn8f59qjC4PONo/h7/gew71KFAHTFACAY5I4P61Lt5x9/wDz6dqlKqCeiYwfUH/CkCDsDxx8vXmgAHQqR25XuKeCVUEDGSOD7ULtUPuBXHOO+P64o6Hk54wcccUAN5GRindMH1x2poA56Uv93j8qDMXHYADNPXAPzHn6Y6UxSv5YqwC4GOw/hb0oAUAD5mqQfdwOOn6UinDFc9MU/wCbA9DWYDGxguuRjse+KceMgcgjd/hS7T07UKoy304zwOP6CtAGMoIbA4OM/wD1vwppQDoBx0/z9KeMtzjkjt/hTwOSMYwBWYERXcoK7uuMf/X9KiC4yG6MMcdsdxU7Y9cbfu47D0pjAfeGB7f4UANHJwAOg4pcZ+XHy54Pt3GKQ8A5znHI9x6fhUgHzFeF7H1+n0oAUKAwPQEDHHpTwOck5x1PQYpwGTzzjoBxT1Ucsuff0NADNpJzjI/L6U3bjsRjmrBUcHbnI+tN4HAP047UAQhfmALfXIz9PyqTBztJz6805F+XngE//WqQLwN3Y8+uK0AjCbiO2ORil7dqk2Hbwcd9w7EdAPf2FDKnYADGOeuP730+lAC7cZJwNoBP09qX5duDgdcgdef09KMr99RgdgOeRS/ccgHHPbpjtWYC8HBP5Y69qNw6gcenajs2OoH6UpwWyvcDjt7Z9qAJFx97AyOOeMVMCduAQAAM9x+FV8ED5evYccH0xUzY4GVC4HPTnHI44xxQA4LzuySceg6f0qM5y3O4Hj2GOnWkJjJ+YZ9l+UUDBwinjge2PpQBCF+6wH+6D0H+e1NxgEj7w6f4VMy5zksD02+n/wBb0pcBeCEGOuR96g0FT0wM9eM9f6D605FBbA/iwBnPRf5/hTNuPvYx1P0/+tT+SNwPuPwoAeiBlI/ujcM/1+vt1qyBkBsbWBxwOAfb/PFMUKpynITgfh/PNWtoG0gDn09ulAEkYVsenbHtUwA3ZxgewqNdqqTgYAGKtKpHtgZ9KAI8DIBHQ8U5enBOc5xjpipsEc557+34UgAI6YHWgCDnB5X6H/PSo3A9cbeCQMirOwnL4xkcZ9qhYYJ7dzQBVK8buu3qenBqMp/D+H4VYPB+o/DioumPrgUAQEccYCEHHrVV1I+6OcZYHr9B/hWgx2jpyeB0qrtYgYHXqTjAAoAzmC7jkEH7uPp/hTWU7vqcZ7DirbgsS+Vz6DI+hqs2RndwD2FACcnHGMjFS54+bdjH8PQdqaAA+GGOPuntxxUkQ/hwemSPYf0oAMHnnHf/APVUZAI3dcfwjtUn8JbghaeR9CMA+maAImiYjA7gYPTJ9PxqVY12hByATjPy/wAqeqFiWwc4xgdAP88YqfuGLAEcZxhcDp+XpQBAQX+ZRwBxjjGPrTwrLyOgO7HGenH/AOqpSQemCCM8cdO1LjO3PGeMUARYIwiqQhJ9uvT8ulHzAMWC/h1xTwFACgY+vPHam4wDj0+lADRuPH+Qcf0qMBe2Ce5yf/1VJyOvG1RgYwPwHpTCwLEZGTwMdwOlADc7lbd/Fx9Djtjikbb02lQMcH/63emkHI6Zznijjls4wBzigB/XOcLtyOn6j8Kj/dgL2wfXPHYU8qcsU4DqBwcH1/DpinkKdu1cY5B7Y7YoAYc5w3UY/DpQqFiFA4+nXFL/AHG4OXJ49BjFWoclCMYz/X/CgBwQAB+n/wBYdKmGSTnn8On/ANam5ByeuB0/SnfdDMPvKM47Yz0oARsgfL1PT0rPmBySO2cD/ParxUnzGPQ9OPpVKY/eBPpkf57UAVyNpJ6McKBnjPHT0ppO0Bv4unUDOPpx0pT6DIJx169qQ47DG/oAcBcevr+FADMlQFYbtvPFP2jqpDKMYx6+n9Ka3DDnO0YH/wBam7AVII4bn8M/pxQBOqk5A4IA49KdtCDJ5APbipoyH3E4GQR6ZNMYY3KMfLx+IoAZzgN1x09qVcn8KZ3+o54p6k429eKAJV9O3pnn6VKwlOdg6DjjikQAFccFamEecHHqCPWgCs+CSsfGAoGemf8A9VV2AHHp0/lzVqQnJ4I7fQdqrEDPrnqPf60AV2JIx3A47VWbnoeo4HXmrTBgBg456j+lVWJAZeozx9aAIT0+bBFQN6elSP8Ad4qNuvPAPFADc9gRxjH9BUeMceo5qU4/D6UmzIIyOB6cYoMyrnjJA+b3xiosA8d+mPUD/PFWjEpU8duOOKXYu/cAOB3/AK/0oAp4wMHjngelNZSDt7nj8BVl8cZ79SelQMowOMkHp2xQBCTtB4+n4Up6fXt0pzggcnjnC+me1NIOfwz+FAER4zj/APVVc9cDHOOvce1WSfpzgA+1V2Iz6YoAhJyTyfw4pT0I4wRtOO1Oxg8c4NNPIJ4564oARvmIY/Nz0bgjHp2qBkwqk4Pdf8+3pUxOMg+nAqIlVAyOCAenAoAi2+2PYdPpSMo53HHcEf4VLjnB9Pl/z6UmPl6GgCEgAjj/AD/hSEZb5cf5/pUoCE9DgD/P5UwDGQvQD/PFAABkBR2PX3pQBnpjsKUdR353Y/pSY3LtBzjkUANC+2B0wOP0p2Bx1APHpUuOR7fzpNvB4xt5ye9ADNqk5YFQB29BTsk+1P4HGcZ9u1GD09e5oAbj9Of8/wCFQv8A7XQ84FTY4OB09elQt6ZHHPHp/T6UAQHJ9+/FRszD7vBIxmnnAPXgfhUZ44B6/wCfwoAhI9OgHSoPvDnaBgcH2qZvbk8d+MVCeCx546jtgdMUANbDY3g49h+XSlHDfMRxwc+nbFJhsAEF8DNG0csuGUDH0/8A1UANOUUKRnby34fT9P1pzddvbHTv/wDWpoyMhQCGGMjpTmB+UA42Dpj8PyoAbjA289Mf5xScLg8dunpTx8oX5uvfsKTKkEIQOpxjrQBGQOegwNwHGaaFYAbsjpxjNPfZuG7G3GKiJIbPfoO1ABjAzjk/likI9ee3B4pPp1z6Uox8pJ5BzQAzkc9Kb1xuOQ3oOmKk5P8AT6UMuMZHB7igCLGeP51ERn5QOMdBVjaO/ao8gYxwB7cUAQNhh3A6D8OlQHoMY6d6mbC8HIwecelQnHHOOf8AOKAIWPHGBUZXnnFSlR25ppXn0oAgbHP8Hbnv7VE3c596n+bgY+o6ioGwSGHX/D29KAKpzwQe1M989yAcVLtA2kevz88D/wCtUAPLAYwCcen4UAOI+TJ7nFMPTPpxT8nORz6U09c9P5flQBFikp5zTcD0oAbSGnU0joKAAU4U2nDtQAop9N4ozQA+ggimrS8UALRRRQAw009qcaYaAJBSH9KQUtADMUp6UY9Pwo6UAMooooAKKKKzAKKcKDWgDaKKKzAb+lJxTv0pfxNAEeM0/jGKUcUUAFPHSo6eD2oAkXmn1EMU4NQaCGm0val6UAJRRRQAvSj2o9qPegBKKKKACiiigAooooAKKKKAAVIKjp46UASA0Co884qTtQZi09egplPXtQaEnSnDjiimnigB5Pp6Vai/1a5796ojngVfi4HpgdKzAVj/AAjpUB55p7cmnYGPpQA0LzUoXIAHJpVXvUlACrwNtNfIHyjJ7Af54oJwKBg0AO7CjHPFB6fSoy3StAGSqDVcrjj+VWCearufSgBV9uPerC8MBVVMmrSDmgC0HyMe2KsAgkdqqqB0H/6qsL2I9KlsCUZx9atLy309qq/xAflVleHH5GpA1IOY029R1HY4rQiXHUYPXn07YqrAiuNvTAxxV9Co47Yx7CgCdOwIx9e9KcccfhTVwB+godgoIHegCFzmQn0PGKcCSpxjOKrA8ZH/AOqrdunmPjoF9O+aALqRsozjFTAdu1P2bQBjGOKjcHp2HNBoTDrUg4qFamNADc/zoNNPHpTfagBDzxUkPrUZPepYemKALq+xFTDjtwO1QLxUw5Pv2FAFlOMdO1TAnAA96avtjn+lOBJIP5D2oAkGePQelWEzzx07VXX0XjvU46euOw7mgCYZxz+FOX5iqAZ3dcUzjr07Zp0fDBc4x6d6ALKANwOmcZHtVge3T+lRxrjrwCegqf6flQBXPHB4waqSKT97uecdh6VoYVV5NZ8g/eEdOMcUAUzzgr8uKbkc/wA6YxOAAMAdqVfm68+3SgAP6UlLRj/61ACD/Ip38qaBSj0oAkFLTf5U7tx0oAZilpcUoFAB/hT92MfSm9B29Khz0/KgC/Bez2/MLbcf56VDqGn6Rr9r9l1jTbK5MQdrZmTaYpmGA646HjGQM46VAPTsP8/p6VYt2PmBVyQxAHuKAsflV+0x+wz4q0hdQ+JnwrWG+0u0hiub7TYgwna4biZrWBd2E6sULlj/AAjPy1+bs0M9pGtrqcJhSYvsfHHGO/TntX7rftL/ALS8Pg74e3/h3wlMU1OS9S0kmniVIldG2ldz9DvwA3QdemK/ETxx4l1Dxpr8/iHWHhF3qFyZnjgXbDmQ87V7Z/8ArdqykcslZna/BK9+z+IbmKAo/k27Sm1+9JPwQojH97P6CvXrWYX8dxMmmPNc2UgRLWQYlSOQkqoB67D69BXx7bXmo+HtaGp6NO9rdWcqmMoccDrkdCp7ivo/w38bbLU0e014RaZd3bI/2rb+4dgAucrym4DnHTtQmVGRnSyXut6bqWkmKK1ni+8GPyJg8bTyfXvXmS6VNcapaQ+cYFhc7ZQMghc4x256V32v6HrPhu2ls7OETwzW5l+1K+UZGOQVbvg0aRcT32jwQQRxz+Yi2pRuJEkHG4EAj8KTA5XXtR0SLSLe41G6Q6hG5DqSS/lBj8vHbHpUcei2dvcrNcTr9hutssUnPJIyFGPQVV1nSNIOrPp6ypNc28irP5fMZGMtkjpjvisDUL26ijWL/lhCzCNV4Ee3oB+FZtCaO+v7GOCZLQTG4glXzFlUfKH/ANnHfHaok8RSabZSy21w8FtbuPMRRmO5HTDJ0ztyAe1Zkeg6lNo8eu28pK27B3iVvmTjrj34xjtVeRbm+WGQeV9muJvKkBX/AJaY7j344qSC34T119C8T3Hiy2eHbMFDQINitH0Cr0AC4HAHT8q6Txd4gi8S3IvbKMRIYBtwdwRduW3EDr2wP06V5lcaQkM4sofkVW8omTrnPt0/L9KkkvJdNuY7a+UQpDhEV2Bzt/ibAwc4545qrlXOvgtZb6RdKeUbEYTSToBu2kcKAvft+Xau/svCcVv4efWNJ1C3lu5BsNpMV3qd2NoUFiTtPTA/TFeZXV1g2d5CYm8xl81IsZAThgSOMD8M54yKItUXSvEsflb2geVQf7oVwMvxj+nH4Vk0NM9Ki8M3Wj21l4i1LAEKSoyFc4CAhSoH3eeMdgOmK83+0GYS3McZddm7Ywz87HGAO/b8q9Om1pZ7C90q7af7NdS+VDIfmjXcOQMjIJXtj0zXO6b4dVLm5s7uVzDb/wCkNtABCgYUdep649R1pDOWltTaoEEizBcKdy4ww9vatPShFveGRQjIu4yHoSpxzx0x2qa206K+sEmuJSDLKQrKOpHUY/4D1qheG7tiIkAWWYeUQF+6Ogz9aAO11vXbKOK1v4nWTUnVN7AE4gXIJPT5RycDriuGn1Ww1G+a13MIfOzCNwCYxkkADr1/Cql5pktldXen385QW8Kozkf3lBjX27flXG+HdD1ZNVtp7xo9keQ+OrZB44HYY6fpVJEt2PVfs5bQxHA7JIgkkJ7HcxwDWVpGmrLYzaeV8y789g8jDAQLwuPrjp9ar6pcTaG63V1lorlTGqgniMcsMn9KnttRbUohrVsjRbZNrRpnlVG0dMDPt6fSpKIobLydG+0o+ySK6Mc+0n/V8jH5+1es/DG7WO9+xTxs9nqUZiyRhYXJI3E5GV7MPoe1eSxxzR2N3Zhi8smcLnhUOCWUH+Lt+Fd5C5s/CduN22Tzo4ZZYuFijYk8q2cZDc7ccjGdoApoDhPjFYL4c8ODwfHL9rgs9XiuoZxgZVYWcdflCgEg8Yz6duH+HFvOXiuhEXt5Ld7dF6HlsjpxntwSTjJweK7H4vWQi8EagYiJktrcvFKGBJDEIQcD0P09KoeC4zD4T8MbMgTWcUpZRyHI+YkAdsgDH5Vv9k0Po/Sm1F7OTw7qdu9u0NuUgUgbY0Y545J+boO2RgYrxTw/4q1fwVqd14eksh50gWaRAD5rl2+VePmxjptA/pXot9rNxqcVhFcMwuonYSzREIkkH93aoABI9B8oyO9YXjG9+2+JW1m0YQmBIoYNwDK0sXK4BHY1mBY8YeG7O78Ww37XB3WMCL9kQ4Z2UEqMcBQM8tjn6YrotFk/4SXwzbwySxSSJHJDJHEdwxuOzJBIB28YHoD6VNomoWKXN9fXkkcmp3EPlu7LshjBADbc9+MD1HbtXgVpraaH4ikNiW8lJDGWj5DL9OmP6VXMTKVjuNTv5l0lNBvcpLp8+c9AI0GEA7459K9g8M+II9T0qXw5eMZUtYwkFwdohZ2VWZVbkbtw5UfpzXk2oatHq2oLNOih3h/dBOfKxnbtAzjA7dBWno+k3viGzf8As6aHFoyBYWBHzIOXbHOWPXqaqMiVI6jXIGW8VrvemFMeMYJI56flirOoWv8AaPh8b5I4P3TyytIQN3l5GS3bA6dBzir+s2d9qJiaQKkkKADZ02gcnPYdOvSln0O3Ph06RbSJf3Ej7ZfJLGMeYOU3dDgHHGMdeOg0NDzDwv4LvfG97datIXTTYgqK0Sj97KB3Y4AUDGcflXT6aEsPEcl1r8KvDNZyRRIPl+dDuUNj7iH1wcHsMV6BdJHY6JF4b08G0tbWAJmI/K7HG4FRjqf8DxXhF3N4k1rxHqJ0C0kew02KOzluMlYeWwEeUgqHJx8qfNtAwvU0Ad/f6XYah4h026OLdUaORQDiNUj5xjgLgckgZ4A6dJn0LRT4nudbSGLZMkaWwII2MuAHKEcZXAHTGOmaxPEf9nq0EZfzntjCl3tO0c7S4QHuQT64HXpW3qkemxzxPZlUtt8e3OfljiXg5POMduf8ADkrD7FDq89tdrGbhnMKsh53AHfgc45xg4x+eKrtIIYJpTJtmMgAUc42njA/lyKZ4gsrzTr99UghwIQoVhgsqN325zz03V3OheC1vLW38RSzARQsG+yxo2ZXVOFyMImD2x0xxiuRxsBydwrXcwmbA8lPKeR+rtj+EY7fWtKythDp4lifBRscchv8D/L0qmtzC91dRMuWgZsM3TLdsd+ePpSrJJFC8O4/dBx/dycfTmsJEJ2HuARI8q/vJSQnIJx7EY4/CmWx3qt1cqXktV8keqL0A9P0qHaytKqn5MK3Tg4H5VJaTYlVJ3eITxsxK/LgqwwenIIGOlSIz7iT7AJxGf8AWsit6FWOcV0Nrp0+oyRQRfLatKA7buQvGcVyWosTbxMg5N1HuPYduK6xEeOVbRWzumRGI464xQByGgOF17xa0aFVGowCND/zzC/uicex57nNdsyTGzmuCu22tnVHLOBGryAnq2B05wK4DwogN14lYY3/ANvyRNjqUXbgZ9u1enatqLXXhb/hDYo1+zSaiupvdFhlQI1j8sKB3IznPA4xUsDqLjxjbeLdU/tOCwitW07SpEdOJBKqFiEJwMrlyf8AJrkvG8/9sNBf6K4tJoII96EYHzqB5YbjJxwO3bgc1X0iCHT9P1SOH5FFtsY98M38/Sq8t1FLo91b5cvJbyRJMo38lsAgeoyOn0rnr/ANHlet2bXl9BFaI0s6L5UksmDHGy/eA/i3D6/h1qDww8d/qRhCo8VkgW3cJt+Y54Y+uBu7c57132l+GL6KOLTb3y32xmVZLViyKSSDklRluPp1x0rD8K6RY6WxuTJJJFLcMkEW8hTIoYNIQML04yOw6HFebTn5D5TkfiRJBda5prmQKWb965PyRgKFAHYA45Hbj1rjb3wxpU2vfatGumuYnR5ZNy7Ng7DnZnBOPungjJzzXReJorOQXkcbNMwbyhuUZVs5wjEfd+XGAOg7cVzSwQsgOpcQ4CCFT6dM13U37qREyV7O8ntLKe1JmtjvVmOI0X37EDPHTt74p8CWUV9OJmdZY08751wjxLhMnIAxngdMjGM0+SKK5ktBNP8AZUjcCNoyT5W0fwDscqK9EtvAGiXNxvvmmubyaJ/JkuSHAJX/AJ5/KMJ1Ckdu3FDFE8wu7qC6BWGXzAe7dGP3jjOOmO30rubLxDf/APCU6ZrdxPNfC4wJ7ZmwgcDarhSccHlcf3cVk3MC2+kRCwtkLSkjgAqijgrxyM4H5VbgtNPOm6brUc0S22lNJJebTvlJXbgbcFhg5B9OtZygUW/FLNB4qvZo1Dm9f91PNgNGoXymXHXKkEfhmuE1L/iWastm+JJpW8wSKoLSMcAE8DGAdx+nBr2KPV/DnjuS71S8gewezsYJLdi5PmzZfGAQMkNgFQDkV5rrWnpJr7XeozDetuuwFNnlgrtYD1BPfH0FRTdlYDh7rw4kupSzXESJ9rjwJEGVDcL3znoDgfd6YI5q/ltRtIdDMbMdOOyUouQ4GSMZ5Ax36fgRWeNVtrWUQzbWjgkBhz8qhj97tnHsfyrZ1DxLp/hjWILnR4mu5bp2Nw7NtjEfQKCAuF6FRjt0OBXQlJ7IlotXLxW1ktwCsIRV8t2XfgtgDv3HUg/4VyOiarPoss95brYyNdAofMDkeYpypwCpGw/xds5x0rZufiJpmoWtyNa0u/Ch/Mgu4wJF8xclUcgfIrDggclM9K8kDRNPlEwF2r06hunI4/pXRRoL7Qkj6x8OXFj4m0G6stWiaeeMAz+V0ZpQVBG0qRtAOB0Poa52DwvHbLM19JKq2sYVS38X+0APUDj8OwxVP4R6Rq17qmjXy/6NCM28xYHc8KNuwOfoF44z6Cu68aXdpJqci6bL5tj5+xZOvmKTuwMAZC9vp6Vw1PdqWRZ4pfy363slnNb7YwTbqMlUfntgc5xx9K6J9d02PwvdWl3DHDJHGITFIOHLnaCvcgDnGefUCpfEYs4Wl1u8V5LyUqkHYbQNu7nGBjBGBnIHbNc1b2zXeoSrIwaGNNryKAGG7gAbgRkke+B0xWsQMCz1S7isG0K6m/0VwWFuANoyc7ckZCk44U1reEb210nVYNTCt5MAlDKpHzF16EY9cU7UNF+xxm+UExgAW4ZDn8egxnuKw9NKJdLFs273IdmI2hWPpwDge1UZnp0WoDUrK5vJmJEkr+RAOVRDzjoCQAQv4VveHD/YviXT9f1QRi0Ebp5igKZUmUxYwDkgZ9sAcVw1l89wtjEBNaklmK/uy7dPvLyF9Djp+Fe/JaeFNYsbSCaTC6UETzI0xmU8jcRnKBuMEc1EnqdWEXvnSwulzokl7a/vVRSI3fLYUsAu0YHGB6duOK8S8T3hR44UlklBid59jMA8btg4HH3CcnIzt6jHFelWOp3GnxXVhfYtYLKSVrw2oLxcDLFi3KKOfrXiU1z9qiilgmb7ez/aAFJ4RnH7vptAwgOGx2xxxXfhkfTVZpxQ7w54quvD0tpf3K5W5DRuWAbDq5BCbvlXeNu/AG4qvI5rsvGT6J4g8Pajq2laatu1qBJLdOo54wwXHGVPHXHf0rzeK0i1rUtPtBujtbeN0wmCfkHzn04GOxyR0rV17V72y8Nan4OgaO/RrSTyriNvlWMnLDI4JwwB6iuw4j5zOoSX9kC54YAOe45K7s+3H+NbPw/jik8U+Q54gdJg2eMRODjH5cVydg26ERhVV/LwAQGBPJ6cjp1z+grufhtbmLxbZl2CiSB2B6HAGFbHuQPyrdbHDe8rH2R52NP5VXBcnGBkoOgP5/niuDub5hKGjC/uz8px09vXGK1ICUk5fG1jtB6qT1BxxxjGO1UfEYzpwECqixuCff8Az61zS3O97WOLlbLyEcqz5H+7Wto9gJ5HEi5D4P4elZEZdptjdACPzrvPDsQkubNFXguyZ9f/AK1NuyIpxvI6j+y2tYjGkRzFjbKg+9u/nW7byxNKEu0RfMAyWTv0H0+tdPBpwMEUso8vZ8vlq2Vz9e30qCbTUtwxA8wIc4PLDPYev0rhqTPW9nZGFPHIHQwTb0OeVHK46fn29qquJ45E2lk2gKWU4JBzj6Adq1VtREHKhoiW5PX1wMVXJeKZ5DkiNQpyMA/5PpWQHnHiawvLgreWcj2OoWzE21zCAkgdj8qkgHKnpgg8CvHfjD8S/iBr5g8M+LE8mGyQTm3VyqyNyFcgc8c7fz719KatEksZWcFS5UOF+diCPkZQemG49849K+dPj66r4j0nU432x3mmood1272hOxh6cbetb4eSdRKxxYm/KWfgrobXF5/al3CRbi1/dAMPmJAQZx1xjK4Artv2iJGj8F2EEqRp9r1GKWU47ojKCfccjjsaz/2erprrwtf28zK32C9RUI5Ow4/QdB/9atX9pR1HhDR4pCVf+0jgIPm27Scjp90Y/Ot5u1XlOaK/dHyzpQge+CXKsYhKzybRkqmB09xmv0A+H+qaN4q8L28sOpYuNKjFtcRN8pIIGyTrwCOOhzx6Yr4R8FWsl3qDqo2QNthcg7mBlJwwzxnA59Bj8Pp678FeIfC2pQ+KPAcb248vbLbKS5VF6j5vvgdf88VidUojw6lzXitj6Xh8QWNrcNbzYk3BpAdu1SQcAZ9wM+mP0oXj2d5I9ziPMjAhnwpIx14/mK8/8N+M9F8d6esBCwX8akXNsMB45EGAyKcnYQM8cDOOMYqXWYby3+XTULCFEYqrbXwTjnjHtivNqNwdmj1U9Dt5bVo2kmCYwM425LKvfGcY6VkRapFaXu8jA3wkdOQWHp+P/wBarvh6/vYlay1SZSZMCCY4B3Z2uAOMgHHQZxyQByLWpaOl/cR6hpajzEURz2wOJDgBsrnqNucjJB4AqParoJy5T4+/aCKD4gNFCxihkgREwcEbxuzk9OOfwrzvR/Bx1LwbqHjSz1PZbaVIqupj3v8AOVBA5GSobPPXjGK6j49XwuviDqtuzABEhwDyRujUsgHoqnI+lef+H4L2C2udPhkk8vVSA6oxSFgvJ3r/ABEZ+UdOe1evQ+BHh4mzqNmZrOmXNrKskkwmVjtEpA+YfQE9sDHp+dZIyqHZ91VIGeoP+cfSus8R/wBmpbWsNvK0skTP5spB+UdcZ+7jcT3z+GK4+UDygF4cE9fX8K646oiCHRKijk88c+v+GKVehU5HXIU4JB/wqupKxoU+Vhydx4qyVYYO3BxyR0A/+uKs0Bl8zbkdPlHPYDr+NLxgBRnHK5/h9uKUIUGduCRtx17dM07aAMDCgHI688c9KAECHcp7NltvpmrIjwOeGK7Rn+GolIbII+72X39TUytnCYAwOM+3oazGUb64e3WPy1+V1KMrd8dDn19KeZnQLvb5vLAJXoPr6/4VBqm4pboF3MzZ9j2X6c5/CrUSvnzHUKoIKnvgcYH4UFR3Jt/yfIo9DjjPv/ntVmNtp4XqMfLnHHY+39KbCFP7s/LjkEcg+30A9OlaAhIUyBgo4O7t/kfSoOiIgKk7s7A3XHGPSkDAgkMFIOTx69Pp2oba/wA3BJOAcdu2Kpsi4BJZh/c6dayKL/GSd6kYPuSKmIbAUfdK8AdMev1rJYRo2QGIfGAO1TI8yhTG3J4z9O1AGgGZVI8vAAwyrzjHQn/GqM8isoKp94fvCOx/xp/2ycRYBDYbll4+n1FMeeZyp2g5OcY9P89aAImVwx4G76Y/Md81Edi9Dz6deB6U6SQZAOAeDwMY/H2ppmR8ZTcN3BH046elaAD7yjIfvfw/mM19WeG0cQx4+9HarnnHzYHP9K+TJpX8uRYjhsDDEcjmvrDwxKrOVjUOpSIBsHOGHT04rzsf8Jrhv4qOin+RtgIIKD1JBHSnI3ztkHnkem3GKkaNsmTrzldp6/5xUQHzgKvynp+P9OK8A99bFaclZEH3lkA56c/y+lZXjNlHhqOI9WJXIGMfeGf6Vo3x4RjgliqfL/CPX+grnvHWP7AjcdDuUqP7nJ6dK2w8PfRjNe6z45izJvfkFmLfd9T0/GpZLdWh81XHB2npkf8A1jUEdvKYkZBu5HyjqFPfHpUww9uyR/NtG3I74Of0r7KK91Hw8viZX/1gEahVH3R9P/1V2tqIzaR8qVjXaMDkg9se1cUVKiTs23bgfzrubIfukMYRSwVRjr0rHFfAjrwHxGzblfKEbBd3UKzDLr/jj8qvhBMmcZyeDHnaOw/GqCQEchPmIPzDH0/4D9KlilaMxyQSckYK8AYGBnBrymfQQ2LbxO2fmVcfKMg556cCmm3lQliVJ/ixnaoHXg4qQyTRKzbRjIYMTlvY+nT1x1qb7ZHxHjYm3A3ZP1PbikIprC6jhGK/LtPAypPr747UuPvQ54IxwOB+H4VOl3DINjIVA9zwD3wKPOtZBkYXnqBjCj1+ooAzXhdXDEZwNozxwBjB7flUSZycsqvGOPTB9cfhV97dpM7EBXoMMePb0JH8qqNEyEsyNwmOoGO34EVa2Aa0fGWwVPPHIwfy446e1QmINgMoPfjnkDB7d+OKctrj5fNdCBgqcHjA/pSNDgHIxkYBBwM9hyOw70wIowpVcg8AKMDn2GOmBT0kjwA3GAQQV7dj/IUwKE3J8x4zHkYO7pj+X+RTo/3qOzAfdxjbjn39x9KAEcK22IfMGbqDkkDoPqKagyzEFsfcBPQj6+g/pUUiFcx7gM4YH7u3HT86tHzS2ZVCKMbhkHj6UGYLHtTqxIbacZ4x1P402QIxMaNtxwFycYPT6fSnq53J5W4buDnjn24qCW3IxhsK3VuoI7E0AK0YXcQwORg7eR04GfaqJRtxfORjncOPz/kBVwQSKg4XA+7t/wBo9aMPvUAblPG08YP+cYoAhTJl4UyKcBv4cYHvUxz3I46E9RiozHxyNyqP4OQ3bpTyGBxgFx/COePw6Y6UAM2vuHqVHsvPTP41XyM55Ujnfgd/w6fTirrjBB+YFvugewzj9abIGKKDwFH3V7Bj1x+lAC2gKKsfmF2Iyq46fT0HHPbjip4mSXEakBR8w4z9eOw+tJEFUBIsKQ5xgduOT246U2SUgmM7Uz0G3Hyjp+X0/SgaEfAceaQHZ2AY84wBz24G3n+VQlTlhscH/wCJ6DPb2pZSHXYp5bbz29Rz16+tBUs4iH8OfXYzD0HQY5z+VBYkRURsyqcp8o4wCfb8unalbKSKQp3scrkdcdh9PwppXMeIwVUnOe6tnHQduO1T9fvMQFYMd3Ax1wB60AQEOm/aQpxl9v8AdHoB6euKUb42Uswf7qjjA9unY/56YqYwsVfG3ExyGz8v+6B26c00Qq5CfKCoUZ9PYjvxxQAgYFQTJtALge/v+o7UxR0ZdpOSBuPU46j1p5gKrgxo245D9h/9bA4/ClCKux3xjAG7pj1/+t/nEsBmwE7v4xjcRnA479OmP89KCq4OD0PO5c7e/wBOabhPlXaRyVLFivHbr+eKQfIcBs8cjHX8PXt9KkB3ltuI+X5uCuOAcDp+HBqm6SocH5cDGM5x/L8BV/7mAdpyAT/D07+x/wAKRnjYMkWMfxk8qCenH/1sY7UAU2kcg788rxkbfyAGcD16dqlfYcJtIwBkY6DHC8cf/qqd4Hm+X7y4VlPT/wDV+vaoBExQ/KE2546ZX+vFAEBEjght+Pu4xgYP8/bNRFXc5OSSx/P7vtjAxx0q44jEhAT51UD3z6flUawx/djO7YckE8Y7Djnj0oAohnVcRAbQMD1wTz/nirEdzPgqX3RjI+4APQD1688ZpxiDEkv8vAX8en0+lSks7ZUBioAGBgccHHT6VoBEJDwHeP7oGegb249MYx+lAmLn5M4LY2EHAwOgP5e1LGP3h8sALxw2emOg7fh0FOwGZQXK7kPJHTAxjFZmYgaEfMyFG3AsR9wbfT0BFRlYTwBu6bQPVu54xgU51Mbno+dv3u4xilJdz8xPHBJHH04rQ0EYIrAo2wnlc4+memOPT8qUWse7eWUhflHy5/E+tRJFPHu8kLKv8QPy8jtg/wD6qUwyhi4QK/y4A6c+1BmL9nkTgAHIwN3TGMdunHGOwqJY3RFESbcDLf7RA6E/h6f/AFpmQyMsPJEjEHJyfl9MdPTP9MU3zJQSCGQ7jggAgDqM4x9elAFf5dxjA3MEIw/Kp78jsR3oOGIfaOXBTOOMfT39Ka8oUlJP3S/Qfz5HpTS4OwNtb/ZHHBHPHTnAoAftRtyMx543L3/+vTchCM5wCSv0xjntQTjHljaF9euMc5+lIRuGwnaSBjPb/d9/SgBMsgUqpx90H1B6fpSExoGbKkY5BHTPbgdR6U8AcBQSCQAW65X6d6jO4ln5PdhgZHHB9vwoAv22mXk43W6iZVKnCYDLno2OuPQ+npVdlWVscqUGDu4K/wC8P5ils7q5sn8+3kww4yp/8e9Mdv8A61dpJcaBrttFHeP9i1XPzOnRtnTIHByDn2/SgDicEKSvRvlJbjp3wM9P0qMrH1BJBJHy+g6+vQe1aN1Zz2Lu8jL5MZO1kG4Fjxj24/Kqj740PlH5Rzt9sYzigCEDzTjcpVF4NIkbxut1A3kyRHPmKxDA9sYqaRwjAt95cZXHAFRTzMI3R0zuBxjjG3pQB774K+JkOrLHofi3Md3tEcV2q7VlX/aPHzfhzXok8LQAFMlHX92y/MCvr6fh2r48SSGXaGUgY4GcjOOfoK9L8K/Ee48PBNK1k/bbDgqcjzYPoe49ulediMCpPmgdNOu17rPdFUjy2GNwOGweRTRvLfI2CG6HoQatW32O/sEvdJlFxbTLuUxnI/8A1juKryqMeZFzJ95lC8fh7CvJlFxdmdsZJk8LOpRkBVskY/vAdQf/AK9W1mL7UwwZMK2OAu72+tZce6LyWfIbBLHuO3SpLeQbmTeR8wGRwTgd/wAaRRqmXcNsqh4xlcH27iuX1rw1bammAuQyHCjg++OOpFdCMuh5xtwcsAoA/LijaN6lF5OA2Dwc9/xrRe6Kx8leIvDF/oUzgq5gU/Ke4789j9MVh28/7tREcNjI4BIPp+HbivrnVNNg1SzkjuYyrDKhhgHOeO3Psa8I8SeB5ba4NzpayRZ/hm6E4HRuR8vrnAr1qGMUlaW5x1aPVHGoVC+ZEVYSY+VedpI69hng9hSrGxUfPyXKg7ccdT07cVmRTxxuYpFXJVQRnH+QPYY6YGBU8hCws6ruY/xH68j2H0ruORouqRuG4klBkKQMHsc//rqAgZCRPhjywAxz9D/k0oOWcRsCiruUccjAogKbTMx8wxHlAu4cdu3HSriRYjtI21HVLfS44/MW5uobVQrfNueTbgY+VQw4xgc44r9YfiRIjaLagHcI9ZWInHXEQIxjGM4B+lflh4PsEvfFWhRS7lM+t2kccvJGx5gCdvTt2/HHf9Q/iIyPLHFtC4vmkX2CRL/Mj9KwxKskZr4keUqvzkngg49wM1MMKwf0xyPX3qOJASR6N6Y609SRlT2b8eK8j7R3k0XKgY4JO7tkGplDOPboGx2qBXwB78DjpzUyFW4Q8qcfj6YpGZU8UyRQ+GNQuV2BmjOApOR5R+bg8dMc4HB6dK/NOIvIhIwf9kdSRwffpX6KfEid7P4e6vhBDIUlhH9xsr87g8cKFP04r85RI7xLCoHHTjOfr7fl9K97LfhZ5+OlblNB87TIMDcAm1lyw9zTPMXar9cHb0ySD2WlOCFSIlecL823r1ycc0saReYVxwei9cHvivWPPL8TQM6xnllbjGe3QH268VqRuUTcrZABJHT6cdvr2qlbq0K8Fsqu/J6jt06Yq35JKqpPyDGTj7wbuVGPbjvXDVZ109iUXC7nypDuiru3AKM849sdjzQ0nlL5TYwBySM9D8pHTjt7U0xsjNtIKMDtUjH0xj9eBimEIvUZ24bHACnP6KfSsTpJHZs5fO1c7fXA64B9fSqhPyshUZcYbPQ49PcDpUrN9/eOnB29d1ViybAsqkFMP/sn8R29q0MxHAXLxqcAAjf82D7DtTFWMBwq8dMf7vQZqZzuD+ZznHCcgj61HGkgfYwViSD1xh+2D7/0oAcvkrlVHP8ADk9sc47D6UifLH5kfAzke5HGfYcU0/K6ueY+fl/2gOM9qDwX3j/WhQNo4yOf8igzGrFGhCqWU42gLyQc5HHpiniFGIBZ+mAG+bGP/wBVII2VhEMY6bV46j8/8KeiKImP8GCUwecf5/KtAEWI/Kx2xujEZCgjk8EcYHpUEto5QvCNx3EBFGBtOQcD0H+PtVtm2S7l+U4yNwGMHjPH4f0pCSobIBwAcL0wO3YD1oAzvszQ/MVKHac9flb3xx09KTKLkh3Qhtn3vv8Apj0/KtdfLaQpkhyflAOR8oyMenHvT0SN2Hygs4zkqvG0Y5xQZmIS7SSbC6hVO2T72MDv6DjAo3SKiFi7HAKNtHDA4zn8OfatKOEMi9Qf9aydNw9uOntSzRRwqkWQygBvqT90sPb0oAoLdMMPFjb07DryeCeBUwvZVClUEsbZG3+WPapTEj8bQcN8wIweeexxiqE1syyBlwjsDwMfIMccDtjigDS+1syK7LGoIx67QPUfpxU6yzNEzqscQPyfKcsAPToOOnrWP9m3LgsSSFwV5GDx+H+eBTBblike+R8Hayr0LL3HrQB//9P9D8bSDgYHT/ClGCuFwEBHJ7UEspBwQFIpvA69PQ9fpn6V6BmXSNzbRg9QMHPA71IDk5HUAAAcYqqAeVK89OnI9OatLgNtA+QHPIzigB+VGecYHfgKfenjaNyqPkIxnuT9cdKYvK5wGK5OBz/kUrbuc87vb+XtWYDuhBP8PcH8Kd0+VeQOoH5dqhyFwWGMcf8A6qm/2DnHt+gNAAq8nHAAGAKlGCPu8Z5+nbrUQORjn/D1qVQFILglf4SMYoAmULkr1Axub1HYYqUfKMjHf6UzcVyyEBRj2OPp+lOHPygAYzx6A0GY9jtz2GMY7fQe1RnIyCuCOMdh9KcG5wO/BqDlCQBwCR7CgBRnb8mORj0/XoKccAY+6eMZ9vpTO1HY56Y5oAl5Kleu705FTCQlgoUMD+BH0qsOdq7cjPIXjpUmQwYEbfbPT/CgC2uFwd2N3t/SpCMZxgdKgCHgEdxnvjH9Kf8Ae4xnHvwP/rVmA0EZ3d8fSlbaW2kjgd6btyuOD7UEkljgcrwB2xQAEg8OQM8CpcnoRxn5cf56VX3Nzt5wB7cUcjIClfb0oAkyMMycbAM0OP3hxzjr7UhOQVP8XX8KVskHGOB+ArQCPp8pA49DkVIN4xnA4H3l9KbtK52/j2wPT/69PVSDhR8mfvDtigC2hz87fU46cdqkGCM7cZx+vaoU+WLPQkZ/z0qTGCy44P3TjrWYCkgfN09sf57U0hl+Ugctx64/Ckz8p3demOwx/hQAFIHHQEY469KAHrgKc5A7elOGO/PpUaZ4A564HsKkTbyy8KMY9M/zrQCUDjpgNgAnkcc0gQsCvpyAeOn0pwxt69uPwqfym6kYCBcnp1rMCDHIILBug6Ypg6AHnbVkqwztba6cgbc5x29u3NNEbgkP1Hp0z6fhQBFuAGCcDGD6j6f56U7J/i4HfuQP8+1PfAHzAIuf17c9B0qIDkZB7nOf8jFACgEA8Dt9D/hSluCeACR/hjFOOVOGbLHrgcn/AID246VCwI+Ydv07UGgv3qeOFLccc5I9P5U4KEfy2baQeR6cfrxS9x6+1ACdPl7/AJ9KcODg+1GDwo/lg/8A6qdjgKB0wPTgUAIAF6LgZ4Xrx6elSqvJUEYByM+/bApMFeMYP6ZpFKdB68Dpj3oAsxshf0wCeOTx2qzkdTxnj/DFUU4OeOm09uKsg5A3AYXnn+L0oAsqcHA9MH0xVhTjAfPA6L6CqqAfLsUDnj6VaVRtyec5GB/SgCY5A4/h7j9KcAMn0OPwxUeSwJB5Yjn6U/PvgAdKAHnvn0qCQcn2/nTjwAMgc9+ntSDoSPpkdRQBU74689BTfLbgbSPcdvpU+wdOg7YpduBjgc8/T2oAzmzHw4OBjrUDDOVODk8dhkfoPT6Vbk64AKjnj26fTpVQ44bcOcBs8Dj1+o4oArsRgMvQ54x2/wDrVHtJwrcAkDI5wTTiBkY59QvA/CgHO0jrnpj06UAM643q/B/iPzf5BqRTsBbO0dKACRjjg5//AF//AFqk4O4EKB/n+VAAFx1+71BH8K9vz7U9fmKhRy33TjP4/SpMhyF4ZXHzL7DkUv3jlxxyM9NoPtQAiCPaCp3HJwRweO3tSjjke1C4wBxn0Hb0+n4UhyMKCPb6f40AIW57dvp/+qkLEkexpW6Z7Lhvb/8AVTFwQB7/AI0ASjPOB3xzzio2IALHOB370q/dO7p0Pt7UhbHy55x1H8qAGkAjp1zgGm4H3iBt9h+lSZxgkHnHOOKZ0yMZPYdB/n2oAhfsxxjocDqPX+lNI4AHXb09P8ipG4zkdV6+o7fiKMEc46igBynGCMHj/P4Cn5G3bt+/k5HFMUMx64A6cc8dqmROBgE7ueeQc9KAGEheSQwPUY449P8A61PVgdpXscgdeKlx1zn8unoMU8KGj4xgnqOAfpQAu3DZHTp6U7gDzCMfzowwG44IH50rsOgGAOeKAI2OxFzgc/T6Cst2Z8b8Fs/Kfu/5FSTFi7eZgkKGBxjK9OB9ar/Lz+dADycM46kdcjH047e3bFR/f78Zzn378U1V9BT8UAMXaTtBH4dqsKu0A8K2f5U3k4UADPoOvtUoXbyo6DrjnigAVRjp+fQ09uPvDGcAgcY9h6Uuz5eQfm5H/wBanEYGe2OlAFZ8jMZIJHI6AAUvyn5exI6np64pzJubP3QFHX19valXC8eh60ATR4xgn5RyPrUxdQcnjtUAYY+U/X6fSlHB46H8qAIpH+Xjjt/9aos7eBxjsKVn4O3gZxVVnCAALnB7+npQAsjbgRgqe+KrE4z6cY9sUZHTn1GaiPPtgj9KAEb7ufXhfrTNjKSmMALkHPepOp9Nw/z+lLtY4TOdvbFBmN2ow5H5cdKXnngA9aeBjoOlOHH6UARkkdufyFRkY6dBgHHvUxUbSx7HBqLOe4+o6CgCs4/H8P5CqrIQcD6jNW22/wAXX16DPpUB4Hqp9Bx9KAK+0p1/Koj06gHj8qmxhu/amFS2R93nH0FAFZgfu8f4VHjrx09KmIxyO/p+lIAPTjv/AEoAi2YxngD+VRjjG0cA8D61Z8s9umOnfikIHHtzxQBT8sAbRjA5A/z6VBIem0jGPxq8VB4bH5VDOvAztbd6cFcUAVguOMAY5xTgMlTnG7J+gFSYUDgHb09x7UbFPBGRgZyKAIvqMZppGBgADmp2z9SO44qHpj+lADeg/wA4px65/l6ikXaCB09KDk9MYzQBIMfL0GPT+tOA4Ucbgxbpxz6elRjOMjgY54p3b8MUAO7HHf04/Gl64wOnQ/T/AAozjnsP/wBVNI4AxnJ70AQso5YD7wB9P0qHH8I4HtVhsck/qMVCeuDzQBD/AJ6VC3XOAMVO3Q46gcA//WqBgMbTtyPSgCFj1J6VCTz9e39KmIAOADjt9KhI7Hp3PagCLaCqjpt7D1p+Rkt/F0P+f5UfN0P8A6Adu1Jvzye3qOg/z0oAQ/ewDnpk9voaDwd/T3HUf/WoI5wcDqGoIAO0DrwPT6UABGOnPH4e9J8oGN3U9On+RQQCCPvgcHtyO1KMnlhweAPp60AJyrYyoGenfHbFNIIwp6hsj69s1IRuHJ/A0nHC8LzxxQBVAx+dLs+UZB3Hp7//AKqnCIx9Qv8AT+dSBOnoOQcdf8KAKrc4PvSHkFj+J96nZGyNuM54B9utQED2Xr8vtQAw7ccgHtUZPrUxTK8d+MVE+OvuOv8ASgCqQ3So2HuuOnvmpDu/i7mo6AIW+6R+FR7lCgEcDj/JqVx3/CoOQcj6UANOBxiom69OMZNTYOen5GmOu4Fce30NAFSQ9iO3449KhOeu324q6SOGOPTFVwARtHHFAEeOOlNPsKk4GPamnA4yRQBEfakI9qkIpuOtAEdFO20baAGHAH6CkHQUuOm31JooAKWk/wA4ooAcDTqZRQA7ilFN/lR7UALTadTT6UANAxTx0pMUUAHSm5oNMoAWiiigA7f1/pR/+qj/AD/9ej/OKAFA5p9NWnUAR0Up60q1mA2iiigA/wA/4UUUYoNBv/66cB6UU4f/AFqDMdRRRQaC0f59qP8APtR/nigBOlHt+VHcYo7AUAFFFFABRRRQAUUUUAFNNOphoAUHtTqjpwPagzFp3tUdO6UALnmpwM1ABzVpBj8KDQbjB5qVBkUmM09RtGKAFOOPamsDtK/5xT8Yx6UnB/GgBYcb9tWS2FH1/Sqy/LT2I6+lACo2Tjvmp92OMdDg1VjwMHPsfpVjGfqOKALKlSPSlPygZ7VWBwRmpTu6ccVmA0nPftxTgQFxULMR0qNWPTFAFzPFRuDg44p6A8E80yQ4/KgCt904PU9B2AqNj/exyelOZiV2gDFNX5iOO2BQBNEvA9j0q0owMelLDHtGPTvUwXnB9a0AIlLdeMccVZIwAtLGqqu0DOf6U5vmHpnnpWYAoUkFgSB1x146fhV2MDI64J46Z5qiOw/WtCAI3AOSeM+/+FAGrbZHHTPNXdxx/Wq0anA7e3pVjb6DtyB04oAn/wB09agkIPvSEke46/jUZGT/AEoAcOBgZq/a/K47DvVJQSfbv+FaNsvpkL/nrQNF15DiqzHb1OasMD3wMcD3qsxyCAPagsljbcOewxUxf5Qp/h71XjUKRtI6UpPyZAA/lQAFu+Kcp4qvnmpl9cUAP5zgVbjBB2j0/KqyjH0qwnHbNAEzEgcfmKmizgBzj6UxB7dB0qwo4H8I7HFAE6dOOKfwTTMjHpQuc8UAWlP51Khxg4yAeagTIHTNWFGOBQA9cstXIlBxx/kVDGPXjmr8IG0dB1/SgCVFx27ZpxXGDwPwqcJwOv1pSM4xxQaFGQcms1/vA++K1JBgGs6TH5HNBmZr9frx+VNQ4I9jSv39qaOP5UAOA9KX6U3Pf8qcOetADhS49KUD1pwoABjPtSU8AfhSkcnPpQBFn/8AVS560YIppB/+tQAxjTB1FDfSmZ5oAlqeDG/B4yCM+hxgH8Kq05WIYcUAfAfx5/ZX8R+MH1CKx0ifW4Ptwu7O6EzSTobhPLYJG2yL5QI9xAXdg9ME1+Us2i3Vibn+2bJ7S4spvs0ltdjy54ZkJUqU68EYPPptyOa/py07UZLR1ZCw2nI2nGDX5r/tpfCT4fx3MOp6PD/Z2qajPLrF9dZItVjllEbh87tm5mMw24zsYsCeWiSM6kbn5G600jXIeNA0Socj0FPhtfMggWRhIAuNxHyhfT+mal8SQm31W5tBcR3EcUnliZPuOoHBX27VFbyMIFaTjaMDHG48YGP61kc59I/DW8bxX4Nm0G5Rmm0xmjt2cZHkv91GPXC844rzyxvb3Q9au9PVGjaVgrMf+WUgyOnT5gOMe1UPhJrsmk+MPskkgjjv0wE7b1yQPxx/Oup+JKxt4oW8GyBbiNPMZPlVvl7e/T9KDQg8LaPp2sazqdt/x73U0qkTx9VcHnAOR8xqr4t8Jaj4flWC/h820km8zfFnDn056Y9OKdompJ4VvZUkj8+2u4kSQEfxrllI/PHpXc3ev2Or+DHtp1uEkFz542ASALkKUVh9wMPy+lAHnVhcukd5psLfZ7a4VC0e3BYKOFGMYGB0ApJrG70GS3kn2TRsBMI1X5d5OMZ7MoI5FcrHfz6rqt/E+1ArKY9gwxTOAAAewx2rsVjN/ZLFAdt3aHy5YWHEmT8u1fUUAYD2vm6w9kX8s3DPvz/CWG4D6gcdq43xdbvPq9nDKxYoskJONuVA+Q9B1/qK+hRomm6rZ6bfRyot1aJI0+Fw0kqYxnHv1z2ry/WLfUdRniN5biO4tz8xAG3HoMevSoasQ1Y5zSdNXR9N2QzB85LxMvEbkgc+/aty0jv7i9t7tI1eYSqoUDquODj/AArm9At9RsZtTa8j2xuzKjy4KhlOcDJ/CvQb/ZpcNpqekYUyxAnIzscDhsHtUSHEtavrFzI9p4du42hVCLgk4MjMd20AICAMtx7DFPlea9Rljldbu4uFtZxwEePnAxn+EBcn/GvP7DXv7Z8RedrH+uUo21RxIkeQyqOMZ57iu+ubyC0u5J1cNC11Hcw8Y2923HA9gc8AVJRYl0vyRHPpu8OHVGLH5X2/dkA7bj+FVtSlmung+1yCOZv3bN0VR1zx/OsuLxZB4m1ye2sFlgQ/vDG2DISoCH7vGN3I/Suh1uGa6trW0uCiXakoxx8gjPoehwAKAGeI5rLWNQintSX3xkTv0B8sAfLnt/8AWri9Avl1vX53tIdlv5yxKG4zjKn0wOO1djbWccTSs5/0e2bbGwOCqcdcfe9O1YOuWaeEvDlre2kLw3N9LPLFKv3lZjtzweAAen0oAm8W6RO6DTp3/exM0lttPJBXkH2A/HisbR9QOlONCmBBugkkQOd+SeBgD+L+IdhycV1eg2V8bGx1PW0Dz3OG8yUBUaN2Iwe2cdM9sY5znmY9Oj1PxRPrdpNILVHYx+eQZcgbWxjGF+XKgDjJFAGy91bWqveXseQF5wMnA9KzvDHiD+34dT0Ka1uTBduGtzAo2wC3+Y794IVDnJPXPAx1qn4juhBou+PrcOYwW7Y+uc1H4B1KfR9F1ZRIqvdwlZOBkB8gFO5Jz83bhcVSjcB3xGkuU+EOq6lLbOsV09vp0UuMK0jyRsQB67BkfX2qz4RCP4M0OI70eCxRwy9sBdvbByOg7YrA+PvxF1rV/hPovgA2tpFp+nXkJhnhD+bOsUEhPmbmIB7nCjtjAr1K+0EaBD4e023mVkvNHtJ0bHEZuAAoVs4LDnOOnp6kv4aRcS9rdp/Zj288DFo77aQJDwjMOpPQfQ/pWBrcdvZTw3c29wCAkjkc8cbV4Bwew6AV1XiW/tr+x/saytQj6aqsJX4c7QAc49TyPTH4VieIdVvtT8OWfh3VYk8yMrLDc8BmVQVBwAAMIduR269STIytqryLopuXctJO5RSQRvyMbQACCD2X8q6+x+Aev3WjReItWu1gS2iWW6s41/eovVS5ZupBwQqNgDnFWYvEezwX9q0/T47i+8KS2+obJ0Wa3mCyABXi/jVlzuIwVAOCM5ru/En7QWpf2xotja2VqdG1y3hn1KdEZ908g3eWrsSwMbrypycHmtCZHlkPhm7htjqiQPJFGZHQpGeUHCIh4xyOmO/tXZeEr7w7p+gtcaaSbu42falZjtM5HzKoAHC9sZ4OT1r6C8LeM/CmtaIlnGUhv7OXIiAO2a1z87qBgYwSCox+GePIPHEn9qa1qGt6dJFHYW6rDG3ljO2M7SEOAdmfwJzgDpWyhbUEil4ZvntYtQmvnlmfyjGjTN+5hjxkIuSScd1AAwAB14b4Ie8ummu42aSby5AqoFigjZgGGce/Gegxxniuj03w1M2jWfiBrZ7q0uZZUity2zOz5d0nHRvmwBzwBypIq5rGj6m+mskTW+nRMMRQwSLCrOxA/e4Ub2A4wBjPWqKOYubW50LbZ6hu8yRQ+2MrvIfrk8/mD2rt7G20pvDzadpkRsbGzi4t0ASLz2BLcY+ZuSSTzyOmMVDrF+j2dhaxWbzPGoSe6aPZLI6gAE4HXjJ71U0d5JbqQNmC3j/fGPHBbgZbHU8Dr1oA+Z/G/wAM9SS/S402WSeOYO8yyccPltwxgdc9h+lYUMXizw8DHNMosbSONmjuW8xSjklQq7eemBgjBwPSvf3bWX8J6vcxsLuZr/7LK7NmQK6Z8zjONz7QoPHJFeezXFnLY6bd61B++utR8osAW8tYDtwHJ5OcZ55yevIoA5o+MZ4op4vE1ldw313LxhMqOf8AVfMOOn3ewq1o/iNtSsnSxlaGTzys8IYAyrngbfVSACOOOfSvVryzk1bX47qDyrm3WVXaBh8oRQRgr6H6c4GMA1xfjeG2tfEFrfWMdqpkkQt5aiPoM/Mq4wGH4+9YVVZXAk1PTW0nUTbPIf3+04LDO3AxjPfPHHGMVXmMu3GEOXyWIJ69APT8K3vEc8dzoA1nUdhuZHCWixqdu4Yzkn8fbGK57bbQ2aNAGaQP+8JyNpPIGDwPw7VyMzI5kKQEMQCP3bKOjH17dK0NTt4WUagkhYhRFtX+h/pV7SvNjncSGJgdrBCuSCTx6Yp/iNjDex2zxghCHeMNj5yOML2qQOXuRkaanlkx/bFTnoxK8flXTzRNb38TfLtjmjLY9z/jWLqUD3d7o+mljGWuDcE9lLZ2rgfgK0TZSadfSQ3I2TTjEYU9uOcDOM9gcH2FAHDeAZI1sfEN2wZxL4hu5M98bhj8xj8q78MkdwsMzK2+Qb0XgjPKhj3Ga868BSRL4ZjuLjPlSardSSLjqQ3fp0xXYFjcag9whUQy5xgdUUY5Hb/61TIDflszZabq6bcmZYFQqf7zZ6duf5Ve12GO1tLbQba+ii/deZNCiZ2oMY+pJIOPaotPUXukieQsVOoQx5A+YxquQB/wLt0qjrjYvr26jiRpJisKO4KqOnB7jKgH2rkr/AxooR3VqtvqcUDNFbNF8v8Az0ZunGeQpJwAeAx49K8q8d6ja50aw0yXypUgLzAA/K4CjB+Xbkc9+Qa6fw3PqDapPLfwpc+bDJbJbxy7BuyAwfb1OGHQ9xg4xWx8SfD2jDwiut2li1rfQSDErIzMSQVaHaeiDjC8AH35rzIytNFngd7qGpOHjkjRHDCU42gnI4IxkDnrWVbRvNHsSXB3bvMHITHftn060XElxMryODFAsX3grK2PXjkDPANUn1W0jtfK0pQVCjJaP7xX/e6nPevUOc3NBujqGpi1CLI8UkaGQcBt3Q4zxivRvHGt2+jxwR2cdreNcB4XLvtkQ8BGU5wrAcZx+IxXjWkyaVZRLqN3cPaXMzOIkiD7pCcfNvAIUkEjt/hn31xFcRKZJXSQjjnzNwPIJPHykDt2waTQ07HXteXbNALy2+zwStsH7zkcYzjHLe+PwrAuibO6/tK0iMgR/JwTtDIvG7/6+Pwrbt7a6HkR3Qe5vJImkUHhE3DI25HzEgd6xMXfk38s7eVFbKjyMh/dRueij1ZT2XpTEekfD/V7S2DPqMyWqfMzSl/3fmg4xlume2f8Kt/EDCana68E860u7eJVdF8yMY6/Mpxhty7eSPlPPavMvDVtb67qFtbX1zmN2ZynH8Iz047Lx79Oa9c028s7Bm0vU3WHTbZD9kc5cwuDlfmHLZGevoOQcVnKlaSZaPn2Sayu9ZlLxBLY52Ls2EJHjou3JwOoAG0HPSufmuhfW5VseXbyfJISQxUfoPSvY/HHxE0PxDoH9kWdpM16bnz7KaMLGbUtwzbvR1AUjADAn2x5b9m+0aWxtlwkbn5m+Z2bHz9B64/Ba6qbA6u08f8AiCw01ND8OweWXGUMnI3dS2AFB7Y3AjjsK6LT/hpYaF4bGoauU1XU7sC4eArlIUcA7mwxBxx2wBx3rzDRr6806/WVissWR54O3BT0V8HZk/gcAEdq90tdZC6HqMk6RwCKEwx2hwjJG/ygB8AHoQFxkkY4xVyk0tASselaRcwaRpUWoxw7THCwt4tw+XcMDBCjJP0rxPWPH1npNhNpohlmu5JZJDOGUIpTG5QNpYbRwMYNeh2mqWVwtjZpPBKxiyzJImQvPGwElD06GvOfiTogtbS2l8wb0hMUnYt5nzEZ2glc9O3HWuCEG53Yy1YzweNbOG5ij8uaOM5QYGOcgDpkKTx27CrGjC10oRWOpGC3aQC5mTJaZh1GfrxwOQOfWuc8LyRaZpMl6xltYypjUD5mKt0Azzgd89a0l0SCW5WclpRdyuGmkOS+3+I467u2e1bS00A9O1C6Fxp98+oW8McECFot0fzJ5n8PGNrHAJH0rxy506FtAvb2KF45s5GwGTameclQPl9TXruga2niZv8AhHTYy3Aht2QzNIcyGE4B4yx4G05PTuelZmr6bdaFrV1YAoVZEliPVCJAMKo/ix0Hr+dYJtMLHmXh+W80txIbUyBozsM2F/dAjhRzhuMZI49K9jslvjHp3iHR8Wk3mESwK/BUHjeOjbF+b0zyB2rzq51e4fTTeW8cBvJiiRA4YHyz1UZ2k9T2UDpzUOkeIG0YF9SiS8h1IqHleIsgkQvjBBXGc4PPGOlaW1NcPLkkevSXz6B4zuPEFvf/APEl1NZ44nlKm2glP+rZW+4IwwbjjkfMSSK8WvPEJ1zVT5NvDFErYK26CJSW4ZuuQufugk44Axive7nT21jQ38OwxBoceVLC2BGfmznu2RjPBGD715b408XRaT/xL7XT1aK2DQqqpthU45Bx1B4yOOlenQfQ97mvFHmV/dtalrazEqBhyu3BJHfJGV47YrY8MWj2ukX0NrJi9vsJFBPLtKR87mjB4LNxu6D5e2OedvNY1LxBeCdIvJeGNQyg5AK/3jhQfQDjgVpeHdkd7Esis0pAO85DeZkY2HOMjHYDIHNdhyXPC7pnsdRuY0QDyZWGB0644z6/hXtvw60Zbm6k1BW8ySLbH5nckDpzyBxXkvjOMf8ACS6jCu2LEsakYwN2wZbj+8ea9b+FWoSQOYY8OkzghX/hfAB9PTjpxVfZMYfGe6xJN5i+b8zBRvcDjp/OobqyS/WP5vLwSvI6BhjOP6d61I5RNiONQ67cqcgjOPT+lAVSx+YZcZIAzt44/wAiuN7nquGh5XMpglkB+VozgHrxjsfSvSfBtg7XUDuMSYURgdjyfpXFa5bNHezpjH2gLJkcllI79geK9V8A3NrE6WkkmJWl+VW/1hAXrjt161cvhMqMPfPWl2RxKoABznOMc/SsC+lkiJMb4GAWyMHvj8q6HUGWIs+37pwCw47YrjdR84k7yz4wq5Hc/wD1q4Fueu9i/ab3AMmDGRnI6g9vxqO9hmuAIY0yWOMn5e2MHH4/lVS0nZj9lVjkqNvoCOmKvwrtIJOdp3k/Q4z/AJ9KoyMN7eOItDfKRHsWB1ODwpDbhn5Tjpg9vyryL9qHTnsNH8CyHpHJfRfMgXcMx4wB7ccfWvX3SW8lZE3MqtuJPC8+/bj/APUeleG/tCJ/xS3hWLJkZb26yCcjlV6cD7oA7Yp4dfvYnNi1+6ZyPwC1HydQ1PSCvzXkvmKW4J44x2yvp0rV/aHui+o6HpEbAfZ455yhyclto6Y+9gE9s8elcL8Fr9LHxa0k+G2hyFLBWz5TL1OFGN3fAzis74j+JD4j8aalqMflrCG+zWwJEihIht+V+hHy10zjerzHnQmvZ2Oz+BmiC91WS/vYy0Mc0WcLyVjG7BHfr37V9X6jcZuxNu2vGxdPm+4QPlB68DjIFeL/AAU0t9K8NXN7OrBp/KA+TbyQQRjOD0zkfSvYbW0SeXaSNq5Yg9Rx/LissRLU9PBx9w5O58OaddahF4l0hv7N1yBllFzBxGzSDDrKqnBUglC3QZx0rrrDxR4aSNIL9U02eSRrdklD+TKQQpxIdwVA2BiTBB/VlpDdwzuI0VwQC20YAA6DPHP0yKZc+F4fEdvdWmuJJ5NyqsjRY320iZyVA4OOmCp3dxmuWfvKzOhrsdFdaTNZXpa2Vn86NWjYnAi89VLHA7cA/SremW17IZNUto2MdqpK/MEy6DPGe2ByR+GBxXL2F9P4W0e0s9XSa+05Jham7IKzwxKBtV053gDOGU9MZ5wtenajq/h7R/B2parLfIttFbylJB8weTbjYhHG4FgP8OleI/aQrWSIkro/OfxBd3eoeMtf1W52N9obc3/PVsdNuMDB/iHrwK7f4R+DE1zULcy3astuxlSEIu2R+ChPIb7ueMDBwegxXjWq6wdUuHktoBCtxKBtcbm2ZymSDgc59OlfX/wV8C6roV5/b+sOqy+T5iqzglZCCvOOg29c85+lfTwbjTVzxIUuad3sfIWs3CW/m6SjuzRzuCU4Biy2A3qR0FcvJiL5RuXPOB6nt9B2rU1QE313I6qitdT9v4Vc/nis18feKj5jjkZ/3fyr0aXwoiBWO8BFOFUEE55HH+f/AK1XXHzAn64Bzn8D/L9KpooSXLKF4wFB3fz6irWVCl1YbVwMH+VaGgA9AMDHbPOR9Kldd6sEy3HB9vTgU1UbGFG1ThgMA4qPY7MBnJBL8Yxjt2rMCyGKt8xAzgZA4Bx6fpSqMR/JyHODkUwAFgqg7S2M+gGKtDIOzI698fyFAdjO1I7ruwABxkn36itgSAomUYHJyemP8gVzl8228tIwM4O706t/hWuZF3cnr8vsKCovUe29n25xt5J9fwqYTOx/hU9CB90g9cCqiKskituIK8cdB6YqaJSG4GT1+YdO2f8ACoOiJY8wqBjHpx2x0NIHJG52G3BHTn6UqqUXPyjAxz0pZAQpZNqnI+6OnpWRQwjODGfn28fUZyPy6UwOhfKKRngg8fQ+1Sk7SMAbFIPA59sY61Ii4YCQDj+EcdPXrxx0/wAKAGxgLgr075HTPGR9KjwSSOoAwfl9PpUuVPQ/OQMjgDP09BTs8NxlenXnI/pQBUOVz8p7dRngcDFQyRlhnGCPm9Ovv9K1PMfJABZtuAMdTUq287nG3ldvHGMd8UuYDOFirxiNsISBtJPJ9ef5CtzR9f13QLiV9Lu5wkihGT/WAleVHzD5Rnpz046UxbUgHdncB8uR0PTj6VKtokf3PlyQFJrGq7qxrBWOmPxg8Yoy/abO2mYkLxE6Nnb/AHtxHOM1r2fxjikIa/tTCwGAY8MMjr2Ax9M1woih4LnJwfmI6cdvQelSwW1m69hy2EH8jx9K5XQpvdHQq811PSo/ib4bulLSXLwsORuTGARjj144rO8X/EDw3qHh4W9ndeZOodAiqUGcY/iA4we3HHFeYzadAQNyKDu+ZWHr74HboO2azJtLt2kZI1RYjjP8WQOg/wD1H0rSnhoJ3RFXE1OWxi6ZZea6SF9iCNd5U9vxHGfSq88ccI/d4K4YMF9M5HbjFRyyYnmAY9RhRxwOMfhUKuwThCSGxgc9a9pbHzT3Ym5VALjZyBj29R/npXW299pHlqkNwiDGGBDAgn0yoyK4yRtsBg+6c424ycemfSoWtGRVY4GRnrUThzKxdKryO6PWbe9sHAjjlU7VwuDzzUzLCwRUDZyAVAzt/GvGxtzuDEfQVbNxcg5EzjPcsRx/Kud4M76WYHrZR424DRevbHHX2xU6yoQu7G7Awy4wv1A4AA/CvKk8QatFtUzB1ToGVT7dcbu/rV6PxXqobeI4GIBB+QZ28Vk8FLodKzGmelGGb70Q+UktnGQPbtn8KznIbIdSXU8nG0n0A/8Ar4rlB42uxiMwKoUbSq4Xj0Hy8VYtvFNp/EpiOO/zA+3T9ayeFmjeONpM6BTLBJ5cbHY/Qrgk9PXpxUxE3lnyyqsCCEyOmffp9axTr+kzn/j48tsZJYNj/wBB/TpQl9Yy4EN0pdvlUbcDH5Z/KhUJ9iliKb2Zryi5AZyg4wefUeg44A4+lK9wMYaDYUG7r1Ptx2qkmrS7gQEdskDJ59cA9Og/+vUy6llcA71H9wDeR0BIHHXp+FDptFRqxew1J0yFUMv8OzsBg/hT/PiG1pdnz5wfZePmxxU0klrJjy2ywIHJx09T6mmmxtwpfzGUs2VKjhfX6Z4H4CszUY8zQjq28gFgoHyr6HjtjtTRhQpjxnaCFYA59foO38qhlVlkZYmMhzgYOG9856ADio5GMQSXDKnT7uWwfbsPf6UAWHkiI2mFeeflfbn0GOvTt2qFYQGb92qsvPHYdsfkKqeajo0arI59ehXPI5PTGM/jTxKud4xg/Lhu4HQj6UGZbBjxnneq/Lt4G7sOPXOaBOjKFHPAU8fdI9cdj09qrrzhWI6qAF6HuD9P8KdFEZzk/db5cDgHvjBHb8P0oAmaMOBuAwSQQf8AZ9x/WhPKj+ZcKzHb8o6cen8OKZsQcrvU5xuzx+PYUeZsztXoeCMY/wAigBQMb0yWT+Js9/8APpTD88SupHqOflLDjBHXGMY9KdkSLvKkYAU57Mo5Hvn8uKgBG7KLnOD9CeP5/pQBbwXZhGPmjAwvQZ/p6UYeRz8uC3G08jgfl0xiqm/q3yjjHPHCdR/KmyNMQGxwrLgZ+6GwCMDqO1AImz8qyIoVR97np6ZpHnG2GN33ENvyehH071F5rAh5TwSF6cDHOB/hTftMTtkZLPgkIM8j2oAnEgdxhiilui/KAO/T9anRmXghULgj12gVmvLE4IVS54Ofb/PtSLLGwPzkA49sE9SPqPpQVcvGXzRh2Ve3yqcYPT6VIBtf/Wg4GOeo7Yz/APqqiZvMyUyw3bcDvgY4+o9AKikKsCQQ2H4btkdeR6+1BJpC55Ab5Gj4zjI46DH0HH/6qlE47HBK4K7fpg7T3zj8KqQsSozwGXeRjjB7n8P5VBMQWf5toYrhtuRgDGB25/D8qlopMsMS27y1kOTt9evqOwNSyOEyNnzEYxjIx/OqjSFXMRcucbsj92VYcY546dMcfzpQPmCbtpOUXjoDwM+v9KkonG0ncCgwcdfT19APr7U0vtwjYyyY2t936DAHTH19Krl1yqQhF6x4zxjHHYjr+J6dKB5WAvAKZbIPIA6j049PSgC7u81QwO1+FRSfut0J+ncfTtmkVlcBk7HBznPP5VXWWEoYGm4YcFv4T149Men0FPAAwWk+62M5wef5UASfNmMcHbkBOh59Pam7VTEbYbZztVcMc9hjrS4bIAOeMtjp9B/LihdyBYyWRASB3P59ueKAGCMliEb5iwbPc+2O2PSndgQe+cAdTjnGOKbFkMoUDqDg9T79x+XSlEkco+UE7BnywMY7Y+taAOIiXic44wFJ5Zfp2ApxRgME4Y4yV9QPTP6DFQLt348sM3PfPQZx0/L1oGxhsg+4WyPQEc47UAS+WoRsACNmGMHJDcdD6cfh6Ux4RIzIAx6AMOVGOx4HA7Y61GbiMuDkeYP4V4DewGMcVL54H+r55JK8g44APoMehoAPnZfOCbt3UDPbjFHDZiX7wXgN/nr24xj6VNjEuT82B264x/T/APVUZXaQjcqy4wwx16Hd65wBQQ0QhTDIEVQu1vn+p449hmqw2cxyYyCeQOD3Zj7Y4/lVgsiALkbgBtySTheB0GABnpUbKkka72DLyewyR0wcH8qBFRlWUA7Qy5PG0ZUU4bnyEIU9+MHaOny/4U/aJJUcLyTuO3IBwPm9uPrTv3RjJDbd4O3IxxjP60AQbDjYAAq9B/Fj+tOjChzLlsp8vA459v8ACrXknzAhDdNw3YpfKwVIOW6KW5GO/SgDNMRhQg5GMYBPOz+HA+oqTaFwzAqvQsOcZ4x6Yq/5G7AUcJk7vUL29+3NKbZJsqTgSMF3Y4yOwHvxzQBQSJ1R41/hfODz8rYAHtgUgj28ZUDcNvb8cjHSrzWzbyXDO4ztH3cjgFTjsPT2pBbliQ2AoGQWXJOQe3fHpQVElgvpbJHt75RPbFziLA3bT78fjmoWSF2B092lXBzGR8yrnp7dQB7fSqn2aSMbjG/zjIkHPAwMY7cU8FoWDgp0yq529R+v+cUEkXnDpK+WBGR0ZSp6AdsYpZCGbzAm/aB6cD9PwHFWN0coSGSOPecLkdSMYH4jpVXcnmLsyVbcGyeoUdPpQBF+7LBZCFIyPmHIGBjmhTIp8x23lP7g+XGMfzqcM2xedocdT83Hvx60hBYlF2gk8hR27ZNAG34X8Xan4SuzLYjdAeZLdgdvr+H68V9L+Htf0jxnpgvdMnSK8RQbq22kOjng4XuGPcZHQe1fJLR5AAIHfI6EjoKfZajqWkajDqemS/ZrmIZ3feV2PRSD8pUjjkcd+mawq4eE9zSnVcWfX7JtUuRkgjb2/D/PFV22b2+Vu/zn29MVznhH4jaZ4wKWF9H9i1YoN65/dSOgwTH3AOOF5x2yK6+WFkOycZAxjnaD69Pyrw6tGVN2Z6MJqS0IVkmX7n8S9frVlHyRhucEHtz6D04qg0ZQZO5tvHzfpj0/lUcc/lyLvGSA2B15PpSLNPPHXBHC8YxurPuLY3ARUHygtz07YAB+tTou8AAhuc5B6emKm4jh6dcgY+YY+nYULQDyXxT4Ki1WDzocxXEe4qyIDuxnCt7EgfQdj0rxS7tL7R5vsmoxlG6q3Y/8C/z/ACr7JCJNlBtPy/Ln/PSuI8T+ErTVYhbsMPzgrweO4r0cPieXSWxhUoqS0Pm9Gi3ZjfO7aPlG1hj04wP8imNuA4OHz/CTggfTjIHP0rR1rQNS0GZ1nR5IRja+3ap9efTGKylfYv3CmRtUnr+A9K9aDT2PPas7HbfC+zll+I/hW2uN7ldUt5U7bVEhY5GMZJXd9B+X6LePrjN2GQ8LPclu+EX5V5UY4AUY6+vNfnx8HHiHxc8KJD+8hg1ATnBJLLGjF8gkjJCcYr728b+ZFdWtrtyPNu5GZQGV1Z2KdO23oPfHtWOJOX/l4cavy53dSckdgf58/SpmDKjbxgH7pGP5dc/hVUHC4yPvfdHBHsPSnKTlk3EZGASP1J64rxluegibK4DDgEDIYcDH5U5MeXgHaPQev154NQhsgNuB7fT8KkjZPPji3fMHAPpg9BQM4H4z3BT4eFllcxvMtvsY52ho+QrdwSi88d+B0r4Kt1iJfzgSoTIxxzn+Vfbvx8mLeBlCtuXz4vJcDZt2r83HufyxiviVz5E7xyLhlPOOFHttI/zxX0eWx/d2PIzDeJfYnyctyQOd2AhHY8ccU+1cInzEDymX94vRc/h2/KoA37sEktuz0JGRSwnytvA+R8p7Z/h6fyrulGx58TehVVkCgK7KcD2A6bT6VOVjVegHy5BwePTHp/hSQyQ+QpcpvwMgdSc7cY79uO3tVmIH5xs4CkDJxj1Hp2/IVwz3PQprQEUs4fc5KqCcYwV9F6bvwAA6U5gSJNyZeTHyqOAPU/jwakdiAg65TcUXnG7jdj0/lTd45O4YyXz6Z9P5cCoOnlKojGNrnGAf4cAD29QO3SoZAFbywcnj/dAHT2+g/wAKn5RD8xAA3bQe56eoI9KrOA4+Y5BC7eePXr7dP6VURcpEyNs5yqJg7ccMo9vp2pGEjKVU/wCsT5T1C+/PTjgfSnEeYdrg7flk4P5jHH5U0qP9XjaSdnJPbkcemK0uIjYFVCL1AbCr6e3alYRjCFhgspIJyRxgjP6UisoAIUAZJ2/dBGOf8+1OCoiY2NtGAM4x0/XNFzNohaFGjCISCpblVz9AM8Dof0p+QEJCHBII+XAXgD6en4VL1fYZOhBB7HcOOOnQfhSIQwTB6dm+6R2OP6duKkBNm6TOMqVCDnpnkD/6/YUrgqsjuR0XaAevbOPTt7UiyF+Qdr/dO3jGT+ooB4UELhd+SCTjjv7e1aGY8gtkKFxjdgDIGP0Oaj5dT5B537CSMsB7H0FPAkiDMuEyM9PTsAPTpSjeVIb5t3y7f7gPp6mgbHpuji2ucqCMj179BzyamhLSfOzBs7cng5HY/TtVJZtin5x8u1NhHzZA/pUm8HBGNoxGB2x/d+nf8KCGXAwnLuNy7crz9xccZNRmCK4jDkdTgEAdR3/+tUeGLu8g3DjfjoCO/T72KczY4LY6Db0Xnnp3oJEkhwNqhQe20cnjGaXySTsHAADAL972wO1AzxwGYc/L6dR9KdG7xg5IxnJ2cHB7fhgUAf/U/QvChMckcfKewp6Z6fwkbgD+Xf8ApTW4HXAPb+XSpEJBKge5/LpXoGZLuwPTIHH+H/1qmXd6jjp9KizwVXqMHH8hxUgVT8zDOO2OMUASI2Rk4wDj/Ip+04HG4ljnHH4mhcYOcfN/dGMDpj/61KenzcMo6dsdB+FZgA6qc8A7egH5elTptUYbCnPJ6f5FQc8/Ln9fy6VIflDg8fLwD60AKOgYg/j1p4AwB3/IYpq5znuQMg8dKRACF2/fJP4igC1vyASQvJb34p+c8KC3HzMePwFQKT/BxkgZ9O1Shh83X72ORzgccUAO7kD07dRTFCgDy/uYHHTHqRT2YLjJ2ccBj0/+tTeOBj6e9BmM6Lk/3sdfypTyB+I6e3pSZ5LFeP6e1PwFIU/d6UAHysSR+VSIGDbWG3jp25pgyOnrj349akjGCu0Px2/n+FAEqrtBA7kYAp7EsvIzxwf89qaDhcY4PcdDTD8pw3b061mA4lcjkDofpUeeQVOQPb+lBzuG0HJ7Y7CoiOAo7nnA/KgCTk4VTgZGR7GphuIOOwyR246YqoT97Hp0/uk8fnUmflAA4A2rQBOBg7ePWnqOvvx6cU0A5LAH+XFSpnI5HzHH+TQA0BiNqY9NtTKgXLRnDY7nmlA2kEqSAemOfrUyxnPlKMkHd7ZPQf0oAiG4Kc5dcemBipRgHf8A3ACB/T8qXaAmcllOFAUdT6VCOHxg8fh+lAEgUE7cDOM49fb8qZyQCo6cD8KmC4UY+XB3YHrUsceVIU4I+7x37elAFM8puTAxjGOqk9D/APqqyuQCQoA3beDmpzFsk+6qg/N1z29ew/PmlRcgZVcY43DI5q0AsYbIGDhcfhnpVtF+Ul/mIJVuOD0x9PWolRVZlx90cehz6VYA2qQfmCjrUAIUySOOO1R7TtGP72NoqyR83A7c/TGKAvO7t6+4H/16DQzNjjc4PKdO4/zj8qaBIOiDqOG6AHp/Orxj4yvHqOv+fpTTBHuAMbIeg7ED2/zxQBAI/kwoG05wM/5z0pTGxbIyeP8A9Xb8qsBGKAtjczngDjbilRP3nl4+ViGAB57A9P0oAr7STjHCjG3r0o2joDgDpzjFTxxgoPfjpTivynI4T5vyoAr7ApBIwPfkU4qQNgHO0EH+Q/CrIUrg/dHbgkjp9MUwgqoA5PU7f73c+2fTHpQBEQFLFQSOv0B/rUe0FgSQOe3r6VKSAucbVPf0pjYDKhIyOSR6en1oAAwY8cZGFPbjseOKl8wH/WYAx0+nb6VCPYHHTk1OGIHyjAxjk80AWIsy5OQAdp4HP1yPr044q9G+0ZXAx+ArPi+VscenWr6/X8qAJVyOO7cHHan4+6c8Hj6Uw8eh/wABTc9OBgEjjv6UASfeB4GfccDFJwMZwKj4JAPOT+lAxgnHU8Y7YoAXqP1FMbhuOgNKTkcnpimdiWPtQBTZQrHA/i4/+tVdm+UnIx/SrDfOAWzxyB0b6VEVwB06dPr2oApuuD0zkcDpz2pgyQeD13Ht1qwCp7Yxxj6dePak5Cvx/Bj8R3/D9KDQYFz0z0+g56cU4EjJH4fhTghztx9e9KqA9x+XPtQZioMEoFG3qPWpNpAG3t27UiAnBUY68e1TYUj5cg0AQ7eSOg9ccLmpE5zkYAx9D+Hp6e1LtT5QVHX0pVOEHHQ446celAERA5IPBGDgelREbSFIxnjI7H3x0GKsnk8/KPT2A/KmDhWPbHbjtQBFg7eBwOw/lSnIGccDk/QdqlUZ6c8fr3xTSV+4OXxjntQBDsK8HoB1PYdh+VJyNoHXPGO+BxzRwPmXk57D0FNJByOCCMcenpxQA1g3PYjH19qZ8vYdO56f408IDhOgzgZ6j8KACxDY79+MY6Aj0oAVQO2B7/1q2ocuST0AyPU+wqsGJDf7Q6VZ6EYBA2hQPp7UATYU5HUHqO2DUvDAdOOlV1bjgY9acxOGJ6e/f2oAeRz9P89KqTNhircY/Knu+zoATt6D0NUWYGVyvfABB3cCgBmGUgLjDevPPqPTjrTSP736U8kBSSB3Axn/AApgwRuUHp7fToOlAEfQD8vyp23J4+n50bQeM9O1LwO/SgCVR8oQ8hMnP0qaPBPuuPy9qgAIbGGHenqcZb8wKAJ2YKHZ+c5OMfxdvypDkLnoduRnqPQfhTSQVHp/9bpTDyTx2GaAJCFyVUEbfmyenuKThhjbj2+tJjA+YnHQgdqM7idx9s0AKMZ6HOM00/Nz39BQPlXA+YA9Af8APFMaTI28AAf5PvigCOVlIJHTH5VUkODgkVO7kjB2/ReM1VlPOQrfTBI//VQBGSMdKYTwT2pu7nGRgelJgZx7ZoMyUYAAPHv2qXByMgE55A9PX2qEZAyOpFSbeeBjIwcdxQAcuOBjvx6UZYcN6Uu0dOmMGpB370ARNySwPYD/ACKgbqOevtjH4VaYDGd3AqBkPPb+lAELdCBxznGOKpyYPT7p5x7/AOfSrrDtjp6D0/pVVgOoHfoaDQr4wuOgHPFHXA9vSlyMHH1GabnByF5HSgzIyOn8+lLgD7uMf56U7GO2Kdy3r9FoAhIyqjH8R9h+lBUDqfcelWAvzBfu5OOf0qVYVUvuXOB8h+79elBoZpXr0+lRFI/u8GtBoljOEGMDpVds8LgAYyOnegzK2zbnJ4UdSKTG0bcZ79KlI4Jxzj9BUbYI+XoelAFV92MAcCoc59hUr8Dnk1D049+B7UAKD/D/AJxQQOAoyB2xQN3Q8e1LkgemKAFwOeOR0544pd3Q8AHBxTAMdqdgDgZwBwKAFGMe+e/al9cDA9BTQOMnil9j270AMkzyvHPX1GKiYKV4HOO1Snrxwfp0pjKWOOgoArleBx+fGKjYEZKjnocdDU5AJ3c5PGDzjFQEdGoAhP8ACcY3sRtHTAqBsfQE9qtEcdDjtioD3PGDxtFAEB4beeuDjPH5U3vn7pP9PSndCcYDHgfRab+GF9+elAC4+82BycN26DrSKFJATcMjv3+lLyCcceo/w9qQgnsceo7UAHJOT8uR1Azz604qCAC24dOeopV7gZ2jgA46+v0p/wCXb8KAGHp2GcD8KQr/AMCwf8/pTsBTz3Hp6d6b0xuUL+P+e1AC7jgnGeOme30pdo3c9en0z0/EU0euAQSB9MVIcAH09aAEbnanX19qqfNgj36Y5wKskqCF7HsP/rVWYjBJJyPzNAEfAO3k+mKaw4wcY7+vtilJOMc+vT1qMt689vwFAFcjcD2BGOajYBSMA4xx9fyqfqcsOOnHrUeOMYJA6UAQ45I9s1BjqecDnNTkbQSP/wBVQlcZ+nXsfagBoC884Hb/APVURUcL3/nU+DnuT04HpTSOoJwO/r9KAKjcDPp8v4VGy49x19qt7ST8uMY64qEJx0OewPFAFfHam59x6U7gU2gBnA6U3FPPvTf84oAZSH0pabQAylpKOKAFp2KbS0AH+cUlLTDQA72pM/yo9KQf/WoAf7D0ooHpS0AN6CkyB/8AXp3FRtk8D9aAGn/IoHpTTQDQA/2ooo7Y/GgA6cUUUUAFFFFABRRRWYBRzRRigBf8KdjBo7U4CgBKKKKDQctOpq06gBu2lx70tFADNtJUlNIoAbRRTgKAEApcCnUUANP8qbilz/8AWp3FAEfSmU40goACe1JRimk4oMxymlJH0pgzThk9s0ATQ/NnvV7b8q8VXhj2jpjNWQ3FBoN74pwB6UAZqRV7VmAzHHFN+7+WKnxjmqz8Y49hWgB2x+VJk4+gptN3ZP0oAlhb5ttWwcVWt1+bdVlqzAjzhvapmYdf/wBVVG64PSpYpARtbt0oAG7U9R6dqCOlN749+PpQBdTpioZAScEYFPQ9qVh2oAoMuKmt1y3Tj+VOYcVbtkwN1AEwUD6U9VzzjrwKTk8fl7VLF1z6UAPXAAH0pWXAz6dakQEEt/TpTsDqB79KAIkVc5boMVoxDIUNg459sjpVVF3dRnt7fSryjoDgduPagC6jbUXJzx36mrCkFcZz71nqoJC9MnFX0GPqe+KAHk8cdBxzUedvJ496kwQM4z/hUB52Y6DP0FAFmM5IwO2fStK3HyZI9vaqUY46dsfWrdvk/Lx8vPpig0J2zn6fpULN83TpU7bSMA1WbrQBMuMA9qjY9xTckfNRn5s+lAB0Ptipkyfy/Souv4fyqVOB/npQBMD6dqnXIIqIY29OlTLkDp9KALKc8f5xVtMbRnn0HpUMaEgMP4u30qwFKgb8celADTSpwfb/AApG6U0nG3HqB+dAF1Tlhnbip04XI9cVCqheD+feplA680AWVyvI9OnpWlbtlcrWei7lBX6H2rWtohGoQH9P84oNC0uf/rj2pOM5JwO/pj6UvP0/TFKemc/p0xWZmU5OhAGMVnTgD3zxWg5z1HU/lWZKxPHTtWhoZc2R6e3rUOfXn6VZuMLt2kH6dapg4FBmWcVIPSq6Pnj8KsDpxQA7H606mgY6U8UAKBTv8igDt2o/QUAMPTmmk8U+oWNAEJPeoieM04+1RmgCbOakTrVdT3qwOBQBOhwa+K/2+vFmgeHvA3hizktM6ldXyXX2rfgBLb/VxbDkHe/JPAAHfOK+zg22uT8d/B74cfGG0+zeNbA3VwLKSwtJXc7LYS/ekRPu+Z2DNnb2FAH84GsXU3iFnvrmFElLOVVBhAAfugdcDoM1z9th4ZI2+doxlQBk/T9K+hviX8EdV8D+I9R8PaBu1O/0zVZrBrKIma5PlxeczKELK6LHtyQc8jgYNfOyTPDeNMEZNy4Ugdiecj+nasGrHLJWFs2fTZoNTjA320iyBWzg7TnB6cH2r7E1C+j8Q6Cl+FS2k1EKYwzDCMVCkKcZ79K+RLn94jeU33o8Nj1xj+VfSvgOQ+O/CosY8C88PzRzTwwnErw42q0Y2sOvb8uwpDgjyvybhhJoEkBN1aTvlzjaoU+ueF+nFdB5gRdiySQxywiMpAwMase+D9Oowa6Xxpoi+GL2G7XzFmvXkLCcj/UqB94jkHcRn6HHSuMjlR2S2iYTNMfLCqMDPqD7UDJbeysrbUnl0nTHkjVTFM8JL5k4bvyP5Vy+oajqA1B73aGkjjUyDGNrqOmPbp9PSvX9Ps9PstHWYajb29w0v2meGRgpEUZ4VQMncygeg6DA7+LL4gttZ8Q36RKkKtbyjexwNrcD/PpQBr2OvDUbmOZizybQZY4wV8xB95wAdq44HWtC5J1Pzry3bMcpAEbcMoHtnA29etcFp0V5Bd22o6dL5CpF9mnBG51LHP3e4NdRZyzQ3X+mEIjfvcHHzDGOMVmZkVv5cdpGxVm2ykBW5XI/+tx+FbcAbUIbmDUflQRbrfdwoxztHt0x7VixPHHsE8qxkIX2fxAN7epqb7RLPpqwruHluJEfG4HHGB9Bnj0FZgcxpOhxWs9t4ikncs1x5Tow+UZBIweCMV6PGLa5tpGvZGiiWUpM6ckISM4yM9K5k+clm8kvzQpKZsEDPmdBwPrU1tdXOoWMsjMu83PnKigY2oNvPA9KCkyrZeHY/C/iqBpZhcxTFvKlj4jliP3WyODgnaRyAe5612Sw3N06NdTidlyqZ4Xb0GMdz+NUzLeeJmGl3LIfJDGFPuhZPUbRyVGfb86opOo8tCzmaAqxYcAkHA/n0/pQUaF3crBLJphGwAYcntjp8voR0PNS67qs+r2Fvpk5jc6aF+cjkbsjH/fIGeOdo6VQvJpLq8ub1yMnCrt7LGMEfpxUFrF/rzt3LKhkCfyoA66edovC8t5KPOilAiSLABhCk8ng9Mceg9DWBp9rZ2UEDymMyNDLM/fLcbODzkA0y61q1m8NmxTcJI4dmF4UliDzkcnjHFadyfK00adeeWlyypIAoAAAA+Ytnr27dOMigDnNf0u6vfD+jysr5uUlwwweFGfXPT/61aNt4f0bTfDWmajuJlvA8c4HAV0Lc44OMcYPtUuqzPc6OlqXMxtD+5kJzt6YUD0A4H5Vo2nkzafqmksr/ZZbWN7SR1O0SJnftyO+RkggA9jVIDwr463c4bwnZ+WAsEN2UUEfM+2EAn88V7rd3UU39lS2UJQQW8cQXOczoi7uOp+7ivEPiPF9p8Z+FrVShDafGp7jbJcdB6dP5V6zpskwuoXgRhHbPKd55HK4yT7GqfwoDZutQmvru91CWI27NEwZAflyowB2yffFT+I/+JUdF8xdxNuq/wDADtJ/wqS8gEWqSwXrCRViUyMq4ySOBx+X0qWW+t9QvINPuMSKWSNzt2gRD8sDigDudVt7DR9D1WHRC08txKv+pIYCMAMFyMADP8I7AZ5rym5+132m2813EY4SheEqu0IowBtA+709Oh9Bit7Thqk+qapp9hLEmmQwtdbzgboeFHz9Qc8KOMmuq8d6be20Gmywxo2l2emwRTGN1MaSkcbwp6MD8rBcelAGP4N8R3uiXEWqfZpJ4rOVZjKpEW5VXDxv6qeowvDdfbs5NOXXPFUGlaZiC11aWXUdrYDJLtLFJACF2wkEBV6cdTzXnfhvV4rTRLy3uJEaF4xHFtG07+c5K4OCp65zjjPAxTtrNtK8QtdRXUh+yxf6JAu9WKOoLKrjHGTgfqMCtFMpM+s7/wCz2Gk+HLWOQTW9xGYVQkFWSPJMn1dvwwOAKxt8d3q914y1WR5bOx+W0tRwocKMyYGB0Hy5zyc15lqXxXdNN0iyPhls2kb2FpPLcB41Q4z5saqBu2g/xDgNxivcrq30C18AnTvLZtWkb7WrQoX+yiYDiR+ADgcAdgO1aFHmU97dPDJdPdKsJK3DlxhVMjfKPX0x6dqg1yLxU8BOj2sazy7M+ZKqAZUjkdR/iOnpvxaHoo8MS2Wp+ROrSCeNst5iTIMI24dlyRg4GKm8F21rBpceg6nfRSXVvHJsjgJHmrlVT526MDk4XnAzwAcgHzp8O9L1nwZqmpzeJ5WtodVl8p/KlLYyxy/OcjHPTgkcCvWvEemHR7ey0W4eOeyuPKntSCqhUzuydq5HqWyy9CMY48n+JvjUxWs9lNF+8tZ/KEhPzSSBsgdMgbenqa+l9Cl0jx/8FH8RPK7avo1rBZbBs8qWMMAjOdvyny9w4I5Udc0AeTiwuNQuTaaIkklhcv5V1JAv7xAVPAJU7UXGSMYPTIzgclrNr5L2mgrMLsQ75PtBjMUbLz0zn5hnL89Tx146rwpq/wBgsNT0aTMUNwxCy7uI1J7cEnjg/TtWza6feeOpR4k1N4tN0m1xFa6dChkklC8OWYFQu7AG7DYHGPlyZnG6sBwl19ptdLsRIUedpClrE21Gfg/OF4baO7cfqKzrO2eBZZLuSM5cvIpGRu9Bjis3Wzf6h8QFdLNngs1WEMiZSNdv3SewA4Hua2G2QmeCVkBlPAHJA/z2rhnG2hFizb3EX2yJrRxG8eMLjOAOh989MVLcz2Nxry/b5W8t3VZDtyqpxngdQM5xWRBYS2119s83fIrD5RwoRcfN7dKsXCyTXqvDGXQrliOMFsjGR020CNnxBoUHh3XYbG5ke9iEUklu8Xlsxz5bISTkAbQVJx6YGG5xLG/vIi95f7XmnIkODk8fwgnJwBwBnoKluZGuZbGOYmKSFZVXPVyQAAD+AwBXO28lx/Zkt3OSxVXUbuM4GQfpUyQGd8OUD+CtPhbG65vpmBPT/W4/pXoxvrWzku2mI3PKLcL2APXd6gDsDzXAfDoJD4N0RHw5d55E5243Sts5H07V1PlrBvEIjEhkaPcOCAeOPQ54qQNyxvBYeH4Xgy5Or7lzhdyxpzjPrg4H+FVJpb3U9duLW9B23OUgRsrFgbWRiCMbgpwxB+8COKp3X2qSxsrXKER3krHnBOFxnp7ngCui0UzW2srK+ImlCQo2N2Ack9gD+NY1KfNoCPIfijZzxaZYzeDrgLdXMziaeE7AEh+bezPgRjPqeAV28YFdLrdpf+MvCOhXEOpz7LWyf7cXc+VLJE2TJIozuYlPk3A8eldB4r8JPiXUbaRBpYkWG7tv9Xtd1270YA5XpuJxjHHH3eV0+/tbOY6FZ72ijhK5XrK74ITBwAB68Z4zXm16Lg9jQ5ix0/y/tjanGspghChRxvwSRz6V43rWh6cpMek21zENx3iQjhSN2FxxjPHPavcYPtkN19nmtWgt4Q4/fdGwDggdPy7V55PtuEWZpvngUYVjhSB/CoHOAK1pzMzze+szZXMETyqxhJZd67yobncPU9vwrLkED3kixbIWZRsj2gJyvXaOjf412ni7SJ7W8hmUSCKSNP3oG4rt6rt6jBwKr6ZocN20g1JjEeASRtfAGRj8MflXWjM9V8Y6vYX0Nlf2K+VMsEaL8uDtH8HlgYGDnGM5rzbVIrqzsZZoirw6tIolVgAsYRQeozkDv0xVi71fzJUxAqLGohbzuBjOB9ccf0rD8UX8Fzp8dpG0TPbzLJIV4DJzheg5AqEBUsNPhN7JqCpFEtumERBgFuoIXGOa2LvxLPbXkcmqf6XJs3fZvlT7wx2AC/l0rl73XdK0+WGFTI80iBwu35VHoehGB3x2rpksPM1SHUZ4NkbpH5khQlPLK4ZyMfdCkdcDnrWjA8+sdLu59TWIAwiTjaQQUQnjGecdAOTXWadYXKx3Ntb/AL1xMUUbRgqvDNjPHQfoMem3daLYJqcMkbmWd02nhgN0nQ8ZwvPHJIAAJrpdB0Oz8TapPpdmzlLWJS9z8372QnBC5Ixjjn2OO1F7IadinJ8O9B1W4SJbi5RZ41LBDwX/AIc8AHgYHA6YGKuw+GtN0KQWmtLPeXMbeQZ52eWCRGUlZFX0Vf4GyVyTyVr1WC3g0+ePRLDzTHanDyXLfPwPwxhVGOg6DA4pNSiU2Iiuf9Ka6lFuq/e3MfujjHp+FcntmWYEXww03UbHzdEWOzvL4fu7nzJJAC/f7y8duhxjgDtzvibwVa2VgPDToz3VnAZHmj3Knnj0QkcMfUHH8IXrXS3Opal4O1LS/D2ns0Vgs2955U3OBLhiDxtIjHI2gdCMZznZu57e2urzUZJBKRH5ss2Am3f83C9gQQOB2wMUKT6AfOLofsaWvOI1Knb90Nxn8D2z/D29PRLbUYNf0exVph52mKbeeKPlj5XEUqnuoHDe/bpXn+uWN2jTAZzcsSFXG3aTzk4xwCAMnHapPB1/baY8tncSeSn30aQD5WTnPJBA78cV0zV0BfsPFeqaBr8l74dn3HiGQSIGUgsQwI7eqnK88V6ei3F5IdRvo/PuPL/1iKqKrjjgcKMcYP61wV3eWGows1qACziQFRxI4XbyCBwox/TtWlFqN1Grxy/vCYwh2HChce+OvpiudoDmPFOlOdJScPve6uWkkdnChieCix8bs5zwO3Wm+CVF7pt/pWTIV+ZEL7Y/mbBOD0xjd19an1q1OpQSb0byrOE7SeAshP3j36dB+lUPBkUVrFNdXEq7Lr/RzsHzhmIVdoOB/k8Vvb3Rx3PcfD+meKNdSXX7GO6e004BrlrYuiOuMIWK53bVALcZHXgYxxHjCFL3TrXTxdRyyW87SKkRLF0PDg7MjIOPmzznr0z7L4TuNV8JxxwWOo3ENpdQNFdwEJslb7q8GNvlG7tzjjjoPOfiNp1lqWr27Wq/YrmK2KuY/wB3yhU7imSCDxjnIA9uOmi9j3YRfsrng6weRKI3ZCE3bskDDZJCZP8Ah14r1LTILS6hWzl2YuGjmDqBtVTMmeRj+BVXC9/xNeU+ILSPLL5nm+WTnau07hyTIeR7fhz7V9L1m+s98To8tvJCURFYr5ZJ+UIc4A/kQO1dpnFnNfF6wSw+IetRonlRySCSEcYKlF6Y9xXR/CYZ1jyPVmYknqV/T27dK4jxfd3uo30V5qEpmn8ryA54OyIYA/I9TzXd/CJd+pfaWxtTCY67icdfqOD/APWrWXwnL/y9+4+29F0vTBahpIli3bSWBPyP94Nt6EE9ulc54isrjSbrz70GLzmfyjGN0JAH8LDpx2xxXZ6VaNIouDIIpPlXYmSo4A70ni6HS9P8Pu2rwO0CEOLiHLGAnqSPvBRwRgHOMEYryva+/Y+kqU/cueQ6zFayLHcRsUkjjEQwARtGOuO/pU/hn9zq9qm5kK5jOzbvYEZHUHgdfwArl9F1Gw127g06G8VTdy+RaybTsM5OFRu67hjHY9B6HW0yxu9D8RQpeKYrmKVVww7KecfXqOxHTiut7HBH4ke/Mt1HGs0juxJ2rsGFPA/hJ4HY+lZ11E0sf+jLyPmK5544PPt+tb+tmWMeaIjsMrRg4x8wAJUAHnPasxJZZOdqCNuCW6gelcS3PQexh2FuEm3yMo+6T646kelaT2+8AIf3UmMjqcf4Un2cBDMRhB1PY59vSqMpU3DFcGLZkN2yOAM/0qRGZb/amnW2LExxHkdA4XAAwe3y/XJ7ZrwL9oHZcXGi6Vcb0jUT3PmZHBIUbQPUhfYCvomCMFw+4Nu6j+v/AOrAr5j/AGgblm1fRpk/1awyRhRz8vy8/h0rfD/Gmc2K/hM+ehpV3MDNDIm3b8zDqRnoR3A/MjtitTw0lhca3bW98uIjKoWFiyoSxHGABjHU89q9G+B8R1TxdqFtMBzZTHOMfMm7av8AXHsPSvOrKKSGa1nKlSZUbnGBIjODkdQijge2K7W9Wjx0rWZ99iPybdPJi8iBBiJQvTGOeM9exqaKQq43Hk4XI5HPY+1Is4v7C1uLbASeAFVznCdB6dP0GKjhWSRv3JAMRKkH7v8AkV509z6Gl8KLm2VR+7ZvMPykg9fQfhWhZxSmQQxSZP8AFjrjuGPf2FZ4mG4sCVKKPzHp6j2qWGZlnBBAZh98cfQYqCpHRzaZe3yxWcDyqA6v58XVQAQAAeB747fWuB8UfCKfxL4R1GbQtTmsLm3jZbiykOLe7WHBZt3U56lclRjgDivToLyJTHFajzEZiCEOWOfcnANacN5cWaCeJoy5CEq8YdZIuV2OOhHrj8KLIznG8bH5bRfZ9Cv7ONd/2ZZ1N1kAiQZXI4wGwR8o2jAr7r+FSi6+2abNkW2lB0UZ3Apco7IPouCR6AAV8PeMbeGx1C/sI2w1teGONc/NsDHuM9Rwce3tX2z8KLiBPDer6rcSECbTWjzGcAeTE/HHfbng8DA9q7Kvwr5Hm0PisfB1w0QtpFz87TuPRmRT2/Dt+VZkzBIg/J43AdeB9AQOKmuJ5DbwyO/ySglv9kseecHjv/Ki4djEke3a0o5OOw9uK9Cl8KOOBRg3OcblOeobHJPp6Dp9KvbcbYxgt0JVen+NRhPuqv3B82T/AFUelP3R5ZA2NpLZGT1+nTH04rQ0Hrlhl1BJbbkfd46Dn06U1e46gEquf6+gpwKoQpJIOcf3eD+lNCkAtlVLDBC9cZ4H9KzAkUxhSoGQO3YZ44q3hCh8xckD+Ec1XgCgbcAbuCp56cfzqxH827cQSQcjvgD+lAn0Ob1RzHfwk8bFU8fU0kd/CikyksW44HAH0qW+8p9TRXT5dvI/A042dmwy/wAvHGfT/wDVQQn7xoLfW8qIB1zyT1GO/wBatLLA5IMgLHBAbgYxyRjisVrCHkRiTGM4Xrx9eM1EYbqI/K7/AD5wF4PynABwKho6ISOjOMErkNgYB6fhT4piZF7ryDx0rmXuLhEIeXPI4Zf8Kmh1VYym9FfpnHUUuQ1UjoTg4wNnHUHpzx9MVpRNs6oGGRtXpjjBx6Z+lc+upwEd8qMHOAcH29B6UsesWybAEYtjIC/TsfSs+QLo6BnRo/3TAHjqvA//AFeuePSo4YnlwoGVGFyPu47n644rHTVbWTHzqu7GcnafoPStCG6kRUeHExBbaF5xux1APT+X8hxKUky/HFGeVQBRkEjghf61YSIIcRP5m7jG3DY7c+grOS5dSF8stngAHj6H1Ge1WTcEJmH5VAxt/un/AOselYTNTRSJ2d9x4XBHOOT2PanpBtbuT1GW4HThffBxVCC5OMkh1/iyPm/AVaEzedgMFYj5hkHK9vwxWRoRzReWCE3dOozgHsB/gfSlQRDDSkSbT90DuevFKryk5chjtKnjHHb8aVyrbMqEHTP3c464oAajwOVCckMcf0/zxUS2Mk+/IVFbjgZxj6Yz371pJIjSFVCuy4JJ6eg/z0pweMjedkeBuwOOvHT0Pb0oCxxd14bwitAy4LEFQDn2x7VkPo93HkBsnaRhvl4PBAzx9K751hckqC/GO+Rjr1/pUTB4k8pOzYKOMr6gev0rphXkctTBxlqcK1heNbxQrHtMcmCn06ewP0qB9Nu8GKRPmZSRjn5R7Z4PpXdktv2yRo3zAMRx0+gq2nmoGZfuA5AI/hHU/wCFV9b8jP6jE8pNtPA/mSRMq4Dfd7jA4HpTpfmYkJ838OOcZ9vrXq3mZHzxko3J246fl7VIliuM/ZgigFjnn3x+X9BTWL8hfUV0PHxazzcxxMegOF4/wz7VKlhqMZH7pwOBwOePb6f0r1m5tygXajFiGGMAAYx0AGAce1RwxQeaDPI7FThVbgj8v6e1T9b7IpZdE8xXTb47f9HkOSQeOPYAioxamMhHV02/MD0/L1r11NPhkIRZ2hywPHU+n4Y6dqhu9ICAukhnRh0PDFfQD+R7UfW+43l6Wx5HcQwRAd8/3fT8ePyqALAWOOnP5Y6fgf0r0OS2DxMi4G4cJxjLfyrLfSmd5A0AwANzex544+99PpW6rxaMfqrWiOaiDh1jDfK+RjdwfTH+fat/SI1l1TynL8odvlnngdPTtxj/APVPd2e/yzbw5lgTy9qrjB42nAHTrWnoelPYuZpvMQyqMgfLsyAefeoq1Y2NqNCUWar2Y3eUrllkxyR0QcfnUIhRH5Yl842j2/TpWznDZXI9h6H+n1pvlTybQoAIJHPXB44xxXn86PTRz8k0uWDLtCHbnPcfz9qcszSZKgHf8vr/AJ5966U2M0ZKiFnx/FgZJ/D0/lVaRYlQ+cq7t+3+7/nj9KXOhnPtCCvzYw33ccMp5z+Z49qlgtY5juSTycZO7G7rweO2O9bPl2WWDJuKHG043cDOR6dqsfZLQyADjnovTd7Z9R1o50ZnJ+TLFLGtuzSAoSTxk/N3xnkdM8e1OZy6Y2FlVyOB6e2Ovpx0z+HUGygaQfdBAwRwCCB647VCbQKgcMqqrgnPJxng9Of8KOdAc6W+bLZQE4OOF+hI6GneShGflBbjDfL04rYn00kkny8PwQMgZ9x61nPYhtxYFM/JuHoOMfSnzAPWHLYA2gcgL/X+6P6VVKmFvn4LcYB42/j6fypy6fdq/wC4lKrlTnufz6cdKdHBqESb2SOQ7i3zr83HBx+X8qdwJfssYBwMsg6nO0kc9Dxn29arSRgOwijZ8qMevr29/SgR3qHGD8wyOeG3UCS5QjzDjGVHIwSR3A7egpgV90UhO6DZtUbRu4wehzjrx1pqyW4bMe0NjB42kVaeSOYMmzLKFyuduNo+mMDoc1APKc7DhcgAsQO3Xt0oAqKFjYtgxnoSOemM8e/9KQblbemW2EAlhjg9MfQ9KnKlcgqygdAeWXHTPHt+FQPbl33nPzfL9Og6dOnUUAJE4wiI+GO5ST0z2z29h+lSqAoXyyM8/KDwAvQc+lRIskcwhdkbALK23pkngeh9qnKeZhkO51bLbRwQOmff0xx2oAlKDH7z7rjaM8ZI6f8A1qacgYVtoUnO0ADPpUCHy8yzABGbuMc+3/1hS+ftQCNSN7fLu6E9vy64oNCRiu1sJwOo6lRgY7enTHSmNhI9gIU53fMMFlGMdv5VFJcsJgrArwAxAAZ8e3+eKsRsA7RjDBQMDOeOmAP84pNAPL5YNjaGOTlR0Gf59MVCW4VAF65BXrj2yB/WlbAQeZwu7BC9gO2fy6elStISzKVQoCSVCgHGeAT0/wD1UwGMAMlI1ZyBg4+UZ749T0qbbgHaDtB3AHg+uPpVbzg+Q7R5B4T7o+g9D9f5VKGymAGQ+jjHXrn1z/SosBKsuAFk2ptBA5xk+gx/n2pnmN5bEg7cDGP4T+HanZzJtiUAqeOnz+w9Pf2FR+btZkIG5XOAp+7nqOnr070+UCBDOyNsTcAMEj0/n69ParQbMrBWxuAAzwN/Hf1GKgLBmG5PmwygEjK4xjjvz0xTxISVEiMfQE5IJHH+T0/KmkBaViQy7VOWJyPUcYx/WowsYHvyRv4yAP5ZFMjwRHtG7aCQxyAB3GPX8vyqZ8sio8QEbHkA/OvP06etMCvI3y+S+w5GQEG7BGOCenHemlUICgDIwfk4O3jp/SpWwxRAuSrZXAAXHsOSOf0pn7vALt8o64xz9GHTP8qDMT5QWbJKkAKo6MPT6fypoA6MCV7d+O4468jpUe2L5cqNhY5x2Hr2x/hVl0UDCsGVR/Dzz2/x4oAjRikm9DtUjquOdv16cfiKXZ8oiQL/ABMw5xt7AHnnFD5HmfvAMYyvcduPy+lSciZRs2seV/qT2PsO1ADoJJInxHgj5QXJ5Ax0HpSoDNtC8dc55GCf88VX8kA5kzt3Mzfw8dDj/CnZZsFv7p3BeMjOQPYetAEoiHnY6uSMkjI9/wBOR24xUo+U/wAJB4+T5eOmcev09KpqyjarMRsy27rtJxt+ozSLPs4Ybl4XIHJB9PT2oAss5XAV+jEbupOff2/pUau6nauQ5GT/ABHgZwB2/wDr1BJeExNHHG/AwMgDIGM5HX7tRNPnB+7tOTn5XXt+NAGr9pDy+ciNuU7wOg6YK/jVVpEEoL4QZB44HPqOin1qNGQqdrMBjjvuY98Yzim7ZXUouHDDPycYbg8447Y4oAuK7FTlWYLnBz83PYfX6dKGkthxKgYMQQItpO7p82emB07VEskSvCg+XJY8nqD1A7enXFNysmcIBkhMY7cEZwMfpQA52BaRkwd2OQcnOe3Yc0fZ4VO51X5e/Iwo/r3HtUAcY3ptZcnjHUfpj6+1ImIHPmyqT8uP4hkf1oAcI8mJYlwp3fLn5QOvXHWqrfKQJI8KrEL259B/+qrBIjRSq5Rm3IV5xg+vbpjp61N9qjuN8V9GF3qwV1OCP97GBtHHbqKAM9c79v8Aq4x2OOR0PPbFEjJGg80Z5/3cDPBPpx0p1zDCFJQ+aCQ2R0UEYHv2/pikYFlLqOWAxgcYXHPtigCJYG/10ROY2+QgkMpHfOfSvZfBnxQMEUei+JcyFDtiuSRk+mT1yD3NePear7Qn3kO70yBxwOgpu9ChMu3a6EA7evPTH5emKirTjUXK0TCbi7o+ywIJ4fPtiZElGV28cHr27Vm3CFn3AZ2/IBnHbqMduwr5w8K+OtV8LyxxzM93pzHc1u5BeNTxmM9umcdK+ibDWNM8Q239oaPIJIdo3jGGQ9ww6KM8e/5V5VfCSh6HoU8RFkW91RHICc7HUjjB457jP4VbSQCLYCZMAjgYCk8nnvmpCokQxtltp2k98Ecf4VSmiuIn8xQQoHOB1x7Z4wK4zpLwlVwCuBtPC9vyqxu4ZJAXBxkVkW84ZggZTkZG/Khf93HHNXEMowyrkDIwP6etBBn6no0N9bywzqHgcYCn7wz+PYewrwPxb4Ku/DzSXtkjy2rE5yPmjYcjOPz6AcV9I/N/D97j/gPPGetBS3vInS4C7cfOGAxt7/L3z2/KurC4iVN+RlVhGSPBfhDGkXxU8NyJGQ8RaQq3GAiNg5BGc9Og+XHevu7x+pOp2ojCz+RBJkrzkFtq8DGMHjHUYr4u0/RbXwX4203X7MKsFlMZbhASoZZSQuwY4AXOeOMfl9heK7pdR1HzLd08tYRHDhv4M5U8cfd9SMZ6CvQq4iE43R5joyU7nLweb8u4MC7Y446fyqzhsbmTCj1PT2pkZ2OqsdoXnAbj2BqWRcldw2gHoeQc/px2rzTrQzcc/Lyw+bHX/wDVUsPE3m+WxJ3EDPGcfp6VXbaXPAGM/c4zgf0p23DcEggjH4j/APVQM8h+P0xj8HQ5dpGbUCp3j5QQhDbVxwORxXzP4QtNA1/Wl0vxHPDpsM8Vxm9k+TZcEZRnZiFAzxgnH0zX0b+0WdvhfSh91fPuHcY6syxhcDtx+FfHcR2B0D43DaQw+Wvp8sj+65jw8xlaaN3WtOstKu7jTra9S+jixsuIx+7kT+8ADkdPx7ZGCc0GQBS+B8wO0HPf1HP5dMVHJJGyA/7IAAHy7gOg6YzUsKY8vcUdOB8y5HTA9OAa7Z7HDTZ00cfmKXESH5cK7dW2j+6PbtUm5guI0XJAJUZ9Og+tR2ZOTG5UhOmCQWOMfmKsLITuYjkAKQd3T1+vtXnT3PYp7ISeclckFSeAEA3EkZbI6DpjPt6dKzTu3zurNhdpbZg9M9AMfrirGQqFwMKj8nHMZxhf94H0GeKa25gPnbKjojdCBk5B4I6D0qDYiLsF2jahyR6Btoweg49qj3Egjpt24HAGR2/T6dKdjfEqg9hgqOPx9vamvyxVmUEKpOfvLjvwPfp9KAAgDBGSeT6d/T39aaVwd2dpGGXHb29PwpzHCkAFlBIDdQSOfyFO2HcyryxG3BPtx+FXdCaIijBVKIFYENjsO2OPao/JDZjDAEDntwOeOuOeKsBDGQSAF25LFuMjg46cnpUrLsVcKuR8xGODj/63NF0QUGz5QGG+ZccchR7fjjOeeOmKnAUZb5Nv+yMfIF4A/P1qYbBtMYx6j1DHpj1qNQhbOFCgbQPT/H8uKZLIgX2h3cHB+63bt+FACqG3BhvAJyeB7/Q0FmjLfMvzAZwudv8AhilK7WARTgDGeoHegkZ5gDrIOCcDjlgPYeh6UpIVM8jLZyo+6SMYPp9Keh2ndgkgZG3vj+X4e1JGH3EYPyqcAAcDuOPStCGO2lB8i7FC+n3OOvrnFIGZ1VuWEfP8s/5FM8p4yjHG/pyP4D3I96WR8KCzZ2j7w4U9sEAcemaCGIrDgsGJPmD02gDuAOpFOUKoRiwbah5AxgduP0pCTHljkbR02qMbvr7Ck4XagUhxhlAAzhRjn+VBJJ5seHClPlXpnduz0+mKkQDeSTtjI27V5zx0zj0pq4G5ujqoUfL6dcDvSqyx7icqwUAZ6c9M0Af/1f0Mx/GEPB6ZGce1SAbRhtwydwJ69Ow61Fxxnvx7GpV2gjK52n/P0rsMyfPJHXH+HrU2MjB447dagQYz65GO1TZwAewPegB2RjBPynjA46U9QVOe9NPy5jboOxp33xkDjjv6e1AC8sfXae3apsRhjtyAfugnjp2qFf8AIqVTkY4K5A9MHGe3FACjjGM44x05+ntSgZ+Xgn0A6Ugx347fKOlO2ZUcHI7D/OeaAHbtrbgAduOMcc1J5ioNkvylRyOg57VWI+8O2AOe3p+VIpXgL0+vzYFAFktk7Qdy54H04/KlPzAjgEc7ffp2qtkNkH5S3BqWIqrEOMgjHqc9OKDMkYYUAcZAwP8APFLxjnA/Dt/Sm4XAIyxXOec8D07U7nPbPv29PrQA4AKASOMdug/LtUuDtwTjOGP07YqvnKY4BPA9KtIGC4BHCj3pdAHsRznp+X4flTCBtYYHT06ilXbnDccE0E4LnadpUDI7evFSA098DOBxg45PWkC/MOV2cDcOBkdR65pvUKOpP5Aev+FSoAQpbIB46dAKQEKqcBsYLHp9KsRpjnr9Kcq7Tu9OwFS7ccZ5zitAE2jBzxgfn2p6K+MnHII29OPbHel2qGxggEDHfBHfHuKfj27fy7/WswHY+b3OP146VP8AKd3cDjH90jr+PpUQXcQpwOlSR4O/lSVUc9TQBMBkjdk+3Yds/gOakjtjjjnK4wo4p0KkKGLDnpg/r/8AWqaLbnBwpPAwTnC/yoAr7cZ2DG4YyAeuPzHFTBMkHcQdo4CjOexqxz83Vt44xxj1AprZ7cZGVbd2/wAaAIdrRg+UdmApAz396Xb5eUI4Xkkds1LjBVlOA2MHjoKVANuPc5xjn8KAFVSWAz3HIHWpFViMhccYwAPyqMEFs9PmwM8VbQLu4z06fSgACsBglc9MemOlOeFtvCAj27f/AKqtRhS3IXO3nt+HHpRJHkYkzjHOOPw4oAzmVR+mMH+tRtyT3yOfoPrVmRPLBxwFHBPYVXKI3y5IxjcuOp9D/s4oGhgUdR/DyAOn+TQFx1OzrgjHB7D/AHakflWUjhxzjjp0/KnZORs4YfdBXrkH+g4oLI1Az68ce4HGR7e1SEbSA4IxyCOn+f6UvydMdOvqMDH+fanrGFzjd2bPFBmIV7r9c+3bio9o4AIGeD2x9KtsN+QwySvAxxn+lARPukc4/P8AD/Cg0KmGzkD5R69yKrMirwTwc8dOtXCgbHylueBStGO+MDt1x7UAU9gIxz25PfNKI87hwM+oFWdoHy469vSkwFBwB07j06UAPjHdQCxA4PQL0x9BV1fQ9M4HYdM4/ColAxtyDx0x0P09KC2flx22+3r+lADmYfe5x0wKZn58j/OKPm4J/L2pO3qO3rQAoOBwQc09CBx/n6U0AbQOQP8ACj3BI+nXNACFiVUKQCCQfp2qP/Z+UADr0+nSkb72GB+o6/nTS38OBzj2oAYduARzzxnjpUZRs5P6cdKk9v6U8L0B6YoAz24TauOfX0oOA+PbI/CnS48xwmeMfypjEgF1AJ4zz09KAFDYOM9MHHHNKijdycAdh1FNCjcMtkcduPpUqZzhiSF/u9B6c/SgC0q8Yzj096UnHbHGOKfwMv6DFKwI5/h9aAID8p+Ucrxj3HSoW+TC9CDwP5Yp5yqsOQD1xScN90bM4HHagBCQjbP4SMDH8PrTQMjaBx/Q9KQKAu0EDnB+lG3HPT6UABPI3sAMhcZ/wFMaQsACwAyApHp0wfbvS4GNpwMjHAxQcMPn/wA96AGNjdlsDb1x7emOgqM8jaCDuPTofyHangmLOBuAO45GPw/Dr6VHgLxnBBIX1yfQdKAFJBzgDH+FIRt5YFR1P+RS5HZuR1FSH7wO4DjoOAc/TigBqLjg8Z7fyqTHAIKj9KjXBIY+n6U/KHDAD+goAcHPIzggcelSkkKVxzgY9PwzVddvLkcEdv8AGpc4GVxwOMCgCOQZKgkKQNwA6fr2HaqpX5cqRjAwRj8vw7VbdZDknjGGxnioQOjNkD2A6evIoAYV25yM4pvzZLfKp49un0pflA42gfX0pCM/MOMe1ABk85YEenAYj60mMHaMAH8TS8Yyw4Y44x+FJ64OfYdCaAHcHuM9BgdMdOPSn7fm9Rnt/npTEzj7o49ODUm0flwfYCgBQcDAHT/PSnqu9tp7D/PFNGADyME4yPan429c4Ixx3FAEW3G7GMZOO461OxLHcR349qQcDbzx+gox/CBg8Z+nr9PegCB/lPPTrx6VXzkcVZfnkegx61WZcfyHrQBG4AUnof0qpJ8oPq/HtVpskY/Oq7DPTKjGTnn8qAKzjkhuwGcdcUpIyGUcdBu/z6VL5ZPyZyCcHj/PFOCqx44HTA9B2FADVHYdql5Hao1Geo3c7cdwKmVeDtBX19BQAxe4HapeMcccUwYAbIxjA4HQUpIP3uSMdOgoMwyM9OgHB4qI9MHHvj/CnFskgkvkdF4+lMPGe3HegBmANpHY5wOtQMFZSN2MnOB0x6fSp/RSAfTHtUbZ6HsO/pQBRZAfl7npxx/+qo8ZCcYyO/61cZVJK5DDHAztz7CoCvAIHHbnigBu0fKRk89BxTlVcdSR1Ppn0o2HkgHpkD2NW4oumOBQACPAy2B9D2puxR1BxjgZIz6ZxVrHfp259qjOO+ePy/KgCvJEB8w+XjJHWqMiMrbT6cduPpWmzcYJ4OBiqkyLk4AJ6ZoAzWA5PTPQEVBID94Y+XjgdKuSAjJ9u1UXPzEbeOBgfSgCq2B/u4pmCCKmb8v8/wCRUWBjb2xQAg4+Xn2BpRjoMcdaQLz09OnUUvPX/wCtQAwkdPT0pwPTj2pc9eQO2MUnHFAC/wA1HBA/Q+tLggE7duB+PNN6AH15H0peMk4wSM5Hp2+lACcZAHGPegr/AAqenr1/CjICgY57UhyOnp3oAYwGBj/OKqnPfFWGOBxx7elQHrn/APVQBFIuVOM5UcDtx6CotwBVsbhj8alY9wQcZGKgYlXXHyjj8sdKAIWyFwh79+W59+1N+QZC4wVwMnvTvXuCDjHGD2puDgLg9PwPb8qAGrt4Pt9D/wDWqQgg/KPuqP8APvik+8cttOf7ox/nFSjB+QcnH6UARhccc5759PX3qX8aMHpjAyPxHt6YpG75x/jQBGSByD0/H/IphHPHI/SnEYwzgcHj/wCvSbDj5Rj17flQA5Rgbfx/D6UpCsQOP/10YAAHouPy9qUgnjjGP4qAK7ZOegyc9PTpioSMccYPX6elT5JxjhiBnd146fSomUrx3Gf/ANdAETHpz0qEgHHA/wA/pUhxj2qMk8+oxxQAwlcdfbFMPcelOI9wM4pnHrx6e/8A9agBD6L3xj/PtTD7L0H1xUp/SmEgZ4I+WgCLH6fhUbDjHoP8ipTjv+lQ5ycficj/AAoARhkE56ccf0qPb0JGcmp8noSvp8v9KYQBgYP/ANegCsUwRj0x6f8A6qrFeMKOM/lV0/wnb8vr/wDWqF1bleOG/SgCoRg0Y49qlZSOPzqPp9KAIsU2pDTT/KgCMjtSU7FHagBtL9Kb/wDqpaAGmk4pT/Km5oAPene1Npw4oAdRSCloAKa1OprUANqOpKjFACjgU7sPamj0p3tQA3PpTgetMpR0oAfRR2orMAooooAdto20Z9qN1ADqKKKACiiigBy06kAxS0AHp7UcdfTpRRnoP0oNA5wPpSH1/lS+3akoAWkpaQUALUZp9MoAbmpR0qGpBQZjHFKtKaMigCJ6ZTmxmmHpQAvoe3+FXIYSxB7DniqeP89qu2zAP0HGOlBoaG39KhbipGaoc7qzAdC2TjHSrirxVa3QPIR0wvB9PSri7UG1SPfPP4YoAibBIqu/TGasuB1quwHcVoBVbimZGac/So0Pz0GZsW6qIwRioXfr9KkjPyc9qqs3v1oNCMkf0pY87gopg5P1qeEbm5GeMUAWeNuDTGIXFShQuN3aoZACazAtQcGnMSTu602L5U644pud3fpQA09Ktw48sZqoemKuWpwgJXIx0I/lQBYGee9SR88EjC/M30FMXAUqcY4xT+OmMADH4UAWh0K9Q3BHt24pu8Dg8AYx6fhUxUhcNgcAY9Mepqs3zfKcY/lQBowDanI78e1WF56fSq0QxGMjt0H+fyqxGxVgB07+1AFqJdvJIH9asAjBGPyqLcccdvwx6UoO3HPUemaAJDkhsA8Dp/SmKC0iBxgZFMY5wRjjPH+fSnQ4XLA44wKBo0gMj8O1Twrgtn0qOLJAPHA6VMDgYxxQWNPFMPoB/wDWpztjj8aiJxz19qADtj0pab1XAH408dM0ASLj9KlQDI9OlQrycMMYH+fwq1GuSNwwO1AE6D1/yKu28G/PYVTGe34Vq2rApsPBHpxmgCwfkGFPQfpUbfMTjtT+uRnj2qF8dvWgBp4HHbpR0+g6Cjqf09KRenHHfNAFuPgZPTtVoc4PbFVE9/yq7EOMH+I5oAvwKMY7A5rTi+Uc/hWdACAfX27itKLOAetZmhJx+lRtkAYxgVN09P8AA1Wf39MYoAik5GPWsuUc59a0T/Ss6bNaGZTlwwycAj25NUXUrt428/yq84ziqk/zY9E/nQA1OWOKtrzVGLhuexq8vzUAPHTHb2pSD0/lS/xDPA9qeoGR6e1ACYzx/KlAzx09v5U/G3kY46U0/Lz0x0/pQBERxVdsVYbNVX4FAFZiVpoI+lBG4cCo84GM8D86AJlI4Pp27VMGzx1qoXAziplbjIoAnq1bTmJwfQg/l0qipqQHHSgDw34r/s8af8Qb3R9Y8DXlh4d1nT7+4vJLu5ieUzfagFdJNrqZFbkbdy9RkkAq35QftKfs5z/Ai60o3euWurtqM9/DJbxwG2uIPsxDpIE3E+RJvwhYZGBy2eP3Xhn8tw47V+Un7e/wx+INz8Sj8RxpUtx4fuLOKI3sZ8xYnT5EMgUbUB3hF5znPqoMshwT3PzZdC8YYMFIGCAOgPc/4Vs+HPEOp+HtSi1DTphFK6/Z5T/DLF94q49OKyLgSqWtX2xsrNkerKf88VWjlLsFeNUG7Zz3J7/lWTRjZxZ9UeHtL8Q/ERX8UWttaW6qwgiju3MoEcPy7sBeCeeMDkVy501YtautXZEgtoAsyIv3Xm6NsHZSRjH0qt8KfESw6dPp2kTONYE7FopD8ptm6bQeCD36YruvEVjfX3hi8jt7Rbea1RQijgSJvUEAn65NI03PPL9bKW1v7qS08wXDxiKUKAQ5G5gQPu7vYYPesqbw6mhXVvqek2SXUMsBeYxg4kh4PX1GRx7dK72yiSPwdPpesxf2fqCSl4ZgQftEqn+HGPur8v8ATtS6dY2c3hD+1bmSUanbCcQbOFjSM/MdrAKTj0OOVHagg8+1N5bDUhqNnAsNtdxrhduGVohgqR69sVzEq6jLqmzUFjSKf5oZB/Cp5Uf7PTFdRZJb6hZieyl+03fmmQrMclAww3y9N3auMhvLi/iTU7uPasF0EYn0HX8umKholo6C60O2xPqkreZPAq7hwVzwAAO2fyxWbFePFxJJ83BQcBVGefz6Y966q7jgt7y40y73RNcJ5gkycbTwpKntwQDn8q4q405PIYyRFJfM243fKNvXqe3vWRJtxBZEMjRjZMNm0j5McdCPw5qrpsgabykXapUqSeqjv+f+elX90cOjRiQ48h9pUfw89B6/hVSC2/tCOU25WIoDw/Vz2A9iP1wMUAdTp+tQNpF1pkkYhubQJd6fIoXeuxv3yZxuO9cfLjnp2ArCe7tzC4tP3EckjSXDHLkkH5Yw3HHfn/8AXzzw209uo3bY0xzngkdcZ57+lbq/Zo7S5jYsskij7PgHY+Vz/DntwemKCrjYXH2SbO4AqGwf7x9MfwioYbsHVAo3bYoz+JIwPwqe0CtYcOAZxtIP8O044ApLbR50eTVWceRaFYsD7zkDsvtxQST6J4fu5dPvdWaRYk09TINmGPmp93IzjAx/Qd66j/hEbrUER2eOImykucp91guOvseenbntis7T93/CM3kcJUM9xsn28ZUtnvjA3Yx/+uvRo9X1LS9Eg0ybT4Jppj9kjlbLhbZQuB8uOoByMjnkdgA0PK7dWuo5YCQha3VeePpivVJNP0nWvh9p90tzuu7WwW3liRcMZYzt2ngfcI6DjHI4ryyC9sLK71GC93CRVGxmGwKyDhQPxpmjX+oWVpNLLP5cVywfaThnfOOO+COwqlsB5jr5N18R9AWJTKi29iq8/wDTRiUOMfNnr7Cvbri2uLfRpH2GIWyMJTt6sccDsP8AAV5DrUSW/wAVPCzytsia4g3Op4WKFRkAc5GMnr0yK9b16/uLrR5bC3L7FvT8oGS5cfJk+gwcDvn2FXLZAZli15qU11fwkGGNI1boBwo4wcfgPw4rd0aHzIJ7tdrS4MayMOAzYAJ9MD9Ks+HtAkLXMSIxVItqyLjCzckE+2Mjn3xzgip4S3XEajc2yOfzbkMM/JF1wP7znC8ZxSAt6HLN4X1Fby8LJbywS6ddTBQVKyfMoAPOFYLk46VFYXdvqGm3+j6pNcR2cLNeGPIMXAyq55IKnsOD+FdDb6dD410bxTaW6tY3lrJH9luJuYl+Y5jbAAXzBle+M552ivK/GuosdOsvDWnWxS5NyUutp3YlgyrRs3A6gkjnp+YB1disGoaLDPpCLJcliJuOufX6dvaobVpNL1W1i1DcBBuCnHDjHCg/Wr/g7ToYFbTNPilZwhYqBzJJjnd7cALT9Vk0zU7OETxlJLOd43cthNkfykD3yAKALtxLb/Z5bi0ZsSRuzDgrwOQQCcYP4cV9U/DaGzn+Emlw6tcQ2gi02SOO6uJAkRmZmCRyFscDgkcY7EV8a2d79ntb63e1aaCWLbuLDMbkd+AMZIwTg4HAPOOv8O+NoNL0d9H1+OVLeZInhmVvMRfKyuTGM4+XrgZ9auDKifQB8L/2s9jBFdI9xJAkrA48sAD5QxQk5YkD5egGa2NHuPDmmadFeavaNc3RRpLeSGL5/Mwc5dcYVlGe4xnGcCvPPAHh1dROpXWqTMthp1m11LLCxaONXJ27WHyNkKWA6YAOBXQeIZ7/AEe0sJbKzmEepxnyp3jfY0eAQUcjy2yCDhc/L7CtSj5E+Jvh3UNRk+zWKeZefannmhjXdxINwIx/CvT06dK9i+FCzWXw/vtLZnFzciNZYomO3bEwfIx8vK4UkdcDHUVr+HNOtrvxBdXjcutiXwTjjIBJI4wOM/hgelHQde1TwR4kimv7bdpuoYjuY9obaoJKyxnPJjJzt/iGQe1AFTQtFOuJNbR/u5riRvLzzFbx5J8zjG4EdFBwccYrU0jxNrWn6MdDa28rU4T9m8ro6bFAUupAYKOB/tLjmrXjnxXYrp6+I/CJOmIJUTzIwNxQZUKMgjb7KAPUYryfU7i8XVhrMbSLd30fmGeTIb5/vdPl+YDBGOB2qJSsBu3um3Cy3afNLLGRLJOv3ZJWxwBxn0z7dKz3SS1nc3BSQlV3EjJU4wBweSas/bbu/jjtXnae6mljCiQ4XHYH/ZA54/Kut0LRrCbxDLb6jiOGWQbSu0Zlx8qruGNxOcDHJ4HJrmauwObl8Pa/qMSpDY3HllIySI8iQcHg4I9q1ovAniWG0e7vIJIVjJCRQOjSl0GSAinsPTnpxXs8/j230Xyl06zaV4p4oPImfBKspVR3xjAx17dq0NIn1Wz0bxf4nuozc6tZ3crWGnyBmhcxj955fl4xIQcA43EquRya2jSQuU8H8NeBfEem3kWvaqqveXKyC2tJAN1rENvzzY27ZCrj5QDtHB/urjeKdKl021vbky+ZGbWeRjggIUQ/KB/wKuw0PxRNrnjO3t9XeJkjtJZ5FtiQjySMDyzHceSGP0GcjNZ/jyb/AIp3xDdSSKVisLnhD91hHhOAOM9+3503SVg5TyLwPi38H6USScQ5+XrkuSMfmP6V1gvTKPOmVMJhsqMMxHAH0H+cCsHwxbPHouh6eQUVtPSY5wThkBPBGBjtmuj0m2fW7mVHRrS1V/8AWFAFSLn7zdB0O3PHvjGOB6OxBKsc1xZ2aRwGWdhMwHpknk9gOmD7YFa2j3LvcTrMxR18tS2MDzOgQHDd+T7Ypuo6gsr26af5kNqkH7kxnDMnRckcgkj9SPpQS2u7tYU8P2krRWXz3DRwszbuxYKpYnP4cY6DgATVtRvVE2kTSpN5dwZCzdVONpwvTaeoH9emBZ2VvPqbMEUeWBImAOGHXHH3ea9A8JeB28Tx6jf3skbzRMkUcKtuJkkXcHcD+Ajv68Y4rkLKSayu5Lm4haT7RcmzaQDKq0f3to6kBecnBx24rKrBSVmNHX/ETRv7D0y6Z5YBKlkTHOHASVgMMgLkDcOqAdRjpXznoyi10i7m1CwEsh+VWcmLauBtIbGdrdRz27AivoL4gXOqeLtFWDTFjW5tIyCknClY1+YxNggtwuAwUDqWxXhbJu0I2MgaK3yZMsRnOeO2Pl+nSuKp8Y5RsZmqRTReFLzVYx5s1tIvlov3/LOAVj9lHOMchcDnp5zoSXOo6rBcas0yQMUZgDgk8/KD2XjnH6V6N/o0E9okcv7vzcsMchT7967rUYIYnhn0+G3ScM0Ufy/dQDPHQseev3RnbRGViTy3xh4bl2me2VLhWRUCRkJiROPmyffGAMDHavL7q31O1Ty5o/3okw1vgOyueAHHY+3FfVtnZ6Xb/Z7G8kNy7r5zg9v+A8jB9K8Zvv7MutcvL2YEQFtsMcfH3OAeOgHWtYTE0VdD+E9vrsMV3cN9pnaT/SMfulRwuR843YC7tq4UAYr0fQPA+paho9lf2NzJIlzbukk88eYvKVtjJ/FtUbduerAbsCuv8D6lZ/2HrNxItvEyae720NxIkam4w2FyxX5WA59j2rznQvF97DZR2t3tWylh/fQwoI3SNyWdIQfuByQWUY3YxkZOdRcpgeO9DfwxrkVjY3aXK3cOFdAIoIinG1ducFTnA7g846VP4U8RXXh+8j1CzijMttasJbdoyFbeVxj+JWBAIwMduBVHWtQ1LW9VhuINOES2xV7eJ38zGwZPmOCCwPYAZ24GTVW511NTha0Ui3jt9pwgVRLKerYAACjoueehpNCPRdG8d6dqlveCa3EMququg4yrc4U44J9/8Kn1LXLcTLNBGTcFYYoYSeIw2QGLYxt4HTr/ACzP7asNdsLaOeH+yrSCBIvNeUPLgcD5toXOSTyuBnOO1cOG1HRtTSz+1pfPG4kSQLwiLgJIV4Bbb27kdc5NR7KHQdz2LVYgdU0q6vJvMuYn8wlu5B+ZQg6bW4XgfLgDjrxfjxbO2lhtrC6Zkm2vcWiIFQS4P3cY+QhuVHyg4PJPGj4U1vRp7u4vNbzcPAXlWVhtzFtGdq5y20jGeuOmegNWt/DuvmJtAl8+ZPM80sHCqvHB3quPQY9PaoasUcJYpcI23gxRYAVR87F+Aigdc+gHPatnVdGaG3igu41hnnjLxLnnnG3Pbn6cYrM0y7ttK8QxXN5F9ojtsSKpyeQOG+XAODgj0/lu+ItS/tiWe9vP9c4zFGnzSBV6DcOpHoDxzRcDlf7RGmMtugilMTLCzLt3ZHODnIGCT265qPVdUk1G7MkESwFADs3b8Ko9QB35HekmiSDw89qEMM8r72kkO0MxJHXjt/LNZ0djbpIgaQSmQ/vdoAAJ7fofpWugC6xfXXmpYHyZoDHFIWJyQzblbgY56+nGPQimaaTCIXJQi2dSqJgJzn8evb6+2OX1YtaaxL8rLHKTsDfxY+6QO4AIA9utdtoUkMizz2+1jbBWK9stnOcA4C49scGr6FwPe7c3Nx4T0bU4sst3ZHdKFBQTRv8ANz/eBwMHpwe2K8v1bT9S1ixvdfml85LUv5iL/rAFwVPl9Ae2M9uOldh4S8S6npXw9m8P2ri5A1eS88uQZeFDhiybRwhO7Ix9MA4MGim7ubm2v/MDBmKXMDLt/cRsQFdSMN5Z27TyeSO1a0tD3qclOCSPCZEhvNL82F5HRUztIAIJ6Hj0H1xj6Ed74fvLK+0e40S8RUWK1PkrIpjjkVRuJwecg8jkcKpA61heODb6Z4jvhAqwxvP5oiT7vmAAOqgd+B7DPSvP9P1LXYLiNbcq2+YK6MrSb2b0Bx24O3HHHAru6GEo2M7x3pdvZWWm31tkxyIwaQg5MuM457+pHcCu5+Atq17rBjiVCqzbioXhcAYwDnk9a534i/bv7P02C5iQIhn24GQHzz8g4UH+H0Fei/s2QtLdSKiYKyiR3xjKtxt/DH+cVVZ2pmdOP76J9kadbIl3IsRwoY529F54APX2rgPjdNb2PgmSHgT6i6w+Xnkwj5mbIHbGMV65o1mskjJPjk7MHhiOx9v8ivAvitqvhvxB43ttCujG0dmoR3J/dl5F+6uB8u1gOfTivIw65qh9BXlakz5otrkRQldqvE6lyDwAW6cjpjGPqM16LouoX9nCmq3ETahbaXkXIDbp44sYEvJyR37/AJVwV1GJprn+z4wsSO8aBj/CvAI9vQVc8N3+oaZrVjf2lzJ58Qjhjj+9+5LDcgUjB3fKfwHbAr12tDxISsfcltr9j4h8O2d3YCKWzuo1KyLyRIuMc8bXz6jjpiuVns7wO7bjEhXgg/xdgefw5rm7/Q9S0G6Gp+AYENw+H1jSlJSymcdTGuT5bBlOMHI6Gui8KeM9B8aW7pbAQ3sRK3FjMQLqJk6gJ/GvuBj6dK8prse1bRHRQvHtkgwZEJx+XU/U1mXVlBGoYhio/vdAewxWlcWd6nCAfN0/h4/x7VHGi3ahYyjnKrJv+Uhh/CAeCcCkIwrYlGQxqWCuAx69P5nHpXyn+0LGYtR0m2Z1M89pIeOdu19w/HIK+1fU+oymC8SJQN8U2BtwFDj3x0x7da+TfjbqEd/4xsYDLGYLK2fYM5YRsM9Tyfujr71vh179jlxj/dMm/Z0tmXxuztgpGcE9esR/T0ryeRcaveQbflivZ8gjqwY9h7V7Z+zTBu8YXgi+WMoqjeOdoT5uPX19K8a1+2ax13V2jH3NRnUYOAWUnocetdL+Nnlf8u0fZvw91GafwxZ7o1ZRlFJOPmAx19q6a4CksyDCycbcce49K4L4amK58KWpjTHkSSRSBjjbK/z5967Rf3rMkQ5+UDB/vcDj29q4p6HuYZ3pofAu6c7327E4OcNnPA24/wA/hWibS9S2gu3jcpL5gjyuN4Trnn+XHUVetvDd20H22B0JZW3YGWUKeq89f7v8u1SXGp608iW2rLKgUfdba4Cc4AKj+7x69Kg1kZbGWyYmVWi3qokUDkj0APB+nSuo0+6e7mRmQCNA20jGJFGMcHpx6CsK6niuCC0sagf38Lz0A9z0Hy/r0rHfW4tNs5LlQssWwiJjmNQ45HO04A4x6nigylKx8K/FLfF428QRqd4FySpA2jZJz0+mB/T0+nPh54jm0n4AeK9VnWFpIwsaKwC8yBQ+3GMEjsM/SvAviBaW58Y6rdSuk7XMMc6IpH3kVeN3T7xxj2rQvdaubX4Y6RoNvEPsd5F502JMZKOc8dywwOh249K75RvFI8aU+Wo2eRbZ0t44WALIgBBxj5umPr2NXblzKYmUEBcHpzwAPz9KqTzS3A2xoqiPCgAAjC/wfQfpVm5K7kXjP5BSRz/ntXdD4UQV1ZWwEzktvx2yOeOlSQgHITAJbqv3emfpTF24csPuEZHbHY59MVLtZI40UqDnf7YNWWK2dofDAkkbQfTuP8KkI2sCnyqDx9Pw7e1IMF8xlSBzgN3HGPT6VNlmVdgA+bIHTgd/p7VmA1QW+XjH04H+IPp2qcLswvQ8Yb1PfpUYTc/3SccnacH2x2+tSfKzMcfKCeRxj2OO3oaAMK8jeLU4XHy78AE8jHQY+laAESqMPt2ZIyeSfQj3qOUsJ4ZTjZFIeT79ea2XHm7Q2EbJ3OvD8fdBoFApLGvy/vGzjd68H9KnQyqOG+mV6r7f54oEP/LQjbngBeBgdsf5FNCbH+aTr+WT2rJ+R0pD2WNwDsB9yOin3P8AniqzWcMjYdVXa3zY6enT6VbiDSLhMHHyA54IHT8j+FTCMRqm7gtxz6D9P6VJXKjJfTbXdtt0O49AeVIyOT7Cq8mjsHzCRtXIBHPBPGK3TFuU5JBzt47n8K0FZYySFwQn3fp16fyoQezTONXRLt5EE0ZVW4B4yf6VLHbX9vFu2HCthSPftj0H6V1JZ1BCKpC4Uf8A1j/nFSWkU5QsdoDdN3cj9KHUGqNjLivwNm+UIBxxwTxjnPrWolxZzJsMijByACAT0+Y9gelPEFs5cSJkMcH69Me1V5NM00sEKOhbjcG2jP4etc7ZukTmaykb5GUPt4J5ORwPxxTokTbkAZJHPsKgTR45GXZOwGcYYHHHTn6cVDJ4andZFE8WEXOecj2PYVl7pRqxzo/m7sYz5fTufpQyI+5gu9SeWIwBjgfQD8qyV8MXy4C3BUKVOVzj24J64+uKVPDt/E7EXxUoM/dz3HbJyMU1yga/2eV2VCMLkZ9fYcfl60wxQoDKgLDtyTk/3jnrms1NG1KF1ke7LSKDgBPlHHHfn39KlXTtRVE/0kYyQDs7dexxikBrJbycuOOOVxjrT+HXCk5HyjPIRh9ODjsfpWT9l1RpGkW6Q7uw9B+AHftj8KnEepo4bz0bnhMAfWgCzulABVfVQMc5Ppxn+dPXIc5bGAM++OvI544/Gs4zX7TfZ1AySzDkbcL9Og6YxjmnvJft/rLcgj58rIDgD8ORjiszQ0kEmRtUg7gAD8uBjpj2q580fPzIeduOVGPWsmPVDuXzVkT5fl4z09h6U+LVLNk5kKL1OR3oA0A5O4bysmMcjgmk+zqSCsi/MuBxk8dfpSpcW0+3Eiu3AH19OOlSx+Wo5Vfm4wOMAdazAgIMeV3r8oGfbPUfSryHzUxPkFerKef5cDFTJb6ZcK6xA5UDAHy9frimGAx/6hGZOQcc/hg+3pQaGb9hCNujbvyDjjA4A/z2qAoQgWV2P/jo47cY4rWUZ8ok5O/5j2AYfp2qY2fk/vnxuGDwPk2knpx/P0pJsVjnXW6PEOF6DCAccHGefy7VaXzukwxuzkbs7T/nitGW0mQAhQN65U5+ce3GPw7Y4qGeNgFZk3Jgj0OAPb7tVcZRlHm7DjleGGOD0zg/lSL5kYxnIH8TfdHQDGPwFXmXygin5ZBz90EMTyvvT/MjL5+/8vKkYXGeeDSAg+2zJhBGuOnPTjsPSom1CCQCKaB9uegXP5dDxzirDxRuNsJKFyAo42/T6GoFjkMxi875By5XsuPp14oAgEQVt0J2MflbOdp75B/T2H0p7useC2cKeVxhc/7PfuMcVb+zCUGOKQHoRn+HHA+mVp8ltcfvPMUFRz7jtgcUEtFVrqKNXcuGOwZK8ZI4PtUAvrZgIix/eLg4PQenpUwQYAVQvOCAMcdvoKGgUn7gUEclhxg/zoJsV5JbYx4tty/MGGenHH1xT3khU7PmLDDexH9KVLKZIwU2Io4bPA9P0qMW8y5BAwB83vngAH09KDQDKEAdMbTndnkccKf/AK3anmaRScpu6YfGT0Hbnjj0qMARzL5oZgF4CjpjqMeh9apDcshiLMuTk55IHbkcc9/0xVpkWLkztJHIYFVowckHHG3tg4/z0qqYVSYuy/OeduOnfIyB6elB818tKF346gdAOxHTg1IJkl2kH7ny54yfboO3vTEVfIUS784LHf1wMdcMOmKkgVHUo+1ic/K4ADH19vYU8MAvO0gn5VPHI9cdP6075JMbTsbbnrkgjgAH+lHOBXezS4XaGZZFGDjJOB3wMZP06+lUptH1GKPcFZ9w6Z5BA49vT+XFdFbNbLbZThx98ntnjbnHWp9/l58jhen07nrRzgcvFZankCUGJGBCrwcEDjJq6ILgfL8oOBnjIPbPbHbj/CuhSSUMd53DPGRnH+cdqn3x27KTAZG65H8OPTHalzgcY1s2RE8BLRkttAyMKP8AGmqF80TSEKNudpT+H09sYrvllti+1F3FQOccgDt6Yprx2hO2RY9rJt5I4B55qOcDgRscBA4xn5gOpHYe1IsVrJgsgBzjK/eIHHauzktrFXR/JicMNoIx84I647enNZZ0mYrmOQKf4SML0+6CD/ID2qvalcxz0EeGMT8YUA56Lj/Iqx9lRmUnhx1I7DoMqOp9uw61rromoKF5UqCGDAjOB17/AJenvVT7BLGvzxoi8Et0IB9+OmOfrVRncTlYpJbeaC6ooG5vuj2xkHrg1VaC5MeDHjfhCTyo9Pwq7tcvskLCXdjaCOhHNIuU/wBXIxP3SCMgL05FAjMlE6Iy3ERiB7n5hn8M+nFSJ/CsTlEGNmAAPcdOn1/LitHzriIsGAJ2jcdvGfc9v89KgSRZv3pjzsbaWDYUeg4OOAR07+1WikVJFkz5C7X3/d3HHTr0/u/hS7QzMVJc4KncODyP1H+elLd7Y0jzETyR8/Hp0/HtioHdIyy9ZEw68kZJ9Rjt196ZQjMoRADv3fwjtx8xGMe/FObu5ZkjBAQEg4Bxx7Y9qh3hhlnBON3OMc9setOIjUFd3+r5bBHB4xkfpQAANGfly2PRs8Y4Ge3+e1TCQONoGxUXIBwAx+lQceZweJCM/wB7b7cU0TltxAVgGwfl4+mfQfn/AECZEoKtxLjtyMA4PH+GPyqaKZSuXkG6NjzwBz6evp7VUZ4wCGiyVOMHjO737Y7flQTC5zhQrfKRjlTjt9eje1BRd+0o+I0XIbjYcAYzz9PamxuT91wc/dAOMD+nFVyJsAJGzNIPnBOD3A468Go/Mb5vkVAwyNv3Rjr+n8qCWi3n5MK5AUYXK+lP3kk4+U88FenpgY7ZqAzD5W5C5Hb5ent0pC0iHIbIA24xkk+n4CgkejtwY1BXOMKNp6enpSAMv/LNupPTOOeBxn/61L5jPk7jtYY3dBgen9cU83JUDMYQA42dj0+96Y/PNAFYoCXX5cybTz37c+n0qORkAIG7CE9TjPbFTM/8LDGWYDdjcu2kVx56hzhM7SGAG71z9TQAi7NzAZHlDcDn8lBPI6/KB9KlQSPEpc43noeDxx0/x+lSIloVMR2gfdZegx17/T/CnsnmfvCQCyjg8n2yPXFAFcBGWISArgh+Mg/Lnt+Xp7U0EBWIGQAM7uP0HX07U6T94G3/ADlT8pPy4zx2oaXGxeIw3BRuR05OTQA84dsuxbA2gEY+U/1qKQEho8LlcAY547fpR90bDnIOAOmzHTHqKcXZd3mYO0hc4wPw9sUAMZFZmEYYqBtznPHcDtmo+WhLE/KMHk+/T/8AVUiOGGPbk9Oe2BUY+YBT8vyHG78P0oAGRcyBxgMScDgsOMgD6jmlwSoz1BwO/v8AX601PmZjGpJON3ORntj+9j2pwL4+XlVXnHG329fwxQA2ZXZem0tjO70HoaQlU+YKNij5G64z1yf8ihH3KucorNwp9vX6VLEX+Uodr524x/EfQ+nHpxQBCiKwwowMkkDjB/LGPT2qzoutan4Yvvtujy4xgyQt/q3X0Pv9On6VGELbBuwwyccbRjgdPTt6U0sFR1YjAG8hlGGB9uBQ9VZgfSfhjxrpfiyE/ZwLa8iG6WDAXbjjK+o/z6V1O1Sn3h5fPTkYzz/hXyKjTW5S8tn2TIf3bwkAqT3+XuR/gfSvbfBnxDt9Vb+yNbZYbnZgTHASUg/oeOMda83EYPTmgdNKtbSR6LJF5Zcx4XZxs6fLx/KoOYTk5Ukcr3x06D2rRYIxyvAbDZHBIGB29Kib95JscADOM9DXm8h1oRsN0ZQvTAPYY7iklPlwvJjGRxgDissWU0VxvhYDDkDPRQByOlWYpRPDICMNt/yRxQBy3jBUOnXcsi5vFtQGVR8qKMlf+BFCdxX5e2BX0BLg/ZVG0M1nauMd91tEc8ep5r5/8WTyHSruDfviWIKkbNjJPy/Lgc+654r6CniSKK3igRl8iyt7V253GW3iSPdgZx93HAAIxwOa3oK9znr9CKJEZTIq7go4I5HHX9anIXCk9jx3HHpTrOBjbloRs25HH+z0FPSIAB9udw+U9senFanOVTAodniyMryvYbQBx/LFPEDO7BMb9oGM8kj0/CpdjICyqpK4yM888duh5q1abG2NEGXEn8IDH5RyMdP6VPKUmfOn7TG8WOlW6JtjRsfVug5+gr5Fjyq7guQDgP0Gf6V9U/tMzf6fpsMZ+VmYqc5yYwo7dvm4r5gSBx+8ZQIyCMjBHTIwOn4V9Rl38BHhZn/G+Q4Knk4aQEKB0H3fccVbtlUMycj0AwCFA71U48nDk5Hynt9PqBVq2T94E2g7Dux0BA/z2reexx0tzdtbmCQHYPLcjPLDPHpkcHtVxSsRw2SODu7g9uvX09Kz4PJDmTHz4GGBxz3H+GRV7dFheQG2YbccYx/WuCW57NDYZJ5wKvGz7t21Nw3HH8h70jjy9obLAk5JHbHzdOw9KjdBsfG3naME9P8AGlZ1ViqMqsGwoZm49fbB7VJsNHJA4QgcljhDj0HQcUrhpI5Yljy8m0nB4IHFQyqoj3bc8kEL935vT8ew+lSzYK8EBgoCgcD05/Dt+FBmOeTzJNqgL93gf3cYwOOfpUIAwd5BUkjA4fPv6YpSy8iLJG7Azx0HX/61MMg/1cg2bMYK4wBQBOIDM5EjcSdHXgZ9cf4VB5DJuCSEMflOcgZTqffA4pFKqrrH8w2j5mPr/dA4wvTjFSpIqqC+PLwwBGSMZwfxNaAVlafd+75IHCv14/8A1e1IGuG4O1s7gNvY4yDxirnQHoqhfmzyu0cDpzxTHVQw3/LhFKgHJI9BigmRAG4XczMeu0Hn3Xt0NIJWCgMPkwSo6/Qfh26dKmO3cyMd3rlfT+WKBnG9MDtgZJBoJGHJCbjkEA59z1/TnFR7Y2Clm+/I2GHAXA7+w+tSbVXCISyqMADnB7H+g+lGMMuWBwevUluhArQhjQQd0jbvmbOcdwOB61ICD83l4yDkjoc9qhDN5e+Q8529P4l6du1SgyeZgn5h0A+nHfH0oEDIqxldo+fB3HsQcn3Occ1JIqh2aXA9MkAbccD6A9KjRlXapYZJIDeg6/XB/hpy44YrtVs7RgHaFHQA9DQZhs6uXIVcfMOTnHPWlUFVDqGdlGNx+UN9e3HamqGDhsYZuVQHHA9expMKAQm4FgpVTwBjrz0/KgD/1v0J3YzkAdun5VMgwAOBz39f6VAq7VG1s4A+o/CpixOCw5JAJX/CuwzJlOSefw/wqYnCleCCBx3H0qOM7CccHPPc/nT8YXbjg9+AcE+tAEpyfm2gAgA8Y5pfkIOFyAOnQ5/+tUfGOT04464/lTwPmClTtyc5/wA/SgCTPPTHTOakXIPHc/jxUK4/iwvXipO3zEjjPPpQBLuXHTBUgAnof8KRAcgHjA447+3rUW7B79OR049KcPmxxk9sUANcNjaMDIz7kH+VKdzEnjoBz09AaUjHB9utIBxzyD1A7igBzbQDk8Kdo9T6Y7AGpFOCAeOP5UwE4yQSBycenTH4Uuep4OccD0oMyYbcbuCB6fy+lO/iCrx096RcHtyox/h6UnQAyY9dijnPSgB688ZGfp0/z6VLHhsYzznI+lRc4A3Agntgt7ZI9KcDgrx90g/KOARS6ATfdGduB/nj1pMY+6eMAE/0pQQepIG4++QO+eoFGM4428cnp/8AW+lSAnU49PT8sVKvyDbjHPf1qIYx8o99vTtzj+lTjA6fdKjaCfbJ/KkBYwQRjA/zipgg+XjHb60xQMYLKSOuPQ8VY2kpngqDg7v6cVoBEV2gZ7denT8PSpGwAVOV29sZyP8APFOxgkDPQlT/AJ/KnKcKSWKA8DA5yfb2rMCLp047YPapMqvRfYj29MU3C9x/wId6dkY3d+w/z6UAWBt2jZkqSMLx04/KrSMYwwjXAAyD2HHp+lVkKjaQ2Pw/p+lSqfmBxk9cY/SgCf5c5xxj7o6E+n1prFlTgnnqMZyT/D+FNTIztqYkY29AeOB/IdqAIGT52AI+6ASR/n0pQx++cKWX/OKTO5xjdgg8bvpSKP3YUDjJ7dqALAUbiBwfT0q6uA3PbsO/Qcj0qkhH90/TvVxWAPOPcgcn/PFAFlTjGf8A9VWfvHjrj8KpoST2yOme34VKHHBOOn4UARzZII6VVkHPOcYwM8//AKqtEDnJ2jduA78e3aoHB2j06+nag0ISOcYwPlI6flQTgAEZORjn9fwqTGccdu3H0pNufmA6cUGY1A3QjHcntVhfWhQudnA4BGeMD/61OHOPwIA7igB6rwQON3pSeWSM8YA4+g4FOQKwOePTP86shFUjGQcAAHkYHQfjQaFTYSuB8pA4PpngU0pg8c4Hb0HFaG3AHYYA+mKhZecEZxzn/CgCmY/QdqbsITPAyN34j0q0UH3RUDqBxnrx+XagBmQG+oHP0peR05z6HFRZ98YA4FSbgR9OQMUAIfQcc96cnqO3UU3jlcgeoxUiqDxnH4dqAF2jgevH4mjPfoSBuGOm3pUm3nG3oemPSmHpnB/xPpQBXwM+n+FN6DkdPSrGw4PGcc0u3BXHHWgCvt/LGfz7fhR7HjIyP/rVMV+YZxjptxwR6fQVCSVJD8lyVP8Auj/PagClP13gDax5Pv8A4VBgYA6jttq1t3ff7UxBlgwwMfmKAERQBz09KmQbvuj9MU1FznkDH61ZzngntjigCToSBx9O1Nk7Fl57Dpn/AAzTgARjpgn8ajf5cttOHIznlcf0xQBWbHG3aOik4xyPpj0po5HQn0I9vSnjp/hSfeOT3x1/oKAEzwAB6Yx6flUZyQQBt4xj05+lSfwv047elMfaeCSoOWOf89vSgBinn5iNue3Gfw7470vzhehAz2GBj27ilyedu0AdMYx74pp4Lk5BOFOOh/8A1UAMZVU+gwOPb0pvzgrk57fN6VLyxyAcnAHbOO4ppHPzLxjOaAADaPlHHB3dv8inA46g5zxtHX+lR8Dn23AD0/l7UH+7x8y9c/5+lADiB1XsecD+lPbdu/yR+HtTI8GTaDtOOF4xwP0/lTxgADGeM5Pf0GMdPT6UAC8EYwcev6YqZRxwORjI/wD1VEvcfeXkjjH5D6U/Ckeh446cUABTPBH0A9KiZOjIwAOQR7+1SjaoP93hQBSkNk+hXA46GgCqwIPzDGexHp3/APrVGelWSOD26fkKjP3Tgfd+g4oAiIGNvRT2/wBr2puAPqF4qblQM9c8U3BwQOARwaAFAGQQMEgflx0qYDjgY/pUf90EemOODx/Ong/Kw7mgBAPvHHHv/IUDI+UDGePp9PenlexBGOm6m8cDHtQADBX5egO049hjFH971Axj8aiJUDIH3Txjp6dKlPywqEPoeR1zQBE2fwHb0HrVdgf8D/Kpj1+n6UzH5UAV2BbCn8ulO8s59MnnuB/9epQrbTgHkAHFXks8dTnP4UAZwibp/d5//VTGUggnp14rTMQAKhcjoPp7VWYZ5Hrz6cUAZ5UD6UDqPTHarToMZxx6npVcjaoYHOMlh6DsKAGE55zjPb+VMJ7D1ApWJGQev6VDkdWxwQAO1BmP38f3cHv6UoAPHr09/SkG7oSMbtxwP0qQe/t2oAi2r0YcLxjsPcd6jO7I3EdMY9ux6cVOQD1GRn+VRuBnkYA4+lAEGGA+78vT1/HFR7BubYe2dpPXPcDt9KnVc9OvUA8GpFT1+poArCI4IUE9gOKtQoq4znOOeacI1zn06dgD61IuQMggj3FABhevpUckZ/gx8o555qyAWIxz37Yx6CpPK+9n5SvUfX0oAyWzzuGQVxUL4I9AMcdhitZoB2HsPTiqDRbUJxhvcdPpQBmuODt6e3oKosgHzMQABmteTgbR1xVCYDOFAGePbigDMZeADwcn8sdvwqHK+xz+H5fyq5IMDBJAQ5APQD+dVSDj5TkH+VAEBJxxx/hQMZ+bmgg/Xjt/n+lRhgB7Y/WgCRsdOOKVTgbeMGomPUccinKeQO+evSgCTGR1G1u+eh9D6UgbOFxwP0NSIo57Z6ikK87f4uwx/nFAEWeg689utAXHIA59+eKfhcfz/wAKQdPp1Pp/9agCNuntULKMfN046f0qdueAPw7f/qqFhnGMZ7UAQH347dPSoWzjHLtzjvj04qVurEZJHTvjFQlRuyv6UAR4x1zwO3aoxjAYcDH8Q9KkKDn3HWgqM/P82AB6fgKABI2JyEwPf0HTirAC7drDIznHpTQoPt71MeB/OgCEgDlSPTA7YqPZgEgfl61YK8hl/Sk2nPy4oAqtGvpjP9OMU/bj8O3pVgxkr5Z5DfeyKMKTzgcY4oAgK57VE+QOF6cc9cdqtE59s9h1HpxVeX64759hQBCy7nOM4zjj2FQsdwOPlYn8MDipTx3AwSajPHA6AUAQMB/e9MDFV3OeQO2OOf8A9VWT04HbsMf/AKqgZeDyOBnGeaAI845I6HFGX3fMQSvTGAKf68dug9f/AK1R44UjoRxn1oATB7ce39KOmMdvb/PSlPQ4yeO57+1N49x/npQBC+Ox9xUG3oP7xyanYfwgfhUXIJTHSgAHHGMf560gDehHYYpw6YI+vakAHU9OnHHHTp/KgCNgfvnPGOe3tUDDnIFTNh12P+P0Hb6U3b+f5UAVSfmBJ7dKZg7dx+mKmYHJHGRyBURQ/n2oAipn9KcelMNADD0ooNJQAn4UmKWigBpFNz/Kn00//WoAQe3TFKOg9KTv+FHb0FAC89+PSnc9qb+OKcPwoAKaaXPFRFs8UABNJR/9ak/z+VADulHek9KXFAAP5UvYUuKXGKACj8KMUVmAY4FHH0pOMHj8qXnA7dqAEHoKX6UUe5H4UASelFHb/PFFAC0tLiig0Fo9KPSj+lABj8qTPGKOOMf/AFqP6CgBfSjp/SkGOtP+lADaKKKAE+lMpTSfSgBMYpc0YxR9KDMj3YpM7qbmnAZ6UAN2inYHpUgGBTO2aAGMOKsW5w1V2x0p6Ng0AaJPIoA54qFW6en9Ksr1GKzNC6o2Io/l2pwAXt1qNW44p/Oen5VoAxjj6VVc1O54x2FUXY0GZE+Pypi9aGOO1J0xQaF4O2MVE3NM3Dt2oOT2oAcvVcdhircBANU1HI4xViM4OOBigC5LyMiqm75wT2qZ2J4qAfNlT9KzAnQ/J7Zp3c4AzjpUcY98jFPwMHnmgBG5XpjjFXoCFQDHYDiqvQccfyqzERtAHSgC4B27VMFP4dqhU/mKsrjp7cD+lAEygkYYdsdOfb/9VPEKkqSOSePmwMDr/wDqpiDAXHUDJ4z06VciUDp7/maABY1Cben9P/rVOse9gc4Pp64pAKFfYc7e2PQUAW2IH1FQ7u3oM/Sm5PT2/wA5pyj27YoAeB9KcnHToDQOmB1xTgOc+lA0acLfLU4qtD/q156npU4Iwe3rQWNY8ZqHPGPyoZgPw7VGKALC8jin/wANMXpTx93igCRcHg1ejJ8pVPbIx/hVVF/pVtRxk9BwP6UAOA9OKsR5GMHFRgf/AKqnQcdKALhcsM03G72xTVxkf0qYLjJoAhI/SngUuPyNSqP0oAcgAGf6VdjPAYc1TzgjnHtVqM5C0AaEJ6leM8fhV5DyM4z2xxWfGcdOPpV+LbgBj82Ow4rM0LOSefamkZpucfhxj0qTCnjNAFaRQMAdBWVKvBUMuc9BWzJnqOwxWbJGvJC9h+daAZbjpVOXpV9x0qjMPlFBmV+h61diI4FUR3qzEeBQBoIOdnr+lSY+X8cYqKM8kdhj/wCtUrEY3D8u4H/1qAFHT6f/AKulMkHH0oDc0Hr245oAgY4P5VA2F5PT2qVvUdPz5qs45PseR7UAV24GPyxVZiOlTMc/j0xVZsen4CgBy5HbmpVbgelVSR2zTlY4xigC8D9KeDVZTxUgIxQBPVm6s9P8Q6LeeGNbHn6XqUZt7qBkDrJC/DKVbgqw4xVHIq3bOEcE8jjP07/pQB+HX7c/wy8H/Dr9o1/D3gi0Fnpl3pNneTW6FlX7RIZfMdE6RoflAVeOGxivkyKNQ8rfwgfu6+z/ANuXwVL4O/aBF6Hmn07VdJjlt5WkDbDE0m+MBcbAny8c8tnvgfHTgLA7KAQCFX3/AMis5nPUG6fdzaHrFvrdpJ++gAIj6bh/dH1r600bxf4S8a6E7xStDfeQT9nZsESKPu/TNfIOpQ/abL7Pt2vwd3ofXjtXOx3z6STZQlvMHIkVmBU59vWiBn7TlPuxtAt5dDm0e+uPLvJ4UvdMmYboxNH85Xb/AA7slcnrk+wrHa7N9othaTad54v4pY2H8Kzbj5vboQN2PSvEfAPxzvdG8nRvF8Bv7KCRWivUQNPFHkcMvcAZ6c9sV9R6VDbrJM+lyGe11qNbqwmDBoI0kHmSke5ABwOMDnFOxtGSZ81weCfFFvq0ktpplzZRQl284qGEiR8qQPUjjHp24qhavY6sGtPNUSTxMY4lGxDKckc4x6/71en+PPGlpp5utJvbiS3WZcqQCElK9EHovUe/XGBXl+savo2iT22rKkcVveRL5KBfuxjJ3ADpnPC49OmKxmgZHrV+2txRXk/y3yboZ1RSEAU/uz3wM4zzwT9BWJeamNYv2uGU26yEApuzjChT0H8h0rWvLiKDT5LuBlaO8Pmq6fyB/L0rzpNd331rZQhVCSkE4xuABBH+eD0rOxFjrdb11tNtttuImQSgqhU5xjHOMYx2NHh7V01J3lTAEHLqQPlyfb8PwrL8c2M2n/u3+b92JPkHAyMfh9OlZ/hGCRfDk1xZ5W7nun85xy3lIAcAgYwM/TnHen7PS5B6Tq+nTWt7BZXaIJjiYtGuEZHG5duRzz7Cqs8Mk9+WD5ZCFQD7v4/nXRX2t2+s6DphmBW+0+MQxSDpPGCFAI6jA5x0/pkfZpmtri8iRmWzfL7eo7g/h+lZgVZoEtI4LaAbh84kHYsDn8s10dhbRT6LMt0y28Ms2/d3GOR+tYrmK5g+2XTKjLIy891xz0pYL6OXT/7KAwJSJMjoVDVmBNaX17oyagbVUkS9woVwflPIz7/j/Sm2MesQ3Ys9PcyTeocso7YIJIwBx06VQ+0faEUQrtlzk59F9+1dvZazban4gu71GFk7WQhjViMHBy2McfL26jHQcCrTLTMCCylutftLTUE/0a/kWFpGH3nUZ64/Liuj8a2ltp+tz3dvbhIdNaKOEf33kXlsdxxwOOnUVBqF7BZf2XqO5lgs7iK5RowGBlibPzew7dq77xLotpqaLpNgTPqF87ToHGQIsZRy55GADjGMgkEdKtbDPlL4nmS28feFbwZ8u0t57+T1+Q4PGe2OB9QM16uLue50i0uYYjLDqTxTRybcZZODweVxsAOeB2748V8fG41P4k6dpLxk3el6D9mdMZAnkeRnJxgYCseeARiuw09dWtvD8Ol38rwXEO9Ioy3CxyYJAwcckdvT61q1ogPb9EmWx1e20e5uD5N1ek3US8DNwn7tM5Bw20A/UY9C/wCH1pcWvia+03Sri0u5dNVvNmAdoCZHYKAQVw5x0OQOeDisq6tba78Nz6og4s7eEHgbyEKq7c8ZI6DPJrU+EljZ2Wj3izzLbG51WFHuJc5jK7hER/dPzEZyMZqAOm8VPpljfatqguLiC3McaiK2+Um6RQiMoU7RjHGCBxXzXpWvX2mXl9q/iGJboXbmS3EgUbJ/7+f4Syn5j1+lfR3xm02z0L7DY2LNNLcu0KwIq7CnDRyADnccle646Y7+Q+JPBOq6q1u2HWztlV55VCHDBM8JnOB0YjhcZ6UAaGga/q/hcaX4r2EPPJulYLvUxAn5Sg+Y5RckL9OvFfR/x98JeGbfwxpfjvwI9i+k6pcfbIhbyjE09wgDBRnexdckjGMpzjgH5M003eoJ/YEbbw7RrCRJvjheRgGC4GVUnOR37ZrQ0/wzd2OpWemBFtHt55/Lkkm+X98MkcFuWIAAGevSgDsru60eJLa10hmuI7i3i3xINuy4PUyHOAWwAAOBtq5qej6fceHU1JYSz2GyCY7iBj5eB23ZOM9TkccgCHw7Mtpp/iCSeBJJLV4JI43wmdxwAQAW3ZwAoGAcjjNVhqV4lvc6RM0kcMsqu6SAAkjBGQMZ3fLxxwBjsKAPV/C97LB4Uv8ASdPjYiWJYLu1AI8wEfJyoyo565GAD05q74o8aa3L4e8O+GNfW1t7ePculxQmSW6Fuqqu2eRiVPlpsVCo57+3j+l3x8P+MH11J7iexuYBZS2zEBQWxwBnD4IBA6jkZxWzrM1hdajHqZuxMLLKxSMc5fAJAznKDgHrnFaxkWmdrrkmsT2o0vwtst5bgDhAA7beTz1x+HAB65rQ1PRdWh0Mah4kiiaSBN08xKnf8uOFUcAD26+9ReAtd0iXX7bXriObyrOBpCsQJ3ytlVBzwBk9Ow46Vs/FHVb3T9XhsGHmPcIzmJlKqu4n7wPrtwM9APaqGeWzaAl74Ha9jj8tbmcvbJuL+SFbGOe74z9DVO+jfxJ4k02OZBFE4d9i4IjVV6ZAHGAAMY/CvULOx0q0sYtBAfzpUllkwf3cUrDqOgGMcdePavP4rw6dqU9u8BmuZkEMTqwwCGIYEn7oPr1HQe2U4gZOn2sf9oW8cOZfLuTKxYgMqKpUKTxnp24rr76zEzCeMrEYUNxOQTjev3Qp6554GeMfSpbrT9GttLsNN00Jc6nqVwN3lFm2RA4OcY+6Rk9MAdgRWZpcyR6xFays+35o50XKoxZflVQT1U9M456dqz5QNbRfEtvEFl1rzJrcKZzLH8z7kODjrglcg9iua+g7PX9Ekk06W/a3gt9ftvOiuGdfIjuSPmVi3+rDrjBJ4YbecEH5j1fQNU8PxXOpTIXtfs5k3BQzCQH5I5F6AMfvbdy+oxTPFvh/U9c8BaUsEcMPnltTmghXAjjbCpiMDDAnk569AGbitovQD0Tw74X8C6bruv2wZtVubeCK0iYBolkf5hIF5PAKD+I/L0zjjwz4n6npuieBdb0+8ymo3sc0Vrb2+XBGPmMj8jYg5UZOMD8PYPDPjPVJ59afTtLEksstvBJMjZjSSDczHG3hCpY9fQdSM+S/FIAeBtY1BPIMd3bqZPmJYeZOFGzI6dB29hiruBotoFzp3hzRr1mSS5l0m1jlKdbVREreW3aRnDEnAG3bjp1jS7Nto9/oTwKbi9hUi4dyPKCMrABOQeVHA2/iOKaLh4/C0omkPmadb2aN97oQioQDjJG7DAgY6+1V54JUtLO5mk8w3DNtOBuVUPqP/wBVcVSOorG9FpM7aY12j7Y7TTlAwvVj2H4VQhl8ReD9PMt001nLrUY+zhsEmJRjOxgMSjduz8pGeOpA1tItZ9V1dNLMhSIlYif4E34646Ae+B/Ksvx34Re78U3PibUtdh1Ty4oYkjgG4khcphg2xFVjkquccjHTOfKLlI7LUbnwxaXM1nNJbz3UWJXB+c89/XcevrXWeOIrLd4Ug0Py/s0ek+dKYXBRbm5/1rEc5bOOvY4rH1SW2uPs1yuN0cJeVP7gAB598kfTFZEGpXP2VVZV2giTPG7bzgMB256duKmWgcpuWsgune2m/wBVsDLIMALtHJPPT19K+ddTghV7iNvO8lpFEORtjTJHzZOFAbsa9JOoyfZLidnj2xPtkI4+VzyoUcc4446DGQKu+KtNhvfDel3NzK0ClT5gEXmJzyuSpyOFAwF79sV5VWVpGkkeQXVvODH/AGaElIONzqCDgYwfp7iuk0vxCIIJItVsZhcgjyZN8ZRIj8pUFjkAY+UDPPtiuaad1vpAtyiWNs2XmxhiD2AHJPH3RxwOO1Z97qOmi+domedVXcBuIG0Y6DHt3/KrjG5idd4kvbRpo5Et3s5yqk3JbgA/7KnBwO1c9by2EMYinEchlmxFI3y7D2IX72c9siulNyH0bfLMnmXKxS7M4dYvTgnntngVwuqWsWt6yLUs0RSQPNHGf4QOcnhefrTSsB2+peGdAh03UtT8SRpc31vDEdLgjleNnkQ4YxhSOVyPlweBkjjNeYW1xqBY/bYCGyTkkA5Jzn3+uOvpXVeJbrT/AOzpbnT5pFEUawoW5Zdvyrtzyw45J+pry0osS+a8kjDO52kYM4J/qeK1pgdxp9yTpmowFthjJ87I6xycBA3O3o3vnHas3XrDRbDQnm0iC6N/HKr5uGLLDAQciPZhcDA5YeorBu9Ru5YglrIWSBt4h42jOPmIx8zZxjPSrLLfTq63z4zCTLHnOOy98e+K0A1PD2pafq9o1jdSbNrbhGincyrwu04P8Q7jt2rBmM9zqM8iZgjDYSPhmwi+3HPH8q7Aaf8A2f4Wt9Qs/JT/AEc/PH80qFgAOeV3MoDFfX0rgJbC/aKO9inMz3KfNyF2g4YZx0PHGO/SgzNc3n9jW6XVpMu63l3soPOf7noAR2/yPS9F8W6PHdSPeCO2gkQBI4Y9qs7gZyVxuPTBxz047eJ29teXuoR2SmNgqkmUnhduB8zY45I7GvQbwRXWLLT1F0WU7nA2LhO/TAwfTgUmNG/4sSG31TzY4/s4xlcjG1T0ypx16DOOeMYxVvSI5b6OKYnDDbhm569cDjGetaGl69dWGnSSzrHc3ryrE079TCAFBww+bnt6c9zi1Z3k025rQiFIziRyi7zgdcZOF6ADJrAs818Uq1nclo5fPZZMPKcjyix2nCnj5cZ9MVnS6ajWkR+0NgnL4PzFjjGB0IwfyrtPEOmWkltPasD9qXMkUvqTj72eAMcVyel2vkQKJFyqgB0ZRkK3H/fOfTtQBleKIUuVsJQNwTI2dxgdMeuPatjw5Pb+Hbh5oLNpXddxHTgcrwRnPpUlzZRXq+XZw72jcuHHGF6YJBzyKj015o5ntcFo1PmzSd9ucA5/uqP0rQD0nTtUGs2U72qraK0cckzr/C4GSjcDI64+npnENtqU2g3xWFI2hutr7FG7O0cbOi9eeo59KztHhg/dfYXxLIJERlbKs6njOcLj0556AVi3lrrtrFNcfZnVIrlkml27lV88MoXO7g9hnHtXRTPVw8rI5LxR4ji1i+M8IYqlxNIVZBgO4K4J+Xpx2+grMtNbS1lF0rMJIV3bIlGFIGGyMEEAd/6V6/8AEb9nX4rfDq2j8ReI9Cvb3QtQtYb2z1nTY2u9OkSfaQsssYZIpdzYCOcntnivFbvSbqEy21konKn59qb8wlc7sgjgenFdsNjaZV+I1zb3dlElpvKRlWUyA5YyEEYPAx82MdsV7H+y7brJqE7t8oCwFc8Aldxb6ivIfGERk8KaPFJE4lsZkSd2IxIZQuMYJyAcjoMdq+gv2VfLvPOtodnmLCHRmHQqeR+fWrxH8Jk0I/vUfZfkRzR+cD5ciINrA4687e+PbjI7V8afGDSbfTPEGsanNvZ9RjtnggxhVKD5sj/aVRnHcng9vtmzSCaPz2cspXaWUYxkbcj3H6V8e/tDeVL4x0q1huBJcfY2jlEeA33g0cmBwpb7oHYL6CvIwHxs9vFaUWeBhC6blVxjh+QOgrtPhbYf2j8RdFilj+5cCQZ5Urt6Z9iv4DFcfPDIq/KoVcZfnPI6j3z2r0L4QWeoSeILnWNNLRtaRcT7QyKz/cXaeDlQePpXrzfu3PFov30fZCKNO1G4jSKSJ3mYq68nk+h46ce3GOK43xj8O9E8cJ/adg40PxXbPusNWtSEDMBlRMq8MreuCa6mx1LV7+xjXV1+8ANw+Qt2HH3h054+tZ095c2UwitoVcQuRzjc3oM+/B6CvAjJrU+r5U1Y8o8L/EHVbbVG8F/E+FNP8QJxFPJhYbxBxlW/1e4DHQ89fp32p2dxZvuVeYnAG8Z2nqowMcd81Q+IegWHjLw9Np2vwJceUvn286DEsM6DIHUjplfTt9PD9I8XeJfANhZ2ni2yfUNAl2/ZNRZjJLZLx+7kH8SBR8m/BxxXfFKcbxPOq2pysz08/apL0R3YVyJF5X5VBfAG4Y79M9q+OviE8N/461a7e28xbVPI37sBHhT5sjvknjvx09Ps83mgX8M9xp15FJc2dsl0PILPtVs4wc7SGHAznvwK+A7+4vLzUL+/kiV7u/uJZWQMONxJJ3AAexx6Ct8LH3vQ8/Hy0UUfV37LukX8mqa5q81nstZFBDqVwswP3exJ4wcDGetfKXiG6Se+1iYBT5epXIxkjcCT0I9ev4V+iPwb0Z/D/wAOtLt2kLXF0r3UqFSoWRyDhTnBGOhr8z9TlUNenr513MwHYHLDtgdP8+mkZc0mck6fJSifafw90u8svCFjNKQJJyGCqSVKDq38u3rXsOl6bHLbHcSzZAViCAWOcjI7Y/pXFfDiSwvfBeihG2uluiENxjOD0HrXsNu8drCIY0LbSeR2b2/SuGvuethP4aK+nXclvbtE33z8hUnIUfhn+dY+pWg1Ai5mudztySuBhsYCnsAPXFX5mtiAGhIkIJLA/wB059cEkVj31hJdoSsbLuPKg8H6HBAHHSuaLLaPJV/4+5NLuLqBJ0l2GMuUUj/YJA4ORxwad4ziuBBb6LbwyLcKfNCbMIwPy5HfaDydwxgV3raXaXkqJcwRNMoLiYjZJ/hwxyMgjjp3qrFo7654v026ivJIH0h5Wm+XKTRkfPEAdjZcr5bDAxnPYZ6I1EjncWfH/wAXJ5p/EFzcRKCYoYEkCjH3QOgJz8zc8DgVxX7y0062jmuC8MSMsQJyhyQTsznHOOP8K9Q+M0VoPir4l06KILZxS28SoqliuxFJVdvzDkgYHtXhn2adoVmOVRxv8roir2+X6HqfXrXr0Y3imeTW+IWHJYOxyx9P5/lU8zoWCHIHQc9GP/1qii25APysoOCVxwO/5VLOy8bSADjjGeR/9aukCDaTGEG1gx65OMD+Y7VbVCyBH+Z1HKp1x1H04qqMuVAKrvHU+g7jHTI/CrGAq4/1eDg89fTOOcjtQaDshiuWw2eAeBz2+uKtFT8zOcEL1Axz6flVMbhjZ8qEDIDbs/X61YjxxsJJxgkH5gPfNZgSDB/1fPIBPY8fpUoYgHHy47dBUDdVV89QB7/lUsrBgCf4exGBj0oAoT7Eu7UBcBmZ3469hW0rggIy89s/ewf0rDvCF1O3jc7VWPcufUj+VaZn37cncpVR9cdaiZpAmLNj7p4A+U9Pb9KVii7QWUf7X4/1/pUC/NggE4yfr9KsQsq5O0LxuHHH5dqyN0h5TcxdWHzZ5x2oKEAe/wCeMZ4/wpQG/hwWGPlHA+uKNkeAG/dsp4yOPl9KnQqw3quTj93g4Hb0b3pcDDHnDdceo/zxTW3bfm+6OgbrjpgClAxlh05x7nHT6VJYoCj5WLYUZ29B26emKuwvGF7leMMvBAqkuV3Mfk2/d+mMcfSpRLIpJ5zjPTP047CgDUibDHKtuY5Ckc/Xjp+lSNIgJCuUHGDjjris8OVPXJwMMB2P+fyp6s54zjJ546Dtk4yKyexobqSMMQcMFPRhjHp+NSlkIX90AyqcADjPb+VUEl4yF5X7uRnA9aFYH253Lt9/6VgBeUAMMDHIIAHXt07YxUb7AwBAj9QO1RibYA20gkHPOfwo84x4KAZxxnlT3+tNI0A5THIXac4J5PGP0pjIE+U4BHQDnj29qiEpVVVgZF4G0DlfXpzxSuQduxAufXqNnAqzMQFGCjAGeOPwyOP/ANVPVIifm4PJOeMe1NXgDYxB7grt5PTj1owdo5QoB8vfn0B/yKAGBC6qc5JzyRj6DnrnqahMM0RLceYT0U4x2GO2KnmB+VmO7cwb0wB0PbtxQ8f775s7gAOOQo+gwaDQFkuCu1ypAOMDjJ/wqOSVTueWFJGA2k9Pwx0x70/yztACMRkDB7Y7Y7/Sj5wNuAu45HP5cGswGJZ2CMzbBHInzN2A3dh2xjp0qulrbiPzYWaNk5B53KfTH8Ix3FWmITjazg8jAz+XpTCwkQMoIV22HB4I9+KAGbbobf3+4Hna/T5vp2+lPNzfWo+0RyB1Xqvt7444/OkIiyRyOcfL+n4/pSc8fd3ZAyfl/D/eoAE1dwn+q3MYxtyDjnoBxV2LXf3RtzHhcoffGeRj/wCsfT0qvJvZjI7FAeNqgE8dj+XHpSNGtw3zRo/OPu449M/0pWBGxHqAnJYbCIyx5OOuMY44HSjzCjNE3QjkKeGyOozWLJZx796BlJxgpwR6j8aPs9wilkZ/k4y3P3fft9O1HKVzGvJdKFAmQl8biBgBQOBg9afFLbP8z4I285xn5fpWEsl1j94NqgEZGBlfQE1NA8S/IrHcFzkY4zxRyhzGk9s0nzx7FbPPOOf5D8Kd9jucBlnAJAUDqNo9un51X+0uVUKU+Y5AC4BK4/i/zzT47iY3BPynfgbRwAB79v8AGoKFEl0VyfLXy1BAIKhscYx3q0lxfB+I45CO64B56denHFTJcecjIUwCoxtwDjPeqjKisBtzxzt5OD0FACnVHkcw3dk+QdoaMdccgfiaabu1VHXy51V1UEMoyuOw7YHSowJVHyuSV4xnv+n5UK8gw3UBcpk9z2/TpQBXubi1ldGIIIUZYjqPQj07ZpovLVgMydTjjjnjGc9BjvVxb7Y29Y8MOeMBSPbI9f8A9VSx6r57ruiDyYP3sducHjp2/pQBRa8t8gi5Uj09AOnB/wA9KclxHtEUTRoMDnH8QOO+PwzVoyW0kbb4VAywJ9M89hVO4ttOkARrbDBQAY2K4A7gDB5FADh5BCO0PL8jJ+XI6ZHft6VVkihaVmRNidGHuPT/AB61G0EUIdoxJGgwNuchfp9aoSQGJd8UrLjPy4BxjkD0Bx/KtDM2jbQKcKx81jjHbFT/AGJeiSYU5HQZ/wA+v0rGFzeecGyjhiACBsGO+B1/yKI7iZdsb/IS2cjkEf8A1v6VLQGlJpVxHEZxKpKr93oGxwDt7HpSCCaFW2vvLDcvHf8A/VxVH7RvciRwdzAYHHP9BnFTxPG2APUnAPIHTNSaGgu9QXCYB6HcCP6dPSnifys7gNw7v1x26e1KnG0qxbHA4447LwBil+YEbkCbWAGcfgOfX69KAGeZHIgLksT6AZPoBTPLTcwyAOBkjkH6VaeK2t5Nj5UnHC/dB9jn+lVWJTaBKpUkjGOcetZgPWC0RyWXfv8A4VPGf0+v8qdJbqmY2dpVPbocj/AVDJJNEu/YCMZ5IH4DHAPv+FVzcTHkZdWGR/FtJ7fhjoPxoAW5LQFSGYBhuZs8KMfL0HU9xWdcXOxfNMnmE9FPI+hHWtL7T9sdozKmxQPlbgFh/TjFVpbNnZFVowqjnAHy54IHb2rWCJkZwuir7BsC4GT/AHP/AK5FJ9s8iHAVWBO3J6+ozVl7YRsr8gD58kY+mRUCQyMiv5TBtxbO3j0/KtySpcSgowkX5cgfKSOe4JJIbGOMikyrMCdmzjIOPMx6kjAB+nar6jyxsCbuMqG+8fXjHH+FVtsMku3bsfeRtQcgY98Yx9KAM+WSXaOsg9H+Ye/oMY656dsUyJxndICOTvPQlWPQD0zzjoK6D7JbRgvGWIcYO3rQIlxll3blG4Yz19D2A9KAMeJbabgDG1sh1UZ/2R+Parq6fajmNDHtXaTnlMHt1zVp4gyo+1iycLjj8yuOO1QhVIVMA4b+fbHak3YCu1hZqn7o4KkgEDLBfbHb3x7VI9hbyZy+0lDyTjn3xjjPH8qmbGBtGAOPToeCD6+nb3pNphj77gM4I2jB6g9vQ1NwKI0iduImG1+ocYAb3Hpj8PSoDbTI58sZYLlIwN+AMDg9PwHAFabyw7t0wYjb82OOMdMD1/zxUyzrJCM5ztUEnAKMR9Mk/wD6qLgYguJoUy5BQAshHAJPXDY7dOOTTxfRLtVliyCG6YK+vUY56duK3mMEpAkIGeF+b5gx6du4prRwurxAKE3BmGOGbGTkYFFwMNfsgfyzE/AwAjDa2exB4HH0qs91aINqxyJtPAOOO2eB7fStyWyg2tIU+bDRgAbMDtx7AdOmDWfPYfdzIiqeAT6AcYA44HAqkwKQngQgK+5CcYb5dv4gfy9Kds2/IAW5PGeQD+n/ANarBsZbYyEjCjBAcdQ3GDnp9Ki8vzUVt+Ac98Akd/fPA9ulMASG4Ozcm8BvuemPQ9qqRhpJCrEHKgcjhSv8q1EtZEk2lhuk6FR0OOvvUU0YQCOYEAADKn5WXHBx34oAi2hhjBzjHTkL/h2oO3g7Ng4G1uAM/X1pFVhhACI1AO7OB2zigkoVEg3fIBlVO/d6Aj29aAJASWXBJXdz6YxTRkQnaN684XHXn37Ui7mHHKlwQVzw3YNng1Ex+8uPurkqAcYHp6GgB655bcBswoJGeR1+nFNIAEkMXU4+U9Rz2p204VXjzuUZaPnn+pFTIFkYAKMsSNp6DA6/XHagCjt6j7qscdflU9z25H8qjZ2GECHC437e307dv09quGNXKj541VjIWx9zGe2MfT6dKZCFmEbvjblkTPXHOeR1HbmgBvk72aRQAkR+T0O3/D0owkhYM4z94dcDt1+n5VZEI8xc/K4XlSvGB6/3c1MsLyyDb14ztb8Ccfl2oApbdzZBGf4vb/GnBJVAIyGT5eP4cf41c8m4hClIz8zEFFAJx6fjURjKY+Xc3QKPmJUf1xQBXeBhHiCINna3Xb+vXHTjrTCeAjqrCMbSPT0/4DjH0qaXajsuzcdw2jPP4egwenansI1VZxlc5w23JHpj8+nSgCO2ae5gNxHn90zDIPQD+uOBntUN1HC8W5QpB+58u0L1xjHP19P5OjtolIlRmH8W0NjJ9OOPyqaeCSV1A/5Z5PbjpuJ6D9KAO58KfECTSWXS9Wcz2vyhJxzs/wD1dOte52t3BewreWbCWNwMOnI9yMDt0HHNfJz2svlHZETztYAEkj1JHTHauh8O+LdW8LTbbdSbKXG+3yW6c/XPHbtXLWwsZaounUcPQ+ljuTaZPlJOVcfwn3+veqrmUsfLI2MP7vb3H9BWZ4d8R23iC0+2WEhZNnzxS8mM59gPTj25roDujcO3Cj52P8OD6D09K8uUeV2Z2xqJrQ891y/SSUh43do9iSMV2E7Du245wDj/ADivcddvIrG7l0Rv3zoA/nn5SXONzbAMBGxlBnjpzXkWqwZE10xZszwgeZzvwD1J4IxjGAMACtyeIThFtdyyEgN82doP3RkYHyngcVpTfKZ1dT0jTNYtwzW0hWOP7gY9CeOCB7df8muojuYdTLPalHXzEjbZ1Tdwuc8DIGB05AHpXj1pHdKkcFyvlwIeW3cbfbjP44rprS8ntC9tZt9nVvkDbcscY49ccfT6cVqc56HNZeSoeRQx7bkKngd/846VTjZiVjYgbXDrv7bfQjGPXpgelcxFqGtqGmhuPtCqP9Xtyc5wOn+ePy2dLnbVoVkWPzWwY5UxsxnHC9mGBzzQkI+Tf2ib173xJZxkKp/essCsCUD7FXIwMA7cdBnHtXgCXBZfJb7qn5cKDz3/ACr1v42Teb46vodiqYAIGdefkQAfICR6c8cZ7CsfT/DWleI7aW4s7qHSYNLMZuftpCr+/wCflcE5+7tUHHTg5NfS4WKVNWPFxTvPU4h48W8xjOY4Aq465LEDp7VLAjmcKrB2Vfm3dOegA6fSnX9rNYNJYzpt8rblg3yMrcqy4+8P/wBXFO8tRNEq/vMOChxt3H2PAxn8vpW0tjmW5qRkcscrhN3fBPc+lWd6jJLZRwCMd/TaOxFZqZlXzMbScEk9/oemKnXc7eYMbQRluuR/s158tz1qGxaVpAN7OudoKkDjIHQ+tMcGPakbbUCDAI6luc0qk7i4+Zs4AIzjt16UwlEALY4HDY79MflUmwzcVVSdqruxgctz2APb2qTzIxIYmTyl7SAdSOOT6fypv+iSNHu3MQZN/XI2+3YZI/lTlXO5I1OGB+X+6c8fTH9BQZ2Iyd3ykbgPmzu+XA7nP9KiMZLId4HG5AoOTj3/AFqVyGw7bSqgYGR971Ge+KYx8tSWyWZgN5xtBH64A9BQAwAt8q4Jxhcccewx/ninKGUmMhFJx06bh0A/AUq5YH7wUD5WUc49SfpSgYAyAwwBgnOcde3DVoA1WWR8oSDHzu7ZPp3wcUA7FQRMCWBA9QfVR2xiovnMTIxbAbPPOQenuOKnVTvIJO0cf7hHTH+eaCZClEWMCM7fM7FssT0zx6DsKa6ujeXGd/Ckcj7vQdDThEXwG9AxZeODxtz298VEny4BHKEfiOwHfI9KCQyPuqc7QG49PT/Ck3Ls3ZxgnJ6EEdxRsUHy1cbQM8HkDPTHpQFlUu5Cq2Bzj+71HHb1rQhjn807sryeg6dsDHb/APVSr5R/dbVYBjwcjAHHX2HFQ+UyuryqN2CNvoe2Bzke3Pp2qbO5QDzjjGc7/Qe1AhQhUKhxgrg46/L6Y/8A1UHJXZ8qr1bC/LlcYpEX5zgHDsAdxA/A8dfpxRhhuUyBd/ynA7YwBx0OPx4oMxH8xR8uzphWHI46dOOKmDLGWiiBI4zgbieACfT+vB4pfLOAqqyKMhcnnPB4qpM2+EiE4VWUqDzyOaAP/9f9C8YXGMZHOOtLnZgbsEnHTHy980HaH9M4wKckeV2jHX8hXYZir0yg2qen07fpVrd0wQSeOnT8PpUS8HjHHt29hT0YqzbcbUUHPfPpn6UAPK8kY9QQeMDtTieOD6ZI746VGuFCg9Fy2B3z0qRWYdPyoAeuB8pIA/T+XepOnzEgc5PH9P60xRtBHbvx0/GpShXcXHBQcenv+HpigBdm4nAK7eBkcE/1oAAxgfiO/tUuCCrYb5cZyfb0PNRgYIjGMckj27cD+lADNpHI6j/Of/1UcqTu+bAGCBx/9anH0jHQdBUXoAfmUc+woAlxjcvbbnAHelUjC55yM5PXNMGFb0A9OtKAMZ254wOcdKDMkGzGTz2A6HNP+XGOePXt/wDWqPII+Udx+GKeBubZHjNAAH4dSQCQCD0x7VJuOfY9h2pnzDI4BwBj370o4UkDg0AT7v8AI9PwqTr2yeOPWoVx0A4PXHt0qc4yc/KOM/h6UAOQd+M9Rjnj0qVRtYjHbj3qMDj5hgDnGMdKnU7R3/z6fSswLMI5zu2kAYxjv6VPGF4JG7DbgO3Axk1BHgqcEHHBAHTHTmrAGPccD0FACnaM4GASBjtigfK28YBFG4jbgdKApC7R61oA7axHKn8MY/8A1UqL8wyCPpj/ADxQeA3uBx29OvAFTqgRQvToSOfvYwf89qTdgETBbHGerfT+nbjtUp4GQoIAH8WAPx/LFRhfLO7OT93A/UVIATwVAC9m/wDrelMBy8ruXoc8twBz/Kn/ADAbQw+b7voQO30oC7sGT5QvzZ9yentUwVcFgeOOe3p0/wAiswIAo6jjuD157im/L371ZKj7hOGBJ+uf5UNtwMZzxhdueR1oAhUdyc+n16dfpVxemP5elRCPHCg4IxnHOT39f0qYccjC54we+PagCTPbg/QUuV4P/wCqmKQwB44446UD5iB6UGhIeuD6dM0jnA+g/WjGP/1dqRj39OOKDMbt4yOvYetLjsemOD70oXOMdhn6A/4U8cge35c0Ggi9PbGM05B153ZpTwhPTAHH1NOPHb6UASqCANoqUYzzj2qEMOO3NTYG1cAHv+B6UALuznB+tJu6gYo68cY/SmM23JC84/KgCJjgcHGB9KrMcZXHTtUjv/n2qvjgA9vbkUAHIbcPTFAxwDxjgcfpTHO0AHtxn0/HpUsYboOv+elACqO+BwccegqdflOT/kUzDE56gDjHt7U8AAY9vpQAvyKuMgemOaTGeAD07fpTyoB49M/hS7ExyOP5flQA5YwMD1x17UhXHbnipl6c96ceeCRjtQBmt6H/AD6VGc7dp7H8KsyIHyvYpgf57YqPYQAAOlAFbbyQOOPyxUJOcHH5elW2T+EjH6VVbjk4z70AN4XOeQOQOlSBs4I71FweQBn+VR5Yg7eoxj60AaGSfuge3pTS2Dtx+X+e1IFReEJx044pCp6fn3/zigCLHDYzlvlAHr2waNw3bVyVGB16v0xj0ppKjI/AdOT6cc5px284XggcYGP8igCLGAB3Uf5/Om5IDMV6856YHoaftTk9BjH0FMYYBwF6fy9qAAn5gOm7Ax0x6fSmE9RjKk4OBnH+GKCcfLhSMDnHc9qTIwFOf9nbwP8AIoAM853Ajjr7dqTCNG6MAVJyuP4acQcDjOOD+H8qZg45zj9KAGseS2D90DnkZo5AKt/n+VAGOCvXr6U7HA6dOO9ACfKV44Byv404knOV4HpTcJndwf4vlpw5J3AYB7+o/wDrUAPwx2njHB981Koyew5+nP8AhSIvX+8D0Pf0p/UEDjrggelACcAY6+n1/D1pvJ4X0zxz+HNHXluMdVAx/Olwc+ncgjHA+ncUAMPXgY47f5/lURX5XAAPb6fhUxHTKdPw/l1pxQHAIxk49Mf59qAKW1clSOw/DA9aXJI28H1p+zqwxwMAdjg9R+FN9wPegBuAMkgkA8nPcVKvPCnHGRiotvr608ErnoeMDFAEvJ+Y56Yx0/CmYAA9M9uwo+QMd6k5GPp703k4BwD9P5UAHyt1x83AOOtM3EpxyB0B6+nFBJ9jimDGB9fw/wD1UAPDZ+meMe3rUXu3p0FKPmIxjIPX2qaNQRt6k+lAFqC2AJGOuAM1pBMHJzgDt2+lRxDOMdhVyNTz/s0ARyRKy7gi+oA/z+lZtzb4J3cMwrayD396pXKbhnJPBx04oAwH2rjHYZ9apuVHYkHqQen4VoyxMq9eBiqUiuv8O0DtjHFAFU8AYGO3FRgk9OO1SY4I/hAz9aVVyBxgdeaAGryMDoKeORnjHftQML949+nr6U/06cdM0ARkdA3AwMfSl+U7sYzj07dMD6UuT2O4r0Hv6AUFuw6Y6f3aDMbs7DqRxg4P/wCqrwQFmY/LwD82P/rD8sUQQksEA2tjn8PTtzV+OAlFk2nd3JHIx/8AroKiZwj/AItq57+3+e1SLDnBKnH15FXTD/GcDjg/h6dKUx/wgZ5/pQUV1t0yq5Knpx8xxVyJQQflyp5OV4IpyxY4APYe+asiIhQQSpGO/tQBnz242l06ZzgDpntWa0IGFx/Fk7h+ldKyZ3DjkA8dqzrhCiEn/E0ActNGY9yAAZGR9PpWZL8xyQMDpjpxXQXeXcHIJUccdqwJVCcgHafYUAUHB496qkcfIec544FXZwAMJzgfrVFs8D7oA4oJKbZBK8A9fWmdxwMj2qZh1X1/Co8HrkjigBo6c9aev1HPr0pAMAAAEd8U9P59KCS1F2+o/Tj8KSddrFOMDp7UkZw2SCcHoKa7A5yMDjr2FAEeBjb6elNPY/y7Cnk5bjHPSoSSp7elAASoOB6ZPbrUOAxGMnByPxqUEDZs5wcnPWo2HynPpx2oArk8d+Pz/Goz64604nBzn71JjnA/KgBnUjb+NKF5x1xR7HP0NSKv+zmgBVVc9OPQ9qkwD938qQcDHYCnjnAA7Y47UAN2jpjingA/LwSe1LgHGOeKAccdunFACcbfl/T/AD0pvOC2OOmak/2TwPX0xTDyT22j6UAV3OAAdrdunYVA23nnlsdB29varL5A479agZc5HA7+9AEPGP8AdGPpxTG3BeBkdsfpUm35QoHtkfoaQfP8w9fXjA4/KgCo64479gagf+EAY56f5/zxV+QBQDtBPpjnGeaqSKVXaTjjjp+Hb8+KAK4U5xjOOpxwBS9+c8DGOw+lOKjqVIwOef5U3hQvOARn5upoAj5GOMY7U0Dpg9PzFSAY+ZcNjpupFUEj5s55Jx/KgCJlXLcHGf8AvmoDkZAHXsT0qZTkdODz7UxgMDHA5waAIyR0HTgUdR/sjj1o+793B2+lPAPAYryQB60AQ4x+Az+nSo8duigZ9/pUxUErwVOeV9hUZ5G0gff/APQRQBAcE9vTP8qhPHp7H+VWD8uSOmP5VCR8wHcjA9KAIT6Z7Y6dKhbt0qzg8YxjOMA8VCR37DOKAK7ewpnQe3b2qUjOB04qM/5/CgBAMGgdMUvfOKTtigAPPFR/0qQ1GfSgBuf1p1N/pTgDQAvH4UZ4/lSUlAC+lRn9Kf8ATtTOOMUAA6e1SevamfWnetADacKKPrQAtLSe1J9aAFoFAoHTiswFopO1LQAlLRRQA76U4dqaB+FOFADqdTenFL2oAWj+lFJQAvHYYo57HFFFBoHGMrz6inYxxSfNkEgE/wCetC4xt7dqDMTH6Uhp1NNAEf8A+qj+VBpKAFA4BpD6d6Xr0+lJjPSgBmM8d6eBRipADQA0D0oPoacOOO1IRjrQaFcj0powPpUzY/wqMe3SgzLducn9KtM2CMY6gY7U2G3aNRkdqf14PbtQaFmPbnnjHShz2Hao17AcYFKSvGRzjmgzImOar1MaQL/Kg0KrKO9IEx15xVzYPqOlNK46Y5/lQBD7U0nvTm4P0qBjhaAJx1GKu9/0qjHyPpVvPFADz6dKFG7gVHnBzVlBgH/PFZgGPSk96kzjOKhY8YHagBwYcH+729Kvx8c+/as5SR349DV+05lBPT0P9KALQxjGPqPpU4bac9OajIycZxnmn8YUe/60AWRtyGBB9qvQ9cjn0rNA5HH4VoReh6e3X8KAJyR9O3/1vpTcnqPy+lN3Y+VhyT/n8KCM/geKAJkOAuPxz60/sAPX9KgUD/PapMjOOx79xQBPnjHP/wBepo+cn19KrLkZ6H6dBVqIHAFAF4HgY4wMflTjjt0/wqMDH4U1mx06ZxQaCORmkXANITz0p6gZoMyyo56cVIBgEGkAqYDOKDQsQLhl9hVkZ21BGQOO1WRjGaAAAcYqdBUarzj1qzCnG4c4/L6UATxIOx6dv8KkbGMdj0pF9x9PancevagBOgz0zxxTumQvpj6fSk/zx/Khc8Ac7TxQADk8nAq7ET1PAzVSNctj3xntVrA6Dp0oAsqwUccn8qtgj0yD1PT8KzEUsxAGcDNXUb5SSD8ozn+lZmhcVvlH5VaVuKoq3FWFY8flxQZk7cqO2OTWfIuB/ntVskbT37H8KruMjt2rQDKkXBHck8en+RWbN1PoO1a0vUjsAKzZl+Yd8dB3/wAigCjjGKlUCjZTlQ9KDQtpUvYVAvb2p+Bj/PagzJRzwKYSuFwPmyc0o/vD0AFNJPUDqKzAa3UHuKpPxyo5qy/XHbFVXPOFHArQCu+Bx+PFVX6Z/I1YOMfSqxPagCA8VHuIpWGDioz2oA0Y2GOOanGMYqlE+Vx/Kp93GfSgCzkCnqeD6dKqhuc1MnQ9z1xQB86/tYfA+y+K/wAN7vxHoNvI3ifRIC8Hkhmklji+YoiLyzMq4UdMqOK/DCRoQPk+QLw6Z6MOOPoQVPbjtX9ONulvd281jI7wi5jMRePG5SwwCNwI/Sv54vj78KJvgp8Wb3weJ45oLqFdQtmGWYByweJjjAwwJwrN8pHOaiSImtDyCYpIJGgPIXp3yv6VzM0JP71wyMy/hkV0Nk7LetE/KlW/hwPb9PSl1G3w6M+SqxklehB6cdulKBxnD3TD7DJd5BkTbvGMYThenTv/AIV9Mfs0eKtXh1+98LapfP8A2dLAfsls6rtjlduQuFGEIB+Xp3xivme1hl8+4tpf3gYCMZ43nP8Ah6V1Gl/atKjHiC1eSC6sJ9sLKcDKgA54zjn8xWhUHY+5vEfhmDVkh029060NjbK0jNcRfNG7g/cY9CuSBszjp0r5g+KPhXUU/s+3jSM6XHGypLF2iGDyMY+QDn86+qPAPxA0b4q+EpfD11PFa6/pnE1q+Iw6vwJE/vBsnOOma5LxNpF9LpE2i/u1ulZlAfhNpG3AbGOR3NRJHQ9UfPPgVoNb0TV/DcTAXsA3WjyL0UsCRjnC7gQBz+GK5aXwpdC7fUN+F8xGEcIYBFjHKnICgfngDqKPCunav4Q8TXN1fb4pVhCxoU+S4RmJIYA8bSARjPTjpXUzavayTtZ2QcPchvPixkKxGTt7dP09OAMiB+py/bHR5yH3QLD0wNmOT61S09xbQuunlIltcMYwucrydvrxz+dWL9jbyQxDDMISOvRh/iKwLKMXOpJC52vIzFuePL5B6e4rMzO5uLS0MO62bb5yeZGAchSwB2gccA9/SuT8ITaxaXOpWupsyJN5YkiOGBwTjHA69s9uO9dcIbdv7PlgGCd6EcEuqjAPHXoaxY3wS04Y8mRW6429AT6fpWLQD53VhOsCFYpSFDOO47Yq62FaNocMltb8OBgkr0BxVySK2uPD01xKds0cqyjBxleFximxxfZrSUSbEMgTAQ8YbOM/gKk0KAlCtBPxt8z5tv8ADnsa3vB1kur+LVt5F/d4kIOAR8vfB9wMY6H9MQW/+iJcfd3TfqPX06Vo6a9xHeMtoRGZ0cF+GG3HIUY79KaA0L64042Ez6bFsQho18xsnceDjso7CvUvgzcPr2pv4VvXt01V7IWulPcNtzgnMYZc/OVHy4XPGOa8U+J8cGg6XZwWrMnn28U7GQlWBPOMduD+B4rM0nSZ9lni6NrcSBJoZF4kiYEFWXBByf4eR+lboCxr1gdP/ab8aadIsedIt7fTnVCfJ3RW6ISpO35NyZyQKx5oDPdytZtuEpU45Azydo78Ed8e1P8ABWo3GofGXxj4n1lTqFxPFGlwZSC00+wQyv6ZLqXzjHpXo8VhNrvidJWiJmmtS6JGMJEoHH4DpRP9AOahuNbtLZdMuWint7vJKYIIZCrjn6gH/wCtV+W+1q20q5j8qK2tZlR23ZDq6DCHIwuT/dIP0rEKNFaLfE/O3Kxddu0nnJrt7zU9C/4RxLu/SdorqbZMQOYZADkIMKW6ZHXA+mKmMbAej3FzY+KNb0nxHHLHJJf23lxKisixTOmWC7j2PyjDZ7Yrp4l8MNZw6Tq8xhnjSOSRXXA3gc7v8OwH4V4x4ZhvNNuobGbY62c8N9bKOPMjVsyYbpwMZ46duK7mz1i11TVmWO2BaVyTHcKDhSckEfdIU9MdsHggiqA9E1D4J6NpHhiPU7K/heTVW819g3IqkGSNSSRjgs3QYPFcB42srKw06y13UpbUWMGLZkABl3BcK6hT/EN3GOAqjBzx3Hj67i0/QdEt7UwC3uJnt54LfMRcvtYHGMbQQd3HPABwTXmuj+ELLxD4h8QW1wWksdJsHm3Nnakko2xJnORt2sRjB+WqcbAc3p7T6Rpdj4zt1kh025uGimziRzBv5wpAGcD8DgGum8ZY1+xu9csYLcG0ETSEYZ3VSozvA6hRt56DNet/Da/sNX+Bd14W8QWdvqUulX6WEYJjHyyqrADaqsemxWJLZI7LgeFHVV8F6/qelRobjSbZnhCzOvmlzgYL4A+VsLnaOMcZqQKFpeaP4j1aytTaPDH5v73aw8w/L8uDyDg+v0rpvFPhaLzrXVzJHatPjfboh2yORyyqCAhPVhyCeeuc+c6XcNo95DPGNrwyrIQOuwknA/z+Fd3capea3c21nJHGLXz1eNRkfu4hxCTxhQvdfwqOboBV8I67DoF/Fc3EL3VlDdw/bLVcF3t0kUjy84G4ZHy52nocCvUfiTrVvq1rD4pafzLa8u5Et1jfbJb2wDNuIB+aTYo3LnHOPevML260uz8UTwRriG52bcgja4yQx7Y3cdwAeOBipltg3hz+yEm2pd3x3ROmSdzLjGeUA2noBz06HOkZpKwHd+LtZ8GS6PBHo1yrTxIkn2e1GTIoUBmf+EYCjPqceua5+SHTphp02muN0uoq5lT5v3MTYAOeCDgNgj0BHFc9qOnQP4jng0+3S3iuGij2xk5I4+ZscL+H49yej0eGPS2vonbzrTTytvbrwGDSEFucZOPfp0o5rgdR4U1LSHvPEBu7xYb99ltZzuGyqbiGAPABICjOP5YPC21z/Z2u380s3mrbh1SRAp2lhy24ZHyjPt+dX/D+gW/9t3Gm3TBpmV5Lkn5o41fmIqDjcQdvB4Haud8T+Hrvw5q0Vmkwu7e7jV5FjBUx7s/Kw9SOnTOeMUgPQhpsj+G7q9v71EjuFcjjex8tgp4U4UMcgHGBx24ritcu72PQ9PAne3W38xI5o5Gj2Q/Lu+6R9447HGK27DWdEfwjceFdYuZbKWzuPtYVYfPdrA4VsEcKwDH3HbjpF8Trvwdf+FV1nwzFPI86Zt4SGYQISCFbcW2EBR8qkqFfHPFAGbodnf3ct3oemTjT457qM3iKoLNbxDeuOjLkHDYPIwAAN2c743aRDB8Ir3VJT9nv444rX7MmBCym5hC7R1A2gkZOSSewqv8ADvxFJpE0/izWYzcNchIptpUFWj+UEKMgLtOMYHrzxmv+0B4kGteGvsNrat9mEljh/MTfJKXB8tsfdwOhzweNvegDttV/s6x8FQzC132+ILKSRc/IE8vaxA4O7A6lVJODxgHJmukuodPtvI3yQttVA33QmAFz6duR0/Ct251vT7XwpLpdzZi5tng2yLkKy3KLFskQtgYV17+xHTFcV4Rnvo7a4eKN5Li5kht4d/PlBycknGNygL1OBkcY4oA7DSUnnOrxwQoSs4y8n3AAANuBgsT2Gccdq4SL7Va2M0F9w0UpeVVAwnI+TP3QSfugcYHHt2E8snhs2s8p8p7m4kddrZBjixvbb3HY/KOB3FdLfyeE447rQlME6arbF7VrY7pWmthvXOB8q85z0IUD1BiSAxYNGj1/w5NdyP8AYhay+Zdl0BkkjHKBB/CG/i6cjHfFcN9plKtaQRiGUBl3hgAqrwQCB+mBxzxXpPhvS7640HU7O0X9zG1vIwuCA74+7tJBACY4GOwwV5rzKGNhM3mj52LRkgfdYHG0dieMd81z1VawG14gsfDky3SeHYzLbNtmWUu/mvPCn3wpXICZbd8qhs8cDNc1pN1fano0NrdqEiVGjhZQTgHGCegbsevStvSLowOyFGSVCQZccL2yV69KxvGOoix1XSXWUR28g3S7nwfnwCOnbP8AXtkeRXXvHQeSW8ttHPcm+GyASbIgSGDbeDjj7oPOSOVPArzrWLy60y+u43QIWZVDr8wCAYOSeBntwP0r137DHLfPfMi3Urq0qopKKi/wc4BzjH3RxXi2oxzXc0scaHzi43bSWLEfd6nseSeuO9bUtrGB6zp9xa3Wnwf2hBHaElcsSCGCDj1yDgDBxzn8eYaG2g1GeS181numcISu0bGf0xwOmP5VTsWvWJjndXdNhIzgKo+6Pbpkjp6daJNbsrPxFFeagd/kBcpGp+Yj17DitBFbVlttNWO2njeTzmwAOg3rjA9CBx/nijZx7bu3iaMTfL8ibTz788dOlejaomiapuKxtHdJHI2SOdhUMyg4wx3emCPeufabVNS0+/ttPtoHljXYkxC+bH8oBZVPXIJzt9MAZ4pgeVWlxKdRmit9ytu+XODgOcgHjsD+dfQngzQNI8baa66hcxo+n25+3Rx5+0BYwAjgbNpXK5/uoT06V4LZae93fx3cLLCLibfhiCcr94k8ALngHp2r1zSNPg8P7prls37xvbF48cmUr8uBj5lUYJ6HJ9Kqb92wHZaidL8OaNDp8jSxabNLG2+YJJ8m/dwAFCj1bAwTx6V4I9xpq6jcRxTCayDELI4ZVI7YBJwABgDjj8K7P4jePNJ8QTWOm6PNPY/Z2On3xWEMDFGDtQPjLhGyeOMEnGQM874c0DT7nUpra+InGY44U8siJzIuA/X5cHA7/WpgrICF9MvLLS4rye2niguCVWXbmMHG4cgBRx0BIP4dPUtLe1l0S1ngUQlYtki7myCgVXU987wSF6Yx0rt5LbUvCWkrLc3vnWUUfkRogQFpuixDgts2nHDcY44rzyaxa10iOaRFEspOwx/Lt5/iC4X64FYzqAU9atbXTIFvWjRELYVmfbubGcHtg44wM1n6X4iuILJp7RgI5H2liOwGe/HQ9676wuYNatbiz1YALFsWHYwxvcEbss2SeOQM4HY8Y8+1nSESRhYMpjjwWCoY0QuMMwUt8u7HI6elSpAT6zd30ztccqHizv2g47A//W6fkK57TdQFpYXVrOsk/nf6sDHDPw2DyQOBxXQ6cn2eSXaDMuwKxONu7jlR2OPQVpapa/YEjgWEWkmwysJc79oUHceMKP8A9WBVJgc94d8y61O1sBGLIO6qZi20qxBweeoHp0/lXqtp4ZsNO1p9se8XEiQpvZl2XWM5YHO5MjgEYOcfdwR5lpN5Zvczfaoo3n2RNF9oAAABwxBPRwdpXA7EVIuq6rFfKthqO5bdTIreWHWN8/IW3dCT6t6VpBFRlY+ufGH7NtxdaZB4s8EPBYS3McZuLGbi3dsDmN8b48kcjGMjnHWvmu78QajotnqOl3VuY5ZLcRmKRd7+ZESp2DPJ53A/N0Hbp7v4X+P99deHofCvjW5iPlx+U99anYwXIwZIlDDKKOqAEqcYNbkXgTwTea7o/hbw/f2mvwa3bvcX9x3hKKuCkg+dN7HAGcjr3rvU1Y7aMrI8V8M/tUfF+3+Feo/Bqa+s7/wxq1hd2lxaXduWnikkyRNFLvUxASbG2/cyC2wszbvJNA1S30fTh4fjEE4KKskjfKZY8nAB5U7BxtIx1r7N+Kn7CWqWMMmu/BXU5L9I0Es2jXoUXUeRn904xvUk8Acj3r4PubDVvB96lh4i0+S1MTshMwPl7eeQemR6f5HRTUVqkamJ46fS7LSmtLcSyS/uvLeRs8Bt+cf7uBxxXu/7KkvkWz6gV/dW/wAhYdWcliq/0r5r8aXo1CDZaWsqRxnDueWZgqYwMY2/Tj0r6l/Zcs7mz0fVLGNQZHbBD8bc8qR7df6U67/dHRQ/io9k+LENzqXhsyaPmJ7YxzbE4WSN+HVsbeg/Ie1fLFtoV2NCuvE1kyyvBujmzuZ4wdoTALcZztHpjoQa+v8AxhBdWPh26iltJJzdW7M6wdIFPAPvzx1wF4Ayc18aTN4i8LxNazRlI72AwOJEV4pVLFiSR3HGcnI7Y4rnwytGx0Yx3kYtzcwk+fxl/vMDwSRk/wCfavefgzYwXGi6jb3BCHUprfeQNrBYpMfJxjORjj69q+eIWSJx5u0gJyWAG4gr39xn/CvqH4aalp13oht7GSN1093BDfLJGWO5twJxhTyCMcH05rWr8Bnhf4qPpFDHBaLb7ftErybsA7REpOFK+uKzr3TpTFJcxsFlU8quMtxgNyOhHb2qpYi5hVJ5f3j/AJMq5+v5DpXSyJCwSKRfM8zIVx8p4PP+6VxwOnbivEZ9Ojgn+1JEWnHlqjZYvja27jAyRj1A45r5a+Ibz6DHe6RduHtNTv3EUIA5IXdt6YwM4APWvqn4gadotrpY13VppbU6bCWlni5UrIVX7nUnoOMGvhbxRqkmsajdXX2gXcUTt5Dr8sezqpAxwfXjrmu7Aw1uePm1VKHL16Hjceuazpck1na5ggljMDq7txCScxllILIn91sjg9q90+HfwUl8Z2sGtvex7LSWOIxybk2pGVbhgSW3qcHKrtzgA8V4Vr0anzM7t6hju6E5Tn2x9K+zv2dfJm+Ht5GSrFGRMbyo3TYVm+XnCrjjp+VejUXu3PFw6Up6n0POL03uiWemWssdlZNMJW2jy32ooSQHttOQfQY9a/KHxMi23iHV7GBWZYNSuo1TG7CbmA49R9MV+strqZs9LS31CVkigjGZVBO9l6FgOfnwee3evyb1u8fVNe1S6tgQt/qMjR/7G99x9vQVjh/iOnFWVrH2R8HL2NPDJ052a2Nt5EZEuCd6tgKD6bj8uPSvetPmt8/ZslpHbIx0HGDzxx6fWvPo/BGheJvAtnfpK+naxAqJb3cRy4XH7tZAD8ycEH1x7VmaR4tvdLvf+Ed8XqlpdykpDeJlbS59GJ/5ZOR2Pyn24rkxS947MO7RR6u8LeZ5QJdgQefTp+GMVdhVo1WNl38ZIA6f4VXTj5iRGxXOODuIGBjv9K2LSKZk37o9hJDbzgLgd/auQ6jDvNPSWKS8TeiuD+8XAdcY+bjt9KqeFtPigV5lZnuGlDySOQ0m1ihCl+M8Nk8V091Zx3RFtvEp4DEq20IB/EMcCuP+G3iWH+1b3SVWOTUIlWfynJIaEcEru6qhXY2OAeKaIlKx8H/FmQT+N/FtyT5u/UvL3L0KqVUsBj+MD24OK5q3jZrL7S6Zt5SEDlSBuxwRuHOAO3b0qz49vLe41bWpIJF2XWo7yM8sobHyjsAVyDWzFHLJ8K7q+S3BjsHi8xl52NJNKo3Z+YbiQPocdK9ukuWCPGqyvM8+xJEWEY4GW+X06Y47Co52wBjJbOTjtxwfTFINu+VEBAXJ29seo/wptyyxuieoGFHYdxx6+ldhmQNHxGko3D5iwXgY68GrIZmBZuXKj8AOB9c1WbbvHzKjuckHsPTjirceCNowynsO/oAcYyKDQey4Un7vyjp256AD0qyNoChMkH146diBVbKlQxAzuOAOoH0FWFw2xemRgcZ5A68VmAm7yyXC7WbsemD9fwqbYZsdAnIJY5PHp29qU/KN6jnGfWpyqpC5jAIGNrccev8An+lAGPcXEdxcxXdup/0cCH5sbSORz9anwo24RPmXG1cAHtgfStGaAHSvtRUDyn+dRj5jxz/hVdY4ioSQbc4OOBgf561mXAPLLYQcA8E5HTtjHWnlHCgliOOc9OPXFBiHlKCQQO3cY/lT9hYkAcZxyfX9azOkbllKtvXOcEEDr68enal3scbc4PAIGMf0p2CGPyAbl+XGDke31pyEZyucIduP6en4UACSBgxO0qB2H9Pam79oKpHgjpnn/wDVio1YMSu351OQMdvTHtUhjATKtuz3I56/lkVmaC5jyTzjge4/r+VTptQkAc4xgc5zxjFRmReQoChG49/TNSCNWiAbnYc7hxnOKAJg7dFP09fyqw0oO3bJwFUcjgjp+n1qtsVczBzxjA6E56+3SrDLtARlxg7Qcf17YzWY0WYZowDswQOF7f5xj0qTdGc7m3Mwxx0VazmG/OWbP3SemR2xTTIOrP8APgAE/LwBx+VSyzXSZC5bgAdSRxkcfhioo+FKck5HTqPT8+1ZGyPDbe446Y+tKXkXD+cMkcbeoA4z/npUgbALhVOSBu24AGfp9KFZjwp4UcYPOOwqmJH+7GDknBB6D1IP8s0efGHJmGSyYAGMewFAF7KnDZ3ow4HQkjk/pS5icBFHluo4wMDJ6DHrtqgJ1yX8wg4wN3JUDGcAccjucVILlA6gM277wyMbu2e3SgC0HZB5ivtVPXpk9KdwmI24U8AL0B6EAVV86KT5XPzHJ5HJ7celNMqDB3hg/O0jfjgD/PSgC6pfHHzcnp/ARUcm4fOxIUDCg43D8PSmfIwyW2579CF9PYU7hVDq647nH+cfyoKTGliGXBOVHb0b27njpTAQcb3O0/xe54xj+VM8wZyeATxntn36c+1RjLEhOCPlw3/1v4egrMosKoaPcAWTGAP0+mPpUjKSPMcDsQR7HtVWMqo8zdySBkZI/ACra9SqqOOwIH/1ulAADjBT5QPu5Hr1qQp8xL4wV+vU+n8qi3HkqcLjGfr1/wAKenbGSGGGAHTFACbvKOxGJUdT/eJ/Spt7/KvG49AeAMe30qEEsMHAYt7Z4HPA6YqHOeI/lKcn5sgjP9KALhmLR5lwyg85HX/Co5I4ZkO2ILycFSMD2/OmhWbuSwJJwOx/hx79ah+ZMMnOFC4HUexx0xQBOY/LjXccABT83Gcdf5/hTkmVgAOGDcEnoMdv8KpsvK5Ibr24Hrjsev8AKkC/LzxlMZVd2D17evpQBseYTtUNg5wM4J2kY7cVGsrYZxn5BsJ/3T6fyqj5oQDf8mOBt6Eccntj/wDVT1AkwYwuMYyoHPrxjgiswJhLcDBEgO0E8r2/yKas8g/djru+YjouehFHLbH+h5pu6RhgDhjtwMckev5cVpYBftkrbQY1z97J7Z9Pr+lVTeRbmO37p+YAcnHK/wCe1Izu27gu+MjaBhdvpVXC7l25wVAzQBbN35v3RsYnncNvvzUaZiKKx3DOB2HtUSbThhuKdQMZOf8ADtTlVSBGF6Zyp9P4fxoAcrMR5YG8xkkgHG329Kb8m1O2M53AEgY5oYELsLbGxzgDkZ2jn+VOCAlsEsOxI447emcCgBgG6Q73jwAACOBj27e/FW43+QMeAwIXnnb2JHof0+lVUt2ZgOigfMpHfHp2qQxOo8kbiGUfeIzt9D0xg9QKAHFpAqhucfLyCA3YY9eKUeXuAVApjPy7uox64p6kHa53fOQEUHn079P8KikuZV2rHh2Pyt9Aefz6UAT+UG+5cOo55UdM+o759qF8yBGKy7iCchjjn09uOlVPtkzDdgLkfL7HrkY9f6UrTI0SgMI/OO4555H/AOqswNEX2oB1RggHJXA4HGOD/PFS/apR+9mlVM4wSB/Ltg9KqhwMBnwScc8/hxxx/wDqqq5SZUYDgMVXoRhuo/P8AKALsssawoUfDEnDH7u3tx/CP/1VRfdK3l7z935Rxyp74GOvp2qMSR/3uAy7eflOf4fYAipnJK4A82NQCzA4J7kj0Ax04quUCtIzSAxSjPqzgDGSOmen0qs5ilCsrYboADjP9een4VbkZ3mA3jdGSWyBnH4YHTjFVZF353um1h/AOQVH3f8AdArWMdAKAnnfG5/nRWx6kj1Hr2p39oXRG6RZOVwCh5B47dhj8/wqxnamzCqPlyqjG3/Iq2yKDlSrsBk55+UYwOOnHNVYCtDfRkAS/IVP3pMDAPGMgcYP0p63caTeWrLLEdpxlTu7Eg9unTuaWRVhAG0s/wB/DYGS/Tjt1I4+lIPIQssMapkgnbhgMgdDjjH0pAWgIJMOjJnBwF+uOpx/npUo+U7Q+CcDr6dfbvwKzpPLYlYDvHQE5wvHP8vQfjUbR7iNzOWAB4A49PXigDZRZJP9Q6MDnap6N9fpxVfyrhY8vmNtpGMAH5eOO/0AqgiNGADnfyR2YD39OvGPpQLiSMph87GyFyCTkc/l2/KgC4VDgIQcN90qcEdMn0xjofXpUO8JGrDClsdDnAP8WO2T6dOKri/idG3HAUAgc4U9uf8ACpPtUYRFi2Sr96UA4xnpzwOKBEqscqHRhgYXb95SOD9B0xUXmwkIfLYLgdRkMT/tdj9AKmcglvIYMv3l8s9T6d+g6Y/+tVePOdozgDjaMZz6/l/WgZOXh+VZY8EH7v3T/wDW9cChHiQlw5APzZ3Z5zjHPp/Ko2TeoRlwI8lj349D26fifSnAHYHC7EGAN3qfYeh9aAJfOl+XzcH5/LYYGSGHr6D8MCrdtdAbWcIyqMFVPXPHHHashYvNgXaxV+WyRuzIeAP89qav1xjptTG0dsAdiPwBoA3xf2ke5GGCx6uM7ivv2xVaJ4pueCuCuG9W+nIz9KxvMyQiKZDuBJx19sVMNygMFYbevIUOvYcenTigzLhWTcoUkOAOgBHHp7gfyqVEbd+7yRu3EDAznHYcj6e1ZWVYYAYPuz1wB6Djt2p+0qFIIX0JOPqfXp+lZgXWt2CddysWBAHOB/n6VCUbyw+VUZyF6BcemKji+2fMVfByDtJxwfYdBVpGMy7HZCwIK9GDex6UGgx4xMpG7O0fKR79OP5ioXgDTCaTY2fujG0NjrnPTmtE7mZ2JAOdq5Hcenr7Uwry7Z+bAzxjp7eo60c4FXyk2gqNoJyQR0zyOOhH/wCqrKwxow3KyDn73Qfh059P/rUqhPMDs2WZflYdivpj1B/KnbRhRKSVVssW9gDx7dqAKxgicDnJAKqrcbG/+sR+HFQyW0c/yPEkmcsD90lj1z65/pWikQAYMd5zuAHdWHUj/HpR5QQbQo6Dn3HFTzAZf2JWV/JChmwcDPygf/XpRZyK5DzkE53EHpjuAAMVqYZwNys6nBz0BHpkVJ5S+UVZdnTaSex9+1HMBiCG6ibYC27rknIYdzimSLejh1jdV5U468YIwOOK3DHGVIOWDDB64znp64FRyIBhFUBMkbfTPXpzz2ouBz7mRNqyqMld4XBY5JOOnv8AhSRMpOX2nb/q4+g4POcdDz6Y/Ctl03xhF+fgDBTCMW/U+2KUWsce9fKGfv8Ayng+nP58DFHMBnK1vyoSMZ+Upkhs/h2HammH5CEyy4IPAXgccnufb0q6LdQxKiNUwDjPOD1HPH6Uz7NKzjy3yAOoGF57dxkdz6U7gUhhVIxIQw6pzkDgfl7c/nStKy4k3KPmPJXjPt9ankjnj27ixKZJDfL14X1x+BNU2jlAwpBONqdx1/n6etMC9pN/eaZfNdabepC7pudWXcr7eNp6DBP09q9z0HxNpPiJfs1rLALxAAYD90kdgSo5x0H4V88vvQEtGMHkhhkYzj6Zz2HtTIn+z3MNznyxG+GKfKQDwc49Pas6lNSVmGvQ+lr+685bK1uisZnvUg2J8zKVAGCvGMHqOvIwOa6azjHmmWSMPtYpt/uhe+D3x2/SmfA/w/onj/w3d6xqd/cNrWh3TM8Vv5YE8ZUbJmyu5znKsMqxTgY4rvItHuo9s/kmMyElCxWNvm7sv8IPoOlYKk4i9prYw0s2uFjE6bI1Bc5444wCO2ff8KjlIaKTzgA2Aox9AMc/QVvG0l8qfKEbXEQVDzkYxz6HPGfwqhJpcsLQLMCzOScAckAA49RT5SedFWxZYJC7jcvJibJHXjbz0r0/Qb3R7E2xnVYvLZWDMR8xU8+wXHG4nrgVwM0akrG7KkmA0m4hdqdOeR1x07e1WrCVtO1OEEqBCZN/mEfKqoGyO388VJR8Y/GLe3ji8gZCZlaRpCAMlpGZgvGPuLx+Fec2c8NuCZbeOXeAo3jO0/T/AD68V1XxBvEvfGOrXERyktwz4PPyk8jPB+96cfkK5xYlQgBRwMgdgO5PtX0NCP7qJ41d/vGJKXdQ4UBguzEajGFHYe1OtMJcAxOso9W+90/h9KjcxhF+ZcxNgYBUHJ6+9Ot5rYIzOFBxjkY5HOD+laOOhijbQhv3iFsjlifVsbce4qZAo/dKQ+4b/m67/VvpVSNjkjdGo5cnqM8Z5/lV+OfzFTbtOBkRjnLD+lcVVHo0iXyQQNmCGwQM4PTtntkfjxSC3Uqxf+HHQA8DH8OQD+PFCAKCUY/Lhlcf3uB17j2phkJyG3KVz8w4CZ9B3z0rCxsRhY/vw4Gf4sbcZ4xx+NQjMShUXceNm3pgdyO2B0qcuU+U4JUYJHGVHHy45+WnRMHuJFAL8gblbkDt7/lVmhHJsXMZI8s4UDucDj/PSqmGTL7ejNkNzgY/l9Kv+WIcoMmQ8ANj5OOD+VVXWVcMP9WPlyMHJ9aCCMNhvlAXjBY5Hyn0HYk0pbcWKjBwB8/GO3y4pU+bqpkPIGD07g89ulLkLGDtDL0z656DPfkGtAGYMa9C2Odp+8c9OB6UbtxyrZduC3ZfQ/h04p2ACSvbJX29gf5CmFCOAUXd8wyMZx2C9MmgzEXgAqxGw/KG569jjtSljGcFgD1459iCPbtSYUYxh2JyxXgkdsen4VIIoQVRogH29myzfXoOR60CIh5gVtqZU4yeOcdAR29sClDMSQfmy2MAkjaR6f56VJsjVWkwu7K7t33cf7P9PpSFVDcFlGcY/j4HBA6elaGBDtUlhE4ZsALj72fy49D0AFSFd4+dFXjtjIA79enSkFuXG1VVVPUowQgntnnjHbn8uKkWMpHHu8w9vlbcqgY6EdPoMYoAVI0kUMAQwUur9uDyKeucbRGN6jofvAdsfSoiHJdihXofTAx6e1WIPMAweiYzjjbnnH1+lVyk3FHlBMjkBjweSQOf1PrTQF8sNtCFlZRnqCe+R7cUqAZOxs54z6fX2pZBJg9M469j69OlHKFz/9D9DQCFxyBnp2qYDjPT/wCtUQx1Xn2FTx9QynjPTtXYZjQMAt6Dp6VK6jP6+3+cUqrjPHzH16Cj7o5JJXkeox+lADON2AfvAAe1PDFm+XBTOMgYX9e/tQMrjaMfTuB7f0pm0YG//P4UATgZ+XGfxq6HdicnPPH0qiGA59u3T0/IelWQF+Xyh8uMKMjn259KDMsLsICgcqcD8R0zUZIA+63p70zPRc8gDn7oz14oHy5ZePTJzk0Ggjrzsf5T244z15/pTBkgDA5OAe9OwAdvY+nXmm/dOQOn8PX27UAPGQcfLjsoHWkxycjGAMA+tG4kbn9TSADGOBu4yeelBmSD34AGceuf6VIuQNw+Vs8Z9BUY3ZwRwACfQD/61SYG0kc8UAKCAffFLzlcLyxwSenHpSDPToOPrTlGAeeDj6fhQAuB06Z/CrEY47cAZ/GoPu/Qe2P/ANVWcfeB42gHP8qAJ0UHG0c8Y9KmjXZwmPUH+X0oij245ONuMHH3j6VZj+UYOPTpjnv/APWrMBycbx2Az2qfK5A5x1wOc9qjUYAwORnjpVld6txxj/8AXzQBF904LAA/5/WlPy43nHpn/PalKldoxx24/Spgm1PmU7j0GMcDpQAi9MryB/8Aq4x/hUkajo3QFc4/wGO1ByxLYIyecew/Dv7U9doOcYA/oMVoA9FxwPujODnIx/8Aq7VYWOPq7ADqefXHb2/SkiU8joN2B6H8P61b5XBwDt6ZHI+lAESqUIA647df8/0pOGHP09x7fT0p7hBiNcg9SAOMH/CoBJgjuM5x/n2qGrALz7DvgYx+VO/h6defrz/jVU5IbeT83XH8vpinEsRtXoxG7/d9vr/SkBYYjPqTxwf0oBUDaOBxjPOAPb6VFuJJ6DPAwODxS7ztDLt/px2/KgBwzgIccE8fyqaPgkfwsQM1WBJUleAo/Ef/AFqswxNkMMAnpnt70AWIxlg3PXvTVi2/K2Bxz6VfVRjCjj070hUoM4xxgig0KmwDjPTt7UzBH6VcKsMjI4OPwFVu3TrQAzKb8r/PoOmTTwAScYBPXHSov9kU4N6dvpQA8FevTjGKnHXAHbA/DpVc4yVzwRSEkZI6Dp+FAEzyDkj0H6VGXB+6OMD6VC5QfLj7vXFIuGU88n+XagB/Q/NjpjBoK9GAPHXHp7+1SIuenQDHtipCOnPT8h+FAFUrj244Pb8ulOwuCM44/D8KlIA/+t0xS44wB8voemKAIuM89e9PAUjGPw9qkCuPvEY9v89qbtGT/nj2oAdyex9CeAMVKuOMHkdB9KSMHqD1HpUueMHpj8qAGuwCkHjH8x6fhSYA5BDA8jHYdqheY9EPQ1HH94YxnhsAfwnj+VBoWAu4c9Seaj2fPgdOlW++OBjmoZmAkJzigzM9/lPTgdOMVnuwY4GSvHQdBS3UisoVDjB7VEv3RjuOP/r0ASY5J46D8qcmFLHH3hyM8e1NVh8qg84Ge2KUZxjHegCbdk4Ax3Hv/wDXpvuQOnSm7ewz6j2p3HXt/npQAmFJ+Ude5wSPp2H5UoGMj3zTsbsdOv3ehx/n/CjIzkjk/gMj0/z+FAEDDPzHt/L/AD6UwBt44x3zQ2ScKDnOMd/amHADYGVHB+vtQAHasa7Rxu7cdaZ1wo455z0/Ckb52IGe2f8AH/6wqIZLbkxuxwegHbpQBYP3cnjHB/pilwC5HU449BUQdWHYY7A8Z/p9KnCkHnDe39PbFAEYXMeT9T2/KpCmPlXkY4+h/wAKIx0VsZxjA4+n0qYKGUMSMn2yOKAK2xgNp+8DuHsD2qZAASAO/tn3p4jOefT9KdtPbHP8qAIhxgY4/l/kU8cEe1JgHhf8efelwu0LjHzE89c4oAYB8uwkHDfw+/ZamKk/e7j1xg+lNHOAvHofXHpVgAD5lHbpQBX2DHoKeU+TLfKen1qYIWB6r/WgrjtxjFAFORCSOMBec561BtLYYfKOGyOPpU0m1Tk9+Prio8YA3DByc/j6UAR/whe49qOg9AOcY609+Pw6jpTOhyDz70AL+8Me9c7T3HtxioC+eB2x+tPxnjaeDwM4xn0phUY5wAR2oAaO2ePYe1NI3cYw3A/pS9sjBxwQP8KOmY+ME/j0/lQA/G3IxjJz9KsRgErj9PSo1PPFSqoLiZuAnHtQBpoPm3KOvpVk8Dy/yqBAuFYcfSpmTcP5CgAZwxAAAyMADvVZ9owCNp5A9vw6UmDv2Pt6dfamN0IHQCgCrMNysCe30/T0qgwOeMAYGPb/AOtWg5+YA85Azhc9O1UGYt1PbHP8vSgCo64we2MfhTCoyC4yuO3WpiOSeefX/PFN25IwQT+VAEYO0ZwGzx/+qlI6Uu0849O1Ie35UAIF3cADaOPWpYY9xztOD2FNC8Z4AwcfXpV2IYbn04A49u9AF2GIIu4ofTnsKvKxI+UHAHHuKpryFO7A7A9xUwDn7vQHP+fagzHbUIJ9Rj1qTZjnaBkAYH3aWIBcyf3gMDb3Pp2qf5cEL25oARF2kcAAHkY7YoPA5/SheCMd++f88UzcevAGeM0ATlVyC3y7f7v8qxb2RWYIccckDsPwq9JIw6HgetY143715Exux0Ptx1HQUDsZ8rZVlQds8/54rEumVn3RkgnrkcZ9P/1VbmcMNvbuB0/SqEvzdP19P/rUBYozcfc7cYxVIgcKenTA6VdlAPGOM849aqN0J4OB0oCxWK8euOCDTAoXGODnjPapWyOB0C7vyqM44xzvG7mgLDQARg4yfQdR/nipAAcZz0x7VGCMg5Hp+HtT/wCErn/647f40CJPmb72OfTikAx178/l/hScY+br+WKCB05xigBjc8H8qhON57dufapMr9CB/Kom+7gdfU0AB+XPpVd+chhgZ/lUh6Y68UjY/h68c/SgCLoew/lTcdR09qceOB09P8KYcfhnkUAJ3AP51IvT3H5Gmjg8DH0p4xnpigB2SeTgkflTgcccAD/PFM6cj8KeMr2B9j2oAePm4xj2pemFXj/Cg8DaT9COmKO3pxQA44XgHPGajOBnA7ZxSF8fL0HUjFIxz6Y4/KgCN88D1/h7Yqs2GO38enVfUVOeeh428HsKrEZOdpx0yO1ADAFOWX1yuMcA/Tj2+lP6jn+EkdOn+fYUc9G/M/y/Km9cgH5jz09OCew6cUANfa3yHjPHHqP/AK3Sqjbvoe+ec1MzrnjKsCG9Mhhjt07cHFQNtByeB+f8qAIWXIx7f5/KmZZsD+6ABkdKePl4JJFI3TJIz0A9KAG4JB9sD0oO4HHbGMjtSqARxx/EfYU35QMD6/hQAxhxg/Lx09Kjx830/SpOxz2IxSLgZ2/n2oAZtGAoxzx0puAp6g7O30qwOgPQe3FQn5duBhtucUAQ7h1XLc7qhO0Djt/kU4KwAz34Ao5VipA+7u5/TigCE8kDp60w/dOf7x49BTj0x2GO3ao/4+B07dh+NAEXA5Ix0P41GRjr1T8OtS+h6/So24JJ6mgCBx03cADAqI8Y7ipXHY8/pUJ9BkfjQAUUlLQAlRnkemKf+tIfUUANx0xS0UZ/KgAzTaO1JQAU2l/Sj/PFACe9LSUtAC5ozTaKAHexoFJSj0oAcKXp+BPalHUe2O1NHAFZgH6Dij68elOx+Pp7UY/E8UAJzRR3oFACin00dKdQA4U6mjtTqACiikoAMAdOKWiig0HZ9qNtNqSgzGUw1IRUZ9KAI/0p1N6UooAXocCj2FOApQnHvQAzgc07IpdvP4UzB70APXnj0pH6baVRtWmOe/oKAI6cvXFRg1KnWgDSVv3WKbnmmKeMUUATA9x9KAB1H4U0AYJ9RihsKmR1xQaDefXFSD3PQVDEpf8Al9atlAB6EfpQBWJ9KTjtSuMcD9KiPHSgBj9Kqt/n6VO/T6VA3UigCxb+lWl6VWt+o9+Kt460AOC54NWVxjj6VVzzx2qdDWYDmqIgdu9SHpkVCeOPSgBQQPm9OK1oYhFGN3U8/hWdANzjv3/KtRPm+b2/CgBee3r+lTqxb5eozke1Q9Tk/h6VIpx7Y9KALCg4q5HjaOfunj6CqKYPHqOPTP8A+qrceeDzwPwGOPwoAkHUkj2PfpT89OBUfYH8vxpegPX09KAJVI9OcfgKepXAPb6VApGenP6YqZQF65/CgCyOFI7jtipwSh6cDsaqJ8zjOfX6VZ+9j2oAsB88Yx/Kk3ZA9P61B/QYqTr7Y4FADwf4u1TxsM+9VwO3+QKeuelAF9TyB2qdT2qsnv8AlVhfvKaDQtRZG1gMr1/z9KtDGCaqqRu9CPSp1Y/Lu4PSgCwucjIHTp6Ad6tRN0z68VUjHy5UZ/rVkYHTtgigC4OFx1/lSnrgc/0qNWzxjj2p3f68nH8qAEpw/lR347UuMAUATJ/P06VIBz7+1NQdvXuOlTqB07eooAREBwfrVjdlfl+Y4/DioR056dcjg/lUyvsbIwMd+hrM0JenOfxqcHPtUA4GcYzxUkZyOD2oMxxyOvT270zP/wCql/A+x7UhXv1PtQaFWU/Kf4cnt1rMkwc4H0H9K0ZMAMoGB1rM4L7fTn8PWtDMQDp/kYpwH+elPwOP6UmOfw+vFAC9Pb2o6entR7Aj2B4NH4f1oAUUMP0pFPPtTvT0oArN6Y/yKqk+v+RVqTBG38faqb565oAhbGP1quxB5qSQ7cd/pVQtQBGxzwKiz2qRuce1R8dPSgCeLjpVgMOnSq8TfIRnH+FSL70ATg1MrY6cVVBxTwaANW2l2yo3911J+gNfkr/wUU+HOpaPrui/FC8ukvIdTmlsFjjBjkiWUMU3cFdqsQm4svbAr9Xe1fMf7dvg3TvEn7MOr+I75o47jw9NaTQu2QWDTquxcEZJLDg8YB4yBhPYTWh+FZEkDGN8K6AY9vTj0qaW4lnsQY23ZjO5fcH09PpU7jzJ3lkVcNK+CP7o/wAPaspP3d0UTKquVyf0qIHHP3SutraZDxxblRA5P+0x6Y7Cp7m9MEPkK2UdOmPujsPyq1ZkwRyvdLywwoUDO3p+lUFMHku25QN2ctjntQQdL4H1JtG8WWusWzI0Zi+zzh/lDQMCGz3yODxX3dYaZL/Zvk6MEuNNuolAMzg+WzDkjgZ68Yxg444r86b61e2XfbPs2E/N04I7f/Wr6L+DHxJsLm1i8G+IWxOku2zm3YjkRzwrejAj5e3OPoG1OXQ3viTpqw6IjeTiexzas4HUMwx+Pf8AGvHo45A0VxHDxGzNvUA9MjA74z1NfWlj4UuNfsPEcV/crLFp2nm7DTJ3Ab73+6AMelfKSJMlvHqDALDqis2FJxHg4K/jxzUVEW0cqdOuobyNnn3tkFgfmACjPt6dq7rwp4ak1DVb/UYXRJ9KtDe8D7wH8K9u3X26V514g1OXT5oo7VVffnevRhxgAewXk4+leoeFNWubKbUNLswiR6haJZm4cFmimXcyqOcbXJwwx7gisjI3NW1jT9YuLPVdKdIZTAUeEDcsMp5IJHGOOBjivEZtQ1HTdXFpNgBpmTa33SpBOewwe1drZeHvsVlJZpgP5haV2+Ubh91fwH86k1HRFkto9QvJBOLZGKOR8+MdO54x0HJrMB7jzLVIQCc8BVGOSQWA/DpWxf20b20yw5RykWdw+6AB8oB9gK5awv4NVvrOxgD2mC/uRsXlsdOg4rory0k00zCSVrpJgqrvOG+UZH4dKlopMbDH5entDKC+WdBx90noQBxxXU+AGhsvFGhS6gq+RFqMKS+Z/dY5/niuPaS4uLFDaYVzNiQk91GOOnUVd0+9vre6ikS0W48qZSg6ZcdCTz04ppFHoXxk8N2Otamdf1FZo1fVooHAUNHHaMu3OAPlIAAByfvYxT/Etpa6jbJf2DQC02w2arFwFTPyZHBA7cgY9xWNfeK9R1jVtT0jVGjit9QENyEeMExtCoQ7Qc43AD1IwMd6xtBVtZ13UJrkEyWFs08UKD5ZmTO3cD168AY4OOma1A8v8GQyahceJdQhGDeazNGGHGbdpcBRgZ4PUccGvVrbU7yI6d9glNnfWqG1uT0OMjI/ukfKGHB52kYIry34T38VnoVy867vOv1AJ7HO78c5x+FdbHFf+ItYngtTGJJ0kYFThPkwODj9f/10S3As3ENu032WGPyY4490hIwduen4nmruif2bJ52la3D9otLyRdjOeI58fKR2G4HaD1H0JpmhQXuqQXpAxPYwRiTIzu2Z/AkhTt6D6dp9fMWnaPaahZBJvOuoi+GDJvQbsKRke3+BFAEouLyyjUBd9zoTHzNpzvtxx+nf2Fdl4f8AEegLf/2hdN5kKWDThV+8ZV5MfthevbjHXisPWlTS7q7ndQv9p2z9DwXxnk9sg/06V5/o2k67LFppvMwW9wJWkI/duoVunbkkcfnigD6Ys508X+NPD2maJPHdRTwqULn5hczLja2egTK8jOPrioW0WT4UyeMIfiCtzHJqUccAurQM9p5MisWMU2zazo7hAGVSGGMc14t4fuJLXxdYx+fJGsV9AiMH+YedmNhyP9rjjjA9M19VeMbnT/FfhRtM127iu57C8cTWcmwyXcSRFdwH3vkLCRDgFWVl4wCtplJXPmHTdUu/BVtJqPh6/SfTL54d5ZWLI8TFojgk7ZIyzqHBZSCeAa6e60hfEng+fTZPNi12z1eW+cs+Ljy2OCXz3YcqeBujHI5rC8JaBd+Nbt/CemlTGx/1zEZjgjlAOMj7wHQYPYcDkeieINL07SfiBrOr6zPPHYJYiy+WMFnuMLlRxtwBkjOeep9c3sSeHwzPd3cnkv5eWYj+9ti44rtdJvcahZTzZKq3TOOfQdOwxWff6UukTwagsQtYrhHjSNjkx7sHcT/tDrzkHuRTYQ0iqIWVZDNGqr1KnOPy6VkkBq+PI/I162u7dhHFIgiQoBhQBlQMjHQDgdMVNZXk9rayayjABI8oH+bdJwufbnAx6eldH8T76za0Tw3a7jdAxMZVwsabOWxznczAY47dRjB4+4uDFAtk0uSIkBQJgBdu3GR3AqgJ01qWe5i+xyxNdzFfMZSVzjbtJTCEZOcdj+gl0TWbdbe6ttYljtRFPJKJjhomYHG07cHGQGHGTzVXSl0PQ/FglC5QheMblaQrgDPbk7j6Yra0Xw5ZNJqNo0SOk24p8nyosXLBE6HAxt6cgAezQEVxNqNureLYh9lh1BAkQcbpPLYbvMGQMZbBU7ehA6YzSv7q/ito4o45YbZdv785J3uOMk9Cfr9K6jxXGHsdPjjhlktrdBhI/wCBFUBBnnGV2tjn0rQ8Q63oms6YmmzX7xtbw+ZcxoOJ7kY3NuUfMM/wjjhcVYHnc8Nr9hs9RcM+13ScN/y0R89j1BX9K2rprRhFpNltme4njMjDnZD2A6gqo/Cs5PsXiC7W3/1OLfyIF49DjccZHTGB9BXRLpkul6brnjDSV886SlvDBakMitNI8S4DE52H5WxnPPvmgDyuwubmzvdUs7ONlg+2M65I+XBKg4PcgjH0HpWJ8RZZV8KadabgGm1mFHDA+Yx3A7uvboePTpiu5sNQvrjT7K+vmjSea/aWSGMZCuJmYkcsxUHjOTx3NYfxxtra18S6ZFYO7pNrNoLpxlkR1jDbBnoSACAO3FAHqN/eWd/eXuk29vJ9mZ9pWMHMSnBMgGMAbj8pzxgcVs2WiXGnT28umPJOsNoshVEOFR8uoJwSWdo89iQvoAKqw6xpOkWUlk8e3UroSfbyd0Z2jlNoOVYEH5sYHB79Z7udNHDakupwML8wwXUUaZVnAcRLGclgiphCSFyOSfm4AMHUtDup5nutdnl8my0/7RGSNymNiHZB2O3gkAkngDGBU2oaTo8ehaH4ugiNvc3zTLewBz5SxRSCOPaMgxuwRG3LjgMOhxVO7vm8R2yT3N2FguI/KSRV2GSOLcx6qmQm3n8umK1Nb8WWviH7Ppujwxy26QIkLK2zyXj+Y5VhtO5iMDPQDB5NTIDtPDMzwaBqOpZ+R4fsqFcnzLkfd4H8IJ68E5x1wK8pRAILxcOnkN56DbmTc54yuO3Ge1bdnC9lor3d60nkwyBYbdWJBYZGcA4z69eOPSsqXURPpc8MpCzzy7tobIZZAQ24csoUAEcgE7eMDFc9b4QKiXpCeWhbbkbnzyc/h29Ki8R6Imv28osYY91lCrF3Gdqoc/Tv0qoAsYaIkgbwOeMD2yfQV18sN2fDV1awyqlvfRFJtyZYrjGB25BI6V49bc6D59s7qwtZWS/86W1gdM26J87Nk4UEkZ298lQfXgVxfiHSzZz3uoeHQZ9OtJ0SO4B3uI5Bg8fxKJG2gk7gvJzya6e+YaHIdOvkaJryJts/YFAcDjkDAH5dMcjY0uSLUtOtvCF68cMZjd3kZSr+Yeg5GGIyMY6gbeKuLsYHlkbyC2h1O4hKwPtXcAQATxn3BPTI9KwPE8FxKy3VsjmMrh1x/Cy5wV/3R/niu6vxe6bbjw7qEbQxiRAnmAxScKrI2xxxlex4HTsaksJ7m7aFo+F28gfd2LgluMDoCOegPHOK6oNCMLwZE4uALhiRONiOD93aAcEZAI2qF9gKv3sWrWV5J5VyIIZY8sUwDs6H88f/AFuM11Fj4UuI7iPULd1WJsuseCPlbtzjHtjpVfWvD13baRHeRutvKxZZwzgPCE6Db3BAJHtjqDRIDC8Ja9DpuqX9vqsDTRJGhjhLIoi2HOSG6sB91h0PTrmuX1fXZr64N55pihhb9yEGMkDPT1+v9KS70uyiSW40xjIZ4jEkKLyT8ucAYwABnv7Vi29pNf3drYwf61iQkZHIPU5zx05JOPwo6Abmpaa9uLZop8JqCmYykkCVwW+VAfnOB1BxngnBODZ0C7ddU2SxhrY4uNuTGx8vBHzcrtG04xx79K9Rn0O7tbC1stZsFkS2dfIdmXdvOeRjGVO0cH5T05HTlLjSprTdZQR75lO+Uy/IW3dMrjC/QdMYqOdbAepeMfE41Kw03R0sBb3FxDFPFbRyArMj4ETl9q4fAb5R/CTlsDiPStHtr+Pybgxxx2UZjbacr8uS20Y7YwT7gj0qawvdJuNMsNUurb/TbTS108PJn7REsR65IGPlIO9eVJIBHNZdhfWksDxW5XETlt7NzIvGG/E5B9K5GtQLSyWQU2ogI+1SsMn5eFzhiBjkDtj6VkaPc6TJqtzb6vMkSGHELnbukQnaNpIKsRx+XtiobrW4ryJCbfzMsyxruIAHHXGAP8O1Xx4OuLO1uv7UAld2ikWRcSMrZywAOG9ucbsdgcUgOduNPa3vpbWBiI0OAWwr8cc7QM/5xxS+LVn1KzivtRcP9kXcZSo3fKuMbR13deoz6Vt30CQ6gDuQxIiSDPU7Vw2cAcqRyAOBiuTEOra9q7aPNLGIgxkZsNwNmRx2wO34HitIAZ2jLceIYzZWSErkuZjztUr91OOGPTtj8q37aebStAvRYBYLSKRolkYB5Li44VscdF9f/wBQz7TStQ0+8j0mC5MUUvyIBho3jK5kLp0bcM8nr0xgYr0/7LZ+JvHR8i3R9H0iyRrW1GV/e5C8gH5m9jlSPc1qnYDghZ2FlpNkDFG1xJcxRZXAmRQCzbenPQEHgZ6d6ij1KWPV30UFbWWRuJY+5wcdMbSwP5fSnxGM+PJIookaJZGz8wlVdiEOd38JXaAw4AYY5xXH3moWsHiS8u5PmCDn3A/urxnjHpjJrWDNIOx+hv7PX7Rc+jaFP4K8WXjve2h/4ll9cOrkx5OYGkIIBXgqT94ZHUivVviJZ/Dj9onwbdLqkEI1q0O031sypM/AXc6cCTb6HHGdpFfnhHbG+1e3ll8tI5bZJ4lQEfaAQCckZ27R7dBjp07TQPFUnhnRLiZUFxDdusUkKlg0WScFW6jsCBzyMYIrrpYlbWOinU7nyj8Q/htr3w81V9PjY3umlt1vNFny/LPzZx95Scg7SMr7jBM/gb4j6r4YvgLqaMWUhSEYPlnbH91Xx2HYn27V9yWOv6V4kt547tV1GCZiXjnAFzEF+6N55O3oN3I7d68g8VfBHQPEf2hvCCJp10Cy/Z5CBDMHwWAY/KrYPY49gOa6lKLVjqpztqj1zTfHmk+IdB/dxqjZ8geZJlkDENgqBsZHPrgBh04U14V45j0eVP8AS0u3uPJmFrEMbVfoplAPQdc/dx68CvLLOLxd8NNUlsdQs5raKxceZaz/ACOo7NHknPbhete/afDp3xN0JLfSvKS/ty7iN2IQ7v8AWKWwccdDzxjB4NQqaj8J0Opz7nzfGscxxIqyB13FM5OfY9fwrrPh7qt/oPjbSJbcAxXDCG4RvljZ3VsbuPUA9/1rCvtIudI1GazuIntpoB5bJIMsp9dwAB6cEdjVYXBtZobtX2GPZKC3A+Qj8/w/Cr6GS0kmfdfh2+jEckTyZP2jy5VVs+U/3gApz8hz8uOCBjJOa7SHT9Xvb3NrH5UUQLmR+BtbAJ4z9eAeBXzr4h8TDRvD2oeI/DluLmZhFMGbjCM2B154A3dAMV6p8EfH134r8Ci41ScJqOnTPb3cajEZWZi0Jx0+78vHH415FelZcyPosLXu+Vk/xAu7M+FtQ0jW1+ypdIkdy0hwyR4DZYfwgc/j0r8+A1vGrYdnRpn8qTbjdEo+Vip9Rz9eK+3fjd4WPiTwhrU1vM0bW8P2oQgADbbkFlb58gMOn4YFfFkNzFc2sT7FMp5THTHsK7cAvcPJzl6o891O8ELPOiKXbaVZht56Fhxxk89uv5fTX7MGvoz3nh3yUBd5JCI+DlzkbBwMYAAA7YxXzL4kCB1AIXaGeXOfnHGzAI/lXsn7NhnXxaBbrgqk9zsHeNAvyjGM8kcensK7Ki908ug7M+qviPq48I+E5ddu2IgYBFYKf4+gx7nC4r879B0G6n8XaXp6BWkl2Eqp5y5P4A9PpxX2N+0d4ltL/QtI8I2keLme9iu7xNwIijjiRQGGd3LAj/gJHWvHvgn4duPEvi681u4j40kPJvPdnG2PaSM9sgZx1IwBisqb5YtnU/ekkfX2hQDRdGj0DURGGi3ASo+4iLgqhUDA553Z69PWs7WrDSvEatYagkYhm3YDDHIx827+Fu4x7Vr29nulVrsx7WHHI24/HHI7H9Kz7/T5LdfNJKxbwSG4JB6DPoP0rilK7PRS91HmK6lrnw68y31qOXUdBZhJb3kX72W3j/h3AD5lxj6djjr7Xol7FdWqXMdxHNZTqWgnibfG8T9Cp7gfp0Ncw13HPF5OI9mD/rVCxFf4lyORnPavPdR07Vvh+7+IfCS/a/Dt03n3uiKw3W7NnzZLV+gXjOzpnoQMCpaUtC4ytofRii2IHkOr7sKGztBVuMHvg/gfSvnLSdQh8OfFvXJhFMItLS8hjVnz5TTojhePl2feC889eo59R8Ma/YeILU6j4bnjvYvlxDLkSq0Zz5bggFCQDjqPQnFeCeOdSkW28f8Aia0ilii1DyoF81fKljkAWIcHoMtkcDt0q6FL3rGWIlorHyVrRjDCYr87yTPu/i5bn2P15/CvufWPhRfeHP2XdT1S+RZI7mwtbndER/rPMWQZBycKBnPGM/Wvh4239ralpemBSjymC2wQABvYD7o6c44wMfhX69/FfTovD/7M/iLQrli39l+Hkjjfs07NGGUY+p79q668rckTgpxTvc/ICB5nRGc7t0S+4CDpknv6iqU27KhCWUAbQRj/AD7VdtTi3gGBt8hMhhz+AHY1WuWXfGx9P++UGMfh6V6JgQgxjf5SbhgFueufU+3arSq7fLu3kA8jjB9fy6Gqu4ZOQxKjg4xn3P8AQVYiVACx2+W+D8/HBH+cCgCUfvMBPmA46bcDsKtEuFGwZPTg9cdBnuaqIHQ4Izu7N1wOnHc1bChiM89wvSszQmVFwAoYjp0wM/h6e1WiiiJiWI43Z6cfX/61VlGUJPDDn8/XHSrThAoy3Dg7j/j/APqqZGh02j6TDeWkAu9zW87B3RPlEY6cd8gcjg9uO1X9R8K6RZW0l8mo/JExVAU3h+flHGAOo56elWfDVv5emeaWLSCPpyE27tox09O2etbsVrJqFvi6gCWjSNHJlMp8mGBweEYdA2M8+3HlVasuY8ipXmqtkzyK1je4hk8sA+VGZBnjKDpj/PHSs1NSt8+WSu7HIbv7D/PArpNR0m70tjHaFAnl7FcBsHBDbgepDZ4A/QDNcFLo99d3bi3jLpnIbHABGSCOo78deMAdq6qU4tHYsS2jq4zBMgEX97+DovuOwzinXI+yw+Y3zooznrwD0z3rOM1vplsbe2y5LMigrtUkHuOp545PTiqQ1WQ2csU7jcVdQA2Vx5bHv/tf5xitLo0jiO52Vx4c8VWdnBq1zoGsLZ3kYntp2sphBNG4BDI+zaVIIwRkYPFZMbh3aIxtC8R+eNwQ4OMjKnGMV/Rvq2kadrPwD8GLeQobmw8N6NNayhRvDpbRfLnHKEDG3pj2FfkB+2L4MW4TS/jLpSCCW9kbTtaSJcIZ0O+OYKoCjdkg+4XvTsbQr3Z8jzDaqYO4d8r/ABd/p7VPAsGSZflKgtkEfTGK4v7TqiqXwTjvj2qW11OVNyvHv3DnB245qbHR7Vdj0WO3jUlY2HmHjkcBQOw/SrBhVdzAbnGMn1GPXp+FcNHrV1HKkxURiIYx94ZPXPcVsrrcrR/fRdwBXYfXrn6dqhwkaqZvPavt2uuOBwCMj6Y7VTNo4Y7io4wD1AI6DB7+9Q2+rwuoV/4R6+36VZTULZgFY4wdxB5wOwH6VHLIpTRCsSjBwq5G3JGBn/CljXEjlPmZT06ZA4//AFVcWe2BC7wucnDDjB6cVYigtXXIcEls8f4CosMzwoAWPBYkEHgbRnqMj0/wp8XkMEUBdpyAEHT654PtWxDpsIKEYBGcYbbkN68fljvVltLcneikA4yN3yk9+AOAKLDOcW0fCrIMYIPBzux1A6daUwJnD7iCfTkKvTr6juMVpPpz4DFS24nGDgcfSmmwmUbTGz9sZ+UAdMeox2rO7LsjLktsRH5gxB2ntj/PTFJ5GFXcwLKvVFwN3Tg9DxV37LIBv27gCMnsQR7cflTNqAAINy4OQOB9OPT0ouFkV5bSYlTB8yEDaeyj8etQLDtG0fvOOc528dyP0xVveituQAKeh/z6dxTRMpbYpyCPTk+/tjtmi4cpWYTx/ODlMbV+UAf7uP4Rx/kUBnwNyhFHHOOe+MnHXtWguZArDIBH3uDg+n0pdsWPuKQOcEds9Tnr7dKQylCsfl+/p+XH4VZV0AID4A9u/rke3FO4PCgp3GRz064/OmMDuAbowHGO/sPSgCdjHy4J4UAKec4+lQsyq/y+uOuMgDr+XaqbKcHDlgOBu/8AZcdB70pJ3bt67cBuRu56fXP6UATMAzKq9ApYZw278u3pQGXjyy64OACM9vyGO4qBkQkKdy4PBXGQe3r+Y/KmSR8lw5IcjaB69DjPU0AXoZEjfLDO1Rtz7fp/9am71ZEfaxBJPHUZ+mM1QEUrZ2gsQ3DegHAHpx6U9lxnAyTkYB6//q6UAXQ6DEZPVgOOuO3H9akMEZVlBZWIJ4zn34GBjHT+VUAxyVHy4Ck4HI45/AdPrUsFy3mrkZUZAUc529ASfSgCbynHMbBgw2/vP7uM8Cm+T5eN6dWAXj5f/wBX1p8ciE4f5Cc4BHynv+BFISTGRghFX65PbHp79sUAGZMnyjtCnA9cD0qNvOijzGTl+Onp3+hqZ3Yuok+YoAc+57cf0prMyDAIJAAAJ4x7D+dAFOZWXadp+d1+bqEPZjjtUDSoBuETLxgqRgp/Lj2qw7r+7iVuWbaR0wM+3b0qVRGGJP3lc5O3g44yR2z04qmBRa4BPzRn931KfdDHqT6UGVME7gSOPQ5PGfpir5towrNt3F1PuPmH6VWlsSsa7WXKhQS4ACj/AAqQHJcQK7IxMgPysccLjvVlTzk4VV454Bx0H4e3FZYtwfKIYMrFiSnALL0Hvj8qXGB+8BYsPmx8uPw/yKANZHikfyt20AH6gr0H/fIP8qdJEpBZZN2TyevXvWOgUFsxt82cEHr3XIPb6VYy+RiQJgAqFGWwQML6Y9KALhDLujTa25OM88Dgf5xUM0U6t5md/AyMBQFAxtHaoCHcR7WHyqGVT9fy5qRp5pO2A25D3I57+n50AMZCgAI2s+AqH5unX8qplCBleBgNleMdcf8A1qs71OV428/QHt6YUdvyqFhGVYbCxx1Q84yMn6D+dUkBe/1cRk3LK45Z8ZA/3enA9qztzJnYQD97Odo5A+v4c/8A1pVAAKBMMATzxj0z2z+gqLY7NJF8pIYdemGwB+Pc4o5QJ0JZF8nCq+Bxjj3HuabucFd5Kk/LzzwPusR3/lVdFJhKHbtyUDE8rgjrjPU9CKcbjDbCo4Ow5bJHTnjqMdKOUB6GN4ygYDf9zkcNx+pB7mh5N27Y2V2429Np+g9PQVXMMLS4JB9s89MgH6e38qYXYF+ike3KqOM/lWqAmwM/Kpwfm9Qc9f0pCEXBJZsYclef93I44x2qq5XLI3YgHaOSMD6YyP8ACmyuQp7kSL34CjGMemaGjMu7GVFX5mdSw+Q/dI74ON3HHbim5cYCbxs+8vAxn0x+NUHLgYDHccduvt2471GZXaQIzYCZzt4I2cZ44z+nWlyjuaaBEfYdoJ2rg/Lx2XHvnqPyxUUnyN9zb8xyRkAH0PH5nis1VMgUk72+bDZ5Hpnt259amicRIyM5OORsJ7j39qfKgTLRYgKiB23LhlyDjn/GmAyZLOoC9GIAyT0HHTI7dqFlcr8jbgAMbSAD6k/pUqTTsuxpcKOgC9c+3oMHpUCK6qFUtjKk8fNx7A+4/LNSsUdVkCAjOc9Bj3xxkkZxQyg544zt34AAI5xt9B9PWnKd9woyu8kBDg4wRz04yMDAyKAF2b2B2n5sDOf5fT1p+9wqGNtyDcCd3QrwMH9OOO1RgtnD4JJ24wOvfOOnPSki2plicDPyrj5evf2oBEyyzCRZjJ90KNx7evH5UouJyhZju8xiQMY3DGPy7duKjIYqXXDE8AL90Ff8AOP/ANVRkMp8vduwF27WxkHp27n2oK5ix9oAI8v5QQcEcEEcE44x04qeOZQ6qQjnBz2BXHTGPYflWZvEfyncgYjkjJz7+2On0pySebiTcBsPYfc+pz1agkvTSD7iquQCM5xx/T0GaIltJI0Qr5ZjHruA4ycjr9T0qkgVEXaVcMeDtwSfYfT2/HtTkVd3KnGME8Dg9+e36cUAWUgjZdgkbaoz8pxlW7YH0qBg7FoodsvzhU29vpz0qEyMgddjbpFQZPy7fyNMWaSMpcGMttycDjI6du/t6UGhqoWh8wyRYMhwAOo6fz7CrHmJGZCRjcc8fLgAdjTEudsO9AfKyVAJ+b1B/wB7/wDXV/erYjCqfmBHfkGswISyS5WJx8+FBHAY45+gqYhSwhjJZ/vMEGSqD7v+fSoZI7QZVowTk5P3EXP+eKq+RsICtIuzAYg7W59MVDA0xbquMnaVySAOpbt/hTVlBRWPB+bPcKF6H8elEDXUch2lpEUqPnOMY68H16/XHpUca3AUbmITA2hcdP8A9WOP8KQF0xgq2BjcBwp/Ie3vUeFbd5ny/LgueB83GMdsHj+lVWJ3jaSpG3jPD+uep5NM+0zIME4DnaR0YA+h7t6HFAFpWhJORww2ntlhxxxjIx0ppuGVC0g3HOeAMgKcAYHHH4Cs4XHmMAVAWFj8q8HHAHOce5zzVd3dkbzH2qC+xRkCQehIxmgC490CwlEYUrj7p6rn9eOOfwqU38MymJBtx97ceoI+UZ9R6DoKyrkyxgNwGKBfM7IF64X17Y/SmqqTbmdQ5yOMgKOPvAd80AbD3sUgcKytsx8sbZYLxyuMZHf2HcU1ZbZgY41KsB9xhkID9PbHArIUQ5KrGwK4CgD06NV6FUk+RQG27sv9OgH+elAF8Fs4GPKxtK84+oJ5BIP5VGwZ13upK/LtVfQcDkevtTRukwhHB4O1vl4GR7c0gd33bH+cg4GfXoARx7fSgCIoxDIQflDfIeeBwMemKsHeGwACAQEG7GCBzg1BMWBI3bixVdwPzAcfl6YpqOd0iMAg4C9Oc8dPStAEkjOxWlTZkkMucfKRwfbFVzCwZf4l+7yvJAHQ1f2/Lu5ddvOAOB05zUJNzHjnBGGOcfd6Dr/hQZjLBtU0pop9LuprKZ1aPMRIHlkHg4xuyMY4xkVo/wDCWeKbVkjt/EN0FIACoN5HHzEE/cHc4qnmTcpVVwfk3KMBD/ujOOtOESKIwxReuGYDquAR249fatLAalt8SfHVkrXMWrb1XIHmW8MqnHcsVJHGMla6S0+Ofj61g3T2GmzKvLYiKOVHf5HAwPpXCIsjkvDCuQpYZTILD8QM1Vm+5skz90HLjP1wOMY6Yo07Aerj483vlYu/D9q/mDBdblc7BjaudhIUHGOR0FTx/GyCxmeWbQSty2+FC8wMYkQ8klVH3SeSBXi0ieXuhIV8gMoAwWwOGPQYAHIA6Vu6JrK6Zc/ayjSyiBYI9z7ApPLNjBGc44xWqjDsc8rrY4zV7lr/AFi6unVcTXDKCv3MjIO3IzjOCKos20Ylz5q/Jzx3/UYFXL6O4uruSciON5C0rYfdtzzwPx7f/Wqj9nuIsLnIB52noMY9MfQV3U2krHDUjqNdY2ji5aUhtrKeAAowMfSoCix8SJtyQMDkj3/CpMPGylMjaNxI6rtOMkVCWfJBHzMS4x+lamJL5E4wgXIbbhz0wOO/vUqTPBInnNjy88dtx+ntSPcz5Ybiu5Vfpu464pvy5Iz1zwwwDt/+tWY7l/7ZeqQEbDYO3qcEc8D0pyajN5gdz5gGG2ccbeDyeh5rN85s7o+4AGeSD7egqu0+9jwAvz9e2f8A9VL2aNvbnQJfGFA5CsGI4PB9x36VJb6osksn7tYmZVGQeBk9CMdD7VywaPllBwvGOvH6U3eVIwMEdMdvpT9hEPrZ2J1FIWSYIVWMmNUQhlzjGM+ueQPTFPh1SyCJGyZAUk8d/XjtiuQ8x9zN5jAZHU5+n4U5ZJISCoVWA/A4/wA9qmVFIFiuh2v7k4bsemOOMfqMcEelMLQFlJO5T7YA7HsOK5z+0rhyOiFU4wcj9elON/cFGCYAIDDA29DjbgcD+uKz9kX9ZXY6H9yz7RjCYOQevbFN8huY8BSqlVB6YP8AF3wPpWC13I20Iq88ZHAXnjHtUCXEihl+g287Tnr/APqo9kP20TqPsk7ZiK4UjC4x8hHf3zVUQNHHul3FgOdq+455rOjmBX5EJYP8oYn8SMdMU/8AtFPlVD8xwvzncBnHT2NHsg9tEvuMKVlIXeQApP3e/wCn9OlOaQsGZSH2j5zjj8BWcL9U80HDlcYcEY59u2B6U5r1Szs0Y+YnLK3A7Y6cA1XITzovGM7mRB98cqBkHp/jQQ5JbDKsffpg8dBjnio1voMKroyS/dfB/hT7pHPTHpSrcW+4R/MdxAAK4B6fl0xRyBzofkj/AFjMANvy9Oo4U5pwIZ1fJO5tqnoFIHbFQi4h5cbtw2sNynLD+op/7hmOGAx2b+HPcYxxU2Y+ZDuCuIm8wrjPYAsfyxSlV8wtIMAEHazHBHrj+XanKiMcZGxF2fX6euaasZyIwAT1Gw8fL/SizDmR/9H9EUOCHHQnOB/F/wDqqZFXaAeevpn3wKqoDna4wOp7AD2/+tVxM8f7I+Ujr7V2GY/G75gD9OlBHGB6dMVIqj0AFRE7ORzn8KAG/KdowDj1pqnjJGD0/L26Up9MY9MevtS7flwenYUAPjJVhxlsjbjjkfp0qUcc4O5T17daiAA+ZhnHb09qlGACv44PagB4ygJ24wMHgdR74/zxTvxB49MdPao9vzAewx7j/IqUKUTB7H5RjkelADG5G0n5uAB/npSd8dMc7ff/AOtUn8G1iB/QU1uAAMDjgUGYgxj+tO2jGOx79+B+lMAB+XHHSpxgtuz93n24oNBEUsFbAO18+gwvan5TOSPUfL0OKcASQc56D6CnBMEA4/8A1cfrQZjcFuh5/nxVpYwrBWGY1x0HRsUgjUsxOAMYxipQq9Qu3IGOeB+HvWYDNoTDL/DyB/h+FWVQDBx0G4d8Z70bQSNp25+X1/zmrC8IeAoHAx3/AP1UANWPc36/yJ/Sr0a4ABHQlvxqDb0yM1pKvlpuIwOM56fhQA2OHcR3G4cDuKsiMZxvxtPYdP8A9VaNtGuZVKkYKkY6fSoXiJf5BgMcACtAKm3acI235g2MccUMXdssQD3PYVO0eRxgjHU+1NPA4545HTpQBWCgZbbnGMD+WP6VOgZSpUjj06ADj/8AXSsq7vTgEr6e1AG3tj2PPI/lQBPHg+4P8Wevbj/OKn6NsOOmR65HX/PtVbcAgzwoOT7f7oqRpBjYCvyAEDse35Y6UAQTnG4MTngZ9vwqlljyePp6GrE/TAxuGMZ9TVVyqnb/AHzgexPGPYUAOU8deOOnI/CgOOWAHsQKr7jxj1/z+FSIcHIXkHGOhPp9BQBZ5IAXK5PynOD9c/pU4yN4bnYeAPQ1GoDY3/Jn73Q49BntVpE/i6emcYrMB8cZKgvlQc8Z7d/pVxfYYwB9PakiTnauMjv/APW61ZjSUFg23GOw9KDQkjyORzx0UDt9amJB6d8Y9MntzTR8o3H5Xx+HHt9KRjlsLsHPf29vSgCOXONvXsKoEqeTzjoOn8qtyOAg3FeOP/1Vnkndj+Hpn60ANDbjnGO34VIORnGP0qAMFIz0/lUiEHDKNvcA84FAFjHIz2xUQ45PYnpTweOKjJwMigCI5HGcD24pI+p9x/Kj5SQTk5IBPp6UinkbgQxJGRjC47en4UAaEIxuzx0xT+Npz2FQp9336Z7VIACBhu3PtQAmA209FIAPFTcbSR8pIA49KT0z64qROF6c47UASBAF6jBHeogvqMVPLjhVB569/wBKZ1x0wP6dhQBGVVlxhh7+1RTygr5Y5wQDn09PWkZxhsNx3PYfSocsx+Y/l0oAOCxKjjsOtTWmAHOc7vXsPSoVGTjp29P0qaLavA4znOaALuSBuGOMfSsm6l3NgY4yKtzy4jwOF6flWMX35x/k0AHQfJg54NNAywzwB6DsPp2pABkjrt5wfX6elHQZ6YHT/IoAfu+bjgE9ugpir8nUkDJ/Cl+bIReFYdT6fT+lKpBwCRyce/5UAOOM8dhjFN5U59PT/PFA6c45P86aflHse49v50AOGSeRxjOe1JgdQMH16fp/Kn7cAj26Yx7U/wAsDDOD6n+QoApSc/fztxz6jP8ASq7A/KCB7emO1aBVV46Dp74qtIhwdwPAznOAc9KAK/TBb+Hp2FPyvQEbsccYHtS4A6KNo55/SmfXv6CgCQcYHf8A2upx9KeCT+B7VGuXXOB16d+KegHIx27cYoAkXaMrkbv5fjVhQRyDgdsjoR/SoATwTjnoOmT71YBHUcD1xwKAH42546gfhUZ7Z4qX5cZwelRPycDvigBoPI+o/KkYkgex/QU/dt6YoUAdMe39KAHrHgnPTGamBJHB4I7UwBT0zwPmA4xUv8R29NoJ9s+1ADwKa5+vFKOn86jf+dAFVwdzZ9O+Me1V3IK56f4dwKtMCDgDpj2HFQHjtgdeev8AhigCBtpyVOeB16j2pFUNx07H/P8ASpTtOWB6DBxS8rHtIA59OtADCANuBjHG3+gppTI7A+nt6Vc8n1x7+u72pnltzjkN1XAyQPWgCm4yPlwQflxjsPQ1X2EYGB7Y71eZPlz245Hcewx2o2LuyvI7Y/z6UANCsH4HzDgLTlG58yZHByT7duP84FC4DHHHUY9D68d6BEWyoIDH8gv+f0oA1EII54q6iydSfqMc1DaYf5cDI+6SPQVohe+c/wAsdKAKUkLYIUYzzxWc2wbdwYBx29q3JBtBwcnG3PvWLKNwUdQOcfWgCgWPcnJI6nFU279wue3+eKsSd968kY9vxqvtHbOBweaAIsDHGDx0x0/+tTfLzxnAH+cZ9KsAjOPz4pwUnCjGe30oMyFVO7d34GPY1BIhR/8AZ6AAYrRaLCnI9hj1qrN13H+Lj8aAK4wFIbjdjBx0I/xq9DyV3Njt+H41THynnpjn/P8AhV2ENzGeDgcn9P8APtQWmXxgf/X5qVeuAQTjv79qgyDwMdsDtxU0aqzA8ZA4xzQQWExwqnOOxH/1qefQ4yOnpQu4n0zkdKVcHnsMjAxQaBs+bIbIx0I/Omz4Rl29uoPTHY1JuQE85Hr6/wCGKhZvcdRzQZlTkk7juzzxwQB2qnchVHu44DdPz7VekZVBz/CencZ6cdsdKz5yHXhe5UZ6ZrM0ObuFwMIQQo5x0yf/AK1Z0noK1b/ZvLEctgc8ZI4+mAP5VjzNsUY+Y5H5VoBXfbnIHtxVRwQTnAOPTGalkO5CGHDc4HGAP8KruVAc9eAee9BFhkpABGeuAfp7VCzE9D7cUvXHt6dR/wDWpgyT16cDsBmgLD/+mYUEdecY470uePpwemOP8/pTCuUweOf0p+B1UbcjgdBigRIoOOe/SnbR+dKT0OOemKRsZHr3FAEDcdunAqs+OPTFTk9e+Rx6VERk/L0/z/KgCMfgcjjFMfg9uOlWMHJYDk8YHAApmBjbx049qAKpI7/TI9KQcA7fTFSMpUDjr+QprAdTgelAC49M+2KBxxjnjr0pOMZH4UDHTsQDQA/5eB68f/Wp2OnOB/F9KaCc469ATjp6UDjGOWx+n0oAkUHAUdOx9F9KTJ7dqT5R2ppIyBwMc/SgAY8nHO3/ADikzzyeOv8A9akIPC4wcdKbxg44454/lQAZ9f8AIqInHfBzgf8A1qXOfy5FAOG7ZA/+tQAwDtyAB/D3xz/IdqTJBLNhfly3qeOB9BS/KoAJweq/w/59qicooA+6MY5FAFY5VZFxx0zgHnrgDtzTSCwB9fbilJ3cDkL8o+gpMkDGTzyPagCIgdTn0+uKbgDgcDvxUmRyxPTpTPQDP8ulACEcAEZ79OuP8KibJI6HPXjpT2wo5yueBx/Wosg8j04PQ4oAb1UN1JOMY7CncnkY46dqaWyOeMf3eOPSnfeXB6f0oAc2wZLcZIHPTHp+lMIGOMDHX2//AFYp5PJyOvp0OKYxByTgDOR+Hp9aAKzD0I9Me1RbQg9h+FTNgccfSoyCPu9CMe1AEB5FR9selSHjgdBUZGDkDrQBE2MY47cdDg9vwpnvx/Knn7uP0FMPXj/9VAFdqjP6VMajIoAixilpev4UnagBuO1HHv8ASnegAo+mKAG0zHtTznuKTigBnt2pvt04pW9KZ/8AqoAXILY4zimenrS89KBQA+ik7UUAJz26ClpD0pfp09KAFH8qcememeMCmjt/I0/A9uKAHYpenT/Iozmjp/ntWYBxRj8P6U78KMDp1oAjOM8dPTtRT6WgBMUDmgU76UGggGM1IORTQOKf0oMxKjqSo6AAcU/IplFBoPqdarr1FWR0oAYagNTmoG7CgzG/SlXtSUo4oAsDtTvrUaHFOzu+lBoNI4+vNMK9/Tn8KkwRTe4/OgBcDqelQuOeOlSk88jioyM9OKCb22GhM9KkXg5xUyQjGam8kbRigSRAvTmpO4J9KmSMY9vapvKQ4X0oKSKwNMYhuKkddvAqoxx/nigZbiOxxirDNu+btWcjc1aL5FAEbGoaV/So84oARumBVc9sVI7YAPsaiADY+tAFy2U4GPWrYHv0qOBcKPrUp44HegAAAb9KkQgcdhVfPrThIAcevHFZgWWJYYA68cVBtLYwKVexH6e1OUA5XuOa0Av2qFguOnQYFaTIEXbjtwPaoLVQjoQO3Xp1qdyOg+tZgVmIHJBb6npSKzjuDwP0qOQn+L6U1COmccfyoAvIRjH+TVlCANtUojxkdB/WrfCgbeooAsqxzxx7inZYD+lQBuM4471KCCDkEDH4fSgB6DH6VN9fwxUW4fX0xUinPsfSgB/O/b1GMn6VOuRx6VEmDjAqQHHJ5oAk3evSl3Co/cUfpQBaT7oFWox7dsCqkf1qzGe35UAXEHy8/pUw4OahTpgU8Hn0oNCcYA/lirKMOP8APWqgx2qZByfrQBoK3yjHHuOKsrxjH4ew7VRjYHD4B5xg9OKvr6DJz07D/IoAnXs3Qe1SA8enOP8APtUSkfUdu1SfhnFAC570ZBAHHHSgZHCkf59KeoJPHWgCeHl9v5VbXoBgdKqIuDnsa0E+YbuRxj6VDAj6/exgfpSpgHPr+dNyzcHoOMCndsjp+f5UgHduuQP8/gKli4G0/pUXTIyPmHNPGEIBwAeh/wA9qALBYjgHP17VWBA/Lt6U9mzGw7Htj9KjBwcDp/SgCGXAzjt+VVUiBcOCdw4Hv7VbmAZS3TA6D0qGLaSOwz26/j7UAIy8nA7VFtI5PT9avFeeB0quyjAJ5Oa0Ag5OCe1IwI69vw59KdwCMn69qRnbv9azNCLPPXtinDPA7Coiep/QU9ZOPrVJmY2ReenpVCTb+NW5HzjPQVTk6D+tDQFSTheKqMMYAIq1JVXGPSqAhPfNR8dqkPvUZ9qAJEJqdD6VUU1MpoAsg0tQg08GgCdXIr5x/bTs9b1D9nDXYNJQyQqYprpB/chYMMAckjGeB0+lfR1Sazpw1rwdr2jPZRaj9r06ZVtZ8eTI2w4DB/lIzjIPGKAP5oNOnW5torqGQSg7SNvHB68e9Z08ex9znDO3T0+v0rYGjXuh3d5oOsQm2u9HupNPnQkZjuIPvAkE9zj0JHFYOph2lxgBTzxnPTislvY46u5ciiWX5SSyfdyD0Yf09qxZ7cwh4sKwdW+YD9PbpWhpE0Y8yBj8zYk3dhmm37fZY5TjoA3y9G3dvyH6UzMfKDPo6swwUKxnjJCqRz+A4rIks3RBLbDBBZt3TA5x0xgY5FWLe+s4yoDHyp5AjZxxnr+Qrfs7O5udSj0izAaS5mEMQJx2zznpx/LFU42Gj6l8I6p4q/4RE/2jeSPea3pwt52lj+V4VDeUHPXO185BGQRnnNeRX6NbaRYaejo7oHRPK+ccHg44+Zen4n0r3S+8UQRF9Dud3mRqqKJFwSuF2gDHQYPoMH2rjPEZh8MaxFq2l2UMiCFz5cfJVx1ZOyjoTx2wKmWp1W0PFdS0wCGD7RH+/cGRQRtkwp4yPqMV1umyMmmSFCF+zXcMufus2/C/KCO/YelZ2otqGqzyag8CrhDPMsAGI0bAIUdsDoKueHrvboszPGBDNc+W8rnG0p8yhQRz26HiuVsgsXolto5rlpWRGkLoMYbd3P8AuntXKs1wLWSMlsyMN8THOcd8fWt+WdbzTprdgy+ZlB/sHdx9MiuamS5b7PM+ftRby3285VT3HrxxUktGHEGh1aGQjaFmV8Hpx147CvS9Tka/ijln2L5zkFR0X056msCHwxJeWc8yxPvziNMc8dTjqa1z5htI7aRF3W48tsDoUHc0DSLNjBAumxRTttEc0kh+i+v06VV0s351GGKwiEjSXAZEIzjy+en0FPEazWvnbVZn+6D0JGDjH0rVs1nubuC/0+RFlsW+ZY1/hbhie3IGKBkFxYC6ubm+vA5uYmRNhxkE8bVAwM4qr4RzY6wbGTH2hGj2pn5iy84yeCcH6V6DpOnQXOpaWl0djapqEtzIznYFSJGwpPHXqP8A9VeZak9pYeKNOfSIPKhSdpTzulcb8BpCPl3kDoMAHitIgct8I5bVtC8QPMF8qPXpbaJMDcqttIIPbbnBx1B9q9Y+GmmPcXuq6qdsUNqotYXk43MuTsXp7bj24r5/+DVwl1pOr3TKMPfS3BC/MCXCHPPGRnHHYetfUXhRrUeC7S1ZEDwNdS3LPn947sTk+uRj8MCnNe9YDy7UZ9LTW7SOaNY916kJlDBAyEkDkHtzk/gCK2tUS5sVufAt0YEQSA2syg8lm3rknpvUgDk4wBk4rzfXIGutds7lbXzLN9+NmSoweMkDC+w7Z9q9Q8ppbKz35WRnSRp+C6tFtCgcc/dHBpAdTZQN458Om2Ro01WyUzSpMuBJBHkMFAHynJXsMdBx05DU72SPU7JreUo32OJn8rlSxJz0wc9vatO7ZdQf7GqmOGS4zI4QKckDt6kjnNZXgyGXUXnleJf3UxRyw27gnIB4zx1OemPSgDR1rUYbqLTr3yfsF3HKszgnKPsYeWenK7cnGF2+nevc/h54i8IeJ9X1Hw1Hp8C6gDKlmxOPNiRRvcYG7eQzHGTwvavEPELTXN1DYTSkMkDlpXA2sv8AeP0HJq5d+H7bQ49Kv9Im3X62ceqTXCfIVOP4SuGAYMSyk8gY4Bpoadje8E2UGg+I4b3TDFFercO1qC22OQO+xdoz90q3AX04yBVXXTqd1r97p2tvPcPbS73KD5QQNqqoxjngIcc8ccgVs+PEs4vBng7xpoUlrA9uIiTAFAGoxBC0bRpgKVxknjAQDutcppHixtcfVpZ7eJbu/XcyIMx+ZHuO5SSTyzlsHuBg8VLEasE/9u6rYeYN8LRNhF/hIHBrk2hNjceSrbWtJcDn5hg5X24qzot9DpGpxxJKznaY2VOoZuuPYVZvLP8A0q+1G5wZS+6ONTxgKMn61AHSatYTFrOCyzd3kls11cd3UkAgt346CsjxHaw6VNpP2ebz5rmLZcxKowuUU5BHY9eST+GBXqPwaltri61bUJiZrw20cUQd8ZDEq2Mg5PAwPr0qHx1oP9jSJqEcaLY21s0W4kA+fcNubAPzH+QHAxWip6XA8N1O4j0/7LfFd0Mm4LEv3i0fG4+vNejWXiHSz4Iu72G+/s7VIZElxJjcUkG3y4sYPU8kdAORjg5lpo9tceF4r/UGAMX2iKA7SRvbnoOrAA4xjjJPSsvQPDdtr9xb2t1Li9uLgp5/yxlGz8o+bCrxjr+FJIDpfBd9uvH0yaOKUiMm38xvnYKoDIRztwB04z+Ap15b6RZXbJbWnyPEcqF5HmAErjnbjjgcDtVzxX4EvPBVppn9nXc1zqs+oKbQeWVEpVQcNjHOSFGRxu54JrjYrrUbm/vrXxCn2a4t7VmnDJskhwOFI+hHHcYxmmBYnt59Nvbdrjasl0Q8cWSflxxgDrwOvH+DPESeINK1Av4ZmVrHXHW4a2uSwUTRBXPHTG4AjHTp02itfxCJb3UtG1C2Cxanc23nACPCiMrtVgo4xjp1x9BXI399KXEs8282cbMsZAEMbBTuCovy4Pfj8aAKnhvxVZ6LdtpXiy3mmuJbhpLYxZG1ifmVF24YZUcKcj1rgPEGrx+JvFullPN3Ta5bTfOQYo1jQxoB3BxnAIr6n8JfYNN0bVLe40y31zWdWt7KXSra5V5W8ghjcMEHHyhlUDchI6MADXztqXgqXw34q8Ez6xGyx6vqs0wiEjHZ9kjJ2HI2hhujHHQccUAd9dI8thNfwL592s7psznzB8vGOM4HI+lVItWXVLMQuqwS2H7+PgY8xByMq3BUcYx/hXfweHftOhav4liuo7SWyvIRLYr8zCAtGmS5ZcDMpPAKnGOOKw5PB2m2tjcavYXHmsitgNGUAnYnPLEAYzyG5Ud8YAAOPjstb165u9XjtQLO2WHzDBEFSBpicvgfMXkIbLck5AP8OPVfCfgTT7u9uBdagLNLZRJLKygMxyEGxCckGRuvRcgHkjPJeFfFes+HI57SE2ktveKI5orn92hHu4G5hgkAcjacdK6W81G71Szhu9P0gGWFVtnvYWkmh+95pWMgFNo/iZz8pbbng1k5AXfFN1pI0iaOxJCQ3pEETsS5j7Z/Hmuc8R351HRYbVolWW2RNzL95wihVD99q88ZwS2QBioNZIVtPieIIsrPKRklcgYQZI57c9KzmjadhFGWRF3POXX6YGP5isq3wlyOd1JpY7aOFMNJMczOWA2iLB/HiutvNPfU/DVxf+ZLFbRCNY28wRpLIOOrfLtPt0IrkZ0jvJXMBAyhVCRuKt346duKwr69vrjSUsLqSSW1smdI4CTtyT97AxyOme2TXlyhdj5xqQwa/Mkk0P2lbAnyWVvLEbyfeZUxg5wMZ4AHFIng9LG6h1C7nnkwB5cUagupyT95sggdOR2FbPhqGO1VUywM6mTBwAB1GPw/Wp9Smwyn/Vqj4/unPA61m/dIbOR1sXep6nPKVWKO6dbBsqm2SPaV2kuA4+owO3YUmrxWWhWEEEqxJeD93mPJC9g3RchhjqO/Tjm7rVlJawQS285uBqMjFkyPlMeGU4zznA68AYGKyfEVtc6jcxy7Um3TKE2fd2/0z37f16aURDrvUrePTbaWKQ+W674yDg5C85GOMY46Vz+t3L6noVvektlQQI2YZuNpDtkeg+8Mgjk5987WIytsy7goBbGOSAOOg+7+XSuo8E37Wui32kanbre6VdLvCeXh0mwu2QMMHaAi/LyeARjGD0+z0uY3PPYdO1me5s7yJB8tysKJuVPMDdV3HII+7z0/OmnQ7rT/ABdaxO0YWB95RGBCKy8ptULtyDgL+Ga+hY/hN4j8RafBA0htoIJw0kWxVBVcbV3k5DDPQ54xn25TQ/C0el6rdf2qTdX0JkUFgCFKNtO5xkEsc89AB361jK6RSTO30dZEBsLhjK1iVjjcnl0BzC7E8FgnynjAwo78cJqvhuTVNY1CazcRSu0k5VMs7v1XHpz2Hf8AAVvT38Vrdppk5kKYCxrtKKrHlvvAZGcYxwPpjGjoEp0jXpZJ4cN5P+jInzo2M/O/IPGMYAxgnpjNcTNDy241CWw8LtA2DGX2hs7T8xHRR/Q1ysl2L20mijkeMxxfLHtxgDAI9s8DrXYanbIkDSNLEYoHJEann5vvDHTjjpXF2tjrNzJebBGQyGUMo5Ib7mOwzj9K2hYD0PwHpr/8I/cajaBDJK+E4OwPGrKckA9vbjPHaqdjrMuo208cQlhtrQ+Y0WFjdmwG+UZxjI/vYwO1cb4c8S3uj4txK/lPw8OSoSMjrjGCRklR6nGa39Oun0yS6hsZYWhERyz4w7d2B2/Kh4zxgdOnNZ8uoHNa/q8GrLBPYxq10Q0jEnLIv3CNo+Uc4YZI9upFPttegt9QS4uMx20cT4IAZzJjjqPvH/dPT0rCndlMuor5SiRSrEH+Feo/HsB2qTQ0sHK3F+nnQkkgk9k+U8j/AOsO1dUVoBLqGvzXF7IukgxrdW4jIz84wzNuBPr8uc5zjjHbq/CU9/p1tJdvcl1WFo5iQq+ajdIg7EdyBnIx9K422v8AStYu2g0iNUht8SEAfdRc8AEL34yCRzVe6+26jL/ZyKYNzMpkBxmM9sLgHjjr7UOKA6rw9LaJbzSykQw3MvmbCOJQDuXHptyCOuWyfplajbw6skEqyKGIBRsfPszg5A/iXqajubh7N/7OMSOkLldgAYrtPzn235zjt0qm+mteXERtB5a+SZCOPmxkhV3bRz6kgetOKsNOx2Gm3/8AYlkbORHxHFJFGc+VhWfdgEA/f6kEfL2z277/AISrT9ctdO0rTpPs15JKqXERiZFCryuwqMeXvAwFYEjGcZNebaV5fiiLyBGN23IaM7REu35Ny8gHAAx3zweK6O00mSzlSNpT5zBpI2P3YyvI2E9O30wKyqaWKTMLWTqGgeKH1LS7yeGWVI2AGVRjt5ycgFeh6dPevR/D/wAWdI1oWOj+ILL+zzG5illBYwMQMK+OqFupHIGcEnFULIJrmky+WhMzSFWkf94FX1B7g9hxjJ7dfMb6xij1Z7eMfu4CFZ0O0EDO79T+npW1Gt0KU3E++7/SPD3jzw9/ZHiFRqEFpb/urtADe28LYAYMOZEj2554K8GvjfWPCni74PeKkvrIpd2SosqXVnkxvAMhZMdVz0ORwRWj4E+Juo+BrxLfUYm1OwKMhTd5cgQc7UfPX/Zz0yOAcV9U2/jTwl468O3C6DJFJPcROsmnyRbd+4AY6fJlsKD0PbJOK9ODUkdVOaPAfiNZ6P4y8GR+PdAaM32nqfPhyPMkU7UKFB36ZGMnqK+fpfsyQEfMnlKcKBkqGBwpB7gfl+Fez6ybuxhj0+WI2/mIW2ttB4bcNycbgdqglh29q6b4beHfB/iefWU8RfZri/lURRwT/eS4OfKdQGzIihR0BAGM9al+4rneoqdkh+nadFrfhSwsLuye6ju7RAVi++0f3SVAywKjnpg8+nG/8KvDFx4Os/Emi3dvPbR3V5ax2TyggvFA2STk9SvJ9D09K6HwjoWq6No9rpd5AUbSwIDcKxZpX3M2Y2xhk5yMDjIXsa7PUp5Ht3LgFYxwTliCB3PGePevMq1uboetRocsUzktdvLb+wtR0tiuL6CS3LA85f5VH0OPTrivgVIZLERWU+Vktx5MuQBhwTwBn8O1fXnxBvrqz0X7Raz+XcYeURx8NMABjkcHZ/d469DXyLdyXE9wHkzI7t5hkbALtnk8ZPPPUAjpjiu7BbHm5pLmaOM1xY7m6eIDe6gt1x8/cgfT/wDVWhoVxqukvZ6l4evZdNuLFluYrqLIZJU6Ef3MgkHnBHB44ORq0+zUg0DHaIn6cjB56dAATn/9dXIkX+zFLL5zfw5GFAIzjHIAx1P/ANYV2+R5MXY0tW8fa94ruJbjVntr6+bLNf7TFMSeOgCg+oG3g/lX0t+z4I9Kt7sD5ftjBXLfMxwCVOfXJOfTp2r46sTF9vBjwiDkvgnbxwxwMnBHQcjtX2R8FpIW064iG2QjAj56M/A6Z6e1c9dWjodmG/iI+j/MiRN7bQI8Yzhhj04ps0zSQrHLyd3yrxwDxg444HNKlrNjaNuE+XKjjAHAA71FLaSjCJkMZNw5IOP9nsD25ryz2DEudJG0tA5DbTgkY29eFx6enaq+g3CJcSWl5tmWf/j4DgZUkYymODnAyD7V0U2m4h2l/ut0XgDHXv1rhrqK689bdd0Kt87v9enP9KuJDPOfFXhTVPAOoD4i/Du9hgkQj7dZo5FvcKx/hTkIT6dEwCNuMn5z+JHjhvFd3c/JJDHLcveNbzEsI8jCqf7xxks3JGfXgfZWti0Tw/fWcbkz6jBJbYI4G4Z3EcDPce+K/P8A1qO5JzeOfPiH2cxHJyVYbiBxjnH+cV3Yf3jzcXJrY9n/AGffBKeJ/FieItbEggs3EqDG1coM7iTnAGMgY7fSvtb4+6rLD8HNdRG3rfRMrpk9GKnfnkHGAOPWvBv2brtv+EPvVdXaBJI89P3ci5CHPADFBj3GRXR/FPxLquq+EPFun3tki2lvAYlkwS4A27CowAeefpx2qKvvVE+xVBWgfCEQ8y0ighALKinPfr3/AMO35VBqG7zykhByq9DkDHbjOPx/lV6wcyRRMyhX2Bj23ZJAP446Vn3UsQl+Rlbf/cXABxkAH19a9SJzCplnJ6EccdPT+dWUkkOwNjb0YYGR74xx6e9VrfyvKB3KDIpOew9Py/ziltbjZKqO0bcYIPH+f5VQFxS2PNKAqOOR1P8As9uPwqX+8pLcAY7HHftx/So8qwXBO7O4DbyKkT5V3Abs9tv+f5CszQuJsxkD+Lr6fX/OKkklJjMe3LYwF75HT/PTFIm7qgxlec8DH+HFUrlllixG/wB1eoPy/j+X5VMgnLQ7Sx8QxHRbay+03MYiYieLYuWVj0DKBhQcjk+voK7jRpDLpCeVPug2OzIqfdaQkbjjn5fp0FeO2UKXEqwM5XcPu+v9D/Srya1fafe21vbyIzoo+VgEDkdRu/hPJ9sV51WlzPQ8irH3rne39lHcvBYySmGJ2jgecf8ALMZG4j6DPp0A6VgfEzw9D4O8SyaLpU63tiYkmWZCPmyilwcFsHoMoccDv07CJ4nX7RqMkbzAJPtKny9u3jkj0PbI9+OMnVtDOqPDqenr5b2sDSRKBkSyEAgEZHHHJ/TNcsJcslciMrHlgskDRxTZJkAKEE8Bun4cVi6jprwJIxAfaM7k4AGQORz610t9FewXIkaCWNEdchiMxswHyE9MHgCsq+knulUrxuYRllBwvzryMEZyQMf/AFq9CEk9jem7s/qYh06DTfBfhrTXQmOz0Owj3fw4jhQZI79K/Kv9riyWP4T62LWBYIJ9atJ1CDK7SWOFXpnp0x0r9e9T09IdB0O1iB2/2NaRlT/CoQAA1+Vf7X8emXPwVu5rC7guRa6/BbTGNs7HhJ+Rh2I4z6V06NHoUIe8j810ng8oSGNHj35HpjHHJ7ewqj4ujgGiQRIsQy6BDHHtPmfxfOegqe0XdDHv2MrHJ4yu3oAPQZqLxjMseiW0ShNsxXp1Xa3GO1c0PiPbqqPKzivJTzQzoCDllGcc47r1rRa3+6rom7bxGPlC556dB71m23mSy/Iu7JPuFYenp74FdBFE+V3EEbuMDqfr2rpmefAoLZSDaNnfaQ2OAPQjg/lUZtljPGCmSyjpwRjj09q1pRJ0fOd2RyMAn6c/Sq+C3BPbJ3DAx0xiszQoeUg+RtyjPzbTyvp68Uz7JwixMUCYHynv+daBhUDO5vl/Ag9vr7U/yRu8wgZPOV4yT7eposBRV9QhYiO5Zf8Ad7/X/OPaniXUvMZjO5XlRl+BnoeP6CrTRbF3HoeBjI/p3xUQjcHdwFHr3HTp29qVkA4atqCjzDJuKnZ9QO9WP7d1WIZlPJAwB6D+VVfLGSFVt5GDwOnpiobsjy5GiYbkAGB+uKXKuw+ZnRW+qa3M8RW0Z2mIWJYdpLH0IPb9Pxrprfwt44ljjuv+EdvNkp81STEmU9fmdevbjpyOKq6dEbiCxtpBu86QDauAHUdMfiPavvX4d+DPEfifT5UWaGKJYChVl3FSCFAYnjCqO2eaycDGeKa0R8Fz2t3p65v9PnhTdyxQOq57FlyBzVL+0tH+WOWUQYJXj7n88dK/SHxN8D9ag8OXc+nXUctzCgcQwAhcHlx7kbRyOgzgivmGWze1u41v4Y/9LDxbZkX5zHyyNuXDdhg5A4+lR7Mqni77o+dbzUdO3Ilq6uQMFUIPy+vbqMfhVJ9UhkBRiB8ob6ntn/DgYrgdbjZNav1kTyytxJ8igAIueFCjAGBwAMAYqeMPj7zK7KF47YH+Har+rrqaRxKbsdst1byxklvL6jrluPbHTsKsllBFyeEJCg5HH+fwNccsrhFZMfIB2G70yavQRuzAyBDK38fYj09KmVKxrGpc6Q3FnPJlSAzErtbjgd/p26Uv30OwcJwEUD5s8fgP0rnvs4UDIDgHcBu4/D0x9KaongCmJmBxu6/dH+elQbG4r+WFA3fKcuzcfeGB7cVANpbbzJ8pwF6YI7e2BzUEN7ebQ82JlLbNoAGMenrVqDWLeCRDIixDAOFGe/T2GB0xWYAjbVUIcEAHPA+i0SbSFwAepJPHPbNSz3mlXb+azrGdo+4vORnGBgH8BU6nS2+VLpAGAOByPzoAo7V8wSAHjAx1AA/lUuWG0K3G07cY/X09vetL7FBLxaSKzn+EHr6/gKV9JcHa5AQPz6Hjr9PagDng8TBvNILRBhjHy59e3WpsoG/1fQD7vHUcgf54rQk0pMFd3HAOzsO3pVN9Pugd20lQ3yDjjHrQBOrqdu5ufujtj29uPWopZJQGSFvKQKwwRjP09yOmKiEUysEdQokyRnJ4/Cl/hIXDfwkICegx37CgCrPNLBIcSBkP8ajnOMZI7D2p3nSbN6N8yjLYGRu/+t6dqnGc7biNVz8pDAbQuP0BNOaAKnmRLhtuBnAUKeev8qAEWaOdcsdvAxnrn2x39hT9wbPmEbudo5IwOnPQ4xyKrlNhUSFeeCcdPx/ClVxIFYyhdpPbp06cdKAJnDPyqejFR03Dt6Y/pxVaRVEhMbttl5OeyrnI7d/04p28tMdpGwEDj1wcZ/H04p252XZJtypJyVyoxxkdO3pWgGeWIK4+/wBPmGOR1+lWA88km3JGSeQcc9MEdOB0qsoDlld2ViN/K/quPTuKs+SBjaMEYLEn+7wCffFAF1gDJ83TzAcdMHGO3b0qJzgtKEzgA7eOQP4sfT0pr/MmxZV+YA4PBO7pjtzipWMZlzj5wQMqOOOTjHT6CpaAjYNnYIz8x6ZGOR6UxlG1UduWXYuOOPTpj29Ks7cF0Xlz93268fgKi8oht4g24O47Rk8+n0/SqAYy5eT59pZQM91HHHXk46/hVcps+ZiGBGM8bSAOR06f4Vb8py20kgdCM/6scfN/tZFRGNt6yQhtqfMHxwBjA4oAqncqZycqPlwOnP8ADjpikkZJN0hUfOBnnoB1I+nSp/LliG5kAUsBgjGfpjgd/wDIqP5pPlJy+du3v+H0oAhCxEFR+7J7dAR2PtTMW8aiSThcDDA4yw4HPr/TtwKsOTzvXaHXAUnBGOOe46dBUJhV/MjkQY+Q7Txg9yAPUccVcSWiKRPLz5bj5QCF/wBkHjOfr2pChXG9cLjIbPc9/wA6GQISI+FxsJb25zx1qMqiAhclF5PJyCvHX9elMkZtdfdh/ET/AE+lMCujk7iRljkj5cY9farBRl3MUJJG/AIx+neoioK7DyPToB7/AKelAEUsbRQt/dA27e/P+e9egeF/hF8TPGGkf2z4d05b23jmaNlRlecMn/TMc4HY9Ovpgef4+YO4DhcZDNnpxz9McV6J8O/in4n+G09w2iTNJatiRldhheQTyOQWGeORkcr1NBlUuleJzniTwr4q8FTi38S6XPZeauQ0kWxSffrjGeax1kmlI8tMrvEWBjIx17Dp6V+gPhn9oL4U+L9PGk+NxZfZbnJms7+MiMeZndlyoKnP9xyO+e1cR4q+D37IN/a6l4g8PfFBtGkgXzYtIUC7AZUXcInIVnyQSAMkcKM8Vo46GUK8tpI+PXDMnlF8DdtUYBGfy/DtTTh+XP3ugwcccZ9s1Wjm8xgitgTA7CUwxG44LDcdpOOADgUpkd8OCAWbjtwOM/mPwrGR0plgKY8MAQucN2yRxk/zFPWEqxQHG3G4Af4+v5UschbkqwVyQR1OeMZ6VaTBCLyrszZOMGQf3Qfp0zxUjKwRyyv5YBHIUfMTjFN/dt8ud7Lx8vY46AjjgVY2lVAQlmI2kZ2jcc9hz2+hph2/KIcooGNgAVmbufb8eKAKwwG3If3g+VwTnODz+Pv0pTAuGLJgDgAHA/H3FTjaUMZA2rkAnsPaiP5QPKBZs/LtzjkAc56D2oAgWMMFU45bgrxgj+gFXEljjf8AfrvZsgKe390Z9OfrVZ/KB+ZkVUOSpyp3fh1p+WQBdvynGB3ye/1Pb9KAEZARubcWIBLd8/TjtgcdqkCnzBMPTOBz+H9BTUG+RhjHOXcfKCPQfn09KjX5ky4HJyBnGMdce30oAtQrJEu3byRxu6enH9AKuJvb7uT3B453dCQaoQEAsZRwcKw4OR27D/P0rQtDHHl5SFK85GenTGCOlZmhb8t1cjhmKg5x3H6VXZGXC7FVXUnHX9e3JrQVv754JwNpwD6fQ5qGUFWZigIyrL654ypHXscdhj6VmBTAPmDMRzyQeOg6jkjj05/woM7GFcbSMcgdSc449ufwB+lXE+csIFyF528EDPQg+vb/AOtTVWJ4TE428DORjOO5x0zQBWkKbVKiTOeehP8AdIGO/bp+VUMIWkZ493947tpUfTp+tbDWMAJL4U9AFzjHTtUElkmFVJCfLjAKbuCvXheD7fSgDN2Ku1UXem1X7d/UdO36VLH5iutvIpKtnO7BwcZHT0HHHB9qumwUSO+w5C/dA2jjFKI/nkLOA2IycYOMcEfQcc0AU5Gjkz5o5A2rk8Jjq3QH0xUZtImnjXCpt4IPbPYY478VbWzWPBjUk9Q2OSDjj3JqNov3RT5g6hcjt+AzzigCIWasu45VFJBjTqCP0x/Kpha3MbKFCtntnbz+HpjinrKTh8lHUZbAzjIx0PGOR7/SrXmSRsBkp8wC5XgfKeMf3vb0oAzjG6A7kVTICQwOAB6Ed+g/l9HSLK5WZF3KcbtvU7RwMcD3q/5hC5eMbtv3htXvjp6Dt2pjSRs3nRROQR8rIP8APT6elAGaDJFldoI2gBX4GM8+3+HFQC4XayhcsecDPzDtj0A+nbitB1gwoUBZAQNzY6r2+v8AnNNO1TukbegOGZcYHTnI5Hp1/TitAII73Evmxr/D5e5uBu9+/OMD34xUqXBk2l/mQvkt2IPHbtx6Cq9xawGVfkaOXlw4bhvQHA7YznrQ1rKeZnjAbAwfvNQZmgLqIfNFgOfm299ufTpjH/1qsxyrMGMW4hDkH39P1I6Vz4s3HzF9r7s5DbcD0ZuTxgfSmSR3auBLJuClSFC49cY2+lNIDdGd4ZSOoYHJH1GBxk/TpVYmN/LJIYdI4x2HscdvyrPS7vVfdIW5I5dcYPp+VWY7ySJA0SrwzNtXhQgGOpzj8APSrASWK3bdu3RSK2OcMfTH4D8KqQQk4YYf5uRnn26f0/Cnl/kZMcYAHyYAI+9yPT3p6m3YhmwMnC56cdefTH/1q0MyjMMCVBHt3bcLx97+LGO2PyqKWFdu+ROFA428ZHAHFWDFIiho3KSE4JI3IQPwx+IquVuUXy8xvwcAZUkcZz0H59K2izBpFMIkAceWvG4bvUH69MVVMCELlSqypwepBHGMe9acvnNsYwKVRMswGAcdsD0q0HMpCSkDeoKEjHzDsDjg/wB2tlIwlAxGj2o52PhgFIC4+Veh68U9bKMMMsrktkL7/T6frV3MRdgpTa3+sYtwV9OnHNWo4trbo9pPAzn7v5YqeYOQx/7OmMQZWVXPf29u1UptOmEj+WFbbjAA/l+FdIYtqBHx85O1VHoP5dqcEdxtXb0+6Pl6f5xT5g9gcebcp1ZCp+7jjdjnp1FOaJGIx8rHHXpj39K6jyFcD9yq8cKvXn0prWgKjdjDnGGXbnHPHer9qZ/VTljCQG78febpjp+h7UgQLt4+5jJ7Y/8Ar11Yt4igk8tAvJC9MEdge49KYlkHKRhFI+7x2OO/rR7Un6scpEA2Sd2c5AAyvNTHy2J3sPl/DJHb2rpPsSMoWPLHG0AYABX9BVd4GgBSWNAxTC5wcep5o9qP6uzIhHmbdhA8vli3THb9OKkLTRsNv3Gx0AAA7f8A6q05baJSronybSDjn8PXFVIbOVGCtlk+9naeMepqvaEeysVg5BeLgb8lMcncP5ZqKRgRuO1WUY+Tg8/zrXeKMAPHEeG9ip44x3OKi+zoxWN1KZX72ADyOMr2oVRFKBmoV8oo4BJBYYzu47mpN0USjaeGG48/3eF7dPatNLWWQsxxuIGWHQj149PQ1EsccGVKpIT0RR94+/f6Yqh8pSeRxE4B+cAcgAE5GMN6Y/CmsEXGzc24YJADErjqOpHpVgbBkyxsSRk+WMdT0Ip26FifLYqPucqBgDGOV6fhQHKR+e6sEZhwvzE+n5cZ6cdOwqNZWkVYWjH3dvvnPr2/CrixRxxDne+/PTrnovIyPTioQBI4+QhFyC3JYc/zyR7Z9RSdhCRyQLGvmZ+T+Inrnpx24p5miZxEECjoSPlyR1GfTFQhfmaLYwcjbtbHA7DPGcUkS+Yiwsh3A5GeuDx07cYpGZ//0v0K6Jjru47fLt/x/ACrw4OBVY/3KmB2tjH09q7DMmGDkHOQe3IxQeOAeOOfagYIIHX9KDkcdhzx3oAaMgg4wenHpTvTPX+lN2+vHPSncbiOAMd6AJCqld7HAzgr0PT+VSdFLH+Ifp7U0BhzgdMdKmCkNu29SFPHT/61AAPvbMjKqrEZz+R+lP8ATvjJ4/z6UDdx26DHbHpx2pWxtzxjPPH8sUGYxsqMDPtg8UgGc7uBx/8AqpwyQ38O3jPYnsB0oMeQFiQnG446/wD1qAIv9kfdyB9PT8v5VYVu5zjOMZ4HFMwF+XnI6gjGKeGAUnv79vpQBYQZywGdoHfueMY/WpzFltvTaFJbpjPQfSlQFVKpwWUKu3HpT1jAJCJwR0HOcf4UANEaIxypyV2nPH4/Wpgvy7cbefrx249hxQISMn5enQdR9f5cUo4wBwffpxQA0ZGOMKv8I5PHb6VKMhSfw44pirzjB2jj8RxirMajdtHegC3HGxCKUb5h8p6EMOo9K041wq4DAAfKD6+4/SqEcZGCckDj8ex9K0lD4JGVO3gntiswLakAensKUrnqOPTtSKSRk7c+3Sgtt7VoAuxcYwAPpUT/ACc7cL0P0qRycfMMDv8A59qiLbTsCkcZ46/5FADBnOGxx6D06/gDTSF4UHrj2/AUxVPOPTgZ6Dt/9enbX2kr8oOQe3T/AOvQAZOSuOVwdpwePT+XtinDkhh9Rx09uKaOcs3LEjJ9gMYqNshT1wOcdsjpn2oAdIMLgDJ4A98n1qkVyRjgHA/pV046Y29CAf4eM/h/9ao/LH8PAYdu1ZgVlQnL/wAKDC4GOcDHNPRNq4P8I4H5/wA/Spl+TnBG7ofYD5aANuAhHHYjofw9ugoAswxjuOTjt0OO2avxqW/i246Zxiq0A428g8YHbFaEYZevft2oAsBN5GCDjrtOB9P8O2Kl43Zx2x9KjVuoXqec+uP507/OeOPrQNOw52B61WmlZMBPlXp0z+nWiWTa21cdMZH+FZ8oVjlhx/s8UFjd/mZ6EHjHbj09KiZid3QoRgeuae/7vG3gepPT2HamOrISVx82Mocc46Y9KDMaeh98Cm7vwH8qewxjtk+/FR8egIHag0JlYHHB6BunH/6qUvk8jgmo/mwSf72ckkj6DjgUHGPTjHr1oAcwOGUEgN/Lt9P8+lKpVSM8A+g7n/H2qMfT8qVaALX+ce9SRHJx0yM1AuSeOnXipVDD5+vHQUAXhhjkevT0qXaFHOB+NVgcHnI9PpUqlh8pbj0oAeRwOx7D0qB5FVdwbb6cVP8AecBTjPHqBVOdSr4YcY6dvpigCMsBk0h2jj0pDjuAO2D2H07U8jB/l6UAIxwCe0YyO2D6U3cyqRnGR0HakP3Sv8Pp24qNmUHaTj5eMcHigCtIxMWFXngY9ugqHayjkEPRzgnpx0H9KVfvLnpjFADvbofbj8KAue3b8DTgofp0X0/lmjaNvQ8igBAoJ/xqUogUjAXJ7Dv6U5Ys4A4+XvUwBGDgD8KAK20AhRzkY4poj69/r3z2q3sX5idqsOeff096c0ankfTPT/8AVQBFGm4ctjPH+6KmCqOf8+lSAEZ/3fpSrhse3NAFV92T1wPWqzAY5wMcYHT/ADitFosfUflVQg5GOw70AZ8vD+X1IH6VCQucdAOParZX5dwABxwx4waptvQhMZG0dsgHp1/p+lADRxhlAJXqMfw9Md+KnHzFtmVwo2/TtUS5BYZIO3aMcYP+fyqVE9QAR370AWEULtwOe3t61YT5cn/PtUaL6fhjtUmAOQaAG7eBxyKaR+fpUvb0OajxwOxoAZtZvlUdB0wPyqYB3+ZgV46nH5D/ADxSqvCsVI578VbVATtP4+w9v880ARomF9P1qbbu56Y4/wAirUUKmMnGCvY80941AOOoHSgChtX7veqjYLZ6f/WrQlGF56VTK8Y7d/xoApnPC9+3pTH5G49COQOmMVYZCRgAdv8AOP8ACoinO3+HAAwP6UARjknOB8oAAHb/AD2qSOPIIf2K/n3/AMKco5zgDt046cVMO44PfpjigBxK/e9T29KrO21sxsAOjepx+lWSPlOCTgcD19qiK4+YjqOMn0oArE9g2T29qiHQHlTux6fNTzwOMgenT68e9NZFGPlI4456f0oAjYv1ZyDgg9P0FWI1YshYhge3GKaBg5x07mp40Mnye4JB6Y9OOlAGjZKoZlOGUYPQdq1Vy3yt8pAyPQk9Kgto1j39Pm9utWuBgc8AdeazApXGd2G7AHOf0rHuEbcCMjnp0rcumGdvB28+lYd43G4cc8VSYFB9o4XBU/mexqLg47jHfrnvS8sPlxn0Hb8KQjB68kdfU+3pVAOHB24x+H86sINv3TwfT17DFNjU/L7DGP6CpBgAMVzjoen60AQyOIzlegOc+lUcsQV/T61alGDjPI59/wDIqufQf99Ac/hQAwR564GDtIz+Gf04q/H8gwOeOn0qKGEZDY6fMeOvtViUnzO2c8fyH5CgnZAOOGI3Y5AGPw/CnxMWcgjCHlmBxj0xQBhcjr07YA4p6qQQfxoJLqEnHJGDk7Tz+FTYboCPXA4AHbFVo+QuOw6ZHpVhOOMZ47cHpjFAELfMAffP4+31qtI2QRjac44AHAx3zx+VSvu8hW9OR9c49P8AOKqXLONmDxjjIzQNIZMwLZBwDx16EYxj8KpzSfKy5UbvkYEdfQj6UySRgxA+UEZ4HGP8KozSbkBJyCPk79O/4VmIp3UuE2dSDt2+mKxJCFLSdzjr0/Kr0z5+Y/Q57ZrPkbGAdvHGfYVoBWO7IBPJXP5VWc5XHf0+lWDnHXPGePfsPaqrYAHXrxx2oAjOOB839KTPTPGOOadjnBHbqOlG3GO3oPYf0oAQc8fkB2qYZxkimgdvT1qUKMdOlAARlO+cfyximvyM5GBgc+tSnAPT8B7cc1GeCDjj07A9KAKx7FR7celCAH5Tzxnj2qfy/ujvjoKcFOMcAnNAEGM5BII/LHpULcccemKvMg9ByMEZ4/z2qJ09MDnrQBRZRnoc4/So8EHBHvip3U7FxjGOcdsVC33vwzxQBFglQePr3FA+XpS/dyOh6e2aQZH3e1ACjgMpwM4peB6dP5elGMYUenT6UYx1HX9OKADI4NNJ+Xbg46n/AAFO+bB49M004Py44HNADd3Kn14/H3pp7rn68Up57A0wDgjGP88UANIyNucjHAHB+lLxhfT06cUpAOOPunikIbnAPH5UAN3KQFBHy9Rnt25FQMyqpcYIAJ55+v51KcALt7dBjGM1E2Rkg57Ef57igCszbgP7uOR39R+XT8Kbu64IyaP9rOcEfj60AkZ6cjGKAG88Z4/Cl568gd6djvnp+dMY5DA8Dpj/ADxQBEWxwOnOO/8A+qomO8lj1Ixinvnp93j/APVTcn/PH60AN5Oad6f5/Sk7qOBn9M0DAGR3OB7YoAU88A+2Pemnpx1/p2pwJ9QcDPTn8qQjHHBI7Z/z0oAjYgfe4B/HntVVie5/DGOatMBzuH+R0/KqrAjrx7UAR8/gajPOCegpTjj+VR9Tg0AHHcYqMqe/1qQr0688UwhcdwKAIiMCojUpxUfTigBlR1JUdABRRRQA3HHApvt6VIKRh7UAQH8qTHapsCmH0oAi4z7jtSCg44/I/jSgUAKO1Opop9ACY5+lHNIfpS9B06UAKOOlO/Smjg/rT6AJMcUuKaM+lPWswEz6U3PbFPK+lNoNAop22jbQZjacBShcUY7elBoFLRRQZhTWp1Nag0G03NOoxQAq9RVpelV1HNWQO1AEbcVXbg1bYVVbtQZjRTe9O7UiDNAEsYz07Va2FV4+lPt4lC/WrGztQBS2moyMVdZagZR1oArntUiIHx/KmEY61Ytxk4oGkXPJAXj0pgHY9qnP3aqMwzQWSr7H0GO2Ks9jjiq1oxfd7EfTAqaY7c9WyPw4oMyjIct7fyqo4y2Kt5yMc9aaAp49DQBXVD9Kf93p+FXljHpUEqhe2KDQqMOp/OoGPTFSt39Kix/9agCJjg1Pbozvj0qJl7ntV20U5yfSgC6RxjoKibA4qZlA61Xbg0ARjk8cfWgCnKAT+lOIx/n0oAnBygx27e1PT5SpHrximRgfpU5GW/CgC+rrxg+1BYmqw4HFKWyODx/SswHE+vbpTQMsCOxz+VG4dR6U5V+YA+uaAL8XQ449qlG7qOg61CBjoM4pflKhSOg4oAmDcD8qkDk7j/CcdfUVWLcgg/p/KlV/Tp6UAXFbp7dqmQ9xg89/89qph/lx/LtUyt8289v0+lAF5DgY9yePeng8VXB549McdKlJ/T8qAHipVGelQjrxUo7fWgCYHtViM8gflVcDjAqxGOQPbj60GhcUdv8APFTL/wCg4qEc461MBz19vpQBN8p696kTkVB056449xVlAOpoAmjYrjp9MelaKkBcBs56fSqCggjGAegq8gG0DGAOlAFtce+O2ak4/Lt/KoVxtwfrUmW6/wAX9KAF643dBwQKnUdB+XpioB2AHPr7VZhGGGPyoAmUBT+FWU4QKPSo1G4AjjpgVMBjk8ioYEbvgAfyFKMbume+KCuc9AD6UqJ8w5x9OKQDjx1HQcj+QpV4HJ/z7egpknoOFyOKlXjgAfXt+FACbTg7cjjg1CDsbnHTtxirg69PwFV2A5PGP6UAQzkFccfyOKrp8soYnHzDOPb+lTSgbsLz6kelNiTewHYHA/z6UAWtueedvrjn8arNyAPToBwM1qBMDZgY9FGBVK4TaME7s/nmgDPxjOajbtU74GfSqhoAYemfSoy2ABT2z1/lVfrjjrVNAOLEVGw4HsRTu2O+P0qLJ4HrQmBA2B6CqUjY4JFXnPHFUJB/CPaqArNkfd5PpTf84pzYz6YqM4/h5oMySnrVbPtVmH/VD1BoLTHk+lKDURNOBoILSNWvpzGV5YI32tNE0QPXG/j2/pWNHitGxfyZw44CkNkdsUFRPwQ/aO8G3XgL45eLfD2ow7Z7qaPU9+3asvm7tzJ1BG8HoTjp2rwLU4UdwePmiB98Y5/Wvr/9ufxXF4p/aOuLqJljittChjiRPmziSQAk4U/OADjtt/P5UmJuR/yz/dx+Xn/Y/WsZOzOeqtTjoCqwkgBcZU8YLD9BWRqEss0UTNyoATPUbgf4vwrduYsIwjzt8sBR0wO1ZcsHmW6xLu2kESY56EY/StYs5pEmiRukrB03RSuCh4wrdjj3/Kus0czaXrFlqMuUFpcxzncM8rn86wLGKS3CNJ1G1Rxglh93a3QYx+Vbl/OZUB2lSqZZu2QOSPYjtilI0pux9u6lpeg+I9PW8QH7ZcQ4EoHzxEkADjHA7D0NePW1x/YdjNZKGnnRjbxyNxsPfYOe3NbnhCdI9LsbtpmDNbo3JyDgAE+xH9a5HxlDcxLbQROBcGR23J/HvHAyMdc4zxUHUQaFNe3VlcWyWSlJHw8o4fAIO3PpkA4x6+2ILq4jl0t7CJcolx9ptpjwWy3zKAQCBkgZ6Zx7VTshqK6HqAtbl7d7HfcMIztd2CkYBHbgk/lXkukapquozMLi9OGuBxxtUL04A9vpgdK5SDvjd2lt+4vCVaMgtFnBXPIz6U2HVZY9SjW0KSMHV+nygngKPrU+o+HE1K+N55p+fZk4yMKMZHpmsU2CW9/dqjkxR7UyeGLYyPypGZ6nYeILSwvJZ9VgNhGF2GRTuIZjxgAcj3HA/Sss26LYave2LCUzLKY5Oh2fwnHoevY+1U4IhL4b1GckvcSxLCd53YQcZAPp/SmWMkMOdLSVzFNGU24xyw5Pr2/Kg0MGO5ljsxaPtSWFQpYtxkn2HXFdJa6fp1lpssizsJZIOdnAxwRnjofSuSvFH+lPH0UCND/fK/xD/PAro5tQvWs7Ozu40iIjVXVBgsuOT7YH4UAdggl1i1tdegnKJpk0CQQ7eQ0SrwRwBzjpnI447cf4lvbrVtZ1zWJ418y2sZ5iUPyjyYWwDj/ax15yK0NW8Q2HhTwdpk1s+83U8xeRlJA29Pu/XiuO0n7bqvwx8d+MP+XOw0t7aWSR/nZrkhFA45Y5z2xW8I3YHm/wZgdNEkWKFpRdzooVOOViTPbpgg/WvZbrXNUs4jo8FyEgidkkEYzvBPR+B06duB0rz34OKljoGnTS/u83h385wWAUDtxs2816Bd2P2O8SaRVkt5JZCq4I/wBW2FBPHb6U6vxAJqei3Wj30FlqLrl4fMCDjYASOR+FbmnXCjTrkyf6mPLJt5GQO35CtbRda0zV4ru6vYt8dpZeSyABY4YG+VVQ5y7swVR3ycCua83ydNhhkTHl7lVG65z8w/A9qzAtwar55iSKPcqbpQTwy4BO30AzwP0rotR1Gwufh9bWQSPK+bJHEGCO04OGIXqxw5PqRjNcLBcGLUIp5X29TnGRg/d4HYelbyLY65pN5ZWQYS6SxukBIUssg+YrjrjB+gwM8gUAdA2gtP4Ls0u2WG8eCOGNiu7CqckccgsD24zXOxZ0nVo7dAWdNjzIo35iT5cDOBknoAOufpXYSXt/Y+EbCW9t3MdxE32RipztDOoO7aFySpGAxIVc1zOsSXUUk32MKs8+xG2E7gZQoUknq2ABxj16mgC94ZMmpeJItBubdktf7SN/DBKCAu9CHH4InHbIA6cVjahNaanqN8nhzy7S0aXdDt42hR8xGOmWwQBwOgrs9Y0JtCsdPGvTva3sDyRK7K0bCRNpUqy88jnOOc8cDnlobS2tAGtdsnntjemcOQfcDoetSwJb/RYtF8SWdncSrsNkk0ZTO0nGSfuj0bggcAc5OBa0VxfancSRMGZ1fafQjgkD24//AFVJ45fV9R1TS7zW7dLbdFIggjIIG0gBeOfm4IB5GPwGf4US2stdsIpmxBaXCDe3/TXggdtvQGpA7b4O32mWXiZJtf8AMjtRceTuTkLcc+VuGRhTlhu/hbFa/wAQtbvdeGqaYkc1pDFfsLAOMGZFYAuP9k4zkcEEYNeeaxDa2Op65Z2KC1hjma4iWLhAkRwBjoADgAKByeuMVo3Guy6hc6drQdo5Fgt7Uxxtw0cWepxknnHtxWinpYDpNCS4TTJfCmpWUn2t41vbEjGfl3Mw68NhSMYzglfunniZdN1Gy1b+yXYJvw8jblALDng57DHv7Y6eh3Iv/CPiGx13Umee0V1jWZB90SIcKQedvYgZ46DJAqppWoaTdwahp93bmSe7UvEr4MhkIyoBGBHt6jkdeuBQB02r+ML+S1W0vBDe3GiW8ccdzKhEjTvGqu24Z3HK8+pHPPNeUfEHXbzUNUfWJrZYv9Ch+0xoBLujU7Dz1y2cKSW2gDPAyOu1rwVcw+B9N8d3V3M0Las9nerbZMscMZb96z9F2GMcBejD5h0rtPAHhObXPE0WgabIZLa9MjLcSEvhVhLENnHpjggjHAyQAAeVax4ggk8fS6tYSRyaf9jS2gMgwqJ5af6teOjKT07njNYtnAdWuXguky97byHKrvKYHBA46cAfN36113jfTNCWe58PaYkMuoJOLWOVVOZli3eawxkALtBGTgHvxXlqm5sLS+t1j2yQROjFGIOFznpg4/n9KAPofQ/COpaFrFjq0V1Ld3R0tLZgiKqlAFJRMsRwAvzZCk55wSteMeOprif4qeEJr22ubaO1k1N1t5sO2YYo8MAAFIfCtkHac8H09H8LpHpXiG2e4vjdWj6clvFMJGJWI7XTOcYBbquMd/lJ2jzXx7c3N18S/DseokwT2+m3s7ouB5Rf5VxjtiMY9sZ5pAaena1NZ3bXFuoZH3+ajjcJCw+f26ZHvnoRXVaPbWfiLTRp0Ez2lym2H51xHcLI21FLKMjy84DHJVOAOTnkIE0+Kz+zeYDNHhxu/wCWhIBGPoOMd63fDEV5eanFY2CGW6uG2xQqAuWXOFXJGOhrOO9gOWS4hiv3sLi1leeCeSJomI24ibar9NuMcfKAOK7DT/FGoJbR6SrpiLebdE27FRnySU6k9R0b6DGRrfEDwhqvgKaz1zWfs5lurlvMt1wdgRAcbs992CMfia3T4q0O48PWWmC2hi2qRJiLBYSKdpXaoBwSM7iOnvScQKdhnVrtluCtxcRRK8eQuPLblsEcdQMfp0qbxKIvCHg+6jubhFvvEElvJaRouGFvHJkzZz8vmDco4HYjuK5XUp9W0DWEeRPssFzCyg8BZd3UDqGGQPl7DHSofGut3XjO3XUtQ8t54LVYI/LAVlXBJ3Y9SfpgAdqTNDiHBislgiOxpZNoUHkqR69uMHg4rm/EEskl5FpkB2h1Ac/44rofscloscLE/NEJV2dBuPOB/X2rA1eJ5r5pjiHZtByOc9vu9f8AGuBRsZl6PUJNPuSqFDuVFXIGURRg4/PPNXFP2y72Tj90vzbf72B37Y6Y/SsdM3dwkcyDCtkdOFA+6e1WJfNlk3Dj5gC+e3oO2MipJ5iLU/Kvit0oZyJWQj0GAcH6UaPYfaYTeNIUdZVTYORtBAH6YqRUP9mTyhFI81x8xxuC4UEfSpvD+5rUqcjDbl+vFaByl270q2ZZJPKDsRyRwW9Py/DpXMaJYy2erRXF2SLUXOZgrY3RFuQPSu/1CGOERxjbhyWPPUnt+NZMNn5qf2jAjSxZI2MeTj+76Y/DpTpzBRPpJrryNOJtAwt2WO4+YAySJtDA4H4Dj0FfPWswTQ6q2ryr5KMSFHG4Yz+vrjpXe6V4oMvhmSzWURXdoDAhnBYeUWwqhlP8KgKB7V5frNxmeFrqQyYDkH1GchQuegHtk1tW+A1kNvikw+0TILkrsRdw6knA24HrXofha38vS5byOWCYHcdi4Zk2Z4PdQzDOBwcZrz6WNZ4Yl83YOGX+Ej27Y5/lSadd3GkvJfQbfszxvC64HDP/ABoDxxjntg/jXnSjdWIMTxBo1luinQAtIAsm5jgcY2jPB+bH4e1Zum+Fri2v4tXQSTpcqYcM+Pl6kEZHy7hkZH3hnpXRX2pLeiN0jjMatwcDr0zj/wDV0rb05XW9SBW/dsuSXGBzyMexpRp8oHnl/wCHUu3nl06GNV+UFi3KbeMKCeD/AHccZ96xDp98ki2ptJLlEX95tAwuB/ESR3GcE47e1dRp9x9pFytom1nYxkuwXbv746AjoOePpXqmmaNY2UMloJnhgnVdqYXcxHQlipwDnkHufwqZuwHi8WgLfGS5MMPk2ESTLbOMGQSDqDgjKADC4GW+XK9R5tLc3WqWl08xkwElQFcCNcdMJ+Gfb1r6T8QafNcIDY3zW0SDayD5DKWIABIwGULx0+vQV57deFdKMLIqTK8jlC3PbJJxgd/61VOp0A8Jt4pdNls7kB1APlEf3s9wPcjntXqmmWEk96ltKAvlkZ2qCvPTr0Jx6nr7VzGpaYIpZ3cTFoN7KfvA7VJHGRtOF6fh0rX8PeK9N0uyihlhkaS4nDXEo5wAenPqpIwMfrWrlfYCfXI7tNZmuAiyIyiEquDtUdB0HPqOnSsQ2Iu7hb2ZHt7e1Q4VTwf7yk8Hpwe2K9RtW0/XbO7vrWORBDcPCNy5JO3IyMcBR8uPpXEajYzQW80Rucq6tlx0GOfvYwDj8KUKgHN2CW9mvmabJMxjfzWO843RqSpzxnAzgEfoK9h0LxhYmzvrmSwa9u2IiaPAVWhkycbPm6cgjHPcV5r4Ljsb7QdStXTBFwkqsThE3fIgYj19O2Py35LFLHTr2+K/ZrFFaOR2J3OeBhQpByGz9OnanK0hp2Ox8MaY11YXV9p75s1JSIDAZ8ApxyBuUAEjoccV5rfRhtSNhCAvzsiBuQiKTjPv9f5YroPCurwWOjzC0lmi8m7K7iN4VZFzGVzxjIPb+dUdX1K3EEzW0pec7mYqoC7TkHI68n7uOhA7cVMVaVgbOd1GWC1tvIsJFby3/fMVwMLyQf4unGBz6Vxdr4m1rSJpNR8NPJbX8M6yxTxOy7QeNij7pJP97vgba6jRrK2u7tntZlkjtUeVvlPzKpHOe55HbtXP+IxH/aKQICIEbeRjKGQAbhjjA6nHPWu2k7MV7H1Rp/xG0/xJBZaP8R7OKwnubdd90vyOMEL5sg5KEEgnOM/MeCNp5Lxh4A1Tw/LBqdkzLJYyfaLO/gcOqBfuupHDL1B5+XpjbyPn++1Oe4IlmZ5Czhm3PuBzxheCRweg/wAK73w38RPE3g21jhSP+0dKy6y6fd7THjrlGwSnyr0HA9Oc11qS2Z2UcTyvU+o/Avxa/wCEquH0rxNLBaam+JPPtyRb3DMQGUg/cbv0wenHf0i60e+vZzp0EDskA3OvH6eoxjpXzTeaR4Q8d2y6z4NuEgv3VQbBh5Uls2cbWUBUPpxlfTpmvaPgV+0Cvw68UwaL8Q7eefStpsjdTJ5k2ncgb8YyV28E9fL47CuWpg7+9TPcw2OT0kXr7wdpfinT77T1kDDassDyYIQ+pB7KRg/5Ffn2bSf7dc2CnzpRKyI0Ryu0EbdvJG0+o96+/Pi/4s8L6b4glu4b5Na0zW1MVlLalonaB1K5RMfIdrD7w5wMDFfE1/pR0nU7y0sJWe1tJI/Ll+6dhxjBHr3wcAflWuFjKOjRlmMqclHkPH7sW8WsXiPJlY/3IEfzZccMoHcDOB/StZIGktpIYlY/Mdu3GAOODjoRj9Kh1GIzajc37iMO8okYLg5foTgdAcbv0r1TwZ4Ok13Sr++hulWC2jc7kYEtNEVbH0I6HH0xXaeVGNzwWdDaahBsZflYAl13KMMCThfmbpyMegFfXPwZh/tKC8t5XWQLdRys0Y8tQrgMu3H+0D/31nrXx+C8pjuoyMvL5ahuDhiQBk4A47+n0r7K+A8JitmuoZh5clyqBQMBohlpCB9SefxrnxPwnVhV+8R9i21g76bu8tTI685baUxjnp1z9KxbmB4k5bLDBCr2Hr9PeuvtrqBYEchjFxlgv0OQew5/wqhc22nPcI2472wuwOCMfUcEYryz3WcU1te3CtFCGQSH5MHaRj+XSuE1czRXRj2qqgbmMQ4AIxn8u1ex3Y+zmUxgr5Y4Xb07A9K5C6t43na+Ubrg58xUY4O71HIwuOgA/lT5rGMkcKkMWs6XdxgkFVUg9MsDt3oME7toIxxzjivg/wAQz200uotIjgSXjxKA3+rKMPmPH93B4AGM9OK/RazsLj+0Eu3xEquoCjB9Rxjpnivzy8UQRWMviC5UFUudSuIrfjJ2RyEhgPcrg9MdcHpXo4Q87Fw5UfRH7MsrSaJqgCsykKWUekeDn8/5V2Pxwjl0/wCGuq3cfyi5FumAflKmRUHBP90447H2xXmH7NU32WS4gSTCXD+XIo/u7en0PDD/AOtXf/Hu983wDY2k8oiWe9RJVY5/cgBgfYbgF5A5IrKbSqcrCk/3R8ZQ77e3wiHLc/ievpVWa3Qq5bLoo3bSTnJOO3GD3x+FSu+wbJVKsoYD3K8DsO2K07Dw9qGuSrFZMGeTLfKcYCjPqOBjtivQcrI45yUVdmGImwFhGE25UkDgH60ogKM/mLgDGMDKnjOAO2R6V6nJ4AitbeJbzVQLjIM8ax8gHBYDkdB9Aawtc0H+yr0W1tei5gaIOJioD/NxgqvTBwOnQ1ksTDa5jGvE4iEmN8owO7AH+yfTuMenNX41ZGAQ52jc2317Cup0yzTTpoJtQtoplBUSwvyNj4wePlPHI4x/TVuND0b7fJdQLKUB+USHjb0AUcHbxxnORjpR9YiP6xGO55/vmjZQRn0XPQHr+dO2NFuVRjd97kfjXXa3ZxWGn4t1SHzGwZNucrtz0z15x6Vyen2N1dsUjYnfk/J0wP8APHbFL2iZFSurGlYuYGMi53qvT/ZPp9KztV0y9aRsKZTG2Iyn38v2AAyck4A7cVfeFNOv4bcSuZMbZT8p6jLIP5H8MVYlmszcWz3TuzAnIAw3sVH4YFRc5ZSMDUNV1S1VbAzyxSxJ5DRcZWMchcjjacnueCMccD0jwp4obVEexvk8qGCB8EvguEwdoXGeFB6CuH8RTPfzxXEKsu6LyZWGGZ8fd46+ucVn2SzsHZo+u4FemGxtzj6cUVacJRsI9+OlweJbG11CRZDbSruiGNwYjorDnjPK9sjiuK8ReGvs8um3URYhbqKOSLJ2LtkXt9M5HAGK7P4a6i02iT+H9TZ7Y2qARTxDCop5DFu393PP0rh9cv8AUb66tp7tBF591EcQ/wCqYmdAWX64wM844rgoxcZWKhoz+pzxA8LWdhqCf6lrWAIccEYyPplTkV+M37UHgi/+HHwD8Q2esypcf8JB45bULUKcusLyEgHB67FHTBGcV+1Hi+0UaabVflC28fljHAIAI/LpX5S/8FA4hH8GtFWfaBd+Kbc8HnyxE+8fnivXpw91s9jCx94/KazQLEEcqoA24+4GAOTwOP0xVPxmu2PTgDtC7wM9N2enb0xU+ms72wiAOS2QGGMHsCO3vVXxmCun2vl5Jjclm9Qe30z0rmh8Z7Fd2gckr7Im8lzGTIwPfn0BxwPwq4t3Kse2VwpJGwbv7vX6cVy6vcTsTEfLj5BwOFH48VqWthaM0fnzyMgcMMnAYAZ4x6j0I4rsaPHhUOkjvIZFYCQlMjcwH3T6e3tU32iJCQd3y8EdcAdMn+dZ+naR4fnRt80i7TluoyD0H0pBo9pNcvax3U3kDHl55DYOMdu3T2zWLVjpTNDEZQSR5IwcFj2H+falVejKQNuR9PWq11pEtjcNc20u6NiCkRXJVQeBnPJUH8auna6RmQbQOGK8Y7UiitIwKhGLgZGdv6fSoww3hsHI4x1YjHbtgflT/Lbp0xxkDnjqf/rUNu5YcoAPx3AcADpj3oE3YYynZtBwVO32/wAis+fd9lZym7IC8cdMflV59ow/Dbj+OzH5VFKf3bs/3MZ/3vTr0oGet+AUtrPxJp8+qIrW2nYkfjChSGIyCeWwP0OOnH1v8N/ifrGg3EUOj41vQ9Su2mVIAokDyYVyAy5VhtAYH5Tt68HHyz4D0q18QeJNP0bU43kt7tIUYCJmWV0V3CnaV2qNpySTwCo65H0Be+DfD3w+tYbbwYsk11PeSSXAe5eeQxCNRsGcKg+Ufw7sgDOBUs82e598WHii0sdQh0mOaJtR4eO2dljkkB5woHG5Qc8Ht+NfnPB4n1vxz4+8SaHrOm2wZNSuzaSbNxA3Mpydp2bkVTuTbnHzAkmqei/G63v/ABO+ivpsySwmVLbUFKeYfJP3Snyhk7gZJXHTqa6e0kurXUre9tv3Ul7OBcuNrCXHQ5xkEjg4IHtVcyEro+G/ibYf2R8QNd0xm8xre+IHRemMZGOmK54vsyCCeAdvbB6nHb8Old78dUU/FzxAycf6RCPxMMf0/wAK4Ddvj8rdtA/Uen+FaI1iaUaK5HXG35Bnj6fSte1S5VsSKiRE4yOPyH+FY9nLskUqhGwZKNwGGeMY9q3xMZlDSOBzhFPXPbPpXPM7qRYQK5ydoUjao28E1oLBLlGWJsA78E/l+VZqDbIvJGGIweOv92tOGdFUojhgudmcjGe1ckzrQxoyOgJCAgBxjr6VGbfPzEKAV6YHA9vb6VqW7rKMHapTJ9wRx7/pSu9sruAVZz8x4wMdOO2KhMZzkumqWZ4wM53D1JP+0eRjtVN7BIT8p6YGAvOevToc9q6l44XOPNyoO7A6AdAC3YVSmtpZZQF5+Ubj149vf8KoDnQFDqkcm1zwoHDfQ+lTw3d4hO2V8MjAbxgZGPb05rUjsp/OaaI/KRgh8LgdQfp6cVH/AGXcSFWAVtvIC9dp7j/OfSgCGPWdUjdVZkkyuM56jgZwMf0/CpE1e65jkRHQsWZvTI/un0HaqstlJF+7dNucncB+W72/lUTRLGVWHd82FHyjkeo/GgDbe6RgftUZCdWGenHT8qGksAqf62L/AAHHH0rNiMiqwO52bcFGMcDual3omXYPtAx9DinYC4Lm2QsJHSRSQGcqSCvoB7VYgOifMl1Jz02AYZevPHGBxVJV3uzIAr7QrKSO/TpxzimCGJo8HYQqfJ6ZbGc9xRYCzNZqEcF1ZM/LsOSTnjn647VAbKeVpDEnzZwPYdT+eajRSjYWNQeoHP8A9bFKJNuUTkvznOOemMelIBz2cgDchAO6g5JA7A9selVktbsFiq5BPJB4U9/pxUxuZyvBx0x3IXsf/wBVH2qbzNqeXgHa3y7Rn3z3zmgDN2SONoUNj2yfmPf/ADxUu49GT5tmeVBBI9PwqRpIndpI2CrjPy/L07//AKqaM8lCQhGQB1QY7Z7fyrQAX938zBs7hz9egz6fWpIwY28tmxliNnr7dP5VVL+XwWZFyOeO/wBMcCq0btFgIGZmkZVYt09Px/CgC7sLKEkOwcj33g/hz6Dimh1QJGdwJPAJIK4HJ9AP8faq6vvjaLaxQnHT72T3zj1FQ+azHduJJ3AMemB7nof89aANEzRkhm6H5CxPXj88Dpxgf0es2wCMttQZVsHH3vulcen8qykuYS4O5tqrg4BP1HIqXzwm2SGTKPwTjG0Z+Xg5OAOPbigDSdlckMCNq/xtjnrwfX/9VRMZJPm3J8p69MYA79wP8+lZ5lLxtEnQFVyQNoAyTwc/5xSfaJWGyRlZM8kAZx6Y9z+VAF1sPE2MeXFg57Z4OMjrxVdgkq7hkbkPfjaPyJ/D0pPtMjL5SbWVhtHA2rnqeBU3niXfnlP4TwRxwQOnHp7flQJuxWaMRLH5m4FchBgBhwPXjH4VCVJ42YCEYGPxP5VbMqmIxMxIUbVA45B457Dp2qq0qHDZ+YfMQOgxxj6+laEDMopU7h8vTB/vdf8A9WOKaweIKVXjopIztbp9MflVjGNo4G5gdvXaR6fliqzxId7LuRzwFHIz2wOwoAbgGMocuS+1ivH1/DFJ8+P3iY6joAMHtxUrRsDtSTIJUdMHI4P4YqoWRUUAsgzkFc4wOv4+lAErbGBhZRsk4/2uCDkn8Oai+xfMhVYgEQY4OOenXg8jjOe3ti3tPmBJGG0qx6crxnjjtimmHYjhju3/AHQBjGOQMf0quYjkI1AIcBstgH249M+lShpFXKBWUnOecDd27Yp+/IBEo7c479PbFTxr5iZY4UDk+hPHHSs5Fjo42gJDtkYDE46dhxx3z+n0qd5NwYfLvzhdpyFXvnsBUflhTux8vUc9xgYwMcDHboKmJUsB8mMZzjaDnAqQI8ooYswKrt3Bem3jgHv244xSlsEiIEiQEAEcgLjAHtjtTDHGrIBwDyRu+TGMHt9Kixt4fOD0x3PYfT/PpQBYXduC9OSAOBjjr7jFKJGDGJgMk+oGGI55HbFCW4kQ5kwh3cHkAdB6Ee/FNQAMXQheck9QO3B60ASDyzlSoXPB3ABd3TGegPtxxVVvOi+bklVT5SSxJPQAdc98cYq0/wB9xyScDC8lcDhxjpjpx/8AWpuUiADAYVtyZ9uPzPB44zQBXHmBum447HKnHVf8+lSwySx/Jkfe5XIP19OAMDj8qcYklVQwGceuO/t0GKjW1SYuUQjOSNp5IzyD0/8A1UATxSwsrsQDtGAeCB6dOOe3oasw4gI8xcxn1+8UPYDrnv8AhVSOIw4S2xgts5HCrj5sjHQnr6VqLbTKvzHeSy7hnb8o6L7YrM0LEZXetvJgbQAVXnnGfzAq08YV97fKc/eHTb15A4zWeVCLtQbVi+U8/c54bA5zUe1ztwe6g7vb/HH4EVmBfIdWI3BBEThhkrz2H0/TFVHJZgrY8puQQ2On/so7cVEuAqkZKqNvlE8HPBqMtEv72N2KghdpwNqjsM+nbnpWgEtu+fk4Q7d3XgD/AAqRfmkBEm8ldp9h3zisozgMdpTz3BQof7uMjA6A+mOKtrcJIEfAVAwPAx7du4PpQBdgIGBuPDEdlwqcY+lPEeQyqFV8nep+XaP8MfhVO3uP3flLgNvYn1AU5wAccHjntSySSKj/ADFtwKvg/MoTB+T+vt9KVgJvMf5cdRg7cEE47eg7dKUyhRgKVRGUheAOe4x/jg/hTWuEactIBJHJsP3sYHJ59RyMA043ETA+WjjecgkDHp356VAEweTOScYyF2YwMf3+oHp/SmwhDKuWcMpwo9gO2OvbP4VFtZwpT5fXAHX6Dn6UyN2k2FCA8RHBUdCO3+RQBP5TgiRFbpn+6COv0xUZVtmC2OPlCnAAyBxnAA9B+VP3FoRtZkfcQABt2jrgAZ4GPrUOxwZIigZZAAxU5wBjAAJ5+v8AhQBOYI7gmNwVwy5LjnjGAPfj6Yqk0EjJiFtoVyXER549OOfrj0+lTzXKGQpliWwrL0x75OOeBUZlESiRT5b7Qi4+bryfrkDj6VUQKjJc7iGkz8oDDbg/N2PuP/rULhTuxjYTzjGc9jx6fpT1ZGy5Yv8AMFy3OAepH+yOPTmgxj5gxA4BGF/8ex6/l6VRmQqGjCYwGG0lj93B6fiKcJIwcsdpz/EcEfjjqaYy7iXIBbjk/L+RyOnFM2MrliUAXpjjnjBYY5B//VVRAXeXU8Pj+Hd1HHGPSmx7jhc7Tgj5enb161CyB18kNvIH3mBGQPQelGwJiOFSQoJ25LFcY7daozLTB0yjPuwQeB8u0f3j74qrITJEBA2McuMY4HHHTAxxgU9XYK5OSygYJHOPcdCMDjNE0yeXz/rlxyyYIH09R69K0AgZpg6oWBQ8OBnpSOwUA8Pnpjpxx7YHH1p26EBvKO11O3BY4BI6+34UgZS2DhkTg8YIyPvHjAH0rQzIz5TrmXKsO/ZfT25x/SpEhEm4Qkq2M/LguwHTk9WP4cVHI3lgb8YIxuUc4/EYx6dOmRUO8JvUZVcDJXHIGO/93/6wrQzHtBG4/eAOVyWC/KSQOuO1VBZIdxBEOduNuSufepfMRmk8pshQArk8ZzikEvfcX3EgkjgAcZxQBXcy2r7AzMMdQOSe4z29hS+fO6ymNQyYVdh+8oPf0+tWkWML+8HCjPy5Ge3ToM9qAtuCF8sR7QNvOM//AKvWgLFdr64EeGi2hSPrxjg+3tThdBizSfKmAGIOTjtj8ccVOIIsphDnquG3DB9vzp/2aMN5YxGnTI64bgcemO+KAsRC4ic7ydzfKSf730HbHpVgN1wh3fdJAAHPTpVUWpY/N8pTPzDCgKOKpLbrs8tZGUnnBO0fXigdzWSTbvb5WULt5IPHbkeh7YpHcErIys2/GMkEcDoB15PaqYC25ygklIOQy8ZJHQcVGt1NxDIiR84UPx8/vjkfjQFzS86XcJPLJ3ZVR0wo9P5cVKHf5UYH5ySQTgDjvjmsiK9bYQIMqxwpX1J9PpUi3qZ2srYwAcfIBx3z0oSM7FnZLksSvLYAxxt9B/KjZHHlZtxUcKo9P547U2O5hJ4O32Lcg44Prx6Cnyh5VWReCeDtwMkHqPwquUXKM6T4HzdcbeB8p7+1AKM+8Db82QuBz7n8qe8ZX5WwduFBb8z+VKFfJwnXj5fQDj1/SgXKIlqrZunZdo6g55B/hzx2HYVELaJTGnloilsdc5Hp7Z/CrIV1ZSW2gEkjA6dgf/r1HHhfnGdrEk7V5OfrgcdBQHKR7Y4mQtkkDqOgI4P4U5GRDIQp2hemMdT0/HsOlSGMH5UHLoBx2YDOB7EdaDlnkH8IXPze46fQdhRcOUotb/OZAuOQ3Xoe/A5PFNMOZyVyH+78nGe/A9upNaGw5GVO3tyMEj1x0Pt6UkbOSFZxt2qQB8uM8YA7gdQO9WmZuB//0/0RG4qQFO38zUu0KOvGQKiO0kA98UBtoB47Hjg+ldhzkuRjA6ZFO6jax4GB+HYfhTfugqp6gH/PpTunHYYx/KgBM5BUHr+fH+FIT1XOcj8adjHPPTH0xTtuT6d8dPwoAt4QE543YX0+v5ce3apQCOhwBkY9QKgx8+dpAwOuOvSplynIbABHBHUUGhOVyuCuRjjtup+za49P6/8A6qI/u8Z46A+nb9Knddw+7lUG4e1BmVdnY4x19enApVXIw35Y6YqdVxnHPt2xTduQY0x07jjPagCAxSEYByUzkZywH5c8YpY0G5cYdV5wMA//AF6slPmPJwfl9unH4UvToOoJ3MMEj2/yOKAHoAoCOfusZM/Uf5NWo17KOmCPfGKrpnt1P457D/61TLkHgc9h04PH8utAFkHO+P8AiCqB05Pc8fpUQ+8CpHPA49P609fujcCuDnHHAxxRgE8+nrQAqJt6gE43Dbx0q3Ht6dQWz6ZOOPwqsCuduee5HTH/ANanhiFJ7N+f4emaANFG4IUZB6H24z7Hp7AUiS9scnt7VVQq+RgqcDgHgemB0qTI7nr7YpWA0I5ODt2klVA4PGOOlSNKygt3K5HHX049+lU42xjyySM5zSHnCjIxwuen0/DFMCeSZ3xGBtBHPqKb5gKEv0A49CewH+cVWLZG49+CO+Rxj/8AVRuOwjoeg78j/PGKANAN82OemQMdqX5S7f3kX8x/9bpVbJ4AyM4UHPtT0EpYkYG1QvH+epoAl3IcDsCcAdvUfSonChSOVz90dcn0p+cltxOPakIIBTP38DH09vwoAM7zxnO0HHTnuCOtAU/ePrn2FIWXDITgHg+oAwPypVEeMn5cL+OKAGupaMAc7SxPY46D+VPRQMBeOBnt7/SnCPMe89Tgj0wOn5ipVXL5UfL79M/T07UATQfdJX19e9aCKefnxwO/58VUhXqvToRn8qurjjI6eo5x0oAXIU4bj0A547U48dcYAxTMeg28jpjP/wCoUF06YwWyT6fX8azNCFlZgSBjnHpURR1PXcM8NVoHPTnHTtz6UwowGM4/z2oAqBSykHHpjHam7No6Yx/Kr4VeB/LtUWxQe/HJ57UAUHTYCo+6AG57e3+FMbOAO4q64UnOATjFV2UJs+XC9Pbj/PSgCLt6Yox2Hpigj9OKM/4UANIwDuO3C9en+cVIq5JxwBz9eMYqFeevJ4x9f/relWA2O+Og+p6UATKMKMdqljwww3TtTVU5+YdeKcF3fKv6dKAJMDoBz6VOBjGOSBzVZQF4PqDnvVsAFcjGMcfSgBQSvA49DVOeTJ5GAD17Grh6DHB5xWdIQTk9PT3oAXGCeRgjaPrT2YYyeuOvYVXGe+P/AK9Abr245oAiY+/r7VC2Tg5+lWio2D5e+D3pdoO7joMcfpQBTCHG4YwOlMRcqCRg9/8A61aXkkYUEc8DikW3+ZcrwPagCBVVjz7D6VYVVBGRntke1TrEkY2qP607A6Af06elAECr2Urxzg9OeOvakK8E/wAK/hVgj5gT657YIqEKMkYPBPB460AOAIPTk4H09KcQp6jp8n+GKQAKT83tUygnGB06e1AEYXJ4OB0/CpQOOe3H4UEADHH4Cgsyrlcep+lAEbFR8o/yKoNndtGOOeKtMQozwOe3rVcccdctwP6UAVm4OQM46fhVR49wOcE4wB9PzrQfO1mAAAxz2/pVNsKACcBjxQBCAeOOfQcVOi8cc5PCjnH400BcDHT7vAqZQd3HYflQBNGm1cH8AcU89j2xzjjFOKgRBOhHOf8APb6VE23cBnHHPagBeSf84pACz9fT8KZ2+nHHFOHXHTA5FAE8YHT+7znoKsRj6cf1qELkjBzgcjtUyIc9McigDSjU7Cfbt7Uh5+XPbj1oXPJz0xz0/CmEnoBwc9f6UAUnGSc8HPT1qvnkDp7CrLKCOvp9Kj2AjnA55I7fSgCsU4xx756D2qIrnkYIwMfT/wCtVnaPuDHt3J//AFUwgHjgnj2oAgC44PpShd+ADj2qfy04ZvTGOgqxGq4GMCgCDyw3AXr60xgFU5OMc4q4cr2Bz+hpjIG+U+g4Pb2oAz2iXCkYB/LimeU2RjHqB/npVrGCPQcAdMVGQB7CgCEISN2PwrSggK8kBcAde2DVLgcEHHt/OtOMfLjueeev5UAXWdccDg9cenSk8zbj0Axz29qDj5XjGCFAYds9OKizjHTjoOw9qzAgnkAyMe/TtWNckkBS2Nxx6Y/wq5cyEHBPU+n+cVnyDdgd88dvz/pVJAVzkqMgEDoPp/Shcv7Y/wA4p2MMcDAz0+v9KeIzx/EO1UAqqrYz/F/SpY1Gc/wjBI/ClVcgknoefce1THgfMeeOg9qzAoMBt6rjkj15/nxRsDHB6YI/yKcTyM5+UYp8Me84+bafy+laATxxcL8vHrnHtU62/Izt4/z9KnihUAKvOfTk/jVoR/LtOPp6/wBKAKHk8cPyPbj6cYphhX5tnoTitJkIGW+nA4H9f09qgdJAcY49f/rUm7AVwAuEVsfL+VPAbgZ6DJ/lQY8KW3fKPuqOOvbNBQYJUDaOceg7Y9KXMBGxzwM84zj0rOuAcsg5PJ6flWhIBkhV9Bz7VlXRDfLxjPbO48fpRzAZl2VXknZ/AQPun1+nPNZMzDd945UBeOAo64xWnIwPHPoOM47fyrIm64wN23r7UcoFORxgjgHt2HHvVFx6AE5x9Pw7VZY/Ng/jxUPGxcDb2/8A1VRmVJM9vxx1GB1qHvkY/CpvbpjjFRkFeMcUAIRwcHjjNL1GCflPf/ZoI6n8KcCD8mQBg+2eKAHIC3JXBJIOOmB/LNSr8q84OBz700dSx4OwD8qeqeozt6f578UAH8QUgY2jp34qPBIGAcKMCp8dwBjHT0oKZ6+mCenagCELlhyBxUwjPIIwOn0qVIwSB933+lTYwPlyTu/P/PWgCmV2tjhunTp+dVGBwqnoflOO1XpTjbuOepHGO9UDj5SmB+tAFE4KKq846HtUDYG7sMY5qY84zwPb0pmBz1IoAYo9B/8AqpMZ/wADTwAT19BilzkEH8OO1ADMY49OaOPUfQ9adjjj6fhRznjGPegBmMYHA7Ht9Kj4x7H/ACKVh/CecdMe1Nxj2H64oAMZPSg9yccfkaaemF49DR8vTsaAG4O0DP8A9YU4/wCfSl6nPHpTD3z1IGB9KAAnoM4HaoGdsngqF5H49KmPVVbjPp7VFggYTtyMjofxFAEDIdv7vlVPOOgNRlVHCsD6/j6dqsBFBBRcY659+v8AntUZUcDA4/zx7UAQk9cHP9DUZ2klQemOMf56VMQSMFvb2xTWwM7hwMHtzjjrQBXK88c8/pR/Djrz9BUp/u/e29x2H/1qYwOQGPTrx+VAEeDkhuT0/AdMetNwMdNwQZwPf0qTGMAHn/P8qP4crtCj7vr70AM7kLx9O/cc0hbp3Hv3zx+lO4yNvtwOgqJhxgjOO2cf5FACbkQqCB7k8YHaqHCdSOhq23Hy/gD7VXYrjsfpzmgCE7eh4PY0zuM5+o/wqXHJHUc/lUfQd/cD0FACsBwG6ZxURGQdoxgYp/yjGMY447VCfujHQgUAMqI+1SfWm/SgCOmYp5pPpQA3GKb9Kccmmc0AJThTOxp/+FADegA96jbqamHQVGw4oAiFO4HTvQOuKT/Z/wAigA6Uufam4NB+lABzweKPal6UdOKAAU8evSo/ang9qzAmyKUVGKlWgB9FFFABScUtJQWkLj69KPTr0pP0pfSgYYxxRS02gBaa3alFIaAG05abTloMydFz+FTgf/WqJOg+nFS5/wA+lBoMfpVZu3SrDdO1QkdOlAEO3gjtUsQJ9PQAUwc8cYAx9KtRfKcccUAXkXavTFOqHdnvinA+lBPKDfyqB+mKlJGeKrv1x6UFENWrYZbjjAquR3rnPFfj/wAJ/Dmwh1LxRcMJLrctrZQLvubgj+4g5xnC54GSBnJAIQjs52dMfd21S2PI3t/s18b+Mv2tvG0cwtPDOg6fpK7BIiXuZ7ll672ROEGOCpOT2GQawdK/bS8b2JVfEHg6DWlTJaa0m+x/MM4IWVc4x2AJoNVBvY+/YYhHEoAxntTHHFfO2j/tmfBrUFji8S2mpeG5NoGZrZ5Ig3fDoGBX0J2k+gr1fRfjB8HPFIiXQvFunSzSDIieVY5PwRiG/SkL2Mjo5Ap+XH3qWCPLndW2mnLebDZTQz7+Rsfd/KnnS54R+/G0/UH+VMRndOlUJ/vfQdK2prOZED7cenv+FY86FdpNAFI/SkEecVKRTl4oMxPs44qeMBKkGcf0pTnr+FBoMfkcVWPP4VK/AwKix6UAIMK9WuMVXxk/Sp84UUAAbB+n9KmU8/UVBxkflVgAAY/CgBQT3pcjvj2xSqv5e9TqnTgVmAijPHHTv7VZjTgPjp69OfaiOPsAOP1qbHAAxjj2oAYDgdO1ITx/hSMQO/amhsjpQA8O3B//AFml9CePSo8ds546nt7Uo3AYA/AUATorZ3D2GavxKBJgjJ/LFRxoqqF6EAdOlWIxycc/pQBOi4GO1L2yB04xRzjHalH+fagCUYGCetTLxyKiXpwc9qmj5z+VAE3Jy3YDtU68Yx0AxxUC4APY47VMADgjj0FBoW1YZ49Kl4AHt2qqNwxgYqwvSgCcDJq0ARxVROOvAq4uCTjnj0oAmTqO2Oh+lXFXoMYHcelVYl6j0x+NXFP0oAsrxT+CeahG4LUijPHagCQD6fTvz61Yj4JPpUcajGR16VYjC/KW7dup/LsKALaDCY7AVIOff/CmDbyFPAUtkU48E5IwAMntWZoJ1/oPSn+WNvSkjII9Kdz6f/XoMytIRjH/AOqpYm/eKf7pGRVd0cyem7n6VKFbHXHHXvig0LS9MZwD1wOKgk+7g4/Cp1OMelRSEjGCFA68cmgzKLnPPQd/xqe3XnAHft6VEwPTjn0qxZZMfO35TjPegDSPzH9Pp7VUlGfvDCirwXKkj73b/PtUDpkbT/DyaDQxSM8HHHeqzL19hV64A8wDuRj8ewJ/lVb2NBNimwx09Ki43YXnjBq1KBt7+nFV9o6+goJIiKhPbj/61WccH2AxUL9KAKcnpVNsirknc+1Up+Me9aCZVY+tReuKewGOai+Xtmggf0xTlbHAqIelOGBQBMKetQZxUi9BigCwhwav20gWT0Pr9KzwKnTk5oA+J/2lv2ebXWfE3iX4g6Vpcl+NV8NLE32dDLcQmB23G2hiG+SQ+YuI1BZsYGO/5Hx2V7oeoT6BrdrNYajaYE9tcxmOURt91tpPII54z+XT+mG31Ca3YBfungjt+XSvg7/goP8ACvTtf8G+HviloNtFDruk3Rtrjy4Qv2iyZfmWVx0SHAx0A3kk4xiZxUiHC5+PeowxwyGNB+7AI6fwtzj8MVSEKD7iYDMOnb+ntWress8d2qyDIZdu3svGOeD09hWCto0Rx825TuyPugY4z6Ej8qhK2hzuNtDU8tCsu4HZIcn1wP5U141WwkhI6kkg9cY/Sljd3i+0bSpPUA547ceuKnZV27E3dBngn6fj+lMR7d8MJV8R+H10y0kSC/0j5BvIHnW75xkZ7YIPHH412Or6Bc30sFzZ3lvHFYh1IcZLHgBV/wB49+lfO3hPVrjRL5tRtI0kmRkQQEnbMhJ3JxjOa+nRqWnyaZbzapp18IriINc7oVQIxXoNoB6+w4AwBkig6aex806Dqr3Bu729g8uGC4a2EcZ5LAkgf7pYH6dOQOLmmaBp8pFyke2TzeBtwMEfdI9P0pvi/VLoauZyPNjePH3VDt6E7QBu9ah8MawjNa2k+fMllZ1ZSMZGQQe+CPSuQR0GmqbK8RZB8tzuXGc/d7/0rLtPuXLyIzJLNu4HT/PStCw1fTr+WXT7b5prByA+Mf6zvVRDGthIqld7TE4Jx8v0pAdrAtm+hSSRWxDHMahcvkZHX0Hv2zXP3UmlyaNHC8DreRlwjBgvHu38WMABcetd98L0L2Xiu1xu26UXj9A7ZCtj69vavI7iULbW1ws22VofmLMMnHX3zmgCW6RLZrN5GJtsxtNF3KnBYflx9K1tX1CeS6F5dQKJAhURocfu8dM9M4P+e2Q1rKlvA0OHWd9uAMkbcDOfbipYFklVoNrCSIHMYbBc55cgjPHcg8dqAEvorTVtNto4JC8ZIhitnbJjLn6DGTxn0wM1a8R+IIPD/wAIvGHgaxKCK60xBcII8YnguoXBVvU85xxip/D2i3Op6mPKX7OsUgncseAIsd+Ov4fpR8R9Ns7L4Va1qdq4uZNS1OK0ed+AId6SHYvTnZg9ccitqb1sBlfCy1j0r4dafqVzYB7dp5XE5RdrFm2OuWbsQRwCOx44rqdePkWQ1i5Mq5uR5SYO3Y2MbRxwAOMYP4dLnwwATwR4J0y5tDcNNcXpdCSERJLhtpCbSCQz7gfRcdDkdNqXhq71DxFbeF9cBltbi6xby/MD06Haew7HOB9KdT4gK3gCz0vwxrt5q+vXKyWNxaYNlbqXLFm3Dd0x5fUf/qFcz4kvvt93c3iDclxdtIcDbncew7dOlbfifS77wr4nuoXaGSxjjRw0ZCuDKittZOeQeOOMYJPauT1BxJYWsU8OZpJpJC6nbgnJIIPGOfyFQBs+Gks28V2D36K9nBcxG48zPlqg6k4x07DpnrxW34oXS4fEl7c6PZQW9ldQs9sIAEVEXK4CgAZYYJUD5c8cZrlvDt0f+EhgsLy4hRJ4JJZFYgD5F6Anj7o5x/CM9q07jWbu50S2WKSIQOqyx9pMbiSAD6fd4wCP1AO58c+INMfSPB3h+1uvtX9iWHnzBPlQS3EY/dZ7sBgDsOnGa891TWHstStbaaT/AEm4NvqNugwoDRuDHGxxt6IFz9OPWtNp0dxqMcq5TzW3yp90ruXO3HTOfpirFzPp17BbSXyQm9tJFCO2V/doc7cgcZ/D6is5gd38R/F2peO76yvNSbyLLTVMVra5CnYyoruTjmR2GTxwOBwBWNdpLDp20uqjT7csEj+Vt7Dr7rjr2rNvZY5D5dpAJFdt21vm2jHO3gAZP+fS3G7XWmz2S8PNbglu5EfO305HH0qYgVdav9Z1ewtrSQmaW+2XRZwoVCpCps5AHPHuKl1jQ200WksF0rfuxFOpUgGY8scdzzkYHQU2W5XUPAuiaii/No9xdQMwxnJkBUMPphhjsCOM1e1uQN4c0y7PMk00kkrkEA7she2Og49BVATyajDPocF/vV5i5WVQMMSSSWx6n7x6dfpWTp0AlvLJHjDJNMRn+IDkr0+n0FbOhxaXZvHJM/nhCJJYAFf5cFeAR0zg++O3WsOeWKG8ilsExbxTeYkIyZFiDZZNxycgfXHagD2z4ia1pF/4MstOdFt57m3jlAYkPlGUDjaSMgbs9D0+vlGlyHV9QtrOd2ItLdssG+ZmXAUue59eeevFdf4eW08Ranb3t0AbDSke5k80kuVPEcZHTK46f7OK5jXLnSIry4t9Ks3tXmn3RwAbSExyVPoMdOnGK0A9f8KeIbSw0HVdH1ePz4L795DGIwQk7R+XKy56YjVfmX0bp3yNAtfHHw28XWj6Xc27W8mmm6sZ512QvBIuXWXBbbLGrgEKfuENyuMcFe6zYW3hnzoY1m1JJSgiK5RIzn5+CPl6HnnfkYx09OkvPEdydM8E6bJazafqBjt9P1VVJkiiuGCTpJnIIDsOAM4I7b1UA8b1Nr/xl4yFxpyfbrkLuQQnEQxxuyB9zOMH3rnW1IXU+rQXqkO8T2sioAdt1GMMpIGCAf5cdq9i8L6tJ8G/i1cHxDprm3giNokMciFWDFJYX8wr9xyqMflyMjivJ9au5dV1zVPE8FpFpSavqy30NqcKkRJw6lVzhc4YD0x2xQBefU5DqaaW0UY8iBY24OAV6jHbHP8AnFZFtLZaz8ZomvpXntofDrb5nIyrebhTnodvHtgc8V6b8S5dKtdcTxBoUcUz3cS2l+EUeU8iqApHVNuNqEAchQevNeLx7bb4hagFUBl0CFMZLAAsOMnnpipSsB7B448Nz6Pc/wBr6TaG2triOMMcK4j2ouZEKnkNnk4GDknAxWJoOu3Gi6rputRSCaezu4CgBAYouT94dAen5c10+hQale6K86STQWcI3KGbIdlXGIx1Bz17DjA5rzDT7QIMxACIyZAYYwp+7zgZx9OO9ZAeu+IdQk+I3iO0iFuVtrO5a5Bmk8xXlKjzAV4wqnkDoWLDvw681bw9o0RuPLkuZDIYm3P+6DRqAdm0DcuF4zgccds8xoNsfPtluVKMzHaI279wSCSBtznH04rFzDJcLYKQIUmfjswTK7umDkAHgY57dKfMBfv7q51fXV1K7haW1tvuozABSDkDn14+XHfFVZovJ1A3scIkgUbgHbdgYxwx5Yjpz9a7W+09D4Wtde8zy9zGCGGIZ4jBG8jaFzuAOOAEPcjB5iSWFLWIW8HnXs8fliPPyof4iQR1X2I/TmTQ5zVyLCJbuc755MBkz03EYA7YArnUtgzSF24LqinAwx74PHOf5c12mvWv2rSDdR7DNBztc4ZgBzggdsfL06Vw7yyKba1DEsrA71OPm6fQ8cA/0rjMyrPaPG0bRBgXkwmTx+OKll8svJCi7TngZz0746cV0EkXmb9yEjeXx0I9MdO1cyjTJcmTcFDSFXXaF3AdaDMbNf21pp5syhlwGdj2DHp71naL4gFvcGIHAnfgMfuqx/hOO4x9K1fIS7uJYMhtoH3fu89Sf8KrnTLZ5fKZdy5bkg4HPOOmM9jQaFrVtTMuoGS2AmFuSnXncOCB9MV7qmiWdloVshuVJSNTkrtB39WA6E56e1eA6bpwiu2ijI2LgIQAuBjjI4ycDtXrcmsR+Xa2rqEhKrFvUZ+6gG78fQ9+e1Ok0mNFyw8MWclu9jZyjdDIpBkPCmQHoDgH5QcZHHbmvPfHltb2OrWuwuyKqgKcEBQPvEgDcOOR79ccV79FDpMDhtKDkxopCSFnDb0HzADgbskHHp714pqcSzajdXjQKZtv7kN92NDzwMfKcZ7VvU2KZyl7++jCM+FA/h67T0/pj2qS882/tFtIMgqPL3LwD/eyOMH3pyAzwsin5j0UjGMe/YCnXBWy0/zVBLuNiZ+Ubvcj0HINchgcjJdQQAWcWG2Lhn9yOi+3513Ots+mWul/ZWY3Hkru8w5UAqCB69iOvFeIo11catHOVJ5zu+9luRkg/Ucdq9l1tdT1GyWdcSpaxoEjQjCbR0A9SCM/0xVVo2sVEwNNkupNRxbQB47eTdNK4CoDknAHqf4R0z7CvTmmjmRZVZjsHyuTgH/6xPNcKmoafbeG7jVPNK6hFf8AkSrk4kieMbZUU/eKEhfQKGwOVNdBoN2L4xvYuskMaqssfLEOQcg7uVXpj/CuKpqUabRCa0+0SEum/qw5H09hXm/iK3ltdRTbcSR84A4K5I+bKlSDkeor1S9DNaeUgC/MEZR785/DFeZeLWh+1CMln85GY4XcEYcAjj27dvSoSA5YeXp9hJc38ojgWQI7sudyZweAD7dB9K8gSWa11FoSH8qFpVj8x1I2DAXdtAycrnHpivSNVv8ASP7OnsZ38wyNuhjcEFWTchYHgcglfoa5FbK2Vxci2ErSDagL5wF4zj0rrpAeofDhrfUtG1NY5JQ8UhnkO47E3j5Ts4RgNvXr154FcbJC97JcLaTGCaIvIygbsGIkdD1PHA//AFVc0k6v4f0qTU9EiW5t7mE2l3GzGP51fOQcqCcZG1fWuUEWqXPl3GrSfZoJju2Zw7DH91T16dfmP0FS4+8B1FlY3WhWdxZrIIU1FFJjUKV746fd+8cAY6/ls+JNZufE2jw2Gn2y20FsY98Y2suIsDK5UZOCOMY4HvWZd3d/qK2tvAi58vDyO+4s4HB3dFG7tj6e2ja20sVkkJkXLPsZo8lUA5HQZz7jimnYCbwZZyWvh25ttRTMgldnR8Z2odwGRkb25Ax3ArifEkdra3LW1irrFeu0uZGyexPIAx6gdRmvUNGsrPyrqzWdWhjTO9f4nPcAZ6Y/h6ccVV1zQjq91bwKoNw8GEkjCqIgh3IQxBBGd2eO5welQp++B5d4Zvbaxv7mC5cpFLH5S7GySxweMd+PzGMVl+JNMuo7/IVkWaPzVaRhli38C46FR/KptN86y1Gyt1aNHLK8q5/iLEDoeF6YPpzVvxxcSDV7a3hB22yp5j43ZbZxkEY5H4Y5rtpsTOa/s9oEWXYGYkYyykYHpjpnB/L8Bbtru38tYZYQ0X3jl8fN0HHOfQY6Vq6BcILmK2C4SONo44QN+5W5OSefp2AGMc1r3uhw3kq/aEwqgKpUBSPx6Dn2q5SGZ+gXs1te3GqQIiImwJ5q7mJQbV5Xkj+8OePUcH0rVfE516ARauiC+2MjuNseY1GDvIHzKRnbkfdPPSuG1TGmackMKgRg7FUfw57/AEFaOjXiBZLJfna6wGLkNtUjD9eeV4z0GB7VEa8o7GtObjsWLC8j02zcys4trYkxRg5MTuMZG7kBlO3GDgfQVzN3q80dvK15G9rIGLKYQAwUchVOSBt4HJPWtHU9Q07QdRt4JYi6ND+9kycbn6MeMcYOPp+WheeHodbtp4NFuoLKFvlmdQXQOCDxk4Xt6Dg8nitY131L9ozwfT7e5uJDDZRAtN9xEI28nfgD29B0r6z8C+E9Q8MaDrNzqVxEZr6zSWOOMbynlIGw5zjPITj5RjArzrRPAuj6Bc2l3qcxaVHcmRo90JDA4KfMWOAF6nGT6Yx75rl8tv4E1rxBbv5yQWUvkyocKfMURljjOcZJx6j2rWrU5lZHqYGlGV2+h+faWwTTYrkMo+UsFOeSSQSNvcDGMj9K/Qv4FaXH/wAIK96yKGlupAC2P9nHXsOuPavgAQefa2dpAqrLIViVHGAXlbjGOAB2Ppiv0r+G1jp+k+HLPTLG6+1WrYdZX4BYZU5HHOeOO2KnFv3Ua4WP7w9K0yVlEVpK4KMoxkdAGPHpj0rXs7eGKYlOAzAknjt144wPauS3XPnrOSvygcKMDZjrg98YxW5p+rIqtDfPliy7QBtPI9u549q8w9Rk9xoy6fgzXHn/AGg7vlBIYL05ycg/p0rlbiURGSVU8rJA3cYUeg9Pwr0NLq3m6ReW23ace46j0Ned6/ZS25+0KwSB9qsgGcMO24cL178dPpQIzPOZpVViMMwQSAgBQeh/PFfmx4udTLqcW9jMl7OOCQABKyg9uor9H7VEbhEWRjtVBjIbk8joN2K/NbxOWe91WDGZPtsqsPZZDjH0FerhNjzsXsewfAtYY1u763cBlKMRnlCFxyOOq4/E49K679oXW9lvpmhmNDLqCTSXDZGY4I5BjgfdcEd8jIHavEPBlpe6ZoOoa9o1+1reWp3H92SjwsQnlv0xh8HjK+3GVqeMtVvPEGprdalFDHLHCLZVgLAjBbLMG/ikDcgHAx60pUL1uY4lU5YcpxUiPclZgQGlkOOO5PJH0GK9N8FwXEAtrskEKGxGBli0bHt9QSO36VwPl+UYTIT8gIIxk46dR0/CvT/h2R9gvVIKvBPFJIzfKgzLtC84+8CSB7VtinaBy4j4LmxqetXM119gtY0hfA831Bbrkn/6/wCFVrIf6Wtxq8weMopjB6F4+cNg447dQfasu0me3vrq8EQwsxKtJuBIZvl74+UHrjNTazctHpzNhQwm2nacDJUEAeuVx0/KvJPPRlXQtJdROowfcYkIg4VW6Y5xtHooGK1REZ3TgyqUwQF3fNGBwcdOvXgVz0cyzKsZbzATgIo2/wBB24ro9F1LTWnOm38n2cSKY/N3cAtzg8Y2kfhjHfppGQ7lS40zUfEEKNEUhsg372SXaBGc8Z6bj04A79az7XSbm7idLd0L2zHzJMbQSOFK9B68Hjiuo8RailxAbXT5vN88sJGjUBLkLgfIQGxgdOuO2e/MafqT6fD5MQBQyMORyeeFwc9OnOfpVcz6Clqc9b2ADbI4S0iH978pzH+PTP8ALtxWw9imlwrPLHvkbhCH+6p68jv/AI8Ut3cXF/dG4aV4JXbbui3KAvQKf/1HpiupvDpsdmiNAVkUq4B+5u6/IR0z6dqPaeZPKcxa6XJeRJcxpmPJ8sOdu5lBPBH09apR2c965iiARh13Y+Y+xGP/AK9bjX9zBBHbQx+Wu4qN0m0Lu6DbjkLjjNRW7SBpPNXjAdNm0YYHpwoJPT8uKaqDSsWrT7Vp7rFYySKUw20NgOVOdrDjK5+uK60XtjrN/ZsqRW0i6pZN9nLjdIpu7dNyjgcF+QB79OmJDFFNbC8O4t5DMp6FyMdR6D9ah8JJ5/xP8FWk43rPrmmRMWX7vmXURAbtwVxj0rSmryNqfxo/qi8Tq3zRnsqjjvwP0xX5Xf8ABR20KfCDwq2393/wkis393a0bV+rniobbyYKeUSNWA9wDivy8/4KXr9l+CHhkRfxeI4tqegWFz/SvWp/wz3KPxI/H6ySbYrHIZifTr6H2x9MYql45ctpEb/cAZBt4wSm7nHXj8vXtV7S0xEHQEAYwPbA9ayPiKWjh0yEBj+7kkPfuK5ftHoV/gOBssPEo+VQB83vjn9Ow6U6e4K/ckZ+hz93j0FVY7a6tiJI4nY+wzgjqPwroLAFrZfNVXMrFirLknGMDsOO1dJ41MmgvrWSVQGOWAOAehHbPT/PSrgAeMFOV3Djo2fX/P5VTk0zTZg5kItnReFj5Ut2OPb0FUp9LvLQxGFlmVhjbjbg+hFZnQdgtuoijaRmDY3H0Pp7dKVlTayKvDHGBz39BjsK4yK7vbQbLtCccg9MY/TFakGsWjcnG4cDtx+nrUtGqNQTZ3AAtn5W2Ac+nTj2qCWRAVXDBh97jGcjBx/nFS+ZHcKpV2JI2lR/kYpw0rWNQh+1acieTE/lsXdFU4HP3iMenapBFVQvynCrJwhA45x1A7Y9aWVXdWjByOFyeOadJbanpbra6ta/ZpWJ2nqu4dMEEq34E09NxwUYqM8DHPHTNBR6RofiVPDOtaVrUtxLFDaKqOIxucowKtx2G3gdwOg6VtaV4n8Gab4u1TxRYXRgt9U4EXlkvArrudQeDtDjGEyOBtO2vK76XOyfdtO1QMH0rnFiiSUblVQq7eRjnP5Vp7M5PZn194f8Q6FcFpNIuovPuGSRl/1eQOwU44+nTjNV76z8VW/jmz1GG9gXQvL/AH0LzgiJFbO50wMN/cOf4ccDOflKS3tZjlVZS+3cN5IIH97ttHQUq2cS6fNA8uLMSCQRhuBJjbke5HHPapjTincfszR+KWvab4m+Ius6/ojh7SeWJY3xhcJCqMRkA43KcHAyK5QI3kqRjc4z065/D07VlwoigHLYKjBx05zz6VrAZOzIO0Dcz8DHUYx/SqFGOpMqH5RyMNjqASp7cdxWhHjeqDK5+X13UyMRqv3QqYwCegP649KeZCsfODg9wMr9Ov8AKueZ2UzY3fMGXpymSQR/LP8An8r9u5nBXyz8gOCOjD+fpxXNgtuGw4+bfhhnHvk9Pp7fhXW2jRqEhjwCkQDYGG5wCRj865amx0xIgp4xwCPXgD0B9evFIxB4APX7xXPI7fjU4fB2ZxjJ9+O+PemvL8gbjJbOM9sdahI3IUBLc456d1x2GKbFOx2kqG5+Y47Dg8VNAY8CNm+fdhu24e30qYDysRouMcj0HvTMyPzhhwI1+9gbjhiD/gO1TebAo53Ebew6D0+lKV3IAUjO4dcevHH9KmNjPL90x7AO5I4FAWKTzoY96qW/hyehweOOvWqj2e6IQshKnlWbgr7Y44raazEKh5PKbafu/wBM4xnpx3/CnPdzlxhFII534JDE5HbOB9KB2OYuLV5MjaFPALZGFx2wOcUnEf7xmZfx659P8K271lkYqYFhUqN3Q5HtgdqxwpALZyo4wp52evsTQIgMbEB9uJDg5P8ACO3Aqwk/yg7QH3cL7j29DVQxrgtkjLYywwcdvrilxH3GAMr/AN9Djg0AXXY45XgE53NwccY/TinmPzF2yKQgX5eh/LHoKhjc7AqDByd4bo3TkdRwRxVtCNqS7Tj+EE9Pp2xQBW2S4XdGeBx26DHGP8/pSJHLkZUKBuPUDv7dcCrrTb2wqt8oYYPzcfXuKhnilfb+6c/NhhkcjHrxx9O3HpQBmNlVGQQMdvu/j7e3eovLBzkHheuOgI4+ntjpVr5GUIN6bQMbucgnn6gEcU2WNkwJCG4OGHIz/jj9KAKTxSdVcYWMAnHKsx46f09KYiTscEbzwhKjvk4xj/PFaCxhcKBvz8jg+g7AdvX2qZEkXkMoRdqjbwAc/l9faq5gM6OZiGlKMSq7cdMLnHPHUew/KkaKMo4JKllwS3bPBxj8OK2V80qUYBy3TJ4x9OuPSoAP+W0ufkIGFyML03epz0o5gMU6dc/JAWQMmCCBhcj1P9fwxVdVaN5IpTgoV5bgn/61bTROkfB69U7hScj9P85qOWMzYix99dgVsAqBjvz07U0BRZmVtkyKo/h+cqT+AH4fyqHJGxtrfNnBxt+8ePbb6GtI28jRkbQ6gYXAyB247/kM1NzxDGMFABj0449gPxpgYgLFW8tk7HOOfl+nFSr8rIqKvUsWXsO/+cVtojELJGOFbDBl5XA/Ufy4qp9miQHYi4Q5AzwRnPT8vwFAmjNEjPjYwZAMvu9F7HjoM96h4aI7SGJ5+98rfT0xxgAirgtckqhyf4TxuG7t/WmGyiRS3mMS3VlHU56Z49PaqTJ5SniQA9+gf+EemAB36Z4qQ7gdm3bxsK9M46fh74rRFjGWNvlwuON2PpwR7dqrLaMh27MqnybeCxB7DjjrxVcwrDfn2PHu2kKODzt/HsP6e1SHDZ3Jhd2RkdCB+fOPbgU6OFZ3HzknkeXk5J4JUnHGDwfpTEDcO6hSr7SMY5x3/HpQBWiaTynhGWJxznoQf04/CpH8oR70ySe2fu4wD7Dnof6VIPMjkceXHuJ2sTjaT15wM/56VIViWRZBFlWGSOgA6DjHt07Um7AJFEpjJ25Y5z2OOg4x6flTz5ahmJ+fAHB5Pbn/ADjimkRghAx3D5sHsfoP0pU2xsioojK5Kg5J5GPp749qlsC7HG3m42gIuAxPBHA5I/HH/wCqoUUbSW6pnC99uRjB6+mP09KIVjfZ5jlWjOQxHTpnd9fem+RJGqjG3y24xg4yevPY44PtSAkZTjKD5V5HGcfj7enX2qAKh+YqSUA28e/NSqsv3IvmZQfufKhz2HqR1qOMBgw42kjOw/KOMDGcDI+tAEgY7QBncFGV6A54zjjjpT9wGCzbQ4AQj73sCKiK7x5ciHI3bWGRu+v19uMelRGES7BGpYgn5R6j19OKAJT5buUUrhOCOQMHtng4oUR4L4DbiFUf1+mcfyqBUuUUYVjll6gEEHp9ORUqxTwbpXUuWcj3Pr+eOMdPwoKiTPucZBByCvoOMfd/L9KlkTePmIVXwQF4OFHHHT8Krw/vV8vzNp6bFGAcD9Kngj4wXXKg/eBOP6fjWZJbQrsfPGW3Y6nJ6YHv/KtDzURsgSKUG1t2Ome2AOR29qoIHi2nBO7kYXn8Pf8AQVM7sybVO7YDnjru44HoPX8qDQmRUyzROOnUDGzHqO/41UL5YmV/M5IAwOg9Mf5NT+YBIcn7igccH5e/HaozGCQYww5UcYxlu/oB9OlZgQ74kO5WQAchWyP6VXLxcNgPn7g4AOcdMcA/XpUcxRnaWBv4dvbK49u34flUDFnOVzuZQgVOPl6dOoxVoBzsUby13vtXPToW4Az9PT/61M6DbjawBB2HB4A7d/T+VR+U2/yhngryfU8DNOVi3zMwySxXPAKqOM47CmBLvUD5iDnjbGCFyOxxyeeg6flVyFPMDRA4XYuQoAAB5zg5Gen+elKMPkFvkRkAJGCr46AdO3b8KN/mH5fulFT0G7qv6e3HSgCy6bgxZ92R8pZRjryeMgf1qObbt3GPBbrzwMew98Yx/Oq3mfL8mdqgpg4AA9QfamSzR7t+5WRsKQPQevTB4oAtys5kKMo5XJZVIK+w7dvy4p32lpU/eS8INvydv8f8OlZ6s6sMBmK46HDA/dxyMcg8YqIPsClusRwNvC46Y554OO1AGusvmOC6l9pG3OV2YOCRkc89c0qToAhYjoc9iB0Xb3xWQkkf+sBPygcZ64xj5iMfTircch3Y25xncDg43DqPTd7VfIBqOMP/AKwbz9Dnpx7Gq7KszYdiZB8xPQAZ+bgenA4/lVJbi3RC0e0g7lx05HQdOADxup+9bgyDa2FG7BGOmcEDrj/9VLlAVY8YaKQ4GccZ+Xtx2z1PH0pdzAhEUjDYYKeMt0x9B3/KgyeWnnDaCRtKt0bj5R/T6UXCj5nToowvQDaeoxgY9vb2o5TMUbWTcHD5A/i5GeM9/p7UxvKXcGHHUD0PTP0qdHCOGYYXCgfTHYYHA6DjFRcKBsC5XJGT/f5GffFVYBQxlQHG7qxz7denAAxSPHKoaZv3TLjLA8qeMAj+VBiV8NuXZkdDxzjOBxx/SoYVFvJuaELt/hPPXr14+lAEkkZiw7kvjrx0Xpjr29aMOo2gAxtjLPjqe49PSpPtG0Z+4mMYHIIQc84/kKMCbnHIG4j+IY7H6+lVEmRXI5Jwd/3Ae6j2OKgkVc/KVzJ8o28HB4x05q4V8oBSdoPIUc5BGPwxUDDC+W4U7PmGP7o4x/8AqrRMzaKxJyWVmzg8jvt+oxx2quFkWMGIADqu7uM45+nGP0q4YbeNdybl2kEFORg8AD+f4VG8J5yeCDknhd3fgHgYxWq2MmVms8OqSZ8sdvQk8kU1bZw6eUmXXIGWBTp37jA9KcC0JdeWVTsy4GB9OauK0QfGRnOc7T079u1MRU8q5GE3qSflYKB0H1/SmIHQI45RgSeeNw9vX0qaJlhkXgMxYlDtxgDgHPQjHGKQFC4ZIjgjHPYjsO1AWGRNsIkIHlA/Lx1I7A+/86nFygfdLG6licFOjegx/kVXRUG3ZhdgZRu647c/4VIFHLAktt+q59ePSgLFqKWLAyynJyUx+nr0/DipSsbMBHk7vlPdQB6DoPTjis+WFPnzkMAoDtxlj14Hr+dATYGUbwShUEjj36dcj+VArFxfmy0oBwCFRTtCjpyBikJWJU5AITK5GdrngnJ6cYxVQyeW2yN13jP446g9cc0izs5w56L3I5PcY79sUBYhGn7wCHQAbt3ULuP3cD/PFPFtK04MoTOSCFXkgdcn+XtUisVGSRjjBIAyfX6Z6e1TJMrR/eGTgbdwB57j/PSgZnw2xEn72HYvLFMYJC/3OwP5U77LJAVkDFlVgcKcFR3z9B9K1BPHg78mJeBj7p9vYDtTlZZThR22kdOOOv8ASgzMfF5FK2xiOu1dmMAnoD2wKsC9d02NHmRRllTjC5HIwCpB9u/XjFWXtRIqkM47KAPk7de+McVVlsiAIomj3HqGBGQO3pj2PPpQBGdQgOdyMUVuBjg44HYfyqVLiykYHzFCt/CTwpAx6enT0xxUb2lzMkg2lQBsVVXkjtzznge3TrVmK1SNG6F5M5LAE5XjgHPWgB6FSgSJ9/GNwzkgdOMHjtnHFKWVGbzW2q/BUjj2+n8qyzZyvHMAylkUfIo4BJ6fX6d6klmwGZ181VjjDFWAOVwCwyGHP6+lAF0NEWzkKr9gcMB7j0Hb2qRWMjbsh/nwAg4AyR/TP6cVVS6vJ4imyJwFG4sAARxt+6Onpg547cVcgs7+53F3Cy5X92h+VF7gkYH3eQMjjv2oA//U/RA5ZXGOWxj2P16dPypxDAIu38SMHj+X0qHdkFTwwBIXj16fl2pwKgbyc9MY6ED8K7DnJgwwThSQe3GRTsgH5RxjA/z7VDnj1yMrjjFG4Dp8vYf59qDQn9B+VSZ45GAKhyTzjA447Ubv3ZYfLwOfT6UAWk3Rkr0wBgeh/wD1elW/vfKp+Xj8vTnpVOMKMr90YGFPXH+e1WocbsDjOPrQZl+JAvznkHAX2x1qbG5GBHO31xTVyVUj/OPapiCT9en/AOqgBrDcAcYG0c9MHp2p2Q21Wx93H/bReP0FG3jI49cf4U0lgoC9e3Hp0/OgAHJwRkAY9Kb2HHHTHrSnnqM8jAo5Gdw2lQCO5H+RQAmcA5OQRgD1x/LFTqRnHC5xj5cg+w+lQgY6H8AOMU9GIxgjHTb069/agC4kRKAgZ5OT3APSplQ5VjgAEe/1H41HDx8xxnjAzjA+lXAuBn+HsCf1AoAgKkAsMj1zg9f5UzbnOfTpViRWTj7pB3n1IFRupBGQu2TawPoD7elADRwW2lcFenI/D0qZeCBjpjk/ypgXAwoH4DsO1L7fQ+tAFjJU4PdQwHsf8KOFIIPUjA6duTSbzuDE5HUd+Kds4GMkDkD6j+lADQP93aSTgdenH5UDA29jx06Y9qO+MgLjt04/TFPwcHlUymSMYwO2KAHovOMEt1xx+dKmMAjqePr2xTDt6M2QVAAUHr/npTyfvHAwECg9+P5YoAkDdhyOmP5U5TkbumOCB0qAcZVQu5FG0gH/ACeKnXDsFBOAB+GePwxQAbRhRjjdgfL268fWp+A2fuHvnpt7dO/0qJf7+DkDaAO3bP5VZG5cbSM9cHp7ce1ACIq87QOy/L0+pqdePSmgfe2rt2+2P07VZTgHkE44/wAKAHIuOACBj8MD3qUY4I6fT/P+FRhUBEZA+fnv/wDq/pUhznnA7e/FZmgnTjsKQYPTjngdT+tBxkZxx/ntTmZHUBlGR0HQcelABjjA455pwGFwP8inD5eB90AfnS4yAB0PXjtQA4jHRQOMAAY/SoiuNoPAz29amwG+h6DtjpS7dv3RQBTZSV5GPX8O1VpF4wR9B6VekPOCMccVUfBwF/KgCpjjPoOfTFOEQY4z6e1WQnoRg/07VKiEfeYDI4GPTsaAKHkjOM8cfh7VMqhRn06j2/oaskA8459fb3wKi2YX9c+3tQALgD2Pb/CpecY6Yo27cYGOcflU4RSuCOv60AVgpZsngDpVkbh7cdu9O24Ukcf4ClUYBJIxigCKT7pB6AZ96psB9cY+tW5dw4bHHBqkzKWIHzegFADcDJ24BHX8ad/CMcCjGDzj/CpVXPsBQA0RttJ5GParPlh2BJwBggDp+NKEwPfGMYqVcEFQPrigBwX5fmGQcEjHBHarCocfKAB2AHSpbeONm38nyx0/lVoZ8zaTxzuzwu0deKAM+VByONvUe/aq5VuM9+PbitdrdVjOThQBg8Zx/nFZZ5HIHyjOP/rUAU25Of8A9VOUZP09KeybSfYZ/OnqApxQA1k3sOnQdB1/D2p21Uyo5CjPpUyHKlSPTDDGRjv/AIYFI38XQ/7vFAEL4wT7cGoGPYY+YdOtTOMoB04OeM49/pULctyB82O3FAFZsnpx2/CmFW46A9iPT1HpTmzzn5fY9jUQbHA6H/P5UAJtwDxgdgeajJb5gD27cVKcj27CmgE7fQnBoAriIMQp25J4XOMcf56Cp0UAZXgHgD2p2d3A5HtTiMZ3cYFADGY4OMZHFREj7vQcZA6f/WqTPy9flx1ppViCQQAQOvX8KAIsj265+n/1qnC4bHHzU08Djjt6U8duPagC1Cox/noKtxA9gTx+Q/xqpFkYzz7DtV6MD09+KAJFyTu9s/nUTAAADjsMf1qQdMY9vr9Kik4A5wAf5+1AEDj5VwO/HHHFRkbvw6058B3Y9SoBz6UeXnGRnB4PSgBm1mJ54p8du23nDYHIq3DAWEfHUck1aKDae/HagDNMR6du/FIF5zwAOnpVxh8/UHd2AqHYvXH+FAEQPbp+FOB45ABp/l8qMc5qNxtPH4iswI3XvjoB+NQFF6Htx7VaA3jA+8Dn2bPp6VE4UYKj2OO2K0AqiI8ZI7Z/+tWjAmT82MKeF9arRIM5PXirsQ44HvWYFo4Vhn1OMe3Wq/K8EbPQ5/KpGcqPl6n+QqqZdjENkgdsd/6VSQFO6iyF7Y+bB68DiqDjfgY359emP6Y9qt3Fym3Yv38dh0FZ/wDEcnkjt/SqAAjAkYwN3b0p4BXj0H4cUq+i8Y7HpxTwOAB16+nFZgKq8Ade/wCXan8j8vypoGBk9hjFKWwpY+wrQCPyg7nGM7c4x+HatO3twvz4wTgsQMLn2X6VBbKrNk4XfjH4dq3bdFKbhxyR+VK9gKywgdM9yfTn9KnjiAGCfoKu+UgcKCcbRkemR+VPUYAyPb6VjcCnJbAqDx/LHpURt23ZGMYGcdfStPaGPzcjIyPp7U9IchQMZ6Z7cc9KsDCkiYc/3e+PTjHtVbYAM4GOPXit26UAHHYc/X+lZHzHj15oAzpk2rvIOB+WD6VjzgKBgfXPXnpXQSIGGMH8e3asK6Vlz3JwM9eg7UAY0q/Pt6g+tZVzIreuE5UHn6j/AArXujt54Ht/OsOYtkv3x8vGBxWhmVJcDjB9T7Y7VTc52jHPXj0ParMjFi3fJqEjt27nHFAFfkkLxzgn8P5VH04JyMgHjt9aldeAMjk9+en9KQ5ztwML0X2oAj2jDbTjHH4U8YJ7cdscZpB17H5cD6etJ1wp6Y4z6d/w9KAJF9F+lT/e61CvPTHA/XtVlB8vbkigB2MZHTHH404J065zz7j+VPABx7H/APVTgM+uf8/hQA5Q3Qdu3pSYPIHck4+gqUKD+HPHOMUhG0fjx6UAZ8oYAYwQDnHp71SfP8Q7mrkw6heu0H247f8A1qp4+XPbHTt70AUim07f84qPgcbsH19qnYDjp/8AqqH5s5CjgjAoAYSMFg3TnilPGPb9KU4IHHUYx9aXgHC//qoAbgZIPUccUxuFz+f0qTPHBHy+tMbkZ+9jp26UAQncCcbRx3pmccqce/vT3I+cjjuAeopOOBjgfhQAw/KNiDAxnHrTQMc4wcdO9S9F2k9+M+lBGMFhj0oAaBjFJjle2On41Y24Y8Yxim49OmOlAFZkG4Hrj+tMZQCuffg1OV6Y/l/hTMYzgAdBke3SgCJuu4cnsM8c1EODkrux26D8TUh4jZiAQuDhR/nvUB4QY7Z4br/nFACFRyv5ew9KaenqNv5U8/M2Cd3Hyge/TikIAVtqg+o+lAELK2ACB90EfT3qNgAfUAYB6fhVlh2x2wMgVXYLwR8v19v5UANHYYODRg43cf5/pRt5znGPT/OMU4AAdNpI9P6UARMBnGcc/nULAgnjA6jHNWCcHAGcVWOMBRyOfrk/0FAET8Annjpiq7EjjHPoKnbpUbAc8/T6UAQNj8DxjHBPtUG4Z4+XjgVMSTkAc/ex0+uKr8FVbtnHr06UADfTnjHv0pvRjwf8e1B4BxjJA6f57UpwS3P+f/rUARcevemGpDn60zHsKAGc03A707BpMDvQAmM1GR6GpsCmEDtxQBFj1pw7UY7UvtQAevpTWx+lO4prUAQ4o4paKAExRRRQAmB+dH/6qKKADpS8jtxSfSk49KzAkXipl6CoR2HrxUgrQCalAzTAMVIDWZoLjj/Ck46cfhS4P4UYGMUGYbOOKNuOKXAHvR244oNBuKQinUnOKAG0UUlABjjFOHWkpDxQBOh/Knn0qBDipR6mgBvbFMOMUpplACcelWUUgdKrAEMK1FVcdaAIuP8ACo9x3YPHtT2yvvUalQ/T60ASdaNtB4o3fSgzF2jGK+a/2qfCN/e+EdF+ImmqH/4RCdhf24XLNaXJH73d0CxY5+XvnI24P02n4V0thoNh4ptr7w5q0fm2Op2c0E6f7LIc9j0+nFBcD8ZfNtBfXWtbCY9QaOTeT0wMA55ODn2/lVC9vYArtbXIDsAMs44x6Z4zj6fhWFpUk8Wh6hYySGW0sHubaGc91gmaOP0Gdo49RWL9onlRfNX5hEM/LxuHf8qzmzsSsjoZtbndvLtWyjYDH0/r2rlLvS9Ou/kuLO3kztwyqUJ/4EpUg+lTP5kcXmFAV4G5RlAfQ1Xmmu2lNlp8bS3LDtxs+uTgfjgDvgVAzU0i91vwjLby+FNc1bRp5G/dw2N1Lj3zFI7DH1611+veLfi54ou7CfxB4116SazjZLCeCSOBod+zzMLGF3sdgBLYJA7Yqhpeix2m6dm827ZQpuQCQvGMRj+EY4z178dB1UkPlQHBT/pnGVzgL1HPOK1SMGdN4M/aW+PnwyigXVL2Lxno8eFkh1VBDdIAcfJMrHnH97tivvL4TfHz4a/G5VsdGmbSfEKpum0i+wkwx1MfaRBkcr0yAeor8sL/AFWeTeYwjqP+Wbpnj/PbHSvPbqa4sb601rQL1tP1OwlEtpdwAh1cdgc49RzkEEgjGaomx+7lzbywTNE4A2UJGMfdwfxrxD9m/wCOcPx78F3EWrolt4y8N7IdXgT7k6MD5dzFn+F9pyvVD1yNrH3jpzQZSViMA4pSOKd24qJmIFBJWY7sqPxqz5Y2gAfTHSq6YZ8fpWky447UGhmHIOPSjfmpJBzUQFAE0fBUsKsj7wOKgGAKkU8gA0AaEce7GBx1HpirCx8ZwQKdbrv2oOuMY7VeKqqDOSc9vQVmBT6EVGz4xUzEdqqv0FAEJPegGkx3pQO9ADwani+8DVcdatoOlAFpeNo9BVpDhv8AgPSqHP3s5zjirSDkc4GOgHWgC0TgYxyelNDfOg9c5pqnGAnFPTjjHSgC0o+XA/lU6cegI/KoNvG3pxVpMbueF9KAHAjtjgZNSA4pgBAEfB/DtTvy9iBQaFlCT8vQVaTsevaqcOMN3561bBHQ8UAWAv4CrKYxxz7/AEqtGflyO1WYwCQOlAGogAUMP7vWnJt6gfjUakbeD7VZVQAcDv8AhQAD5sdh09OKkA5wOfpSKuen3e5Hr/hU6L1GMfSgCZE5+VenU9qsJETg4x2/CkRTkdefSriJxhvyFZmhEFwCOPQ/QU4DpnBx2I9Kl24C45ycHH+FAGDgY6fr7UGZGB26DPQU4Hj1+tGPl24pvUfj1oNBrLuGBUqn7vft+VR9CwHHA/SpQoOMng4PFBmOb7uQKZj2/wDrUp5Xbjp0FNXn60GhXKYAHXGAKtJDs6jgU7gdT05pcEuvvzigDQj4AJHH+eKrzoc9M46e9XETCDA6k4qvLjA49h7UAY0owQfbp9KqH2/Kr04/SqR6/lQZkEmf5VH39un0q0dvHf1qPaAAOnp+FAFXaCee1V325xj/AOtV1wOKqOCd2OM8UAUJFOcYwegqhN939BWi49D09Pas6ROOPqMe/WtBPYov16VGD7U5yMVGpoIHgYqQUBc04IcUAN2g8VKg4FMVanVTQAo4qRDUZ9KPagC2shFeZ/tDx3d/8Dtb0rT5beKe+ItvMuiVjijlAErbgDs/d7gWwflJGOa9HHSsP4geEU8f/DfxB4NbKnUrQx74/wDWrGRtl8r5WHmGMkLkbQcZGKAW5/OXr2mnQtVu9LS7tNRjsZfIW9sJPMtrhUzh4n6MpH1+tQ3MC7IAFyXBaUA8Ff64rq/HNjcaT4n1nQtQ0aXQXsJUgexuNwkTG5BJub7wkCFlZSUOcrlcVyEZ8pfv4GQuAPT0/Ss+Y56vxFSwie0WSObO04x+daKvtlBHRcL8vv0rNnlli2DaWHI9c9MCtCyeK9tTEMIY8huenPX8KDM6TwNaWkviCBpPlberIM9HHQkenc/T8/peS38aW99vlIuVbaI0Vht5H4YPHr/hXyBb6hLpN8moQuzrbsDuRQrAAEZH0r610bx3b23hqPVb+5S4njkSSEQDPnxEAdBux15HbHbnAdFPY86+JNrpV3eQCHyxcRxtHJAUOVOOc8AcH8688htEtbyKcbEMRC427Dg89P4fQfyr15vFGka5fyajcpEBcscQOu5genUDlff+VaPw+1nwz4p1i68P2emoLpopZYrgZ2h0yOTkYA7cHnH1GTiXY8K0nTX0TUdV1PCpBcEIiq2WB6/Tgf8A6qmEcmPtJ24YAcdT/wDrx7fSu/XSrb/hDyzzKbm2uXMjDHmKyMyjd0OCOR05xjIrh5txj+y4WIw5O3kd+3tispRsS1Y3fD/iG90AaitlII11Cy8pgMbiVJ24OPl4PH+cec3VvcHxDBbwERRwwooilwQVc5xnjnP/AOquxtbeUx/aSdpi7YxjvjHcY6VQvbKJ9S+3ZZn2gbFGcsP/AK9SI6DUH8qSO2hUwpDDlEK4YN6H04rO0WdbfUpLiEbzc2z8LztK4/hPXisD/hIbzUr7yriHfcyYiVVXZ93OeDz0q3BcXdpfQyEeWxI3IR92M9V9sigDu/DemS6t4vS0vL/+zwLflyRGNkg+YbTwc8DHf2rd/aB8J6doPwT0tNMme8efxIlpIpGxmwsj4x7cD8a5ZtTTR7yO/wBRQXJVRGABy0Enp2JHpWT8WbW6t/CyPb382oaXaXCy26n5ki+Ruje3OBjjtjpWtOOqA3fC1vcak3hfQdIvUjufs9jDEemJrggAdMcZC+5447bnx71RPDvjtfBomLSaNbLcNOrEs92w8x3Gem0kEZ5C+mK4Twtp7PpGk6lp88ySPDbGOQ/Ky7QsgdffkdOM57V6R4wkPj27huvF9sst2jBft8S+XKxEezq2d2SuTkEE9qqfxAeXazoev20sVzNIGa4hA372ycjayj6Y2/h+A1pdJ1G9eC1sbc3bRgQLFGpO0yfL0HQE9zgdBmvVdYs7eTwjZ395KyPoplj3MdzzjgIfxOOx/LpvfC3SIr3Rjr8E84mmkYPHtXy2eMjKjgkANxke1JRuBxvjX4fWv/CRWPhdXjvZktzLDOMqpCdVG3du+UZ9/biuA0DRRo0ZW5kViuoiQ5OFMcJztwANoPI4HXPavQfEeuam3jSDUrJRiE/Z7YvyTuO1xjGPm/Tt2xo+MPDdhZx21rpUqXF4xf7VtcnyyRuHyjICMzdwDnGCRwJAyPE32Xy31MbwtxcbWTAAfgbWGOnQGuauomlWS52KsSxo5U/x+g/D2xXU3Vwkvw9juI0xNZ3whlLAboo2HbPYnC1zjN9quDYkbY5WRAegC8ewGaynuBLNBIlzFKjhpJB6ABVI/H+VX7tLiyj0yaHDG/jKxnp8vHB+gNUo7PGsS2pZD5MZ+RSSCcY28/r6dK7DUtINx8P7PxLBsmfSVlZrZiUBUMVkOQQRgZK4IHAFKIHn39m3Ftp13pMMzfZ4Z/OMaDHzP1z24Aq3Y6pILNtOmkSWLGxGKdP9np2HvVa41TT9V0mCWC2kimkAP3sBCOME/wAR/Cs2WY20IIUIxIyw+4Mf1qgLel31vFZo91Iytu+VucYHGOnWuj0m5iWe4uC6BZrc20EbDue54OASME4q7/wjcK+H7P7fa3MF/cTOqpKGiCojFi2z7p4x82M4IFUtNWW+ub63tlR4LNGmJcgDcuRnPopHH/1qAK/hHU9V0TxJp9jLc/ZE1SVEmbCmOSEMylvn46ggHrnr2pPFPy+Nry5ib93GDHboCdvlpnBPTkjB/GvXZxp+teErDVooory98L3cA+4plk04gL5eQCpCSY3ZH7sAnqQW8gu7y28Ravb6lbRkNertWBPmKqgweTjn+g61oBXaCfTRaXrg4ml4IPJ5PHXuvbA9K762ura0sG1/w7cKt5bSAzIoKlUTB+ZXUbQCDjjbwT/CwGTbXOn299p+qs4mgiVwUiCtsl+6Nx38qcHlcn5R2IrtJNFvNFgi8a3ChG1BvszhF8yMx7QQ+4Zwo2ICB3GO5NAGH438X6l8Rvs8+o3C6jJBFJb4aFImJcg9EAxtPQnvj6VH8UYF0XWNEsFC/bbuKD7fBHj7OPLb93zj7zBSNwPKoOMYrmNB0nV/sX/CT2tsbuwtr+d7tUYBkiiKNnP3eA3T+HaM9a7PxbfW/jaws7zSQwYXe7yCU81Y4htHG7YCMAYLDgAgnINAHOeJ7ee20NESBEgeQiPthV+U8enGB+HQYrz3QwZvifqiZXnTbfgdBuXOK7TxBLJc2MVtNNvWzdowv8O1epAA56emT+FeceCLmJ/HniHUp8sBFZRc8/NJFzjt/ShAehWOonSLuN/Ok+zuRFLGPmQ556dMg4IPYitbxnd6XK+mpoMZWJRI08yxbBNIcYIHUgEZyMjp1FZGryW6mxW3to2RcnuS+OcEKFByRzxx2xWzqN1HqNpa+YWaaGzdZA2C6uWULwvKrgEhsHAxu5rnAZNEp+yX0XmJEo+YncAeMEZ78HB9aoWsVtqfiLyldUklyIYyM7nRCQD0BHHQn0Galj1W4n0o6XZRKUt1UyyHgMRzjccenHHQCsyDSt2mW967SPahw1yAFG1AcllBIztPoRng0FRPoDwpe6Za+Db7wtrhjn1SK+aaxt1Yjf5vDfvFGFXGCd2B7c4ridW0efTfDx8b3d5HI97em1UopXc4V8g4wu1RH8vbpknoM3w3oHh3VNY06LRbi5njeLztjP5csZK7mV2UegIfB4wMGul1afTfFHw7g0/S53trHSr1p4vOT7ykMoOAcn/XcEjICYI5zQUeZ3LySRmDcGRoz8o7ejZ469unB6VxksSWz28szfvfMG2LaNnyfSvTNb06SzK38IXaRzEp3PHGP4umOOce30rzW9ijmJdP+WT9zjGTgHI/D2rllGxmW9SVvl2YVS+SOg+Yf0rHWTZnjPk5QAcCtCcGQbW4dcBQD16559un4Vn26bpmUAgMpbj73ydPrzxWJmT2cK20krRuEEgOQ3U+g9vU9e9UbeVJLxGJ2xScFienp9On4VbkeP7RFDG4OW4IPPHXI7Z7VR8131FYpD5UbSLtyuNzZwAPqPwq0WjcljEF4HX5AArA989h+VbBwY4XbJ6YOcYHb9Ko6lk5nGWkcdG6Y7EAAYBxx7AVMJ5t0Mag7gBuwuQvHXA4AHYVAzT0i/1n7Qy2sTyRwIxx97chbA6dweh28e1WdVTUbPRp9Q1GJofNfbwOCX4BB5+XA/i6flXXeD9WtvDVnd6gYo98o8oM7YKkHcAowc9ACMjgelc/qOv/APCSeG7m21BorW8LhzGpJjdQynKKc7cAdu5HTiuhfCWjz3TLJwouX4EAI2N/C2f88cVm3rSGwnWcbVZiEGODz2Hbjp2rudItLvVozZIoj+zIZJW4x6jjoM+gxVT+zjrErWtqVCQRGRMnDKo6Dp3PHFZ8hB5XbaVNd6rE9sQAm0StwMf/AKq7gQx289vHFcK6sRvz8oYHqfr0/wD1UjL/AGRYTtEoEzjIbGOHwVP0OTUmkaSzFHuRjkjg54PHB9B0onIDTn0fTNHRLm5gEt1l5k3Z2h1x1XheOOgGeKydHsRYapJc2brHDegl4uSAHOTjpjk4Udq6zWxY3OnWtnDIfOV3V1UE7QFwBzjgYB96x7K18tvNm+Vif4j/AD/pXIwOne4jLC2UZdCAZPUr1NZUljbzI8LRExtkgjpk1bXc8jeWVkUruGzjnsTVC+vIbFUWYSF84WNT1J6D0AqQOLm8LaLdJqenGIWC2dmZ450JJidSGUhemCB8wGC3TmvIr+3Bk3W4EflMyDB+SQrkFx/dBPbtgdOce4WsVtdR+Ip9ZK6ebixa1icsZMGRShK4+8yDoo7+nbyLTdDu9TuViaF4oShyvI8zJYggfwnjnmlGqo7gdl8OdSWYNpN3Ks8MkgQQsV+SVuCV74ORk8D06GsTxNo+labeT2WlMIlhZWCSSHaCwBURgjgkde2CKpQ6Zr2kG4mtbZLVItlxFMw2zIIhlXC4xkdww9iK9R0j7N4gS0127tI0vLtDP5iqR+9Q+XmPIyAVUMB0qJS966A8kWWS32zRBo44nIyFwpAxlh2yc/TuK7UQpZw2keGZ77Hlr8oDBuhXpn8SPpUvxA0+y0+S3lRG2urL5K/L5rdeB04JHGOnHerOtWdt9p03U0kZBbWkc0aYAYCNCwG0ZAPK5+bjt3w+cDn9HudPTWLnb84hTKgjdiVDjAGO3b1rbF1rGgeJzBLELv7Sm7ytwWMLlSkgA5wrBh0HGSelS3VnBbSxeKJ40lR/9KZVYKCj7cK3c/LnJIwNuKx9VvU1u6/t+18y1MLKbZCfmdEGF+Xr0YjA+XHAyMUIDm7zwwLW0e+EJjvrUg2nA+6xztdRjLYzk8MMcY6VwdxNZxrCUYmQK4HmZH0z3+X2r2syw3F0v2tkluAi/KBmKJcAbm45T16YH5157deHbXTndbtWncv8jBtyIrYKgZ6nAwx9h3rpp1OgGZogsZEa9eZUe2gABJ43udue3f8ASt3UlbQbm506+DPd253OvGGCDIK7sZTquezLj0qLR7HzAXsoQ0cjABguN3+yfx6D+Vdt4o8Q/wBs2lpa3duryW8gYrIN4yi7QSGyTnofaipPsB4lqqzamsl2u6NV24MmVQj0GMk4P9K19FAjlkuo3ydyoDnaDs4468EgflW/qt7HqMX2KFFhtlG3yYwN/XA5rnNJtrWSUpJHcTxpMkUFtv8AkkPORyDnbwcL7DnNPmA39fjsrlDPJLbNmMBkVwWZRnGcZztPPHQjj0rW8I2stzoNwIgguHfYP3rRlhwB8oO1yvI/2c9RzWXF4PFnaQCWGUfaVRFYEAMR2GO+B14759a7zw/9m0mwfS7cmPzJ43K5JxGuenPB559O/HFQq1ug07HLzxPJ5zajdgcx7YIwQzMucxPggLnofz4xXO3b+MNO0a68NSmWLSNRJZ0yRH+87RkgZIXAJPUYyvFeg6VoFpqcFw1xiCPzF+RjtfjIBIY7gOuDgc5xwK0ZLYCBbGaUz2bjyJonTdEqH7nXjJIHOc/Sto4yCNoV3F6Hy7d+HdS8uGOKZbdMp5UnmBQuM7QpGcgDAB3DjHWvo/4M/FXT4VHhbxi4sNRST93JMpCOr9R0ATBGfTuOM45qHw1fXGl3Op2sLSRW825oZDxg9do9Ez09Oa5fUdLS6xZ3qhbnYGG4bQV6ZTgYG30IGewrsVSnVjod1Kv9pH6EWIivhFPA4dfMMSOOzIM5x6EEccVDeW9zGVd0PmZ6g/lkj+Qx0r5A+GHxWv8AwHMul660l1oU7BElGHntZF/iVTjeoHp2454x96pNaapokWqeG57XUre7QSQsoDiVQgYkYOAcn6/yrkq0HD0PYo141FochbS+TB5Msjkox+RCRtcH1/StO/iM2nSw4AWZdrh+G56be2Sc9unY1j6bDMp35QKoOdww2QcHHSoNQEsLGSSUyqFZ48H5QW+Vl9+Bwen6VkjcytMtJp7hbeKPc23ehxxuycH29uK/Mnxgvlat4gGwjZrdzGXIA27W25GP/wBQFfqDpUzT3xttpB2qF2ghSWIGcDpj9eBX5g+M7mK78Sa7IJRI91q8rkAHhQ569txwcj2r08J1PPxeyPTfhzpsU3gC8ON0ximkCqDng4APIBHfaQR/F1UV5bq584QtEgG+CMlDycBRyMcZPbntyBmvp74R6Ts8KPbSIHW4sDAdmPlaQEgnGOAcCvleJjJb2MzN5jPERnb0wSO3oCB+Fa815s86wxo9xYDDIUAU554AGPz7e3FeseBtFOteGL2yjkNol/IQrNh3LWxB4UY4yuM/w5zXl8SmWTYF+VUJPG4ZzwK9A8EzzWuowKkp3yFkiIbPl4z+WMkY7ZrPGfwzKv8Awy9460Sz8OrGtq8slvvUOGGGeQjGFYfwrjGO3qayrCA/vTKhkFupYhlCHcBgYDY/UdBXqJhs9UhaE/vH+aR2lGVC5wT6HB+Yd/pXM3UUX25dGu/kDFI2kuGMKgcBHOcbgAME89OtePTqHmnCCHzbhtjKHDMuE+7z6H+9/niqks1po2xWlROpCjDyhtuMDjj16AduldLq2jzaRr1zZxPAkJMXkFXyfuhi2MZB+bB4xjjJ4NY1z4XvFupJoIhIg/fPK/8ADu5YB/U7hx37d66k0A2CZLSFcqss0i7+wEWMY2gjqw75rrryLTbV/KhUSMvKswzuYY3LnHXBBOOO/Y488uLS4t0juWYTA5yR/FtPzYPXGO/oParGmi4mIuQwSH5lWJvlyvKlgOQBz/8ArpgdtYwLJKIZlXdIpIY5+XAyOvbA7c+la02mxPEIVmQrgkkLlT0zj37VxVnPqkjQy6ewdrchRt7ZIHK/3eg+nPAre0y9kie5i1ZDvykqbMsvB7j+6f06CueYFuzh0eKBHc7EV9uZmGfmzgjqvBGMDpWZeWcN1YS3sADeQJEQ8ptx3BHBIHTPfHSpdbs3ivELRqILlHhjwd0fnMBtbHQ8DjjNSXU+oS6a8QgCJtAk8ttpKr19Bz1pJgV9EmmttkF6nmTYMIkZseSh9MjvnGT0A9OK7vwdpiSfEzwEuN80ni7QA5HII+1x8Z9MHt3zXm2mSJJbyxX8bJEV3EpyigDvjnjHYEGvXfgvDDL8WfhtGswuE/4SrR42A7KbqMr3P3W4+npXZh56mlL4kf0q+MXP9ozjPQ8kdORivzE/4KYuv/CmfCjOu5f+EohH/AfJlPH/AHzX6aeKQXvbk9uRj6YHH5V+X3/BTB8fBbwq45b/AISKMhf9ryXP9K9qh/DZ7uF+JH5EaapWJTgkbyeOPlB54rL+IQKy6Wo+bbBJwP7pwB/L0rYsMnYGyDuI9vn/AMBVH4hqxbSyBw0Dj0+5jjP0Oa5ofEehX+A4GZgWjmL+WWGzch64Pb/PFXbW8WVvLjZtp6ndnB+nem28cSJ5cfTOPmOT7YPoPTtWwqQSQeW4Ve6kLxyfbvWh5sIAJVdVbAkAHtj8OORUablUqo2YIPIzycdKSXR79draT8/mfe+YYx+P9KYdN8RjMkw4PIQ4/h9eKDU00aco4YdxtygYZPpn0+mKqXem6fcyh2j8rdnleBx7djn/AD0pLVrqOfyNRTy88DphTjpWqsaFCpAKZx83GM8f59KAOTbSriONUt3BIyWLHjHY49QP/rVPE2tWMIhtZ3SEAgbcLj6H3/DFdGyIUWNOCR/u/KP8/lUJRywPcN1bAIIGMYH6f0qAOauNS1C91KCG/IVYlCxoFCqnA6Y9x1549q3ITGq4QBySDg8k8447cUXNqs2zzgD8wb5uSoPYY7U5VZPmDBRESQv8QA78dj+gpAXtSjSOERK20EZzjkY/Q+nasBgu7DMOQBkDcDjtjH+Fad5cmWCPA2gttI7bVHT6VQVt75+7gdSRnHb0WtAHRgY5GPl5J5UY56fX8qsTnFtPEGVtsZZMDufpx+dMQeWGEjBT2BUDj6Dj2BHXHtVa8JNpPJtABXAxyOPfqen4UGRyNuNpSUfJt+62MZ/AVsxARRjyijjO7pgAfzHtWJEvGfukLkDOCCP5Vswltgkyrqc5XPXjk8c8d6CIGhbzKsmJFOGBPowJ6YHbitRp7EjLDceccfxY6DHSsAH7qA5J+7nqPx9qvRpNMm1AOWAPBBDHn8uKxkdlPY3IvKQlggG4gr37e3f9Ks8ph4hkA9RjkD+vpXOtaTgbj0Q4O3PJ9OPp39qkhiuLWP8AdsHEblyOc49PTn2FYOJ0LQ3mlXq8bY4Yn07fpThKijAjZgW5yORjr+lU0mVtrFiuTnB9B6fhTZJzGGWMnAzzn8sVny2LTLxLsA8Yx/10GPpiporp94jkCkYwecHPt2rLZpv45CTgNtD849u1MLSKQoYFuh5+X8fejlHzm+LlYwN0R49CBgf7Pr9KkW6h3BVKR56b/vc8dBxXPq7qePkKEcH0/wAKRmdt6nBIAIJ9DwMdutHKHOdCt0dgIKnnBGMqF5xnHGf5VHNdOrMy8xrt+ZcN17ce34fpWBGPvbScg7u2Pl4Ptz6dqlhmZeFPJzu4+8D29v6UuUakaq3T7shTnsdoGB0+lNWePcokiX5TncAPm/T9Kg80ysz4IAIGFAO3HUY9KjEtuoChtuegcAA/0FHKInb7BKCRIwGT8o/wqGSwTIIPP3PmHGPWnY8wI429OFH+R0pfvAPg5GPoTnpijlAiVGRE/eiPH3l7g+3epwrb8ceWOv4VDKcqqEgkZypHp15HHH0qT92zDnIYAYxjIz61ICq6Dax3b88KF5OD27YHemieR/LeblAxB9QOx9MD36VGVCkhgSQMkjncv8gKd5akbmIHzduOvQD2IoAnVQXKP0L5+vHb8qlZFYeWih1AJC+h/rUEUqgspcsvzdB+HHrU2+IHEZBKqc4+9jHbv+VAFYxW4yI0wAOMZ64xj0p3lx7wq5G/AODwPfHpwDSGfgEEbTwMc847/j0xUeQNsQIPUYBxle6j1PSgCwPJ3gk5GSx2gnAXjnjv04qTz7Iv8sfm4PLgc9+nr+NUo3SONXCsAT8uT07dOn4e3Pao2g3yA5bcvzYzkE+uOxPtQBbMkcqb2RfmJTD/ACnA+7jt0x2qth+Hb92cfMWXOSP4uo/lx/JAHij86NfnKcAjOMnoD2xj0rPmkOTubzFI27uitlcnnt9KqIDjMjtkTL8uB90j5f8Ad9MfXpS5ywAI+YYz1Q+gB6Hb2FVTL5S70VQAu3KgkDP+cc/ypftCq/lyphUG7amBzgenX+lUBfidV3uVyAp39iw7cdM/zqJ8SIU3MFAwf+AU37VDHxsB4G0juOgwO/tnpTfNExZCmNq5yf7zdBxx9DQA5xu28hTnhR8p9vTp7cU8JuVoC2CWy2OMf57VGpiJB3OzOCA23k+y46AfgBVi327AXKAbsEYyBnnFAEXlqV3SYcR8AdG9P/1UuG2rliijG7AABX24znjinx723hjvd25Odo2LkDt700kAuZMdMHPXGeMDp/h19qzKiBUM7vty3XCj7wPUjjOP5GoVjyCEOcnb7gj1PTgDtU6qrcFdu5i4xyOPTjt+ApDGFQnI2+X0zkZbucCncOUhOxw/l7kzgfMOCehGemcelG75WMbAjGdo4IHt9PbrTjvEi7pAVXPH096jLj7rt0A42ggN2Ge/AouLkGyxmRRkLg7cZ4I+mPbHf9KFWR+QNyHK7QOmDjOO9OeVMgsQ4B2kFcFQB14wO/4UJ8reZgAnG0rzhvTHT8KLiUSMW8uxS+U4J574HyjPvimvG5wr5ztJ+7zk9vX6GrJuA6KOMOw75B9Rjrz+tBkV2Ecmcs3UYwvoQQOc9AO1Fx8hUYksFwFKsMFex6jHTGBx6cVA824EFsKpHttH97P9K0JI9zqvLkDgfw4HY/0qOSEO+2RfM+bc2OBwMf8A66LhyFDP2cnC5yvUDjJ7HHt6Usd1NA6bQJdqgAKdoxjH+TVwWduIwIfkAwAM8kcbvx9BVcWETiTa5BiwT6g9NpXp2qkTYkbU4x8oEmQNr7mxwOoyOO/H5UrX1vuT5i5wOQCBn0+gHoP/AK1M2LKhO4blAJXHygnsOnakNiVUxsyoGGOe2OR070wWxtwSWk6EiRFZnwXHUjoF/EfSr1oYJ4hF5vlvyvzdCOg9h06eneuOS1KyJv4yuS27aMDsP/rflUiCRWYLJt28srAhVJx+Y7frSsFjubeAjHlACVlOBuGMEjG38/5VrnSL9IwyKkm0HarcNs9hXAyXd+AkwJbYD0GB0H6EAfkK2LPxRrkRkWYyM12kWJrcKsihCM9eOV49OnIrOcRnTyaO2oIXUmC4UjcZACpGMHp3/l6elH+zLwODEBL5bbWCZ6qcdwOwz34/CqyePJcLLLZiMNJvZ4pcMAo+6yfKpyRjtkCpR42tFb5kkRTJteFyGZcZHDDlh0GewGKhICndWBQlVjKH75Kjjbx0x+fFZQjyvzBnYfLgD5cA9M4z9ePat4eIdORzEl1slYABihIBIyB/u+/6dqibXNNuOPNiEoJwVUjnB6nHPTHHr9aaAxkSHOY2KFh8j+gzkjA6eh/yKjaBFDy53MVCqEAXG3nIPuf88catxc2U/mLiMuMLkKGK8dQvfqPQYFUGmg2thRujYsQOCpJx9PbHarAi8vYoDfw8gqeucdBkdMcfhUvlMxJX5cjBXrk+vQDPvTfMiMm37zNjBYbSrHp7flVhIxMP3bDch2sox145yOlAFR4Ygcj72F6D5u2M/h+VVorSSQ7k2D5ym0ckdMnH9B+la3lyhSbbcvIK5AA564LDp+X8qSRTHIxYdD8uBnAPoen+AoAxQH2OMKfmOcdfl5GD3xxUMqY6u6Jk/dHBGAOD29D6VvSQKfllBkk4bbgAf/WB9arTWksZKyKNi5OBnHQZC98e3T+lRAyhbzRryhBJBJ+XYPTBz/LH5VCw2qGbDkj5N+Nof6Yx+YrVeEnLtGDgHJAweO+AOg6etVzHD5qhUYFQD7FgeOTye+fw9KomRnB9yglsPnjA446BcdD+mKsMfOwvDjH385+vQ5OOOKsBC5yE5bAby+Af7vHQAevr7Yppgk2oVyjqCSqryewJx9PwoJEilUEIu0j7oVu2fb69+1SCVCCWjznoQe3/AOv6cVXG9CgARsDgqMAE+/8A+qnAsFAHCZ7cDHfvj2z2rQDSjmjcbpCqs7ckD7qgY6jnnj0xQjKQ0YVefu57np7YxVBG3ex3fLtGAO3I9PbvirCFs4QZ352n+Djhvp7elZgSlVTiYb0wADkA4HbjmmOu9WnjLFgPw44qDh9pCIyEbY+Rjv2Pvx9ad5km4cFQPl5GACB046cdKAJWBRiSSwAw27AwD2H19qlcbGfnkYVsHJxjnr6U6KSMHzpBvBwAuAcDtjj04xUDrHE4CllOPlOM/T0z0oE3YcXczKAMDjlsE5xx+H0qsrZ5XHAJCEYBI4K9ePTmomLBQko2NjqT6+n09e3ShIxHGF2n5ieRwM9hj2FaxMpEsZTP73Cvz9zjr6DnAx0pW+YEfLj5dpxgNj/EVGVIPyKPqO56dO1MDLg8nPYj+g6c1stjJi+YyjZg4YfLjBUnHbH6VNcSQ3BZWUjKksG/hAx06dPao/MjV1t413EMgz1IyDjPt9MVBLcRIWiSMM3CsMZG7k4xx07jjmrjG5DlYlkUu25GBJAG4DgjHX0qq0bHaIxx6kkcdOcdxTttuJGSNo1RVKSE9Npxg+mfpUu2CLcqziT05HHGen0qvZkc6GmPziN2GYoAOhHy800ghVwuCG4weMHjj6UxPL83GN3I6dAPTP8AninkFQRkYfB55yB6j9OKPZj50NCNyqFd3JX6sPTpUjBQSg3dNuBxyuOgqMfKMyKoBUEDbwCep60pHGFyAGK5IzgcflQIQTeXGHK4Lf8ALMd1zhcHtt/KmGdUDfKmUOMntz/IdqjMaws53O2xckBueeMdO3pSDdGyx8yY3HbjjGO3HAo5B85P56gfMCMgjn07HPp2qZBHKv71V3flz3qhycDZt3ELg48rvg/KM+2D/Sp0wIlaP5QDhsfN0+XnHtjFLkDnLZt1AGzKoxzycdOgx1pULptO/wCXGBvX73tkfpxUKSKAEIkUpjGPvO390e3NPbayoFOQrNlj2OO34dOKgB/mXaqiGN8n5eSMY9M+3vTXmDKSuflGflB7Dof09qmQqQFxkMF+XgHA9Peo/JT5trk+WM8cAZHp6jpWgDvMI+f7yFSW2NnAxz160oeIYfHCjeAcdOQB/nHamfZMFHXoWOAG6AD9PwpgUSFAqc7dmFOD3HA//VWYE4VWjVcFlPGOpOPu9PTtTI7e2ZJYnADE8leGGP0wuareXg567Bz2BH8gR3FSLcfZjGXXbt5GOCoHHX39KALi6TawkeTKzeV8xB5BVuSOOmeOe3eqtxAxmYLIQP8AWAdd3sCOopiz4HzHA5BYH+Bvf+L0OPb6VaD+coI5HAx/Cf8AZAwOooA//9X9B8qpDHPJPOMEGpFI2ZAA69PX/wDVUS8YBx1z6/j+VOUc5Ax9P8/pXYZko6sevygKOmcd807duHB4zgY6g/T0qIcg4H8PbtUm7kLwN6jaO1BmOH+q6bC2eM56dMY6U/7w/wA/pUSsgwc4LnbwP1FSjouRnPH4f/WoAmU4wOeD93oMD9OKuRkgDHHQEkYFUw2EBOdp7dasxgsMsP4ieuc9qANCBX7/AHVPGP8AD6VaVlDqG+UuMjJGOuAOPUVR2he2OSeRwM//AFqnYOTkLngY9h6AUAXPkPQZ+h4P5UxkPT8gMcflQAPu4+nPFBAB4wPX2oAQ9c8Y6e4z/SkO7LN8p4H0yPUe1PCjO0d8Y7YOOlMbpgdjn6H0+lAA7oVXH93bg+o60oAzz1znH0FNz2Xrnt29/oKP9kcL1x2HH8qALccmSAerA59OBWikm9Bu56ZycgkdGA7E/l7Vkr0Kgcdh7VcU8Bh0NAFxsMVBI59ePz4pNo52ruUenUew/CmBuP0P0qRVJwq9OwIyelADeMjGFyMe3H+FP2qo5fYufr+X/wBbtUTkYyMMM4/z6elSP5bYYrt2j8VY9v6UAPQBh8y56EEA8/8A1hUjBcLhvlwBjjqPXnpVYSFUCUbuKAJmOB3xwOBx70bjtRdwJXAHHTHT/P5VCWyMUAjo3C9M5AxQBOHQEk9O/Hb2pGJKtgYyvT3H+NQM2QG+Ug8Z65A7fWl3IDhs4x0HFAFhm6SNnGAORyMVOPM3H+IFRgjnPsKphkxwOANu08kAd+lWYnA2g8bOnYY/SgC3C2H2yDG35scAf5xVz5iM4+XGQP5CqijGQOoGRk5/KrMYAc8fKFyT6bvagCwV4fjnaMD+lPO1iBnjavy4x/nimRjPIwOg/wAingYGAD3GMelBXQlU/MAucAcj2+nSj5cMMAYz9PpSjj5CMEjtjtSZyMgFVUE4OPwFZj6jev3SCPQdqWMc7sewzS/LnoMZxT0KhSBwOpoIHt056+o4/SlX3xmngA9McdvTFKAMYxjHIPY5oNB6Ag5P4YFIyvw3yn0zxj0//VSpycD0zU3OMf54oApTBSwb0/ziqZVuQp68j/CtDqCCBn06VGsaF89+BigBiJzvwBnipwoJwRx0IxxUqouwEYwDinlCOF7H8Rj3oAqlNvoTjtUDIDt2k4x1HfPatDBPoSCOnTgVA6lc54xzxQBUwMYwAqjIGKmQ/Ngcf54qLgZ3ZIPp/ntSKfk9OMcdhQBNuA+mc89Py9KlUDH+NQng9iAuSPr2qx6E0ARSp3K9BVTavRPlxwPoetXywP4fzqsVJx35oArLjHTGKnXHByDn9aFjRcuccc4PT/PpUkaoE6ZCoBgegoAUKT0zk9MmlRMfIMbc4qwsY4UnOAAfp/WpI4s7WJxtPH0FAFyEjyF4wSOeMcf/AKqkGGz05HPY/hQBngdjxmnc/QDjnrQBEx64Uj1A4ye/4VnshjULgAdv8+30rTdSADkDkD/P5VSk64I65APsB1FAFQgd+/X6VH2+bjt0x+lTsB3zwKiIwx/X6djQA5eG6fh0pSOB0656dPpSqucY6en07VZAORgAYOQO1AFMJjB9ST04qJ0OOOOe1X9pHbHNRMiAFZDj1/woAzHQkFQv8Wc5xzVNl5O3t147e3tWpswSCBj0znHtVJ4933AQV4/D/PSgCrnB4Ut0wPSlOCfu/iD2pGBHofYUnbtwKADdjhlPv9aeGOOvJFMAxwBx7UcZ59PwoAXHBHduMj+XtTdvygdQO307UAjg9SOeKcBg+2MfQHpQAmPY8/KB7e38qeo5Az82ODjj6f0poHX2AAFSLwNvbAIP9KALMZzH6buT6Z9Kuq6KAoO09OTj8zVGPPJ7E9OKuR8Dg/e4P4UAWFjG3dyST0Xpx2/AUyRE2YHpjOKlzkryoxz0pcZX8PSswM/G4fT+VSxx7/f2qcQPncFLNt7AVf8AIEYKEcjrwBz6DHYDpVoCFISF5HykZwDjGOPyqfZ2KZB/iHGR1/Snbew/i7fT09qeAueR944wOuB0FQBTliUBmQfNgcd+P5VTA5yOmeMVqsnZcJg4Aqg6bDz0B6jp7UAQA7uOhHtUMuCowMEngn0qccUk8Y6LwPpySOw9qAKW8r0PTioSE/hGD6dsVI0ZU7VHpnPSjZxt7HvWgBHjjGOcAUgcodygdge1KOg+ajbjk9BzxWYD2dcHIxxz7VTlkIbcgIJwMdM4HWpZXWNjwSBwOxJ9BWVcyfKMjbgfkP60AV3lBBLncSx6HpipEYkg42qQP/rYx6VWCuWwCAT0H+farEQ9uMDj3rQC0o3AEYHIH+cVN16dRxjtioU++kZHqDjtU4AbnpjpjjjpQAYoxkYoYe/NOHDFcckbge2PSgC3bKwZTnrx9MVsxP5XOPunp2/CsmBePmH3v5Vc8xdm1e3yD3xWMgNB5lGEzg46Ht7e59Kh89RwFz9euao+eG2jGF/M9KTepPp9aoDUjn39to4/A1bWYJjONo/p6VhxyqvIbA/vAf0qwbg7dp5J754wPQUAJPMpbp/+uqw5Zc+vNM4QY4+n4UnmbD1AB6H8KAHTgg/3fbsT9fT2rDlI3kMBtGenb8K1prtNhJ25+UYPr/SuZuZiWKj5MsT9VH8vrQBkXLqism35ieM+3/1qxpvvHPBAHTvjp9K0rghlKkgk9m5b3/Os5wFLDuPuj1HrWhmU23A7Rjj07VCQCOvXj6VMRtGBk7RwPQ1EwPIPH17GgCJjgY/veh44qEg5ZSD06/59KlOBj074pnHGAwwegoARlbpt49eP5VHjtz9RUq4G08jJpVAxx1Pf6GgB6hdvHapFxx154pgwFGMcce9SLyRgf40AWASMMBgZzjpUqfiB70xRuPXt9P09qtRjbw2M+vb8qAJo48tgE5x0A4pjou30C9OOv9K0I4XOExkNgHHb/IqOWI8tjPy5A/hxQaHPzcEtjtkfh7VSkLA7SMcZ2mtqaMYyACMYwOvNZsiPg4XleMHqfxoMzLbGS3GOnP8ASoyOoHbpVh07nFRMoPH6CgCAdu5pSRx6r6UbR0IoUEcA0AMbr6cU1/QdKe3QN155wPSmEAtgp6YXOBQBFz1xn8OtOCcD6de1S+XluUOFwTj37AdOKeAVXPYE44xxQAipxxkHODu54+lPCHsuT1GelPVSysNyseMDuBVgxt1CheOB9PpQaFMRgZU896jZWAII4A4AxWgsDdv8/wCe1QNH8mFB44x3oAoMGBAHB+npURAPJ/h5I/2vSrhwRyMfp+VQlVG7B4Pf0+lBmUm6FdoYcZXrxUTbQ2V3ALjB9CPSrhVgcZxgfgT7VCVKgA9Mjtx60AQnG7b2znHQ803aCMDAU+2P6VKRjkjkk9MUjbf4xhQM4ySKAIWGwZP/ANbA/wA+lRsMbtp3DfjGcgDH+R+FTMGHJxzyCOnuPxqJsFRnoOwFAEPy/l2qNWVsMO/HNOdQSRy2fz/z/LpTCeSTwepz6/57UADfdD46tjHt61GV/veuCKUlfu8jJwBjsaaz85HQ8/0oAib5Mhvujjn0qtxnb/Dn6YFTSM3OMZzgH+HHaq7cE7iAPTHWgCLAxj14546dOnpVfsCB0AHFWPl3bfxqEkdVPt/n6UARnj8KZipDjH5UzvQAnHWm0/t7UhB9KAG0U4CkOKAGGmmn0ygBmaKMUYoAMfSmsPpxUmPpTSD04oAgx+VJz2qQqOKZQAyjApe3FL/nFACd/ak757UvaiswD6UdqXFLitAEH8qkA4xTQKeOtZgSCpV9KYBT1oNB2PelwaUY9KdQAzjtScDrTz/KmHPrQA2ij0o9/SgBvakp2OMUmP0oASkNLSUAAp4ptFAC9aOgFNBxin9RQAIMtWoE+XJqtbR/Pk1olfbigDNf0XrTVH0qWQYY4xxUQOMdKAFYgVBNMttbT3UiNIsETylIxlm2D7q+57VKBk4POau2kReZVXPUAY460AeJX37S3wf0O5/s6+uNQGoIPmtDYzq0ZHZjtCj65xjnpXzZ8Sv2xfEHiexufDfgaz/4R/TLmPyp7hP3moMg+8E2nEZ4xyT+FH7UHxE+H/jXxXBoXhDRsah4aui+q69E7LLKsKsHs1hA2sGbbtYkNxgfLgn5h0+zhZmu0i2/aZGnjiJGE3euB1744A6dqe2x0xirbGYlo1zHbveq9vZWmwW1kp+VQP4pAMbpGOCx/DtXSW7oFxDMrE8crtJ/AdKR4JZZMKDIc42qM9KmuA9kuxIwbqXpE/0zn0GPcisOUogu2ktdjbYy87lEgT5S7H+MnjjPBPTB61Fa6V/ZqsFKzmT77qgQf7qgdh/nHSrmmWAjaRmk82V+JJ2+8VHRVHYD9fpgDp41jtIMyOHC/wCeKS0MblaMJFEhJypOFAPHy9c4rhNb1UzyyJjy1GdrYwfwzV/XdaRv9GXAXjkfxfT0Arzy/vGVd5JYEkKT39asRUvtQLy+ZCAqgDk8lgP89K5a5uLh9zW7MmAAFfGOOfp/hST3ks0rCGKVxjBCDftzxx/nmsdppRI4ljcRE4OR6cfh9KAPY/gt8TZ/hN8UfD/jyGQJbG+XTtUQMoEthetsIbPyqIyVbOeApr929Ss0guJBCQ0TASREdGRxuGPwr+ay8NvdWdzCPm3wyIcjHzD7oOOmDzxX7DfA79pm/wBR+FPg7/hMtKa8jNgLMahbtm4f7MBFmRT1lO0l+xJ+92q0TJH1q2QOOuRVR2/2qfYajpuv6Tb65os4mtrhcY43xsByrgdCPy9OKhWLLc9uaZmkPhA3g+labYAX6VVQfMCP/rVO7DFBJSfnpTVGO1SY9BTelBoLwByKXGeRxTByQpNWEGMAc0AbFqzIQ/8AnFWTIzc54/lVeJQiDPWpNxPzYA7EVmAoXIyRwBWdIwbAHAqV3ONuTgVXPrjFACgcU/oKQCl9qAHADIx2q0OQBVVMZ6e1Wk47e1AEqkdfSrMeO4qtznk5/SrEeenr/SgCcdO/pxVhF9f84qmf7hB9uasxsc/L0XqfSgC2DwBxxUqN37VDkegpUbrntQaFtW5z26DFOUlv90dTVZd4ORgZ6VMrBjzn39PSgzLkfTjoOMdqsr2Wqa4PsParimg0Hr8uCKuxcc/pVFR0zV6EcH0FAGhEeRnirq5wMZ69vSqKY5z/AC6VoRgFjxjgdBWYEyqeTkY6dPT+dSKBkN60mBjj/wCt+Xapc4IAxzge9AIsw4wCT6YAq6vH3TwegqjGVAwB35x+lXAeu7v3FBoPPA454wP/AK1MIB+i9PWpflIHt+X4UuMA/wBBQZkQAHU+1NwB/h6fWplV89Rj1X+VIwx9OwFBoQ4/hAwD6dqceOoJx+OPrS/dwMEYpdo2lR1NADGwThfrnGPypgJBJ6c/WpDnAZMbdu3BHI9qj+cDLYA9uuPagzJFZuQoyRxjvirtqgMynBwR07iqYTrx0OPw7Vo2652kEY/zig0L8o/ungdPasyTOcgfStRwvlv69KzpgB1oAyZUJyM89apntx9a0JNoYkfU1SfKcDnHNBDK+Bn2pnYGp9vQdOKZtHA6dqBFc8rg1VbjgdavMMjAqmwoAznA6Cs6Xtj6VqSg9MAZGR9KypDySenBH1rQT2M+QVDkLgVK3p3qq3TjgUEGnEA2KnC44qnbyYAq6SM/hmgAWPkDvUzADio0YZzRK+PrQaERxSDqKjzzSg4/lQZlxenvWpp0gScbztUgqSOwYY+lZUR+XmpR6UAfil+118J/EHgL4wanrery6vrGn6kYbh9Zv83CeSR5Vuktz5ca7l/1QXDbQi5bLAV8xXFgsf8Aq1IMeSRjOAeMj6Gv6SPFWi2Xjn4feKPA2so0llrOjXNnKI4/Nk8sofuDqSvVR2YAjBAr+b1I7nQL2XSr+Kb7RZzS2ckc6GKTMTsAWU8qWAHBArKSsZVVpc5i8SZeCVAUYGDkfNxzVTR5Tb6nISmP3RUqD3J+8exwP6eldJdJ5s0kEaD97nbxg+yg9MgfQVgxW7q0jpwSinLcdPT2oTMCAeel6EHOUGU7fgO9d14DnTT/ABJptvdxjy5nliAzgJ5ykc+3NcvFbSvOkspykYzx61ZW7W2vbXUVTeLaVJCo6nZ246/5FMpOx9IW+jW8c4DhJhsCo7KDhv7o/DnivPNKSDwp4r+12IEDRS+UxHy/IwJ6+nv9a9d8I39j4oiu2sblRHdoDgcvFIBxx/d//VXLat4Ztm8d2ml3MYs7eRF3NC3yyPHls9uGHBxjHUc1mdK2Ma0MN0mrs6bYZZTMj8hW/wBjnrnGfx4AGK5/VYvtqWLW53SeXk7eu1T2PqDWjpmq3cdxLp2qWXm2FneMLh1jJMUO4/3M4G3np24OcCtJ7TS7DWo4rW5S5sEtXnt5UffuVjlY22/xL+vGcdKTQzA0oCWCW9lb90mRLGSc7ugxxXOMBAw3yqsjnzTg4wue/Hb861pUg0/Sxa3xaO7uGWUYPKAn+KqVz4Pv9aE11pZM7h9rISBhW6VBmc3fTtYXTatax+fInz+u3tmta2aUm2l1F95uYS0nGHAfjGKr2fh/U4I2ihIAt1xcFjiNG9DWvpk4li/eMgnRceu30I9vwoMyvZXGmtqFpBqszNbQ5jJH30jOdvfoD6enTtWl8UrH+x/hR4jk4ZLd7VbWZeBJHPMme/UKcH057V5ZeW80t1Hy5iL5k46gevtxxW58Wbx5vhfZWgDRf2jqdtbBCeBwzcY4xlBWijZqxUT2rSbCC70/w34b0uRYbjTtJh+1mUbF3GNGbHtuz8w4AxXU+FprH7DaW+prvaeeVWC5XyomyFOM7lyRuyOn1rndCuyPGOi3cFubrevlm2JAEoSEbkyeMHA7Y9q7nxfaeH7rQk1j4fXrx69Yak8N5psuFmspEf5leEAgKpAG4EqQD3Vgky3KPOLi90X/AISG90KF3McTqqJMXGHHUKGGcr06enpXsfhjxb4X8DfD+CCwuhqOvGS9T7FuytrMZCVaQdSiqQffkcHp5n8RpfC9x9m8S6D9ntb2ZYnvIYSBMZwcOZAmPvHB3H7/AN7qam8IeEX8U61HPaBFsljhmk/hXIXPzDjoOealMCpJp8kXinRvB+pGRbj7VEZX2FRvlPmYVjgMQrDJXK571c8Y2lrovjHVb6wuVUKsYbYOUVgBtbjHGMjjPvWh441jTr8CxubKWx1vTJvJgmZsN5UBOMkdRgAoT0ySpP8AF5w08YuZTKykSNG7lmPzH36g9euMiplKwHWPaS2gudDkDGO4MMqrt2iUt82VySQufy61RljVbiVtgCwJvxjAR/8AEHp0Ndv8SNYN544tNW0m3TTopNKg+y2+EZIocFQBjC5wOgHA46Vz3iZSLS1vI+FePbIPUnpn1x6/SsmBz1jdov75YyzxkctxyT6c+nWvTfDcMniHwnr3h5Tw6/ahgZ/dk/vh+S8fX2ry24drb7NPzsUhH4/LI7V6R8PdasdJ8VItwfKstVspbIykfJ5hO5QTzjOMdOu3tmnEDzXTpbV7G5a1T5hlkVCWCqDxz9BW5ok0YfTTIgZLiU7lJGAenPGMA9q0vDFtFoWo6jp9xAJFtHaOYONyCF3yjY6ADFZE2qR6RbSNAyztMZniQLgKc9emABmqA9I8W+I2uvDSSS2Ui31ptsWuywC7IixXZgk5bjLdCRiuDsBJooh1KzYATL9mkQ9AuflbnjPcn8OhxWleJFrPh3S5rq7QTvl47MfMQ0ny7iwPbbyMZ+bt0PH6Hpevazfz2t5sVRKtokUSDDyyNhUHHPb8vatAPXvBXjbS/C2jX+j3MC3sczStBeRoECyS4LQS9BsLrkNy2OOVUCuB+GemWL6y+m3dwkNyts7RzHkq+cbFAIHRs9eg4xTNVurjwvqr+GLqFJI7eZI3jkKq7yTBSpUrncBxg7e+DxjGx4bitpPEMdrdWay3MrYQIB+746KflxnufbqKAOV8SaJZeG7ObTLPUBJcxv8AvY5I9zTb8bZFPVFKg5BLcfmfQdO1zVdN8DywzSMYLmRSySBSAWG0mP8Aug9TjHPqCa57WLG4Pji9NxAWuEtSZId+F8pfug5yoAA6A4AwcnnHM3s+dOW0jZpnaTPl/ewg+UDuDgKP/wBXFAHaeAta/wCES124n1MNdRahbGGSBcGKR1YFSwIIIVd3Y/ePY1S8U6PF4W8WaRqGmGVtGu2aezEYbyVDRASjnIDeYSdo6D8qs61bR3enRxwKsNwtqVjkLDLqvAA246c/4VzMuqSXmkaNosruWe4lk+zklm3LH5Xyr23HoDjJGfWgDsL9J9Q023sBCGti8jTMvyxypghS2P7vBxyeMeteOaBEsWu+LZbdVgjhuLJNhOMBYsYGO5A6f5HpVp5lrqJ8PS/KsLC42v8AK+51Ax1xgcH/AHvYVxnw6sJ9RtvGsqWwmNnqpeQ9SoiV1TA6kqN5wB049KmWwHa6Sltc3NvllhdV2BM8kn2xWXc2zWOvyWZ+40YXJXZznggEnJOKk8GBrm92SlvNhYJxznPA+grQ8WwC18SzRYzFELfCn6ZxuHTrXMaGZp6Q28zIW3RsrKSfU/oRir+n2az28tveSgi2+dYP4CvX8O2BWfNcW3n9xAy7lUDGD+FXZmS5skn27XiDbecggcDpjn0BpAelaVqNv4fh0zxFotqbeSG5ls7xJQXDxGPzGBwedyAYO3IIA6CsaxjttK1eHRrsRfYNRugYm+bfbkn92h54UDCdiB0qvZas17pVzEL1Y02gvCoG5ndQmVznKZABGeAM9apixuBo9vrGqIk0bS7I1bllAz0PH3QhO0HoM4qrgXtXgbTtWuycyW9xvCqowMoTtXOeAB1IGCeRxivOL9POu5T5Qhy2WjPAVsY4xxjH513sht2sJ9Vv7iOIRANHES3mngDCx7iQN4QA4xsJJ7AcPf2N4txJfvKrCW4IATLDkbhx6AKe56VjMzMK5S58vfEuAfukHPp19PxqswkR1kiQLGybiSxbGeuf8/8A1ukvGnWzxbiKQqi4yQoBJ9OnIz7ciuWW2kjnNrdgqsi5fbyoIHT1Ueh+gxiucThYtzNAbeOUBWIXJCpjnH06Y/zxV7SPCur38K6xcxqlrFLv+cjGzPY9Dg/59b+iWMG2zsb8mOFZF89+MbM5fnoNuT7V6Bc6qdW1IxWseyzs0wNhBGFBC8cdQOn/AOqqQJWOP1Fo8ptB6gFSB8q+mKzNjSyRsBtRPvKfVf58dKWOb7bPcHDZifqMc555HerUKERHaoUgYGRzg/0/pWQySZY5IVgdgwkbPB6DOQcDoe1cpNdXCTyRonmYIUMwHY8c+nbHetm1Kosq/fMXTIzx7/5xWSLZNs10ry53ZjIPAY/d/I+1VFgd5batH4d0NtMaPM11kzbeEj3YC84+Y8fyrG026uLDT9RRRs+0+VtcHJ2qT8pyOAQxB9M8Vzlq0t1GJJ33NjbjnIA64z+FdHoVjdalPttI1mcxhhGhzlTwNw6e3bmtgOTizbALqI8xkyd7c57BR7+np0rtNF025Np594fKLfMVGOF/h/Hit3T/AAdpOjSef4ok8u4dm2QA4A54O4Zxkc4HQYB5qhqSR/aV02EqiAfIqljjv1Occ/ypyp6D5TEldhMRJwQRk+1HmMSUY5PbI+XFVfNjEkkcisHX5GQj5l+v4dKkhX5RKANq9vrwP0ricBGpbSCIneSoXIwOpwOKw9eQvJaPFt3l1cqeMY461oQwAwxhhksSN3/16oa9HKs8IkI+UD6GkB2vg7wpZa1BqFvrMym7XEluGO6LaDtyBwWbJA9lPQ9KNStjptiLM7SVYbig2D6AYGMmut8BzwW6ytMGWVlXyFBwAFUnaeCMMcduwrJ8WWiSTz738xXUshP8Q/x9u1U6UeXmNVG0TlI/IeBJ8KdvU+n51gRaY9lefa9OVPKkkB2AFQhPPOAQB1PHTp0NaFqnl2TxyqXVZDt6j7uKekjLGsMYYR7stt5wD/hXEzIy/GVmbqwQ3E7QxyzQgkY3Id4DYxyoAJPHXaKxIdfnutHudJubeK/u7N2tw0pAYwnOGwQcyRYAzx+fJ72extbtVjvI/MizyD0x649q4X+w7rSIrq/sLExQQFmaR238KT90emBjPtk1EpWA5iXRdRtdNm81EAMbhIlJ6SY3EDsf5/lXD7Wn0YeUZN6SY3JgA/h6Zx0r1DUrW9m8MSarHP8Av1k2Iqsv7pWUFwV6rgcbcbulefwW7yCLT7NxKxBIRF2RqCqkFWP8QH+HFbU2Bc0CyGo6dJbJG8jo/ll2Cq2QCSepO0bcdaWGAWyyR3W9mUeVHCf4Oc5z2H+yK9H8N2aadbeSiiOQDJkQAE5POd3TBPOePasbVdHaW7FxZEJIBu3EAgnshBwNvGeelaAQeHNGv7ORbq5ijSIvv2N8p6HPTOTznDc4GM4GK1NeuoI0hS3GZy/lbkj+YOwGM9jwevbn1qLTJ57ZUs9QEseyQ7WkKsoTbjG5cZPGenSn3ujnWb63uJEVbSIA7WGN5xjqGyOMY47U2wOc1jwvcXljLe25DSMBEBANoyAOQP8APPY1yehaZ4j8NalBqMNjJfRpIp2Koiw8fHy7cEAqSGC44617np8K2FmbZrrzzDG+G8sZCHnrkDOcfpxxXQ6RZq9ms1xgzSZzgDcDuxj0/TvWftOgGVf7NSnUR7RESrxuVxt3rwME9enHXrx0rkxotlJqbWnmbQi8lRyckDBPQjb6g+/JNd1f2Vy06TIeUAXbgARjGNwA/GqKxpaBwjjzgMlsfTgduB/Ks7gcd9j0/SprqGJ5IFnCBjktvKjjIIxxyOR+laVlKqQv+7VSH4YfxI2ewxgccDtisVLPZfCWckRyqVXeTxu5zjvzjPbrXSSSQwRLJNj91ty2M54x/wDq9sUrAU9PQwRGzjkIjjbcGjOG45AIIO7GAOO3Fc3rlvDqCW9my4YBsPtC79+eAQNowTwB29BW7G/+k+crArOzKMD/AFTZOzIx0JIxVO+GzEU8YDjGUJySepAHRfbFa0pOL0Lg7HDWfg24eS4CCG7EK+ZGjlW+QfeH+znjG1j2+ldvoereI/hLcR3dnHPcaNdyB7uyDCRYSeQ0bJ8pxgbXGM8bhzxz095qZZjYEgiXiVY8HHvj+fWo7PxTfxzXFjrryR2cEKvEsWGjcxtuIAyNzNxgbwSeBzXrRrcyszqp1GndH2XZ+IdL8S6Laa9ot0bu1uGKFid0gYjlHUchkAxz0x0FZc93bpHIpHDjY0hG0AjGUIPHp0OK8Q8L+PPBelJe3Hg+D7NeTyfaNQhud8MrrgsWjVvlVlZtm1cgqc967jW9Tg8U6a1x4flRnkj8qSMopk/h3+Wn94AYz3GOPTBw5dj6CjXjNaHXxapYadM+qBf9BslAkf8AhGCuGBOM7T1HbtmvyofztQ1UyIu77RqE04RcYbdIg4PTvxX2h8RdZ1XQvhpPoF3IYZtWeKzhbkhlMivKrMc7PLjUj0wevGK+YtB0CHxBrEGkwQo0UIRpBjcMofkRdwzhgPmOD8ox3zXoYd2jc4cVP3uU+wvh7ZWtloTzBFhWGISSEZ2Qogc/MOiqFXr03H0Ar4V062u7zTrUW0e94o5HKj5cRAhQcd+eeBX3lrKW+keEvEF1artdtNdhEhwu6CIJtUAdGLnqeg4Ga+bfgVJpyeKrS11LTZtUjv7P7D5SwfaPJjlDMXwg3DBA+ZRlV5yMU4y5Yudjnl0PG40vHeN3j2eY37tsZX5xjHHTNd/4cZYJ45hAIooJY5VdmCyOANrgKPlPOO46fl9U3fwv8J/2LqVzpflXksb7Ut7mNWeAs/ALjbjgEYbnBAJ3YFeZ6zoUknl79jfabdZEUZEaFeAqr6447dOM1wVsfGpHlSOavGXLaxzP9um11COewjVXVmaNkO7qDjjae3UAGpfEsMviq5F5KkeFRwY9w4Y4XcMf7ufxOKnl0i9tDFay2RjmkQvHC42t8voD0HHBPFZUIu49Timim3bVV4wed6N2Pcjj3rhRwum0Q3Og29hAlwI42eTcFMHGwoMg/MePpV+2jku7Oe1mfHnJwWXCjv8AMo4HFap0641K4LvJFDDw7Ko+72GeOeavx6PbwYN0jOrbQfLORntgd/oK05yuU82utNMYEJJaMRJGZM4AK/0OBWf/AGcLp4o4jsRfMHHHbIGPTrgV6DfW9rMm4xGIFQpjPB2rgZx17DisaGzhYP5TKML5gI4xjj6YH8qftDPlK2iS2dnYTWsCBHib5mx82M8D61s3sU6tC9oyxMP3qo3aQjIJHr7HNJpPhnzLxS0iNC5W4VgpJwPl8vjjYBnKjkNjtmr+s20NndPZRltpy3zYVYQ3RV7kDHPAwO3pm5FWMrUbosER5PKCBAqf7WPX3qlJbSS2jXUruUSMZ8tcgxuOfxH+FdtaeGhdZuJ3RJNqtI0q9PRkGeccYA69BXW3XhGa0j+0XEhngEe1RIgj80Y5aLbgFTk468gDtT5kdEMM5Ruea6fY6Q7y2OoxE3vyta28TeWkqPjGHA4UpyORgAg+lehfBzTLew+Ofwvgt8/Z18V6aoQ9T5cm8HJ5O0gAZ9unSsbXbu2hEcG1ItStXgEO1fnkhVSrx9ChyPXOc7f4a6X9nh5da/aS+FvnLuhm8UwsW4AVokkYYAx/dyK7sL8Vhxikz+iTxFg3t3hv4m/pn9a/LH/gpmw/4VL4PtcYMutkI2cbW8vr27Zr9S9d/wCPi6HTZKR9c9P0r8rP+CnxRPh54GgOMtq82fYLFnIH1wPxr36UbQsephviR+TNqkhmHljG2Qr8/wBcDA9TWd49jdr7T2lARTG6dflyuCRjg8ZrY05GN3EpBGZSQQOg6/lWf49JbUdNgUDKwyPx947gOMcenFckPiPQr/AcXCoXZkYyGJxwB6dOla8O1lB5AA4xzzx7VQiMYVmC53L0GMD/AOtWjGzbU+XtwBxz9PStJHDEeEIH7pyHBGSo+X5u36VZiu7yD5EbzSOh6ke30A9KWNGjJA+fOAVXjr/npStEZNokXIcjPQEr3Htn8OlZmoy4na7WNJ8xlGPKcAccVZOCzheSMbVXlccDn69KYNpxj5WDfMDgEDscf/qqwqRsW8zB3cYHGOaDMolTvPBIPGBwRnpj2GPwoDExnr6nj17GrYt4ycZ3L93b0bOOx/pmmxxEHcpUsg4boM9Mk9ifSgCqy8lSQ429eBgH/DjtiqczFoyNwA65xWg8AjKjoB6Yz0/QVmzgyscNv44Udx6dqAEP7xF83Psf4RjjgcZ4qMIQQvHPr3HbPt6ipkZHg8sHcQvzIeOO+B7VAqZfZ1L9T0rQhlhCRlGAGf4+pGD/AA9sVn6sQ0XlgkP5nGBzjH8jV1OJNgULjK5HIPqDnsKraxCFSV0XasbKAxzge/09MUEPY5eIoQWXnnGeje49MYrThClUQ8IflQkdMjtWWCVjIZQMZbP19v8ACta2k3FVyfMPRhyCB2IoM4bmtYxiNiUj3Ffu89PxrUS4kYhSBz0564HPIHB7dvpWfa43H7x3LtRug4GcGri5XgDG7AfjoB0yaxkd8FZDyFKYb5eO3c9OfX0NRNH/AHfl+Xj6+3pxxU6AodqhcAj73YfyxR5SZYoACcgjsR/e/SsjZEACg4b5iBzt+9nt+QqUBCWXsVXcV/8ArfrTkVg3zKPL9h6Dt04+lJgENsGwt6+n/wBc/pSGHlrJu2KCNu35OM4x0GfSmCXd0HQbfl4P05/pVpgm4AxYwnDDgE+nA6U4xQg7hGTuxgqePwxxWYFMAnBUfOMYPH+eP0qcLG+N25Qh3DGML/vfT2pTHyFwPvuhL/KM47Y7Hiog3UAfM+cKMBVx3PtQANEu0EHKrgcd89R7Uuxsk5BA+7zzjp2qQYyg64AIAHB445PrToyQyjYNxHG4fqfoKAI/lUfKSR7feJ/LoKQ8sUZ2Yfw4PB9vr/KpmdZFG5U559wfr6GrK2qsyxmREBHy46Kw/pQaGcQo+ZyEO77oHC4wM+9WAREX4LAjac9Oevv0xxVqexlgKruEgDfKVb5T6+4wKp4ck54y24fU9Pb6UAT7nXaoJIAHHYY6D0pcFM4RSzYUqBzg9RjoOlVi3mYIL9SCmDnHfH0qLf1KozA/cUHkgdfrjP0rMDTSNRmKROWIwFOQdvRSM9KilW2XEkZwucFRwVJHTjpVIXAI8vzg+PY4UdgMHrUqTzK5O5W+baVPBP8An2oAmePeoCtgIV+Xpj2HapXhchoo9hjOwBs9Mf1zVX7SrbhKNpXhiAdvH/1+/FNE8RcBl8zaDwDjg9x60APkifeoJK5U4A4PHv0/H8KjKruGSr8ADHzNn6/1/DFTrOjMrQsE+U/KfvD6fhj/AApvLP5ZID56ldpJPoMAZoAcsIz+6bKKSCPb+WM+g6GmSRTDLpu3HH3cBgvs34YpFmjB2hHOD82Oef60GSLPzbjn+EDJAHA9u34UAK94nmMJ5MhONy5yxI54HA/Ss+4ntZYlUcAvuH+x06n1p8sBbajYJVB0OMDpkjH51VaORj8rAo2AucbT6DPYGrSAfLCnleZllJbGxeFbByOx4HeoSX2ssyLgru4U7SR/9b9KpTIqBvklUH+HPbHY+36UqOy7mD7gMD5uCoHQdc/oOnFMB4LjcVztUfL8vHHAHbkdBT2ywOBgHPIGOg9B3+tVxIoK7yxG4MGB4XGfujHSn5UgGZfKycn06e3r/SgCazQQszbidijaoG0An25GfarPmCRf3pK/OV684wMnHrjj+lQQ7CMmM7sFd3Yj6ccfrUkWxmUsCEZQTuxg46DJxx/npQBeEwlBY8EAL13AjPIyPYdgMUnnsFEmFABC8naowOB/X0/WqwcxnMh3BkCfKMKMe3Tp37U95JJhuiZWEI3DHJLemPp0/Ksyoim6HmF1YbtuPMIHPqNvTPYUiXIypQHP3skABl7jp1x6CkLAL5oQHduJ9OevGOBnjtTWO2QR5Uk/d2jkZHcemKCidJ44xuQERjGQwU5WToeOmPypckLtiKBRzkD/ADjFUt0AjCKjYH3lHUeh59fbp+FRsuHZIOFHPHp/X8KAL2CVdVYMqY2DbnnOfzxx6Uoyr54LfeOQRUKrJuwknLegH4Y+vSnCQsrbW3qFBXPy8E4wSOnT6UAMUIOFXZ8v3Q3Tvjt0NO3EbvMYhifoAp7jpUHzqVXJPzEfdyQB2PtUoXe2VHy8c7QQDjqD7elADmGANq5/vIp2/MRgfr0/+vTlU+YpxhcHDAbVQ+7fpTo4zLuRVCso4Knjnt9DUVw45jH7wIPw+X17H/PSgBzjDhSeOCoIxjt17YppeVMeYu1V5AdcA/U9v89KhZ+cKisowj5yCQf89aYQEKsmGjA2mM/dyem49sYz054H0adhNF1ZY1BjO9VkURrIeeOvTjj/AApY2DNlxtO0gHGHOf8A9XpxVHdGAyrkhySuB1B9Qewqy7SBi6Lujc4GT8vAwSBn7v4/pirIH+WrIpcbt2Aqt90keh/UdsfSjyQcCbeQpG71Xnj/AHh+dVVuFGDG8igcLlQByRn8aNw2na+FHyEDgAjG3j07Zx1oAsSQjywiKAAxK47MPunPt/IVGfMtxGoVcxpgEnqGPoO3oD6U0yFyElICqN3y8E54A59hxinysfIKuNoA2Zj+bgjjPqP5VFgI0C/6z5WJHDccL6++O/Q1DKqONs670AwCMYXgZxjp0A9KsKGaVjGoJbaOvOOn4fShEGA8LAjo3YkLwfXGe3b3pAUmgt/KO/cvHfk+3FS4ReEK7SAu0Ljjjpx6/wCe1WNqjhPncAgKE3ZwO5HTsPTmmJ3iWPBA5bpgD0GB+H6ewBGYxJnEe042qR/CB29++albEY2v9xR8uxeV7Ac/lz7U8pbhdu9stg8cDnnhfr+P0HSYrGg3uoYDliehU9sdME+v9KAK7MhG1slj1JABB9l9fpTBl23J95lVRIpx19BmrAhG3ylCowXjYTyAe3cDnv17cYpZIw+CyZ2KdoA+8c/KPTpyaAKXOzqcL0WNhwAO2OmPWpDdSIEQDDcEBU4Iz9O3GacVw2HUMsuAAD6DjB//AFVA8T/KvVfunsfw+laASC9uSh2kYIOM4JI/hHB7Dp1p66iyKAxJAfO5AAB9cc8elVPlAJO3KHgYHJAwOenHGKjO3IkOSp+6p747kdOOPTNBmaRv4m3Y67fMCqflOeFVh1JH5VB5+wBB8hHPGC2D3+ue1UVjLM4HzLnC/wABHfgdePSghl2up4PPzfMfpx29K0A0YpkJ2xMcHPPYYHX8utBmWWNVYZ2nC44Az/j29KyF+0RD5ZCsi9BkZb8PYelMckRgvlS7YHHBHuPc9KANr93I4MJxkZII6kfypkokGW2k7uFx90BR0x3zWQLj5SjSKu0Yb5eAB1P/AH1xU32t2xxkKDjC4784HtRYzLkoCAn5lVSCdvUemMe+PpVkYklePpGCBzjG0dNv4jNYxlyzhW+ZeARgc+mfQ/l9KuRahEwzIfMcRjLHHIHp0/Dgcc1Tpdiky0SUkBkQeWW2sxABGRwQR/8Aq6VMiwySYyq7QPvEdAOMd+1VpLm2aPKrn5S4AHG6P9Np9sZH4VHHdzxwDzADlSoyuDg/rx17ZqPZsd0a6qAA4+YnK5zgDjJPqabPbkxqIv8AWPwx/v8AoB2A+uO1Q2N0k07TSqxVEHBTCDtxjqfTsBn2xoRJA6lUZtp+8yrgew/ripsK6MpraKOQbQHPA7HBHb3qscRqAQeDweq4PX/P0rZuTaI204EYXGeh4HIAxwenHFZwdSQyMGBHONozx0ODxgfyqzFlEN5asGwv8KY/iPQn34pbl0aIomOygnPzdz+oq/LayPCzJjhlw4HOM/hiq6KVkYMWUAAdsbsdM1vEzkZvnyooaB8sCcMw+Zfb3/L2qmzSb1Dn93u3Bee/p7ZzV7yPM2ll+6uMj1c/hz6VTdWkaPyvlJAAJ7YHT0HHYflXTGOhyy3IiyF5FIyFOV7nA9++DUks8JG7ABPByO49COmKVY1cAgqMcDI6L2HHpUeRGcYBBOcbgAD2J+hrblMRzSwkvJGm5gV6NwSe3/6uKvfagzNJtJZCEAA5JHv6/SsueTMO+MIAMDPQjHYDHTvTs7pAobDIQ20HCg+wx+FPlF7QtvKpYgHeMkEH9M47U0zMjMQ6sVwDxg4H8vaqfmBQfn67hgduOOnbFODSnyvvAOwHIAD4+79KPZgqhdEqKjJICq9C2TjHowH6VIs2PlXbt2hQRnt/dx+tY0iyg4kwBvx14JzjPH6U1VnxlQx6BdnQ5HXiq9mPnNc+Wx+U7QBvwO3rjipY9jTERjcFII7Y46+2O9YgWTbgZC7j1/i+oHORUas2QvzZzj6e341nKgL2p0q4kHyusyrnax+UZ7jFNwSU+cHHzb/9rsPYCsLeI85yWHy4PG3HQ/SrKXsBXZ5So54DjsB/Sh0VYPamqfOwG4ZvmPTgg/4VN5pY5k6HkK3pjis6S+SOfAdXHyhmJOOO4pseo+ZIVf5sqF+X5eO/P0qfYN9DRVUaSSJGWUDCFVyAOCR2x2zUqykMAzKMjngfL2GfXFUBOpO3duL47/KAOmPTipFaIlA42fMfmY46Y28j17VPsnsWqqLYkRxwep6YwBtNPCOWVU+XOW+ZflXHT5ff2quiKm5TIQUwMEcrgcjHtVqOCfBwQVySiZ4IPf8A/XUunYYBpBn96p3fcDLgADjAA4HFPMpYfMSpxu4HGBx/KkHmjcIxu47EDH09hTvmjj6qF4G7PAB6jPQYqDU//9b9A1bKnjqR06Up27V3ZGGPTp+BpgCn0pwxzt44/pXYc48bcg+2MdOB0qYZz8u3GOp5O6q6tg/KMdqlU7cZOPSgCZT8xAb0AIGF464pRuAJPrgdqYCCpAIxxj0xU4GcDI2nt1Gf5UAShSBgY57n0FXFbcOeOvIGF9sYqiquMFCo7DdVhJFAJyT0JGO3tQBaznkMGGOee1WImxFjPA+6Dz09KgyN3T9PSpkAOOMgnp70AXuOw7DgcUqjOD0OAKpHuT/Lj6U4My8Z+X3HSgCzxx0prdB6YpgkHBPT+lQjBXHTcSefSgCyR2IG3ofwpeMAjkf1qNmG4MuQvA2jnp2FIGIIIPHOMe/9KALisc/KduAMNj1qTdjqNue3qBVND97bkcDA609cBBtH+zjr0/woAvJJGeckDvgc4FSNJJ1G0jn5c9j057VmqfmIB6YAPHWrG4FSM44zjGPyFBoWm4/AcegFKSDnHRQD7c1X/iCEYwo9uDS5LH5Tg7evpQZk5Zh0C5C/Qn8KQtg88cVD0DLxnjPv9KU8Fgx+XaO1AE24rnH1/D+lNOzAHGR/nr2qLIZOTyeMD07YphfjkjnsBx+FAEudgGPQcenpSgg4YdVPf9BUG7aSeBgDrTvu+mdmceh/woAth4+AOOPXgVZyd3T5DheenHaqIwDkHrxirlsPmyD0HHce9AGmsodlIwuOOOn4cVYDnOec9O1Uvmzk89doHTj+lWI0cEMBgZHB9B7UAXBu7sPp0yKthE8oBBjGflzkCqEbE/IcgsRx1z9KvmQA4b5QeM0FdAKgAJnbu56dvWlBByfTjA9v6UmQeAcZA4znApuCDk8d8dx/n0rMfUsf7IHDdPQf4VIAe3zcd/T0oKspyw4Hcd/epE4b5tqnH4j0x2FAyYjnGOh4/DpUeMAg9OenFS9Mjp6VAz7QApzgf/qoAXds4JA7nHYU1pcpjHTp9ahLc55I9+lH8O7qOnFACjOAD168Dv7VMoyc5GR1x0X0qAbgGIUkjHyd+enFWlVcYPHTJ24C59fSgC7HGm0BE4A57Yx6UxlxwAMAdfYVIrbQccAgZ9eKa+OG4+7z2NAFdhgknjr9O1QMozuX0z689MfhU/HXoT/jUQ5HY5GSR2oAr4IPy4AA79abtx7cYxj/AD1q3gEEMMgcU8RFhgjaOuMflQBnr8p6duTjsKmjyRuAOB+lWha7TjjI+bH07Yp2zDA4JIHBzwB/nrQBGsRbG7CDH60gj9x6cVaxg/IQVPQ/ToPwp23Py+/6HoR/KgCmYiwJ+XjgYGOKdHD8oyBhh9OlXPKQ9PfGKQD5Qehxz7UARqh7Dt24HtVpRhAF6Hgn+XFRkEgqvUqPp+NShfTt6e1AEyLwM4/ClOOhqeOEmPdyPw7D26/yphAQc8+nagCMc+ny44wO3TFZkgxnYeQeo6nuO/6Vo5wxqtKrY9P8+lAGcwycJj0wOnHpTBwOe/apWTA6dc8jjr9PT0p6pz8+B9BnP1+lACIpzziph09ifzo+77emfamgZIU8etAASobnt6VA/wAq54BP8PcD2qY9OBwBjA9qhc8EDjPHNAFMnv3z0qGT72egqVsfdOB7fSoJCeQcdP8AIoAqncfmZNmTgD0/z2qA9vQ8flippNpIXPpx/PntUeA3zds8fSgBvB5/l0zTjn0JxgtxQPTnHP59qZjdjtnjkHt2FADjngAdfw4oABbHXoB+XSgDByeOcdemKCRkfn6dutACg56c4/i9D2p4GRnqCRn3A6cfWmfe4HGTxxUmd3UgE8f/AKqAJQc/Mf4T0HvV8d8du30rNj5YrwcdSOn0q9F1APGc4Pb2rMC6uBEH6HHTvmrCRkKF24LDoe34VBHzjP4Y9KswnIJPTPH4+1AE4KooXp6AelJtB+ZRx61OLeRj8xXHTp0xUoiBUZ6DgfhQBUOT8remMfy/zjtT15G44/D2p7R4NJhR0oAM5BOMA/jWfMfmOPpx7cVoHC8nt0/Cs9/MD5Y984x/hQBTBOP89KUgfe25Hoe1GOCvUKKaQQOc4H+fwoAgk2ttydu0cHpTWcg4xn9KbIcY9RUGTgn2rQCQtgAHjjGKGI+53PB9B9KjzgAjoBg1CScev0HSgAnwG65JxwOuBWPL8rEHAOOce9X5GAfccLuHX3/pWVnLMxxnquOlBmSohIGRtX1NWcqPmPLH0/IVAn3QF4zyCP8ACrBLY28kYwO3JoNCYA9MgjOBgYqwo3fNgjHygHt9KgidfM8s/L0AOe+KsKvqfm9qAF+tMDAdeg/zmp1VD91uPQetIIAZMBfmY8gewrMCzBwg/hznr61ZAZvmUYHH0+gpIosLxhRuyw681bMe0YTAI9TgY9vf0oAynypIPp0HQf4U0Fm4x3xk9M1qNAkh3SfiPftiopI8A/lx0oAroSM9AKf/AA9gCKaRtJDYBwKZu4JYgY4oAVjlX4+U8Atjms66YxheM7gMsB90LVwyKSdvPYkf0rNupGKNjg47e1AFN/mIwNw6bgOP/wBVZNw244687vbOMenSrTuQPnwMjp/npWY5Ln5V6ZA24HFaGZWlYrINw4/X/gPsPeqMwOPmY59yB07fT8cVO5wxI/h+n4j6VC7bcKPm44OP6cGg0KhA6H5cVE2wDmpG4499uPQVATk8HHHX2oMxvt+tHfGKdx26ntQw4Ofw9MUARA8ggjjjB7U7GACBk46dqUdQc8DtingADg5HfH+eKAEwSeo/pU8a9Pf8qaBVhBxxj2oAlTo3yn5hjJ4GB04q9EMfMq5c8d6rIM8LyM/kTxitOICFA2QSvJxwCTQaFyNQgWNQSd+c9Mk/T/OKmaLllU5w34kVJFC2VMjbc45HOfb/AOvVwRcACgDmbm22Z7ZC1iTJj5+vXr0GOldffoTu/hyoAbHAxXKzZO7HUHj0z3oMzIkQ5wMAetVyMY6AeuKulRtHIOemKrlfXFAFPA5TO7imcbsdvyqcg8jg5pjAnGevTGKAIgPqNo/CjHB7CnAc+nanjkDGenJxQaDVTOCMY4P8v5VYIBIbJ+vqKYq5+vQn39KmHI9MEfSgzHIhztAAGcjHQe/tVhVOOev8qjjAAC7g23g49as8g8kfy/Op5gIh2xmqzgDJHJx26f59qsEkA4OB14/lUMnOePfPajmApSR5b5SoIGeagZZEIA25wD+NWz0PAxjiq7Ag5Ixx29PajmArY4x1zTDzt3YAH6D/AOtUxXjH939fSmHp6nr9KEwICFGF+65GefbgVEwA4Pf37fhUzAjIA6jjNRyAjLLjcFAww44+lUBFI2SPlxg4UdM+9V2HODgYqdlx8u3jH1AqqTkewGBQAw4H4fyqA+gFTnIxnsM1CeBgUARFgO49MVGfk9sDj6U5iRxkf/Wqs23ORjmgBpOfSm5+lJgUmPagCNsjJIz6DtULfgvfipWBGD0H90dfwqFhyucehHT6YoAZ2pO/+FL68dKb2oAUfSjik70DoaADGKDS0UAR00ipKZQAyiiigAooooAhNMx+lTE1HjNADcelJ6AVJj14xTMDp0oAaOBQfWj/ADigc1mA4dce3FA/hPpS4oHTFAC8Z9qcBTAKkFBoOX/PbpUq4+lRgHp/9epwoxj/ADxQA4UvvSgelGOlADT6elR8cVLTSKAGe1FFHagBPQUUtFAEZptPNRUASUlAooAavb2qeIZAqIdjU8AxxQZmnbp3ParPfjtUcY+XkYpGkyOBiszQqSj5+PeqB4x9KvsOarGPmtACH5sVt6aF+1JjruArMiXCVr6dLHZ3DXjLuFtDJOQO+xc/0oA/NnxV8C4/F/7XniT4Z/DDVoRb/Zv7d1MzcGxll2LcxL5rsZGXeh99xAAC4r27x/8AsX+C/DXgbWvEejeM9Vm1LTLKS4hikhg8hpIxkI6CNWbcRsG0ockHBxivzt+Bvxz1Hwn+0np3xW129bGs61fWWsmVlGy0vJiq7j2jXCjjsuOlft/8YviHF8JPDb655Ud/rN3BI+mac6L+/O3cryrg7IlGCxI44GM4FVWhytLyLc5XUUfkR4Yvhf29vaQshujEbgqpzh8kBWYZAC7cHPPTrWTb2c8Zdp2WaaY5lmGc7ueP90ADHr+VWLnxHf3mparrmqX39p6vr05vdYvVULG0p+RLeBFwEt4EARQB83U1G1yDEXkl3KB6kdPU1iW5WHedHarL/CFTg+/SuX1DW5J0SKJgipwcdyB/Ks7VtRE020ElRgfUqcflXKy3ZTzFUjK44Pb/ACKCS1dagsYIiYFm4w3r9K4LU75w7TOxfZj5RxlumBV28vHm3tLxtBxj5cn29q5G5lEl5aIgzukBbHfHOKAPoHw9bwaPaJaRM++Rt8nQYY9Oeh4PbFdouoRCNoZVSURDOWA3Y6n9DXnUGo+YMWMgkEQXcQMZHfGe35VsWtxAUeN9uB0yf5Ef0oMzqZtJ8JXyxSXun2jNKCchCjKAOclePb27V33g/XLLw/YQeG9Jsvs+m2pcwqGwIyzbzgemenavIHvX8pmnbfGx2JuAXa+O3t27100DSWltGobaywY68jGOMH2oA+wvhZ8bfC3gDStU0rxDY6jJHql817FcQLvWOPYq7dgy+c54UY7554968O/HP4L63E2NeFqSR8t7C8G0ntzivzQi1mS3t5bWRBKkq/IzSA7AvUr0zngYAxUDbLpYbl4optmcll3HpwACO3fFO4H7D6dqPhPWtr6HrWn3ocZURzqcj255q7LpF0wzDGHH+wc1+NMTWtuolFoLaSZ1SOW0YxTI4PqhBA9cc+1amt/GPxP8O7NYtE1rVn1ORxtslu/NhjQDlpXkVmz0wAQafMKx+uEthdRf6yNl+oqkyMOMV+UXh79rv9onT76z1fU9YhurOFt0+mzW0SPJEuF2liu/kdGIJGAea/UrwB458K/Fnwrb+NPCMyyq42Xdp92W0nABeN0yduM++VwwypBqhWsaqRjv1FW4o/nGeMelBi2Pzx6CrManG6gktnsOOKUR7hTB24qdCOwrM0KbQSHgDNQbNvXitZXYZAxVG4GWzjFAFUUuOKbUg7UAKPl4q2o/vc+nbFVsCp1z+FAD856Hmp04CnpkHIqvnHI6849qmRlAAHTtmgCwM5GB9KsxDgjH8VU8qeo4xj5asIRzkc9zQBbzTxjp2quhJqUYoAmOB8wPtx/KpBxwOx/yKgjLbh2KirCcqPTtQaFqNvpyOlW4z8o7VSj6A+lW06Ken0oAtIOuRV6EfLjrVWMc4XoD1FXo1GOKALiAYx+H4VoxHJAPTA/MVnICoBXqDx9avxrt5PIHHPXigC2QcD+lN4HXilyee1JgZFZgi3GTj2x9KtIw5FU4v59v/rVcVTj1wOvTFAE4xwe1OxximpyPbFSgdfag0FXODkYx0AHSmlQBjtUyjPXuKYRz0wB+FAEDIMhs59RnsPSmDqc8e1THgYxn0qPoC7dh070AM4NOUdqYoLnjoKtpFgD2oMxoU/QVq20W1ewA7dPrVOJCCfbn0HtWrCpRRwOOaDQYycAHucZrKnIK9MkdK1pScgdhxn3rInYlggHAPP8ASgCg2W6dMYqsy9vwx9KukdR6dMVWkwFyfpgUEMhCgZz0xTCNoHcfSpQN3QYGO1JIPlGe1BZSbrVLHerrt0PtVTI60GZRmHHHJxgViy424xwK3Jumc9KxJ+FPoK0E9jOk6+hqEjpjpU8g57dKg9vfNBBOgwNv8quAnaBVFGqyGyP0oGiQelBPSimH+QoEMJwaUVAWz0qaM5oAuRHtVgdM1Uj4qcNxQBr2Fw9nOlyP4a/Jn9vX4Ky+D/Fdv8VfCto39jeI544Lzy1Jjt7tgxiZiOEEnKgnAJX16fqzHJxivFf2udD0zxN+zB4vj1JBPJpdub2yQ5BW4tl3oVAOGPGMHIxnik0J7H4OxXB+0C3diRwCP7pHb0qG5tmKtG5Aw5weoGRwM/Ss1ma6tRcIwU7AxCDbz9OlasE4vLVJUJDhSrE/d4Ht7Vk/dMCs4Bh+6SCuBt+X8vasmZwlmWxggYH4cfhXSxxxEqg+aIcYI+Yt/ga5y8jCyNaD7oyOB1B/wqoGZqaDq+oaFPb6ppz+W64bbnH8uor3fX/iJpep+HrTUBG8WpxE/OoyUaMY5x0Ug4HT+g+d5GmA8tgMlcntsz0rufhteRWmsrYX5LWeqxNayq3G0yjCkZpyibQl0PdU0630v7PrNrFvTU7QwPz9+WfHzdxtH4cV4LPZajp/iNdGvtvl2IIUxAgsrcZPr047Y7V9EeFL0W9qfCt0y7dEOEOD80TMcEjn7oPbAAx9a4bXNEtNSutTvi7y3Vs+IjAcKYm2nDdm78duOKyNjLkjsW0jVpNQnX7UsUQjbADbOmQPfGM//qp/hvWLnwlHLqWr2v8AoV4rNDGVAlYp0bkj2Ge35VFa+Ekgu7d73M8V3PGuH5AjUbihU5zkDHoO2K3fiCq+IJLW9upUtilwIhbgh2SEABj8uPTOAPagCWw0+xvfCUGrWreZNdXrXF9bAj90hY4GAN2AMZJ4Nchq1lod5qEP9m7ojc/LDCg+ViOrheo7fX09L2q3kMem3dzpP+jGOX7MzwnaZIiuNjY4xjGR7AdufG/AepalP40s0uJzJkyxoWIYIvAPHOCMLzjPSgiTSOj1O0msZJvlU292WSJj2Ixnjtg9Oa5L4moY7nwN4fYAebqqySKeQ3l+Qqkjp/y0Ir2bxdBBNdwwzRKLmC5Rmx91oz0OPcdfwrwz4vySn4geHGIwkCpMvYozTAD6E7P0q4CPftH0vV/EHjK7stFItbm1Z7m3RWwU8pVUFXwAozzg7ew7AVL4pZbvxNFfQ6laC8u5xZ6gyPsERyEk3ZyfLAGN3XA61W0RbW38zXLTUPsuraXdb0xhN+QCeB+8KscqdrDI6jGKzvESwzakL5LOGzupiXmtkyyFm+8yL2UnnbnGc9zXNN2AXxfp8Ol+ILmziClLmKF4WjwMhuo4yDxj07Vp+C/GeoeFLi4tYG/c37wK7NwqeWX6L3BY84x2rjraR57srKu5LWNtirwMnAwMf54q+qqslssyfOke84xx/d6f55rK4G1qSsmqyT3DiSSZXcscglifmOCT19s1JFpcOs3L6eow4tHa0UEKZJB0X0+YDntSymz1ay+WNxJZNjryQ3bA55z2qDS9aTSdft9UEYnht5VRomBysLja/Geq5460Ngaiub/TrS7mmD/Y1jt25/1fbbnoAMirmvSTBJbSZgbZlVoFRccdAPwFZd5Cba6v7O1Oy0uD5sYcAt5cZwpwOORzUWpll0e2b5n+fA+f5Vx2z1GBSA0fCWh2via8trLUJzDGrt5+DjHlgkD0+b1rV1XUdPu7c2ujBUtIp0iVwMMMZIb6E9Oa5C80eOwVYorgTW95+8b+E8dOQeOOorUmtdP0Zlurf57aRUkY5fBBIA/P6Z/KqiB2VgskOs6rbTHzH1+xWMnpJA6ZUbWAxuG7cpxwQK4qLSZbN4jqgDusrW8qH/lm2TjIzjlSGyK9PtzaeEvG9iHiee11G2a2jRjnY8mHBBOcjK49gcjOMV5dqWlXCSXN3cLMsdxOWDfMMt75xjA/vAdOuKoDY8uMXKxwQqDANuW+4pPT8a9T+Cs+kz+KIbK+CSFpZvmf7vyYZiCeBweteJ6Rrix2t9aq5JmVI45gACFxtxyDxj/I4xveCvE0XhzXoES2SUTSIhbPHlNncFB/vjg8YAqoges/G74fxv44i/s8CawstNVtPnch/kmXzGWSU/KzpIW2luQpXPqfCLSLU4dTsFinktppGTDRH94rLlCo916ehBx0r0fx34qvb7V4bXR5/JTT2JESnaXBB4PtgEYBwM/llag8Gpa7pttBtQBHmCgYKgr90kcfL2qgNlrrUNO1T7VPBDd6wtu0t7MAFjliAwQA2FDSD72Aq7jkDHTznVNX0Kaea606BYI7ppAbRCwaNScAt8oXPBJAJCHAHBrsvEWtxWd/b64m57XY8TpHjczuhMakHGMMoJHpiuX19NJu9Tt7rTkjiWUJEwjTYd+PvEDAPXBGOeOelAGjc6rHJ4fgu5GNxe2eWWSTgMDlfn6k/wAJx378A1m2+u6LH400fW4YpkSOKZ7jChnLbAoAGVBCgDOMcZPWl0/w3e3GvReHodhlnzIMzMgSNVLZ4U/MQpwMHHQ1iX80+n6rJazmGaOKJ0gMBzCwyN7AlQSOPlOArL0wDUKQHbeItGVdTXW7aVQl7ItxOUYtC4LZBRs9SSemBzgivMvhzc6ha6F4huIJXgGpazKshThvkJwvsP8A9XSvR7W3mhWxuLvLQ3UZlS2AaQFVIYbc8IFB34BwPQVwfwdngXS725uU/cTatMBn7o3ucj+X4U29AOy8KSWUF5bFJggEio6M23HoST7VufEFIpdQuL6OIGIzxjKn5iFUKenAXjK/yrhfEXknWmltIY4baR0gRRuxhvvHsPUn1JroNSuBc3skDg+XbuBtGAPuj73qeK5XsaEdpaGTMjZCyJtQkjn8OMH8qo2rstythIoTLFWGSqBfXucfhREZ5F8jfsjTLqgPGD0xjk1Qklh0/UIysLglCAcjDEe3938ulZmZ1OreHbLQUj1GC/lacIryQwpu2xtz83IMfHTPH+z6TaXem6sDaapcBdPsPMnEZYfKDjCjgH5iTx77VwOKv6fqMmmr9hu5B5wj8x9o+ceZz85xztOevqMDHTn9W0uTTLfTr+OUSRXpbLkZIZTkcg47cfnjFWi0W7TF5ZLcTxlcDC5ba/lg4XJ46DitOySPTxNZaw0VxFCQ8fGNpxxtOOAf/rHIzmO1inkhaX94TZgO/lqBIhZCRgHjPHA6euOlZNmY7eOK6vUaSG4k2sc7QSnfHYAnoOACKGQVL5EkkihghCRszDyxyApzj2rEktcuNyjhSTt6/wC6fxror7cZHm4VPl4Q7cL29/aqdtHtLsC258NtHA9cGuGfxANtlEcK/N8hQcdckda6Pw/ceRo2qXDAZA6YHG3/ABzWFbqzxEAfKflBI/h/SqaSTpAYklxHMNsiLgZ5OOKAM7RrN/sc9+0ZUs3RueOg5PPStax8tYp33oNvyj/dzz1/pVnSlRraSxEu6Y53j72PT2rDNx9mBilxsD4HQZ3f/qpAX7SN7jbEx/d8L8vYHsf5Ul/AsMEgi48vnaDgfXHf+lasaeXtkg4B54/hqleyRPc74+vC88HNZgcJYxzy3cccybIyDyegGeT2/l0/T6n8KaPb+DfDUt5ciP7ZdgM7qAzxQ4baq5B+buwxxwCK+boPKt/FFs8mPLQbpWHIHHf68AflX0Hq1nc3ca27v+9+VwR/CCOAe1eng431NYI8615rx7qC7nO5FmLHggqMkg+nsQAen4Vb0fw/e3l1NfWxJWRwrSMRgY+9gnORjtWv4j06aAQpDmYBfmP3vlQDPJH+R+nTeGgkOlO7cEHd6jOefrxitakdWFjxDU5hJrYYZG1TGzbB8zRnG4YP3WGMY7VNdSjyTIw4YKQg7Y/p/ntVfV2tbfW3W2O1VLhmLg/vG+Ycf7PI746VRnuPNeGL96Ex8yhsLhemVxXnTVmZs39MZBaF5Dt2tjg9Mn/9VUL61fUbhriJN0aHO4+w6GqVnPJJGYAR8zDfgcAD/wCtXVWrf6E6g5V14A67jWL0EWdHv/sDW0iDCxSA4UnaR7/hxW/qEsWrTSTqREV2jrn5iMnH1rhLaU3GIM7QmQQB82foAAOa3ElWOPyXf5vvHd+mD046URnpYtPQiktpJomTcqsDnHRcY7fjWDG8Wwbudpwyj1Hf8q6UuqpgkYx0/wAKyms/Ld5ovuhRj6jiuaZBPE6CFufl29TwMHp/9erjn7XpE8dsyt5sToNwyFOMDdjAxk47+nasDUZNlr5GF24GBzjr07elaGiF1077PIPlw3zdBgnIAAHJPv8AhWTA8gsZMxvHY281xIqfvVhQv5K7iPMcjCrwBjJA4688VrbQv3aXi5sUcbGzxu24zxzj5vcdK9g0m9ks57qKyxCk8jOzKu0k8DP1x+PWuX8RbzPJGW8zB64HA65J4ye34VpDsTKVigbO3jZI1mkKxxgEE5bjt26VpGNfJhxwSOp54FRKymEGPaeV4zxnHtiptzmNfMXJUdB2HuR6VqSV5ka4BdkxyASrfex6DvWxZlmt5d6+YVHfjPpx0/CoI7hVQxwgDP6np/ke1aNmhgjmDdduFA4/L/PaomBn2IklieRxhGTyjxk5Xvx7da6rwsqu/kBg3yFsj/Y/ljp9K52TfOxIcZYA4HRiDyP8Paui8ISLvfem5flL9kQZxznrx2rI0gWNUlEN20TttOwbgehOOxrlZVE4Z7gjJPAxwB346fnXUatFDHMbi4Zdu0nI5Dey+tc5DqCSyD7BGUh3bZCy8MBnGPz69sDII4oAz5Lez4lut0abOMAgZPGR2/Cqt1dWCoGJDuoGFRT1HRR/9fFR6nP5liSz/wCkIuRwdu1sA5A6dwKpacs8MbzzAIW/hbDD5fX3x6VfIBmaVNdWt1d3YARJoG5J2nOck89CT7YrNvrua+kZrU4jUbnZTnOemT3AI5rpJp0BG2Pc0sDIh2/JkDkYbtxwa4/T0cCWHgF4s4zyvfGP/r1qkbRKkWq3iv8AZo5BIVOdpBz83r06dqrrbhQxGxQrNuDDO1u33vpVyGa3s4JYAcTngkjnHt079qjt40mhmtElLMSsg9h1PtznpXQiTMubdJUlWRdpgj3IpZR7gqQvQEZwOKzNN1PUNBnlnjneACBsNGwbjr8yEfvPcNgccc1sTB7KHzCoLlchGG4EfTt0z254Nef3Zu4PLW6HlkjcFxgAN0xg100tdDWlUcHdHQeIPFWu+O5LC18QXyJa6MJZUeKLZuLKAz4+YeY6Y4A2jHHXj2P4PeDNEsYLvXtO1D7fGXxEFBDwu/Xdxu3AYx2479vO9U8LaXFp8ToxS7mjizHuBCkgYOf4Aew6YOPSsfw9ql34X8SQSaezQSBwHQsPLdVXdh1HByM/riuqLsrHTGo3K7PpHxtF9n8Ga7IxGV02cpxj5htAx6Z6fpXlX7JNlNL4ivbmSIfZ1s/s5bcqCO5dywwuQSwjU4wOhxXo/wAYJHj+GOoTtF5H2uCOZYD8zBHCMIwwAzhyBwP4QPauJ/ZrhsbzTNQ8N6nctYW3iFYLYzRkNIsyBShwWBXPzx8HAYgkc5onrSZ02/eJH1n4E8A2upatrOoL5sNvZBLeVYXEnnXEh39/vLtHI67uSeDn550zVdI0nxheiC0efRReBZ2mcFLYH7uUGAPLbODkfoBX1n+znaXun6Vr+kR6pc3cdnrMluC2JDHHFwg3N8udvzKQoBOeMEivPr/4b20HiDx54a0iULDq7WcvmTfN5Dv++ZgF++rK3y+mOozXkyppbHZWw3PGMomR4z8EjxNBZ3thfWd3qIspJrJUI2zwjDI0bZ3Abs5GCCSOmMV8sX/h0aXp9heSL+8uvM3JHkNGwPftxzgD88V9Lx+CvDPw6itbPUYJdUvr7faRSoSiB2G2FUXcAhYn7wOQee+a+fbxby2d7bVCYZrWa5W4Sf8A1iyse+Ru54IJ6k+lZtWPMxMFHdFNIXXTZ5CdroSXQN97yzjOenTnj0r0bSNBXVvD9tcaYQbponunikHzAjITym+6FyOQdx4HQV5F/a99aX0V+w3xwBg8RAYSxbcMhBxkEAZJ74Nek2ni6a8TyvDULRGK2RTK/PlrJt3Kq4yzgcZGeQe/BRhSa2GC08OXEsmnalse18mK4h25MqAgkIAu4kjlXHPBx34841mKz1PVLaK3s5DjKpAcqZCR86gA5UIACMepqxe6iLO2azsF8sRKHLM3zFnAxkgcFQcHFehfDaK0s/Fuh6nYMwkWSH7SucLciZG80MCDvODgEHAJxj0BzgptROV0KVFs/szxLJcWsiwuXX/lnL8hxyMHIGPQEdK0fCcGlWviQ3nii2+2WjRyRjgny42+Xzdq9QuTyAfXtXReOrDWdO8ea1NpWlPPYXzGZJLb5vKTAUjyVGdwZeO2GHI5x0NjqmiW0+kIAtqsdtM2oLOrwNIQuHfD7DIufmQjkBccYIEfEdlPBcs9eh0+o+H/AAvbXDXiQQLKlwr7VLYdSPlJXnaSM5AAG4Z4rF8Q3l58Q7iDwh4L0+K4dPMcOG2iKNFxl8gBSxUKuf4iBnvW54Q8F+I/i/r8FnpCGw0kbPtV7t6gL/ADyDkY68dc81+k/wAM/hP4a+H1jYWmjWqRGC4EklyVzLNJycseTgduf0r0MPgJTtIrF4tRXJBH53ap8EvDfgL4ZWPjbxtrq2Ora7Hcra29xbNvguLST5ogQTzwSHUhW4wSpGfMf2dUz+018KgTt8/xF5uOMAi2uCfcfy64r7x/b/06CbwD4Ra2jEl6NbklUlcL5Hkt5oYDHGQlfDP7Kcy6j+1T8OoWAEcWrzzRcf8APKxugvPcc8478V6NKh7NnnUlzM/fLV/3l7dj/pu3/jvFfk1/wVIcjwx8PAMbf7Sv+D67IsV+s2pLi9upO3msfzr8jv8AgqcrNpPwztlA+e61SU/8BS34/nXpwPUw8bSR+X9if9OjHCksU+X1JPP5cVnePin2vTScLIElAz14EeB/wHnFbOj/AD6pEjAAb9xH1H8hWB45Mg1W3Q7htt2YHjbg4A/9BNcUPiPRxf8ACOZRl8sy8FRnLAf561c25Ukd8EKTkbsen6VmoDgtG+35AAw4y3s3XgelXYUKY2OpQfdwuMewrQ86JpxlgygDlstlfQYz1xxVgSxPmPCnJJ2jjAHf8f6VkgsueFxndz3HtT2ll6eXuGSMgBm2/h6elRYdi+ZAp8zOSPlHGcA+/pxxSi4ywVmjVfu887hj1+nQVkG7ik2gMVU4QZGBjsBQssYZWh+UAbe20/8A66QGwk8vy+YB8hHJAJyemParELeW4faArbgy/eAC9O3b2rKiETLvibJY8dvcqO1WFdvLZY/lboOxGew4oAvyFciTgkKT8vPXtx9KxbtyluzFWGVJXA5ye2B6dc9KuGcyorghFPBH8J/Dv06UqWV1dRebuBMTAknsD6d8ce1AGeVWRFyRhQNu71PYY9fyqIgADI6DqOevepY0IiXZnAZhgDsO3HamdcHHXHXsB7elaEMkiBOTGQGVMDjkeg9MVFfDNmwJ+ZmwxHTIHb2qeMMhw3OdvPTg9Bg9vrUd+kn2Py+jZBx7duBQQ9jlEAEo3KuM4wo+7/tc8Vp2zFS0mRgDGcBQT/X8KyIyAzZ44H3efwx61qRSKgUt03jceAB7enHtQZw3Ni1O9yHbAGdvr+H0rQTK5wMY5Hbp9KjKxKxKn7gO7upzjA//AFcdKtGBzxyMDBGOzdMHpx37Vgz0I7DWjPlYwoz3Awfz4yMdaV/LRlCFT3HOGPYYbp7VKbcKfKAJIHI+nH5fSkV02lj8pIZRnqFHpjjr0rIoYAp+8dqjpgZHuR3/AC6ip1CE4yQF5HoMDPHpiq2dhVlIIUDp2Hr7Yqe0M5kKBflDZK9ue3+etBoOAiGwIwwrBy3RR6D/AD9KcYN67hhmK53jpxzzjjFM+4WXaNuPm28qAOmB6+tQOpzI+7ajrghTx8o44/pWYEskYMkZEeeS27Ht6e39KRBJGzooVlxgnGw8ipNocpG0m5nXkZx1HGAOgphEkWwDGXyvzcYwOPz/AEoAjUfuyF3lcg84zjoAMU7DhdhJOP5d+fQVC7bVi37WXOMfdAwOPcinqN5wV+RunzcdOOO9AD2+Xdt2dgAKV4SGAZdu44UA8Djk/QcU3Lbf3a7duD8hHPp29PzoFwJCwcEAAcHHboeOpPp2oNBTE4A43SDn5c7TjgfTAppaSQEBSFYDDKfvhemPQ05pImO51OSA3XHAH8qrTTwyOT8yALwRwBx7entQA4yuAwEjZPKlcEHjtjp/kiopJv3YD5CnYqrjj5fpz/Kq5GCWQ5jVRg7dvz//AFuvpSiR0xKnJ+UHdz8vt3wfSgnmJw+8Bl2/KQFRTtwe2KVo2UmDgA4JGclT6/XtVZnSRxvbccdTwDz2/CgSxqgiZCepwMdvf07UBzFo7gVMjkPnBJHHy9CF/wAio8yNt3ZZvpjAU8H6D0pftA2oXyMZO3rge5qRZVZcEEcFiCeMZ4J7D8OKdg5gwgzG2NpbgNwQ/qPSpPMjVMyFn6jGM45wOT0zUfEXJ2uijKjA+X2z3B9faoHJyznCq/QLn5h0HsP0rOw7mkMKQQoAUE9eh74/+vSE7lBjfLdG2nJI/kAKqB4RsZcbHbGM/LgD070isB+5Q/LgdB69Mn260hjmtFLNuT5T1yeSSfX+lU5ozEgiwFO3OBwODwc/lxTpnQdGYsqdR0YDnPt6Yqm2EQfeRsY2kDn368VoBaWVGBDkHkH5v739OnbFRy27PJlowpfGScjJ9Pb8uapvclAzI3IYGTnHy44xx/T6ml/tJZCI4N8bO2M98Nxxjvj6YoAkktlCHy1O9B8yHoR9P8inBFjdtwCkDHA4/wAnFXbWS3l3JjEfowxz7HqBVl4baXEKblRVztVs7PbkZ7fSgDGkgaXoQB06dfqemB0zUmx4/m2Fsnnd3yOSO444rRnskCoEIKls7G+U49McfSoxEVZpFKrvXYVbkHP5Y+hqWwIYo5Ey6HC4yFGAAeM8H0pGOSCnyY+7tAGCOxPp2qUwkLgRgyJkSHuW65+hxkZHGO1VgyBSN3C4O76DBH8vapGicGRw2BuBUc4GSP6c9qUZAATkEEgrwBj8fSoniKhWPsMtkYz9Oc/lUrKxzhCAdoUH+ueg9PWgsQ7Sfmy+Dg8YJ9Ae340LltrsMHBG0c45xgD6D/Iol3Sb9hDHCtyME4/l+mKlEXZQZfl3bQODn1/L+VADNwBHysGPzfe7A8cDtgdOKbKVhGxWBPzcdQB6HjofpU2JclsL86jaTxj/AA4ojVIisT9XGOQOMDuOhHoKAIzHHGh3x+aDtVMHjJ7e309Kl3OAm0D5F3MvA5f6/XvTNqNgLgliDsYlT1xn3+tIyRbs7VO0c45Gf8/pQAu/DYi+YY3HaOeuP84pnlgrJ5gwuznPUPu449GHtjj6VM8TEDAyOAmOCMcYxxg4/Co5QcbXIUIOTtwdvYfngAe1ACNAQHCjJVQflPyjnH45A/So5Et/LXy85wV6kdeg/L0p7LkKC5JVtwPYEEAAA44FVp/mfGVw2cKpyMHr+f8AOgCCJPn/ANZxGQCoX7393J7+nT8uKsRKNqhGVQNxj9s456e2KTYUgWJVZ1278dO/AOMdOtH3WEin+IDdjqT1q0zMWZmC7HULn7vljOBwOn41S8v5jtO3YOv0/wA9+lTiQxAmPAYn1wMf3VHfH6VXkO35VwoxkKB/P2FagR4PlBpFyjj5/VccgfkOgqTzo4vlKmNV6AHlT6e4Paoi7cckgr8hHbuTnr2NRbXkQbMgAYKkbScDp6n0FFjMu/bbduCjccfKccD39BUpuBLDEmfLcOFx3IUDgevI6euKzCw2gJs64Enr2x7DPpQhRZd8mXAVCCQc/p2/Sp5SuY1nulKiMMB5gxvA2/d/iPAwMk8f/rqW3bzlbLhvL27XPALHOMn/ACPpWMrAgs2euQOnB4/kOn/1xUiyMjtGrFS7Dc2MYXGeM/yo5Q5jXuPNJc7c7QOnTI/iHA7ds1JGNkQTCkSAsRnqO/TOPY+grLL4jJRcLwOeCF9MZ6mrSS+ZCUlAT7pxnHC4wD+H8qxKLkTopjUkHb82B8wGOg468f0xU48os5Ei5AA+XkjA9eMiq0RTcyuPugMxxjIXHT/I4qNJvn/d27RnJKyE7s7fXHv6c4/OgCaVSrbcqWCqSccD/d6cVHtH3HU7VPHqOPTpz/kUonUp02GM5cDpkc4UDgZPHPTFI88xBxlDkICccMRk8dOmcf8A6qqIFaSKQRuhYsFwegLDpwBwPSoGY7QRyhx8p5CgZ/AZ4q3HdHBjJVs8HBwzHpx068f0p5nBUKrBZD2PAP8A31xxx2+lUZmQTGVxtPI5yeSf4QO3H0oRkfbjHU4I6g/j2rR8tXZXiA2lvm454A5H17D/ACKxK7f9X8hwV2g4YH1xgA/rj061oBU+8pwR05boeen5enSmny8rtIdWPOOmB7/TFWWif5l2sGVe5Hr8vI7Aduab5O2R3wGG7cWxn5cfkaAKcjKinyz0POeuRx2/+vSbgQDwSOpHIH48c+3T2q0YQm7EZxEM5/Xr7CoXhE4WNTyeN2c9eQOvOcfh/K4GZWVQxfdkBP4ui+hz74o2Fo1wMheFVlAyQMAVZjiCszMcj+Eev/18U+T/AFWyQrhhjPbIA69KZmUAXXKJtCqQ2F6ccd/WtCIBDBggrJu+Z/ubjzz2GPYfyqlCIHCrJIyr6oOAfoR0HFX4oFMsKXKvIiHeUxlVRzgFnAOMd+ox6VT2FJmmItUjjmdJSJgy+UqDERY46Z6gDPbriui0iy8QyHfY3olljLLcQJApdWwRlcr8yhRkkcCrWnRLNZKsUfySMQqyElkbgcjIwBXW/D6cWfxAsNFvWW4sdZkCyRkYRo1Q788A8gBRzgjr2ojG5y1Krgro4Ty4r6ISHUIXQLuPmL5MRc4GDtCqwHQ+/wCIHSy/DLxcV+1XM2kSW/liUZfBKEZATgI391fmP51+h9/8PvA13f8A7rw7azTYjSVAioICTtIQYGNuOwAHFcZ/wqLRYob029td2nm4MdoofEaZGWB4+8/BCkYGDj5cVpGkmc0cS2fAWpeBvEuhWtxqep2n2S0hTzJ5IJN8fLYXC54PIG39OK42XVIkRJbcmQShyU4UKR3J9cY+XHvnmvWPEfjXTNd8Ha1aQxzRsL6PCTqFL2kMv7tDtJ+bAGcfdOR2GfnyQg5ccZ5wOBz7Ct1TK9szdm1FGRPLLb1JTOcHHrVb7RC4AwU3fLnOBx3rL3ZXjGRjGKXAK47dAK22M+e5pCWNQ/IGDzg9cUNNG5baMjGPmH5VmAA98AdOPSjJHck9Oa1JLb3PGI1C/d/8dpPk+X/nl8vzbarAb+P4e59BWlD5U8kFpFlBNhXbr5YJA4HHPAJ9eMY6VvQp80uVESBtsZjWBEkk3cj7xOeMAj+H24PatBbDUEczzZtBtAZnPIU9sfXtgDjFaSGLQZfLswJpx952Qvhk6lFxxgjjODxmur8NeC5vFDz3FxqEIk3hzbsP3jbwCpCgbcnPcAd6+0wPDkXrM8qpj/kjzA2vzsPMJ+bls0+aG3/hcnp8v6V6RdeH7e2vXs2RD5Nw8SnyypKjo2OcDA6dq5i60kxMvAUkbi38IyPl649K9aOQ4eP2TBY9HNNGq5AbaC+RnoPQcd6Ugsu8YYPkbQNuMd/Wr8sTsvyhEQY49f07VH5ZMm0EAdMr0GPrWFTJaXY2+sEKqNsRVwWIOSwwcfhUIgaIK6lQWz8gHPH9Ks7Vk2K33s42gcVIoZSHwDk7eR/D/nvWM8npdh/WDP8AKwT8oOAMjHXt/wDqqXDxJIWi4IG7acLz3P8ALFaKMEfI7nkY/QfSmOw3HzeWPRSPmyeKxnlNO1gjXZRaJ5BiMfLxwp5Y+n0FSqsduwhkH3iQQDzx93joOelaKW01zI32aJ8HbvIwB6f07VkS4j3gY3ZGF4+XBzxXh4rK6cdjVV2XTLuiC+ZLKNxIO0cntzjJOT/h6Ukl2scx2yHduxx83HI+nPfpjpiq9vMVuEAxtVuv0689+OB/nESS/wCtb93tB47fl+leLPC2Z2QrOxrNKy/vD8mMCPPAHbp/s9u1PCWD2zZLHaQRgdV/3R1ArGW6Aj2gZA67cAnHv3A9NuKgTMm+OQ7SR+GM57dvpWP1Y1+sH//X/QHoo5GRgjHcjj8qF5PJHbJ7Cn7TnBBXHQ09Ewv0JyCM5rsOcFQFcPkA/d/D2qVF27OeAeSfSkC4zxn9akA6DP8AhmgAXhB065wR2PSpRxgA9f6VFuOUXqARkf56VMmf4TjuOO1ADxkLz65qaLClyWAwuPz9Ki4HIz3H4VOgwCnB8zA49PagC0gODjoAPw9//rU9V3ESAblXH1/l19BTBxkDPK4qfj7zA549vxBoAkKkgr0/pim9SCAcgfypNxGWxkAfw0jORw2F4BGehA9PagBSfQgH0oJVcj3z0/WmDLA7cGgjAx+AAoAUfLxnLHjaOSKNwC5BxuGPTBpN20h+M4xkVEAQMev5UAT5XJA9O/r7VOjAD5Rg8D161UGfukenX+lWFYrwMZzjp0+lAE5OPu8KR+H/ANalXGF+mOucD/CmAjdtBI/UCkXpnGD060AWA4CAFsK/QD/Z+tSqzA5HHb8O1VRIeCABj16VKjL91AVHBO4jv2+npQBKxCqWPGB36fpTgoU7cYZgGK4xj2xR975GGPb2o425Pfj3wKAEYgEfxd8Y/lTPQMflx09qkbgEcAA9Aen0pmR8oPbtQA9AOcDGOmfT2owRgjj8OKFwzdMbfmHtTxtI6g9xigCSNORn+E59+OgrThT9314PP0rPUYYuO+APw9KuQOFIOOvHuR6f/qoAtjaucYBIGR0zjpTgFGSgwwXOSc8D/PajdtAypwTjkDKjrTjkEl1+UDG7/P8ASgC1Gc4CgfN09Mn2qdSGOE7jH41VjJwMDIyCMVMvZSMfNwTxtHrQaFhW57Y/Q5qZGAPpx17Z9KpbuMHOcdxwOak34HXHOcY9KzMzRjIVg3Axtzx0/wAAelLHtReDjBwAeuO1UWlOCoAz6/59qlRwFGOCOPfHagtF9GAQq33VPHGKhd9w7Yx1PFVd3r096mJUZUcHt34oGMkBKYJyBxx/OnQINu3nJ/PH+AqVYy3AGfT0wOxqxsEnGQq9/wCX5UAMVRs2nOAeQPlH0OKmCKFUjOAx4z0x9KlEIUrt5+UAA8/Q8U9wS+PoMdM/lxQAkZXuc9+alfbjH5VB93vjHtSA7uuDng5PSgCDnG3OAPu/7OKXk8MfwpfvHaeAMZ9M+n4UirkDpnnI9MUATxhe2Fx2/p/9brVojcp91xVUYB3bRnhR6D2//VinK5Pf8PSgCfnGM/L6j8qYwbp2brj2poZsY9+PTipOcHjgjFABtXouB/SkPLDbnJ4/KnAUcbjkce1ADRyG+uKCCecYJH8qlx69KYU75+lACKpUjHHHA96vwxZbJ7VTTI6Y6/8A6qvr8qenpQBfBC8djVedQ5H+eKrmbAB9P5VIx3AHoP8APFAFXbkcDFROhC4J71cKVEyZHT6UAUvKQncw6dKa0XPBA4rQWLaPmH0qB1APTgUAVDkYydp/P9aYQTnkZK8en/6hVjrgZz3yv+HqKjIQbsqOeTjvQBXAXfk9AqnPo3t/ntURIx0Dg8j+XfH9KmBQbQvA9PU1XBweOOOe4/DGM/p0oAZc/NtIwQozkentWQD8uOg9K1JmxGe27g+v4YrPMePpx932/pQBBkE89f6U3HG7sOfrUjbSAoFNBOfY8fhQA3PoenT3pv0OAen+FO/Hp0pv4ZzQAcj1B4GO/FJnpxnpg9qMgMF4AqJX+XOdu3k5749KAAlfp357/wD6qQMvXgKfwx2pqgcZ5708KD1Gf5UAO/j2HrnCqvp+HStFPlIVsAe/b0wBVGNdrB2J+Xrz27VcGc/NkY5574oA1EOFII5z/nH0q3b73kIxz1J9PTpx+VZUTjGB1PTt9PzrTgwTv9RkEce1Zga4YL8i4LD0GM4/lxScdjn/ADxxQhyp+7nAz26dPpTiWbCqACOBxQBE4YEhsemT6dsduKb246eg9qMq3CtlTznv/wDWpG3jBIx9fbtWgDG68jFVp0JG4cY/Kp2Y55HT8qhkGRx34rMCltO7kds1XmGxVOQSRjb7dj/TpVzDZ3e2KoSHJ9voBQBWPoag3YPrU7jI9O35VDj/AICOmK0AQHHbgdKgPAx39KnHp2/pTGXr79B3x0rMDMnKsMfe5OMdB9B6H+lQpEzfLjB7/hj+dXHjDMM9Oh9h2o2AYG7GTirQrERCr8o55GOP89ulIT970HPHbHpUuGZtu4ZwMAe3tTAfl4H0/wA/54pjL9uNkaouOAQffNWlVlQbcA/h2qrC2AV4AA+XPX0q4m3P5EZxWYFjau7p6YH0FW4YCfYEcKOM9OnpUMP3gV4xx6DHoeK0lx/COScf59KAAbQq+WcAHnHU/wCf6VKq8EsMjjH/ANb0pv8AERjLDHH+ewoLbcE9U9en/wCv0oAUwiTITliPwx1xVSQcHKkc9Kul8AjAyRnjoKrSelAGbIowDjgVVJ43Ae/PFWpeeMc447dKoPMC3mLnAHQ0ABUhfm9wPpnpWLdSNuJDZH93pj/P0rQnuieCvGCOuAM9Kwb2VmJOG3KA3zZ+maEZlWZmzkdMdR0qo+CrIWC8Yz0/Ch33Z59wBwv0xUUhIQsQDwD+vFaFJFU5DsCMFR27VE2AuO23GRx1qYoodlizgjPA6U3ap6gYxnv0x0oJKRJPbGPw4qEpx8vPp/SrO3coO3ttH+famDHQcc88fyoAh4UBs/KMkcUrBkdlLIyjbg4/Cnk7hu4xTdv8IxnoR/KgBnQdR2+mf8KkC89emSMf5/KmhfT6U84HT8c0AOQAAbT92rEQO4kj2xiowMDA/AVJklt3XA4H1oAvQJ3HHP5DtWrbRFmdmwNrDaBWfAvmeWCCFz83r7VvWqAAKseQDyR1oNDUtIV+XdzxgKB/npUzW7ZBVQCnJ7Y9KtW6cYHtUskQ37XVhjBXJ/OswOUvB8jgrheR+XQVzUka8gqeuflHX1rsL+Bky3flcE+neuXnG3Hb29KAMSRNiEnA5HUY4qkwXcRtATIx+Va0i8nHOPWqDIFIP1rQzKbBcbQOg4x0/Sq7d/TrV8/Kce3piqmxV44+WgCIAA/hT9vbgY9snHtS8jjrx0xxingc4AIHv2BrM0EAHQHAHcU9RxyO2B60hGcAHrx0xgCgHJ+g/SgCdTg+hPP0Ip5fj5eh/SowePwppI6CgB56HrgAY96ruewyf5HPtUhPH04+maY2c4P/ANYcUGZARhcNTSOOD05qboPrxSFc4oNCuBg8H8hUBQbAMDk1bK9SaiZcHp26UAVZEUbc8evaojyccDntVkpkA42kflVdlz0B/p+FaGZVbkZ6AdB71UdUA4yG689MVdPChlHCnlfaqzAjIySrcgelAFbcNxI6/Tnio8jBI6fSnMMcD26moW649h+GKAIZSo5OAox83bmq7YBwfTipJQJAowBsPFRnj8aAGfL0JqM4x7+1PJx97oeuKi4IH3Qf6UARseQGB+lRlcLkDj8qe3UjqOAB9KjwOmDQA3/PFJ+FHp9ab0PbFAC8ZopgPHWlH0oAkoo4ooADgnA6daYMAYFPGCcDvTTtxx3H8qzNCGinbaNtBmCiginUlaARH/8AVTakppHpQBG2Np9eKaev4U846U329f0rMBuKKdiitAEpwFIKfWYCU76fjSfSl+lBoTCpl9ahFTr6UAO7UnbFJRQAh9BTcU/pTcdqAI6KXBpOKACilx6UlADTimEVJTKAG8U6m+nSnUAFSW5w+3sf0+lQmljO1s9KDM2w23FQu2cY4piEsMinsP5UGhHk4oXBNMfjFTwKD1oAljjLfStmwt4nkaG4GYbiIwPjjCsMfyqhjFXIp4baKfULuQR2trGZZH7BUGenrQB/Pv8AtE/AvxX8B/iJf+H9b0+UeHtVu7mXRdRb95HPDMxKqZQEXzEUDeuAynPVSrNvyftBeNvF3h7TPCnjXUzq0NlAllHd3M2L5ra3GIoZX/5aIOPvYLEZYklt30T+1L8Y7r9oTVrXwnYeWvhvRrk3VnIgHmzXESsgcN2jIOCTnd/BgDLfFuofCGSCJprCdovNfLb23KD7evOBVOTe5UT2jSte0fUYpXtLmOZ0GHjK7XT6Dv8AWs691PMqx8ADt1A/Cvmi6ttY8M3aeeVQgELJGnHHavQ9C8UpqieTfArcIMhP4SB3GOv0rEo6+e4445Bzj2rnprwDI3DGQMH1780r3TIcsD0PB/l6Vi3tx8/koVDBQTnsKAKOoXK+TLKDhjwOc49u3pWHeXMls1sRt2gIVbaeHxjd/dPsOmAK0JCZLaYYByMj5enTpiuevoXhUST5OBk5OSE6qB2H4UAeoafqjQQDc6nOxN2NqtnqTjK89h6V0c3iM20Q6CTdwD1IPov9e1ePRyefbIDvHCIVyMZ6EEdOnJ49AK6uxnhtUgiiZIxuwxJ3MMdBnoB9MdqAO/0+6v5kaa8uY9kGSLZVywLcbu3/ANb0FddFfswwApQrg4GOcDjoMDjpgV5hbaltXD7kcrhQ3KkryQ314+g9a3bTWIXHlqj5QHPGANv06D04FBLR2321wzZgHJG31GeuM+tRC/tlZnkLoVz37jpg+xrmxqDAIfMOevXt2/Ss29uy9rLPIw2GWIKMHB556e1BJ6I3iSDSdOa5t0W5u2x9n8wbh5rYw3H8Kjr61x9tpV/K0t5PJ9suZzvkmbkEnv7c9B+lUm1KBdfiXyg2n6eRmFWChiy/eYFeQD1z+Fdk2sJLGmwCKIYAUHg/X3oAx7nTldN9wu6Rdqq0b8HHBLHtium+F3xR8TfB/wAXL4j8MXHmEuI72xckQXsC5JRwAcEDlJByhJxkFlbmprmFQBK2YyQ/UnJPBzj0Hc4rj9S1Xyn3QBZGQ4kAwCV6ZyB1BxQgP3k+HnxB8I/GDwvH4r8HXIJxtu7OXC3NpMoBaKRATyueoyrLhlyuK6lh5fHpX4LfDb44eNPhV4rt/E/hKAmRQEvLcSbUvLdTyr9sjko3VewKkqf2i+DXx0+H/wC0Bost74Ykay12yhWXUdHuAEniHAZ0Xo6KzAErwMr2YVoS0ejqflNSL1ODjApjoYnMfrT0POKzKJPc8emKqOe3rV0jPTtVUIT+FAFfaBRxQ3pQFoAkp4bjH5UyjPrQA7PTmpFBOAO1QeoqaHBZcnFAFhX7ngHjjirKnO1uuOOe3pVVSBj06fSp4fmYKePagC/GAOakbjioEBGPfipfagB8Y7VbWq6djVtBwvvQBIq45HtWiqZPHOOuKrwoobkcdK0IU7fyoNCe3TaoWtKNCvDDGKhhXDD1HSr0eTwaAHwx/NuQdOOeB+VXAhXbn7vQ4HH0qGED6dBV37vQ49qzAryHY2xs4PSnx4HLflRJlvw6UqkbQPz9KARai28HuParQ569+tU0+VQxB4Pb0qwp3lDg5z09qALQzjgdeSPpVpMfeK1XQDIHoc1aiC9T0OP/ANVBoPwBggc98UjBRnHNSHjnFRbfy/pQZkZ6buePaoyuecDPfiph97qeOw4FG3g+n9aDQI41UgAHb6VdWNN3ByO3tUQxnj9KuKvHTnvgUACW4znIHp/n0q0xC8D8MUxCQu3P0NKyYXgY/pQBWm+7nv6f0rJl+8GOcHjHpWtKFLHONvb2rJm5IB69KAKr9z71UY7ufT5fp71Yc4OPaoCMcfj/APWoMxVGP/rUjlcUm446YqB2/CgCnKcc+lUdxFXZl7VRbg4/CgCtODjB64rGmx0Na8xxx6CsiZQBkU0J7FBjjmq5IyMDtUknH51WLckYxVkFpGzgVNnBxVOInfVgttx2FAFgNwKY74qNH+XNRO4oAGNORse1QlvSmbsUAayHgGpg/wA1U4XG3FXEA9M0ATr0rxb9pG+0O5+EWveHbv7W93BZS3oFtGWEYMZQGQ9geQMZ/IGvaFrlfEngrTNbZ9Xlvrm18lDLeCAgGW3hBfy8kEAAjjjNAH84OnsWsfKjTyBGSoQEn7rEbuecHrXRWSy24Kpy7nPTn1re+Kmjr4Z+Ier29paGz0y6u2uNPRtwYxSZO/LddzbiSPlDBlGNuBzemTj7ZIigBpIsKew5rKe5zTWpI06Rfu3HPfHG3+mKoyqJIxMnylPmGPQcVpGAzkIP4Rnn26D06Vz99OYXcrhQoBIzmiCIHI/mNkkeZ647CmxT+VKxHD5JHYgj09BWRLe/K1xbLzvClegI9R/hWk6rcqjqyo5G7a3y8joDWtrAfQXh/wAZW0VtDr11E8lwFjt7uMDho1/jPfPt/hXBeI/Etous3baJJI1tcTHy35RQp7YOOg4x/Sq3w5vdnijTNFuuRdy+SAwyuSP4vYV3njn4cJBq16IJ4Ybe3OV8tSvP3iMDjv8AjWMkdUHodl8QbfWfD9xot5sVEltEkGWRkYhRjGG7j1x6VyXjrTdTm0HSNSCvaXcDSHejfeV8Yzt9cenAqm/iDVvEmkyaZrF6s0ukCNofOAysCjCqG4YAY757VfsNRF14HOnzT75oL3dar94op5xjH3QM4/Ks5SsUeNWeoXtzIbO6UCAXDGVQpwSOM89q6iy8GW2leIYo9Mlke7/1jNGoUJvOcN1GcfTj8K2pY/tiRysg3qTGxHDOpwM8def/AK1df4Ss9PtRc3NyrqGVokkY/cYZB565oUjNxKd1arf3H2GFklkLeZPImc/KPXp7YHt0r50+KYa9+I+nrE+WtY7MEngA+axI6Y4H/wBavpXw74ettO0m+1G3lknmmlWKNo8DEh6gDG4dQTn0HSvnfxzCzfEW+g4Bjg09snrgoSTn1+QVtTA9ditrO2f7bOZWWS4CxBjsV1DbsDPbjGR/UVf19bW8jXWIhJHLuWJYidzEDqRjoBjA/wD1Vr6vpJl8NaczljJbRPJHxghpDlM/UYFcZZTEefbEZYwk7lX7rent2rlmA9WZppo1xuK/qoHAPuPyra1O2hSyt9RgJMoUQTL/ALo6/XtVfT4LaeGBhtjQjB93/u/561Hd38qWksMgXyg/B9W6fkR+VYgbEFjb23h+41OUMk63KsWBOMMBhSBwGHQ9+3rhlusJuJWILZiwiHjLAggj8QKqxXcZ8Ny2d0H2h1uPLIwZd20A5OPlxzj/AAo0y4trKaGWTcFUEbdnOcUARedeF7GG5XZIAyfPxmJe3TGDTtcuoLOzjtJOs/72Hyx0ZcD8vqKltLS6GsG4vgDH5bSKS24NnOB0wPyq9YWenajofnzKsl4HItYyOQFOPwB/CmkBl6bfb76CK4jRll+YpjKDtkdeord8Qxx2drtyWj5Eadtrj1qCK5EC2f2K1Rb5XSN7hhvAOdi7Odipz6AdK9I8V+Cdeu7c6lMC2mxCN5nXBKE4Ut0DAd8Y4/CtIQA4bWIFvdOimN68r6VaBoYwceUFXG098A44zkY444rptRuJ9a8MSvpjfv8AyUlu1CqmBjk8fL/CQACP6VwF/wCHNN0rVru6S5BP7tBGfnQxEJ8xJ+oxzgEcdhXoWk3unHwJqljPN0mY2+FYZiOwlc4xndkEenShqwHmzWqabpoklzIwnKOVYdj0HHI45ouns4xGFzCz7SrKMup9unAHWrT2yz+DbjU4oFQW14pRFY5KkgYJ7YzXP2NrdyJa6kzboxdKu04bG3n8s8YpAX5r5YdTSF3VzFGJQ8nGWPTP5ZxU1zdz2N/Z34kJM2dyt1XIBIHTAB9qNZtYb7xPDJ5DRxupLiXIYbec88+wB6dMAAVZSCw1C4Rp0ULHuMKZ27icKPqSfSgD1g/adN8FCLRPJ1C4n1NcvEA2Y9gIifvtEmOh6+g4rkvE1ha6Dq8EOU8zTZI5r0oxzMkihmjT2KNtAwOPTFb/AIPv7O60q90oE2NxaSG88znCqhUDH+62B2z+Fct4t1Sw8UeI7Jo/LgnmhEToi4GQqgsTnsFwM5O0AVb2AzrvVfPv5tbjllYS9FG0bI5BgpleOh246465rM1TybnxCQqHy0sViAQdj/8AW/Suh8Uw6fB4ZmmtE8iUyiBI14CjIzJj1IAXHOK53S3k1DWrllOAlvFjHAAx0yMdPWs0rAenaPbWGqWmkabCQ5R2jL8AxPuKx579eo4+U+9eI/D+6a18G2lvNHtjF7cvtDAlm8xlbIHYYxz3X0r3z4aro0HiCafxExW0tITevs6v5HzMFG5RnaCeT2z2ryH4d+Btdn+G0PiU2dzJaP513HIV2Zhkldh94DdjuQD7HGKfQdjovsSLNbXJO/zLtZNoIwAecc+npiqc8gbUpCYiv70hh7nge2MVow3KFoL+OIFVIzgA5xxjP9MUxysv22O/ISa8ZHiQE/u2H8OF9q5nsWV7doVuot8TTxwuskkanyw8anlcjkcVZ1n+xn1aNtEuWa1kyoRkxtAQcDjqpyCe4C5yRuLIopLVZ3+VWlVY1wc7ecAZPXj8sVkSkeebUM+9RnIYgsRgbeB3P0qCeU0phPNB9rnwgC/Ke5PAyxHXIx+VaenaxqMoj0/ObdZ/mRiBGygcjnkH07cCsq7tZo7FY928klcL8oGeoz29MU+V5beHTrPasjNtKhMKzEDpt9Bn0H500JHTy3J0wTSwqELriR1PC44H1wOp4qJtbsJvDlvoNnZySXtvLIRc7gIEjl+8FI5YHIypGzjOcgCrNo9rNq2nWWsyJBp91KkV5cTRl/KgZ1zhV5JwCoGOc44q34s8KSeDDJb2Go2OpWsI+W7tJB+8D48tfvMFbBA2qW28dsVUthHHJAz25MSqok/74A9cfy9KrxmEqSy/KuQP8jpTLqb/AEKBoQRFsHzDoSw6e9NtVQRDLZGc8dM/h29K4WBYceXEu377DkLzgdue3FV5lWOxMxVdzRkgDhsDpj8KW5eVbsRo2OVyOx/2TjpUWpOZr8xhiOgAHTp6UgM7wnZ3NuL6TUAqeZ5YQBugGfyHSp7uya78t2+XEisxxt6cfhxUumRsT5BJJkOVbvgdevStmK3BUDACqvz4JwAR6+lAEdxIpwuMIp5Zec8dAeM4rENvKsU04B2KjOWz2Bq3HcQyr+7bG7hedpJPsMbasu03kz285CRjgJw2AfUCswM3wt4evdY1OOTKLHLtjOPl3Rsc9uevPPFe7C8E+MK/ESja5O47Rjkdq87+HmpR6VJDLdbTHGGX5h0D5VWHfAzhgOn4V3rXrNdS38oUeZlCyjC7ugx7dOf0r18H8JtEtOg/s2WMDc4jdt5Xhs44A6kY4+n6YegB00+9ZztBTMW7lNynIyo64JHHHGfw6SaRmRSAgLoHO4kAeo9hisG1QizaONlZd4Py9tvY1vMo8K1gILqRgAUMshRueef8/hTVRngS4OA68Angcf1qTWNobYcjaxXHYBTwMfT9KksQLiEww4IJ6dMDsf6V5FT4jlluRWalY5FOMMwbaOwPbp+HpXVR3JgtC7ELggcY/LGMD0FZDokDARJiMDb+I7E9vakmXdFtB5b5Tzgf4cVzyBMuJhLoPgBZH4KjAO3sD6fhzSX0kYkLpnaigYHXPHSn3ivNJZRLm3GOAMGMEDnB6+3PpwO9NCRTT7P+WW0D8e2e2TWDkNuxYt3DeQjcAdQen5+laTxpnylxgnOeMY4PGPwqlbKVxjjcwUDHZOCK09jfu43BDDOfx9CPpUNkHNwJ5tyHlUMpIWPfjkDj8K6E2xWBjEcLu5Pbpn8KhVVF4rgYXzN3TqSOlaWobTp5fOAMhjk5UdyVHakaHKQlEvppJH2KvUnlcnn24z0rjvETRJIBE4kV0VAFzyc9eRye3H0q14wlVdFnm02eP93uYKh+8FUNgZ7E4HTivDU1fVJryGSd2KMEJDEbBtAxtHHGQPxA7V24fD8yujOSPbrUtt/dx8Mu5emfl7fl2q0GfyySPKPKt2xxxx/nFZum3DXFv9qlwB0I2kbRj+HHBGfyqyJSsapHu+VuD9PbrUy92XKZl12J2hfmZV/Nun4VtI/lWq5YMm3CZHOO/H0rEBdREseNxBBHuf8ACrc0hSxEa9AQOcZ3d/yrGZoTQOPNG7dwCuAPp2rW8POlvqIldWwrhjz8oGcdB14z7Vn28TNzkgAYJHHzegP41Fod41ldLdOQiwkDBGdxJ9Pp9KyGtDY8VRNKtlOEwBlFb/ZA6kds+n0xXNh44NJ2Z3CXc+UOOvT8hz04rufFk9nqOkJFIWE9yuY8bSoKnHGMEdA3Q4rxd5Asp898F0JJVgQTuJOMDGOMY7VcIXKTNJIHjjdnwd65OBzj+79OlV5LnfMvnPtUBWCj7vbqP5Y6VYTVbOdGW0DXcmFJVRjahHXHs3HtWVGZhdmRlMUQQgSPgqoUdD6EYIFbONikdXNFZ3+xIFMSxqwDDhPm5Gc+mOnp+nCx2Kw6m0l1t5IOxeABjBHbgnoOnSui0NXvZriKNCUtw5deASoI+UZIAPsTgik0sPfa1NcPFt4VUjOAVIwcNx8uFByB0PFIs4O/svNmdnaQnJCqVyAjfcbHARiQeDz3xWppthHA0Nu4GJSAGGMk45Jx78AVPqxhGqSmPCxuRnGOx/DIq3fQzWcFtcl13LtbEa/L8vzYOTznt06VomBg6xZxS6hJAI2EcUa/OnYngKf1rG8Q6a0VxbytsBUF0UEYbZxtH/AT/IfTohJeXF4k0+W6EydGAQ/w528+3txV/wAZMsmmyXSorz+Xwc8IG7g44xnk8DgE4FaU5jTscpezRrZvNbShZC/mgAjceMEEY7k816/8INB8L6noGqnU9Gs7ubTozdQztvLqyOuzHzDHPOBwdteFv9na3meUbc7Qq9CGKDr7defSvoP4KQ+Z4F8TX7bVeLyraQM3HaQH0yhY8d/lHet5t8h6eVJPExTWh3Hxd8H/ANqeDZ9dELwtbTwymFH/AHQWWMDIVTzyRgHjp0OK4H4W674F8OMuleL7W9MszRT2VxYxeYtpKpbLSYw2cAOpAYAA9xX0d4wCSeEdZs02lmsVSMccA2wAzj0Pr04rr/grpWleIvhf4fk1yxinmFjJKk5RcgyyOSFBGMkkn61hTqPl5T6LH4FSmqkdCh8EUjtjqh0wSz215qXHm/u3KruTLKRuDbyxwRkd+BW5HoCD4r6ta6je/Zw9lYSEoOGbZtZQSRlRtOenp2zVLwSmn+Edc1JNIh8vyNSktXyzNCLeX94VSM8q4wNu3twa29Fhin+Id3IjxpDb6fDCVKhlDl22j2wD+XtWg4x5UkQePtOspfF3g37DGj29m883mbRjAWNI88j7rED2welfJXxOtH1jxBPe3duYZtQuBIsyKGVIkTacofvDdg/Q5Br7P8SJqOseKHS0IgTRtJlllmKHAjnkVeBycoisw9SuOB08P+KFvp97/Z+m6TGvmQl2Eq5JdAFwH4+UPH8wHbHasqsfducmMpKcT461Uabh7RAo3L5J6bkA59DhjyCOxGK3NB0/U7iCew0aBsHy0+YlZlxgfN6Bux4yenoOzvfAv2W1e+3SSSu+PnOWbzDglj93pzxwf5S+FtL1cPc/2eZBE4eK4MrfKQueBgZyAcKV6A8DNcSqNdDw4YSpzWSPK72yVrX7UpXy5id7juUHzAjPQduvBH0rT8IPNJrtkscjRRS3EbqmO6HoPpjJ9K9J8SeHLo6bLrNoUdrCKCS4gf5myy4JRujMp6+vftnyu012XRtVGvIWSSN5ioiTc8LY2tu9OP8AIrVO5VejKjNcx7f4i8UHwv4yvpsNIWMBEXmbN/8Ao7BnPHAAMeeOdv5dv4a+D/iH4j+J/Buu+NI3stJ1u6uLKK3WM5SKG3M+XYbcI5UKVOCQcjI3AdX8D/g7omqHwh8S9cvYPES63eM2bdiyKZZWQGTPVgRyMYHAxxX3n4xsprK58I3EioIk19FhUfeUNBKnYDHfOPavVweFuuaRriMY5O0Sx4V8LaLoVzd6XosAhtbeOLC4HOB0yABjGOMYHYCvQw9lp0EYnlWMspfDHHoMj6DFR2UMSeIr5FHWCAgdiVyOfWsbXfDV3ql9Hq1hNGb6zt5UtIJsrbmRxgbyMkLjA4r1YRUVoea3fc+Lf21viH4Z8Q/DrwbN4Tvk1MapLqRiWIMAnlrHGzNkBgy7iANuOvNfGX7G6/8AGW3wxsXAV4r3WJmX+IBdPuBhh03Zb8hWb8WNH8eeHtYOgePrVPD9/p011d2en20JNqtvdFflhYHHVFDlWYdD05rqv2Lovtf7Xfw5nc5aGLXJ5Nq4w/2Jhzjpnms+Ztm1I/dPUpf9PnhzyJW/+t+eK/JX/gqZNHFN8LIDwN+qMedv8Nuvav1p1CVDqM6D7xlPXv61+RH/AAVVm/4nHwvt14aOHUZOnZvIH6YzXRTPSofEj8z9EIa+Q55Rtxx6E8Vz3jiQya8yO2BHGsS8fdUcn866zQ0ia/iXgEsBz3y39Olcd40Ik8VXwRlIyh6dPl7VzQ+I78V/BMnCqCWC4GAx/hwMcf57Vpw/Z5/lV8NjaCVwMeuPYfSsnORx8gY8DAHTHt2q1HMscceSTxnHfjHoOa0PORfWGPeCvAzyznG09sdvX2oETcFvlY/MQpwRt6HHtSL2SNgf4ug7cdPr+FOVgwJGMMuwY9evPcAYqZDJCknLP3xx2ODycduuOKge3QYYRAD5uV78Yz7DA4p5XYvfJIzz3HHH0qbZ5RCoSCCeOqn8O/FSaFJrRSoBUx/KDn0Y+g9c8fShbfP7wSvjHr8x9OfT9auqz8KA49R0+ZvTpT2RcklMnAPB59M4oAzobWZ2VDcDco7Aj698Z9CK6PSNMvFgu5fPjCR5bYRh2Ef3sKOoG5c+mfpVEDay/LtI+TI45/TIxSr+9jNsXkETZbCyYVucZPT0H5U0RYyBtEGxXVP4cY5GO2D7d/SlYb1M6g5UDIbGfbBqpYGR4Z5CzElwOWJJK8d+lXMBigKFlPQY4z6+/HA9qszZTDku/wAhIHU5AAB68YounCwq6bgoz3GSCPTHbipvL3HfGrb87fUA9+vYVSu9ot32jb1yc8njqMUEM5seXn5G4x26sf6Hir4WdohEgHy4wQxAHfJ/KsxcbVI3JkHJ4BHP061cihnVf3JKsDht44AHGFx1rQxNy3nBZUHAGG3d9p9O3J4NaVvNIpHy/KDgAjHX3HtxXPeXeqwVZFfIwFC7RgDI2nGP8Kti4vIiGY5UADbjjjr9MVnKB1U59DovtcIjDv8AI33QQMgY6DJ9uKdG0bv+6ck43cAZDfT+lYa6k7KyyIxVzkqMHC/56ClXWYEY+YCD0RivQe+O34Vz8hrzm5ICAskir8hGRgZwfVelSwTDywiAY3kFu2OTWC+qwlOJo34XaW+U5HXrz+dSxXVmzvtdWDYHy8Dngc+9HIP2p0CsSWY4+fB44PPTAqp+5Em/dkqvOAOQOO/c+nWsv7UybgGXY23y9vUFflY8dDjmopb9EkwTuw3JxggD16Z4H/16OQqNVE33VBAUgjPP3vbn2qT7S6fKAJGA2/XPOPSsR7nz284goAQ3uB0xn/AUolI4ik+4c/iRx78fSjkK9ojda9MaF1HA+5hQQPfB6DPSnfaSgj3Dnrk4P4ZHQntXOrPcclyQW+UtnGcYxxVqC4kYqwJAXgjruA+nvRyB7RGvHIXAwFDcgqTgn6+oqKWURruUZ6AYOPwJrMDSyrukG4ggjPG3n16jingysnmSZKlt3THHQEmo9nYrmL/nP5pkVht6AHop9M/SgI7DI2hTwSRgcjj6YqBJYQoxwWiJKDBAHv6EinNdEriNiioNpB5XH0/rT5CbstLF5bN5uXVApb5eT2Ax7e/HtSrAeVGCB93A+b249fQetLCyuT82QU4z69uKmAjYgbCSAp6nv14P+e1SaDhp4aJpPOWRj9wAYzj7ynp2rl7gzWSgFQoyfLYnA465H19a6Vl8yZSy/Kq4RQcDjuBnjI+lZ1zbR3MfkmPsVBBztPqB3wOe1CIlsc+uoScrGoOBkJ/Ac9j705bm/IMaQb0wPl5+X2xTTHBFgKpBRtwOB8235SBjvmrOnjGoRCPKqhGUX5u+W46da6VTRyurKJGmsumFePlf4NgIH1B68flUq6z5kmTtLkls/dJx/CeCAMemKveILeBpXuQfmbHT/Oea5gwoY0AYR8fMCOOeAB9KfsiPbTN+LU7USK4AbjJ28EY6dO3qPpU51KN2doGWLdww2npjHOeOO1N8FeE4/FfiCPRXuPIjETSuUG4nYQu0e5zx1rvLr4K6zAuLO4MkgYnZg9vTpn0zwKToLoH13lfLM4MXKyNu3IFGOMH2/QenSk8xRlO/3vTp04HbuemDW/c/C7xZYIJduV7ZG39Pb8q5658OeIbDInVAoySQw+XA7A4OfYVDo2OiGMpspsWVt42ks3JI6A8/hSbBhfNJXc/XoMH6dKic6iNzSxsVYbM7epHHSqizyRE/JjYOp7Hp0p+zLVWL2Ls+3AGCqKSfda1rW4mxkOGBTDj+9WAl5t6yqwAA556cVYhuYkkbehbcu0heCWH/ANas3A0Ujpob5WjUDbmMdiOfQfWn+aqIFBAXduXOCFPsRxjPaudEsXy7wpYnacADntnHc/lUy3HYt3xkdCV6H6eg74rF0y7m+kgO6SNxuOCeMZA4xjGBTLqBxsVhuB+82M+Wo5wPrWM18Buzzt6jrj8u9TpdxZDSMpK8hRwOnIz0/CpcbGykXhzIuCBzk9z+BHb0qMlkzkFc/fOeQOmfr3/CmLOp2IzeWX+THfj0HAxjvSG4JiKKxABBVsZbPTj14/w6VNgJcOcE7zGOFOOpPr3698CnD585+6CvOduw524x3OBxURl3nGxjkglvbqOP/rVG0qspV/kYnI+g6H9DgUWAtEh38xWJ5VgoXJXsw/Tp9MU5WCDcT8jYAZuc57EgEcdBx61WeUEZQ8ZzuDcKB0yRx9M5pi3BLF8hW6Z6jr2xxz9PwosBqrIjsGgA2KQwPI3Y4wM/pUeAgGCVO7pwMkep9O3pVOKbcT5bbipyQFwQf5DP6VLxtwAucHODnK/0PY0gDzLd2XfG3HP3sbcdsdttKMdGO0kZbOMBB93AHaiRJRJmY5zxxxn0GaqEAuoYgGNif+AY9fagC4MKFDj+LaGblQw9PbsKrkxvGojjA8wHO3pxz/nimZnT7rkN2/ug98fy6VGZJ1w2A3J2FjjHbH5daAE3KmwR/eIyW+6COOPwHpTWl8twRgn7uxjuT5uvT196kW4b5coXUgEZA69sD9Kpu07PnaFwd4XGDxx+laxjYzEcMqbkfOwjBHPGOQAOMVBvRT8vIJxgZGAR+lKSMljgABeV7HvwP0pochvMUlhggHtnt9MVZLYrlQPOwfvHG3sMDp/TilCMck8t91eByByOPbtxUSspO9fmRcep5Ht6U9mJ+WMBn4yAevGQR7H0oJGfI+Y0J2nI5HAz0I749qXlv3m4sQ2AmdvyY9f6elJxxGWGCe+MbeOtPKpMo+cENwoxwvpj2x6UAIRghc9Dkg9dpq2QhyJFAJGRz12/T1HeqpLFRsYv6YGOnv2phbB3D5mbAPGOnbj24xQBZPlxqfKReOVOcnj+X+enaZJd33Rt25Vcjg5/MCqsUzLId2NwGDhRwo6+3vx6VJuQyO27CBRJz93/ACfxqWho042UybucAKpwQWOe+TwPftSyiVUTL5ZFzxyQCfXoPzxVL5Fc+YDs6lRj5iMZH/6qsCbzCEcqScLgZxwOnvnvzipsWRnPCsoY/wCwMcA8D39qd5u9EXyQ+z5Tgke/II/Qn6U0gM6+dxkdT8gX0/lxioQWjto9pPzN05+foc+v0BHTFADyBGypJ15HQYyR3H8qBuCs0e2MlfLMhGWyP5Dn9KiCOCGP3/uKuwBc549s01kc/Kzryu0tzswP4eOh9apmYAzIGYnDZ6f3SBjIUcDjjpTthBWPep3jgIccKM8dAOlKZA8m3HIwqs33l479Pw4qL9wVUll3ADbnAHpg02ArbyTtIQrk88HBA6j3H5YpdjBcFvvAjK8pjIz6VYCPwEO4M25TncOuD9anH2MLuWRSoypBOeO2FApgU+RuxIPkK44xkHgDByeP5U1oGQhW64CjC8AnjOfXvxV2VIJS4+XIwR3PAxg9O3T0pgijHyoWbap2452sPTp2oAprA/ypwWxznpx701w2VKr17+w789watJ5YJ8knAUAD+E465/MVCSRlWyD78ZJ9MfTiqTM2iBIWfy2jJkKnDc9fXk9j2FW9LaR7uaS2I2MhQ7hjnA2bOo5PGOu3NQh4/OR3l3NEchFAUYPoc/nWvo8cMWpETozQTFVUKwP74ZO5RnG7g4zjgnpxijGeh1vk7lP2eRbeOPBkVl9cfmP/AK3St/wze6daeKdG1m3zK+m3iXEsKRtscRfeVM8gBCcDJ7dgK5i6eeOUxW5kSOTaAs4AR89hnjI6fl7VvaellLm5SXE4yHCZBJ6K2P4cgc8DmuqKujgrbH1xrXxp+HeoDY8ut6NFIA0MkcSxoiDIUMoJaQA5znHQ9KLH4r+FhbNYyeML/UXaCZYUaKWPeXQ44wWHJ/jb6HivA7S3tdWW4XULp42jVHjdcrwM7hxgAcjHOetVLd7jSLuWzssSvEDt5+RDIN4csf8Adxx3HbiuulQu7RRzJWPPPiVcXlla2dmZLfyrlsxeUf3pjTkOykAr14B6n6V4Yw6gn5u4rtNe3mOK5lvGvy8vmRyupVyu0Eg554JH161yAToo69BXf9RqQ3RKqIh9Pl2/SkJIxuGPpVs28o4xtpvkzLwox+FT9Wl2K5kQhQVC569PagxHGcdeDUqo3THT26YpyxFWxOR/tfSsvYjHNHLCvlpgg/Kf9o9/++a27FhpkKTRASTyZ2gdgB1wfSsm3TbcNMzNhPun1HQc9K0oUaaZWk+dRklT3PTHrzX2HD2Wc37yovJeR5mLxGnLHY6jS7a5K/aDNvWcI3QlQvHH931XruBGeK6zwtfLp2t73c5VFHADAgHHJYEjb7dSAOlZGlyZKxBUjQJkKuQoLc8Z/I1eljXzkncBip+XacMOMYyOx/Sv0SnBRhyHgVXd3PTdc0G21Afa7YXFuVBlDEqfn7iXJOMfxYPGDgGvKL2KCSBoJ1BlBBCeiA8Af4/nXoPhLX2mkurHUHjPlpu/ebSJEfAx2XuBwOeowBVPxz4ft9NvIb3TofIjuM7lZ/lWVSF44+YNkY9eccdOdwcZcrMoM8dubExxknPlIcFzwM+yjv8AmB7VkFCE3j+HHt/+qur1KKaWeRWIgj3fdlypDeg44JGMj+EGuUR0UCTLM6EFV+7n8O9cVetGD1PSoq6CIhv9ph6ZP6U5v3SBfmjBGRuHy/5/+tVywt7/AFi8TTdNjVJZCQoGEVdoydzfT179PStLUPCeqwXsNlKyyOIhI3lOuAvqvIHQCvLxOOpU3yyepvyGRLHFB+8d0uByQFPcVnDZCejdRt4z1/DtVecqP3UeQocnB44NVMyHA3cfX9K8fEY1KWhuqJoC5lQ5WR1DNnCsR93v9arqVcnzP724H1qr049KkOOnoOPwry6lZyZqoIkU/edUHzHIweBioNqY6kEjn/PHFSPKmAOcYxgY5BqEuEUeXnHr3zXlV6hskiby3BbAC4J9fyFOWIBuuABxxwfwqsWPGc9MYBpw2d9wwRggf5waw5x2P//Q/Qj6Dae4z0B6YqRD/D13dsU1sZxjsPoMf4UqkDrghs12HOS469fQEUgGBu6YwBjtx608dsH8Kb905OOnA/lgUAHOWG3bgd+hxUwxnGQOm33NRgY4A+v4+tTBjkDGc4z24oAfznBH1z/Kn55B9eBj2qurccfL7GnL8ysAQBj6DP4dsCgC8v3j/DtjDc/zz/SpFyR6+/Tp2qmrbTvX+6F/KpRj5gwzjoRwf/r0ASg9lXb0+Ucfn2pflA24GO4Pb2HtUXT5PQUpOGxwo25/H/P5UATcENngUsjBeCNpAHFRfw+gHqKaWJ3c8j2oAN/y5HO4gen4U1SwwW+UE9O+BSkZOAM8dO3/AOqm/MoDH5T64/zxQBZXptPTv7e1T5UYB4P9KqZKrjAx2Knv71ZDE+w6egoAlJ6D/IpM4OOB2HvTM7QOnUjA9qPRfrQBYBJwO/p05qZcHvySOMfdGMVVB5ySAOMfhVqJhgNjgk5HSgCygHBz8vb2p4PylumeD/8AW9qjB43bSuOuD0H+FOyf4NpwOVI7fWgBnBIIIKgbRgY6Um0kEdunPGKeccAHp1/lSN3BI5+b8KAE44HQYx6U/OFwSoxx+FMZsk8Y56H0ppb5QRjGMdPSgCyGUE7cHjp2z61NkBfnGMgY7DNV1O7k8YUAD2qZOCFyAMfd7n6UGhaRymB8wB/EVbiDFd7YHpwcY96z9wAOD0A4/wA9q0oohFweTkfdOAOv6UGZfC7jtHI47dKmYIPvd8c9hUcYCJuyMn06U8MMrkgd8HpQaEffjn07A/0oTAU8Y2YwOnJ6+1KBuD9BjhegU/h2py8kfN0+6D60AO9u57VIp68+nbNR46jAzkd6kUcKMcgfWgzJfmKj64/wpwDBsKAB/n/PtSqD90c/59PSnlcccA+g/wA9KzsaFuLbtGM/n37frUpZckbfz6Cmrnog46de1NZjuI/9B+8QPagC0u3Zt46Efr/M1KUJAAO35cAgdDiqiMwLDnjA3dgPpThOu3JOMZx+GKAJCOeee3p/Oo0BZN6gEHkBf/rVCZmDHaRj06/mDQsu47SqqWzkgdf8+lAFpcYOWX/d6fhUnOCiBVPX+lVd4bsBj+H1x71YUknJGCQOnXNACbFAzyOOSBxS4wARinY9iPfsMUjEdeMHgf0oAcAPyqRSRiox7dhUn+FAB2pFoNKKAJQPSn7aVQPzqcLx9KAKpVV7UeYoUAdvXtSTA7yp4xVYeg/L2oAm3jjjpVyB8jGOlUAjYGRj0q/br3Az2oAtKOgPSjnpjj3qRUPpipQpoAplR6dKiIKngDJ61cKcdAKryrxx2oAoPFF0/hbjAH5fpVR0fA5zznI9B0q6x+X2qu+cE9MYP4//AKqAKDZaPGCPQf4U3ymOSMZY9+n6dMcVZYISAeM8fMeSajcgRcEMOmAQP50AUJm/esFHyg8ex7496gaP1xVlkH31I98g5z+eKqSsVbb2C5/DgCgCuR07Y6VEeo9OwqZuOQOKgY56DigBpbnANRMxJwuAT+XH6g49Klbt90Y9RxVZ2AHA4HbGOKAE37hu67jj0pcdR0IH+7gVH2354GPbj2qTGSBjr+goMxTu43cKcAhQMAdiBUo/iyMFfx/zioRt2EDjGQc9cipVDHoC2PTt9KC0ydRye31qZFDAcFWwfbpSxwg5B4xjj1q2E45Xp0HTigY3yzLgIxVQRuGB+H+FalvG/lDecxnPHTGKS3tldRz93AIxg471sBQqnao+ncAYrMCKPcyhj07fQe1OfhcnvxkDoB6+lS/xbuvuef5VFMVBH8ROR9VH6UARM6g4bAK5I4xyOtRMynGwfX0FVWdVzt5Ab5Se+KZuzx0z1oAsHHzdMKOmMbv/ANVKp2jrwT39McCmJk+vSnE4+vXg9h0NAEbYYlVOzOAPaqEg4UgYAyB+Bq83tn15x7Y/Kqsi8bZB9D05oAov0YDIOMfl6VEy5bgdMY+vpVg+5xjtx3qHoozjg5Hqfr6UARHB3dOf/wBVNZcqW9ByTUmV6fligsu337GgCoQQ2flx7+lQtxnHXA7d89vUcVYl4TeBkgDiqzkDKv8AMcBsjg7vQ/7vpVRAjz8xf5Rkbenr3P5Ug+Ubew5H/wBf3NSbPX6Ubc1QDoSRnnp2x19B7VcBPGOMVFFCVLE+gx6ipQMYH907TxUyAuxMfp/UVZ3EDaDnjAHpmqYboB64FWFYZ2/54qQLqTEoARnGAccVYBYnj8+lZ6+3Qfzq4rEKoJoAez8Z9qrM3OSOOwp7Nn7p2+pqm53fKfSgCtcu3z7F5cAfL3x259vTH8qxp2KMc9Ezn/A/WtiY8cds1y1ywCIq9jg46Fv8aAGSTKwXPTbjP+fSqc5BwB1APSnO+0EfewowPT/9VU2yS2eO4z6VoZlbOSQ+AD/CPcdRTCTtTdwUGM+vtUzA4z/dI49sfpUO3blWB6jknjnpj6UAIOxHXHH4U0joB07Dt1zT14Izxz+mKMcAdO/tnv8AlWZoVpM8sc7QOcVARhgPbj2q+FUgA/OvcZ646VE4PLHHJwScde3PtQBSwAWI+UNgdOwowQyjAHA5AqYgBV5wRzkDgVGQRjH+RQZkeDg/r7Y+lKv0HrRgdse/vSr1Awce1aAT5xzxjGDx2p8aA8LzmiNQnDEdB1HrVmIY5wP/AK5rMC7ADHGgJPfOew7CumsIvMCsjZ9PYVz9uu05zyBXV6eg+SIAKGx1/hHp2oNDXiTGFHGBnp2p8xJuCwI+UDGBjAFTpg8jp9OgrOuTgj5gMjv2FZgYt/JuQ4C4zgDrj8K5m4j4ZSM9AQB2/wDrVv3HMeDxj5h6cdqy5l5wCQQMjHQZrQDAdflyBu6Z9gKpSjBA6nt6Gte4j2bQccgt6cdKxHzkIwxk9ugFaGZAeCytjtkdvaqzD5iD/DmrX8fTGeDnrge1VWxgHHX1oAZwvByNvIHRv/1UoyueOvSkVsALxnpnvj0pw4yD0/lWZoHp+XHtTlB289u9IMDB9fSlGB0B4/lQA8duvoMfzpob6HAxwP8APFNPBGc45yPf0+lNJxnPBA60APzyM4I44/Cm/wC03Ge3+elGT+gpvAYjjJxgD/PFBmKOnHFJ15GKkzjk9B6UbTjHp6UGgzaBg4H/ANaoiMt9f5VZC/3R0FRbCep9qAKhTAyGBH6iomTkYzj24q4QeDtyfT2FQbVKlhggfgKdzMoEYyw7cHH+e1UmBGOxPGRWlIQefw+vFZ7JyEDdsYouBRcfMF6gdMcEZ/nVdicds9lxVuYLv2x9AADVInv6cE0gIW5YeneoWHY8A85/pVg8njpUBB6fr7VoBERgDIzURPIwAe34/SpGBODxjHGOuKhz24HYjHFADSOoBH070wqp6dvU1NjOF4P0qFsdcY9PwoAiPfHpTD04qT9KSgBnf8KX9KXHHb8KTpQAD2pwJ78UnH/1qcD61maB0xxmjHFJxxnilPT8f5VoZjKT+lOx0ox6dqzATrj6UmKcO1KBkCgBmOaQjrUhHf8AzxSVoBWxzS47VNtFNxWYEZGO1JUuCaTaKAIsUU/b6U3BoAAOaeBxS4py9xQUmOHHy9qmAwwyOKjUZzUgHQHp7UFC9KMYp+BnFJjkUAMpvtT+9MNABSYFLQKACmHrUnGKjNADaafwp+Kb6UAMo/KikoAQ09BuIFMqzEuKALqYQYWhjimjjJpOtAERy59q04o9oqlEBuH1rZ2QxRSXd3IsFtAN0kjnCqooAZtiSGS6upBBbQKWllc4VVFfm5+0L+0FdfESW48B+BLjyPDsPyXdwhwb0j+EEf8ALL/0P/d+9N+0B+0DdfES5k8DeCJjb+GoWaO4u04N8y9QCP8All/6M/3OvzZ9njhtUgkGACSAn3vrQBTtLNLS23pxsAO4dXYdP/1fhVC/vo5hHBHlGBDOWCgJjp3/AEIpNQ1XZENrZ2fdPRlHTke9cxJPu3MiDHGOOlAGR4jtrbUhLZynjzP3ZbAIYD14x1x2rxi7tbrS7ogfOIzvQLlW247f/q/KvZbiWVfMG5VRQJPn57YyT+mM4wBXAeJ7cXNubiJt09qzHch27gcZI7gL0Pp+FZmhesNYW8tYw3Mi8N6j69qazK7s7sFZjhB6noPp6ZPArgdDuf8ATVjlJSKZGCK3JWQerYHGcjHWu0jG6aMv0QflQAxHxtG7btORtH8XTj6+9czq5VJSdzNkMzIy4PbPtXawWwkJnP3YPmbcPlz68elef65qFhJfm2sz9oSIFJZAcq0jf3emQMYz3osBHb3JzFISRgsxU/MNp6ccE59ea1o9XeBWHmgSAjdk/IUPTbxyB6c1x41CHJQIQeSQBxk+n+cVJb3yAhC/zn5du3qCeMYrXlA7+z1XymRZfmEIyCndP7vfgdB29AK0hq0UkWWkVxw3HA9D2/wx2FeeLKHSNYwrhB8uDjGPp65rQgmmTy0CApn5l24TtUSVgPQ4NSiEzM0rB2jRSCMnjj+VaA1YXX2WBMssTGVuNv5444rzv+2FXKuE44OfyrTt9RS4SV4hh+EGOmD6Y9KkD0C2uzIZI4wQ07tlsZA5/wAjFbIvlQPI/wAsecrt7k+gNcXaXZjdLe05UfLs67cfxZ6dfwr0rwP4cie7k1PUFWffgWiDptH8eB0yOmKANPRfDGo6rIt5qGbLTxhuAGYjGRgDGecZ9OKu33h3RrKcLawtvc4EzgFSX4bA+UFfb0r003VparHPKwCjsvzdK4XxVPIkBuPNhMhkRkPI+UdFUD/ZIOfegDzedJooSWiH7rIO0eXwvH5kdMV9Nfscazc6L8e/DsMVzLbwajFc2VwsUjeVcZRZEEij5W4U4yO2BwcV8ulxIzxO2IcMxJ53NnI967/4UeJZPB3jjQdajC77DX7GRt4ykaSv5LceyScdgR3xirTA/dS+VkuCsnVcqPopxVeMk5roPEdvGLzzIuY2RZB9JOf0rIhi+XJqDMaDtqGRgB0+lW3jKjHHzDtxgj+lVGP+RxQBWI+YUuflApTxUROKAH9+KdUa81KKAF4p6BQaZxUiCgCQBf8APWrVuzbsDvwwzx+FVtpb+pxWjDEq4Y/NnB4HH4UAWFXlR2JqcR/LwKREBUdQfbpUwGQBjuBkUALGoPTv+VWQQCCB0qIAAdTxUwUMMn8KDQtw5DAjitBO+3t0qgi4OD7dK0oVyDjjmgC8hC+/0q2hGfTiqKfMMfyq0Dkg/wCeKAL0Iy2O3XNX8YHHfvWdE2T+HpVoSEcDvjHFZgK3fuB6fpTVPU9PambiCf8AP0pck4XPU96ALCAcYHX/AD0qypLODgYz24quqqHzt5HHHpVhRgjaMbeQOn4UAXkIO4d/5VcjxsD8cEiqKEKoXqW5/wDrfhVyIjBHGMDOO9BoTZ596QghSe9KMnBFI3PNAEajB5/yKm6VGCM7Txkdf5ZqQDPQ55xQBNEuAOgwOD7VbLDA4NV168dBUy9evI6+lAEmARt6entVlsdPbpUCDOCCPYVJIRsyvU8f/WoApPyOO1U3UE1bfp+lVyh47UAU5IMt0xt6f4VQZOPQ9xWyfpVGQDzPl78fSgDPwScdMYGDUDDOM4AqwTySB9c1TkPUAfT8KAKUpGT7mqsinnH1qweCfcYqL6igzM+XpWRL6DpWtcHGSKx5hzg00J7GfIM5HeqxG5ueMVabjj2qtwM/pVkEsIG/NPuF5WliXKZqV13IB3oAqoeCKjbK/SpGGw49Kgc9qAEyKWmAU8DigC9bnPHpWoBxu6Vn2sfetdwIkVTz3oAq7zUvM9vdWav5Zubd4Qx7Fun61XooA+Sv2lPgx4btPgD491J7VvNf7LrUMquHitL21KofJDqTErxgq20gMGYd6/GqxhlEkZi+7hthxwMk5P41+4X7XfjrUPD/AMBvEXh1NMknttVtDbSXS/ci8/5Bz6r97p0UjvlfxLhDPZDyjkKvA9hx2qZE1Y2sMZlROM4Y/qPWuclhX5hcDdgZPHOe1dEI4pV2EHGcAelQXllOhMgRnUICSOn04qIOxynMQwCER5GPnHDdK2xshvonlGFfJxjoahkAABIAGcDtgHsarT3kyyJEUB2ZIz3rW9wNTT9Um8Oa1Y60i7jaSiTkdV9D2zjvX2v4+g0/xDoMOs+HYxcprECSIyn97nbj5hjb8pGOGI9cV+f11cyJA8Uw++u5SD26Y9/519ofC+eDXfhWNIuJppLrTZH3FGKyKnBjKkfwgHAHbArOZtSZ8s6st1Ya/FpRJQRH99G2Cu4dR/nivVrC2iX/AEtU2jyhlCcn2PNcf4o8J39t4wt5rVmksmKyky5aU5OWBO0gA9OSOO9dpOV06ylmCf6Pny/l5IyB0/PmueZsNsIUl1eOa4kzHAGwgOPmA7e/fNdjooS50O6WXbvmllWNem2RujdvpXK6Tv8AteoSSkbILbfjscA/nyOfpXR+H7O21Cy0vf8Au55txQRDJdl+mMDA5+lTEmRz+nalqNnuubbm0eQRmEnarSY++eOQpGBXjutiK7+Jes+awDxDRrdeP43gbI9vlNe6ajoVvY+JrbTEdyZ7gOASdu49RjpkEHkdsV4XpC/298YtS8+ItFqHii1tQv8Ae+zIV4xjsRXTS2b7Enr5mutVfS/DmmROrrMN2DlXJwDn/d/xqXVNInsba4hYCGW2uGWdYx1ycBQ4wCF6HA/SvW50sPDdxca7Baq2qtugsowqqsav1lP97GeM9Mds158dSs7y7fS/Ne/LxyXEhA+YN/ebn3Prz+mcodQLGn6PaarJb+H7W6jg8+MS7ACZcoCzYA4IwDn6YrOfTheaZqkdratm1mO6RsEYBwV7dMZHWs7WbPUPAfibR9atikjBY5HRCF8yNjh42PbIO0HsMHviunj1e3n8NanHYSPHLdas03lYyGjAX5GYcDk5Pf5enNZWQHL6lxqEZvU/0eJIwx6qzD0HfFVpLO5u9R82OM7JziMcZBI4H5cVq38U+s28UVoF85HIk+YADGO1c/qkzW2pNBE5MVtNFzvCqxOCf++TxipA6CPU7iDUX05LdngWMxSoUGyM4G7dkYYEdf09K2Z9S0rTr/RbO1iVLNY3Eix/MWaRcZ68gHv1HXtirk0kmmaFqeoXkfmvqLfI6DPlALhBntkfTpWH4i0K40rRdKvXZZJpYjGUA6DsQwOD2xj1oAL+xtvD5aC2mlkiWNv3m3OQxJAz3wOMgD6CvevDd7Z3Xwl1/V7UmMS24hSF8H94mAWHscYHoM14TBcW2uWS6VaWkkfkhVzLyDnkrx9D/L2rSiv9R8Mf2r4QV/8AQNWjZ7RiP9TIR8wXrxtJHI7fjVwdgE8P6Fca/osmtyMjz2CInzHCtHJvBJKg7iPTjFYuq3sKaUvhI4Hm3wkE4PyLCMA4+vccU/wpqv8Awj/2KSPd5M4NrcwqdofaSQD2/TPpV/xdH4cvf7SutNQpJaQK6AqUBbHJCkKxAJ44pmh3cfhW2ttJvZNRvFX7eA8Ntt+UKvQHPGW4/CvNvC2pWuh2mrG4gjk8qLfaBiFzMhIK4PHcYwRgL0NPXXb6bT9OlnmeXcPNQMed6YGPphentWDfSqFnLp800m8Bxjdu9Klks2tT1OTVrJdXtIUjmlja2QHk7cDeR0PDDjPatAaW/wDwiFtrXmxRXVuw8tVUlliDeXjk+pyex46VyPnNFJawuMQzDcyEcMO5B9+ma6KDUr25VbeGJTBDK4AVQHwvzDLZx39KkkktL6W2ju9Niy0+pxrG08jBRGDnOBjPTpyPr6dZ4t8OeDfh9bwR3d3N/ahg+WdSVmR3XJ+XO3aQMZJwufz5Gzk0jVbyNJpV+0eeVjgXIJUdQx6Y7Ae3GQcV5/rvhXxB4k1iQaeZJGtHQElmP7vaQqr83AAHSgDqZ76HUtJtoLdWRdwdt/1yFHbAXjI/KszS5N82qQgCFNsfzD5crzjP88fpUOgzH7JIkjpLghI4gOF9VB64FWNKtLcvezO+GM3liPG44XBHt7CszQsalIkWg6jc9fJs52zuzuVRjI6Z4Pauu8JaxeH4OeFvD87O6wWbNk8gxPIXjXHopA+g6YHFcD4ivnHhjWLNlWINp86kDru2nH0HvVvw9cXKeE9FitzhY9KhVieCh54/LpQB1+npMGmFlu2InmOcAKo/Ee3QVnfYFktGljmybaAOU6EDPJ3D6n88cUafL5FpKscrkgM0kanaWBHy5xjOM963NJhiTwDqTtzJEU2bR1SQ/vB/3xnHvjHaoaAwbKc3GzegcEAgE49P1FUeLTV2a4YKgy461TtEf7KvknZtAwvHYDnj+VLeTuCTdxIXZCQV/n+HpU8oHR6VJNfytb2i7zPJtiZvlUdi3+6D7VreItGttC8TafYi7FxeW8az3JgT5bcDJ+YepXDDjG0Yx/EaPht4ruCJ4IRgkIUJPAU569Oo6dsU7w5fWsHiK9RbeSVLmaVdyMoLOTyz9uh7YGfYUJWEkaK6Y13fzanrk2NOtrd8RryVZkBGDj+EHjr0BPWuVvLx3tpLO2QQxEtcupReCCfu8ZG7apwOAFGO9aL6j/Ymu6jf2kqyRzRqEi5Y/KVJYb88jDfMRt+nUddpq+Cde8K61pWsTfY9XkmbUNMuh0b5ArRSHhMHnKkgAH5OmCNaEHB3ky2/h+xk28MpXjDbSRn19B/LpToHElrHcxAgNgBT1z0Iweg9OelI+LrQl091Kzp8zFR8oAcqNvQ8qAQMdDRDEIh5e0ts/vcde9cLAk/do6ScblJYsBweOOlUJpk8zaMhwoJKkDJ9OOlWztK7Scdsk4GB3PaqaxrIRJDyp+YMR8ox7UgLq+YCHYbM4GF4BUfd9CB7Y+lVrjVFivW03zQryR87R8uOp/IdKlDOzYKqdw5I6ZHt7/Sse5tre8l80/JIflZ+N2MdOMA4AwOKAC1nZJdqhPLiYKsnAyD3HXpjNTNP9purn5ssM9D19AAOMAViWlxZRXLG2Z5NgYN3yOg68dPSranE25E2tKA2D6dvwpOIHqPgO1tbzxBp+nXSC4tLkFZF6AbQSCB+BX8ele3eJPD1jLc2sunxiFVRWkiY5D45+Y55Pb6elfNui+IrjSJbe6sdgubWTcgbGHUdV9eRx09K+h45pPEsraw6gW12kc8duOY1OAPvcc9T0716eF2sjopr3bHF313MoS0Cq7On3f7wwMD2x0/CuK1CeS10WbyW++45x/EGA/n+v0rs/F13HpWi3LEKszR+WCvRW4xz26n8DXkGmakbixFvNlUjhyC3bHQ47j6UYmpy+6RUfLoZCD7Tbp5j/cbceM4Oe9aNsFgRgn8QU8dSeOKy7CSK7juwqFTCwwTz3OcYrat4VazR24JZh1/z2rymcxABNtbduGWyQecfT6VKhXey/dJBUg8ceo7fh0qtOgaYxlysKgHj36e1aSbg2wAbCBxxyRxn/PFYSGjQmVmVBbspURBSf/rDpSRxRCYsT820AHOCeB2Hb9KlGzYA4+Ye3A/EdqzrEy3Mr42FEB+UKM9cY/8A11iDZqWgJZSuCWyRg9D6jv7YouApn2IDuzgA9CPQdMcUlsSEQADOT06j2pLiTCxzpyyZ/DHGO1Aiy80MNwCAGK9wR/L6VS8XX09t4dPkbRI6mLaevz9enouSKczeaSx2ED8sEc9PSs3X47m90vyYNhYseHOEBHHX/dyBQaGHHbNqOgy6egjk82AJ9oI8smMqn8OSchG7cdBivO9Z8GW2nrb20cshCR7SxwFGB8vTjgcH/e9uPSPDRS3tHtpI2DQvIVcfKjZAUkDrzjnsO1cz4ohu5ZoBtURgkrGvU8Z59Oa6aVSUX7pgypoQjit/KwXCgEMfk+6Mfd74raAG9QT8gbGcY4AyPp6VmadH5ERTcSwALK3BGf7vbmtNVK/MCpztJT2z044pyld3EXQikwo+PndjycDgcYrTWJXtt8nAX1+8P8KpcqMyMAVJPJ5+b0rTRYQjhVzjGM/r06VlMC1aZ/sxyDuY7sH8f8K5SKxa4naNmw3Py5z0HAINdBazKIJHKkqT0z6/yqsts1u/2lTGN6k8j/HrgVkBHeO+n3QMZAhVMbz91fX2U1wmptAzsLJVMhk+cbcAjJ4BH+cfp7Nq2gQX2kt9qyzTKzAR/Kfl4ByPQ4/DvXz9qeha4ZWt44TFujBzywAGNoDDPIUZJBI6dOa6MLVhzDuWNJiup9XSGDl3doyynaUzjH1HbBzXeabZ29vc/Z5j5sklwX3EYUGJtgON2M43dOoPI71m+ANAaxe91G4kBla38tpD83zqy8qDx7buwJHQ1Prk32fVEnspnWJojFg55cDP8JGeGwOe3GautUUp2ibQMV9QvdN8WxQW8COZ13T7MhRC527skLxzt5wTxxyK7m0gjijVIgIo0wgIOcn144rnZd5ulaGENKm1DvGEyOSGAAA5xjHeporm8urmWAbNiH+HrluuMc8d6yuamTqREeoebFtCbiinHy5B6YqlJNdvIPPKlA2xQRyBjj6gGofEReCUW6PhP3b7VwOV3ZIHXrgdhz+VqSHzbhtqklVRgM7iM/rjpVAVrETyP5ZJGxtpbHOW4x78enTil1dfOsrm1jLPFhxx82RjHHf7pIB/Steygu4ZyhTv97I27emSOtZmrKxsp0tuZdsq7TgAMMdMY454PoK1psDzOzaSdIpEjV8rCZCSFRGC4XAPIAxgEAgkMBgV9JfBi0mi+Fvi6Q4/eX9ugJ4+YeUh4+ij8q808JR6ZNoWI/K+0xEBoEGwoCvMjnBJccrgfdAxjk599+H+nJYeAL2NEYLc6ml0fMOVGyUxjpwRgdPQ59K6G7+6etk0f9pR7lr8llbJqltgMUESEjkuHi2OhHXBIIbnGDwOMHtPgpCLP4ceFtO8l5ZRZ4KkhY43Mrg5PPzKcgjGcfiK848Yny9Nu9QcjeqPMZj8mz5MqMdtuwD8q1fgHf3F78KdPa62xXEUl2kuMDZm4MnzZ6Eh92O2eAB0mnDlPssS7xSN34eWbajrGv30rAQrrkkrlm2qiqWB5/vcfd9Oc8VseHCkHizxNdRQybI72OyRogo2xvEG2lTySgTC9c5PFW/hhc+V4Unkij8959UuJflX5SWk+83sVwM+mB0rzjwj4hm0z/hKbgxx3Mra9dxyzSyARgRGMKuMHoDnd22+lM4Ywu+U5S78ZeI9U8QeNLWS4EJvIrO2gjj2HbDbbgUBxlmLNlTzjO0cNXl2uHxHJYiNNVZvLZHC+ZhWUQ5d9+NxBOSFO0D17V0d+BJ4v1jU5z5a3NzGIsDEf3hJllOcncMAHtkDHFcnNPY3H2uxU5vFVy8SLvZY8gFgF42Dd2/lXLWm9kcleEou0jpNKL6jpkEmqSie8a5tgWUBI2J6FwNu4EEbsYJIHSt+9ntbXw4JYUisrXds+XIB3YBwMd2HPvz6k8zaeINM0rR4ZtZkES208E+y3YOZY8BrcdduyRhuOPQegI2PCngbxt8atWhS0ibTdFEjtPfSdFGTkKf73OFHv7cRQoOo7I0VenRp80jnNOXxX4/1I+EfANk920pigaQ4REQ8K8jHGDnOwZHH8ORx7H8Pv2aor3S/7Rc2N5qeieLLnRNUtbqItBOtuYMhXXPCrubOOWJAzgZ+2fhv4A8PeB7OLQvDFv5SxsC8vO9iQMyMck7unesf4Vad9g/4TSKaJFlb4jahOMfxRzxQSDHoGzx9cV79LAwij5rGYmVaV+h5H8WP2cT4B8RaR43+C2u3XhqS7u/sqaU4a5smn8ov8se4bZC8YPIIfkZHSvpTxpBqf/CO+Cp9V8o30GtadLe+UNqeaylZNgPONzYAxmn/ABchefR9FvAcNp/iPTL0KR0PnLHtz6Yet/4jwo2kWx/59tUs5PwEorvpwSict7G5Evl+JLgkcfZ1OO3y/wCFX0Ul2z6A5qGUMNckPrAQB3J4/lV23RJLlY5BvR/kZfY9cUkB+Wn7b/jPw5448daNbeGNTg1L+wtJZbowDzIo7hiWVPMI2NvjbJ2kgYUnsK8j/Yjgz+1d4IuDnzJYtbJz7WmOPb6V4l45j0vSviD4t0rwvOz6JBr11DZuRlpLZXbYx3KpDHJB4FfQv7DVuH/ah8LyBdpg07WmCf3WMSKevbnH4AVyt2qM2o/Ej9ob9V/tadsdGyPx/wDrV+On/BU1k/4Tz4fIfm3aRdng4OPNQDHHFfsdqP8Ax+Tuv+z/ACr8a/8AgqFM3/CxPhzaIwUW+jX7Z2htuWXk+v3Rgf411w2bPYofEj8/9E+TUIJExu+6N3v0x744rjPGmG8UXmWw3T8Aoxjvxx+VdpoB33aru+46tnHG5sAY7jFcP4uOzxTdsVK7/Jfnk7niGce3NcsN0dWK+AzFVmBAO3IGC3QD2PXnpTNku8kAbsYC9Bg9c/T6U5SpBI2HaOg9B/8AWqzGgdow/IwflXt6f/W4rU88dEEWSN5P9VHgEDgOO647Z9elbl7eWd3FG8FstvdIu2YJ8kZwByoyQAensOOwrJjigGM7hgZOPy/z/SnrEW429eCx7Ae3rUNjSI1Hykk4IGAcce36elSh1ON+CAg+91x+H6UhQ5Ukn5OAe+e/5YoII+TOMgd+np+ftSLJF2jA+UxgZPPA9B7VK/DEsmWwN3urccD1HaqrnJwwPPy8dvQY74qclm+vBHOQV9uPl+tBmKAzsEyGBI69cA/gP/10NL5Tr5hX5yypnHIPQfL746dO9Qna6kjp19Dn6Y+nSoLv5o41z83IG3H5dMA1UQK1nGY7b7m5vMcsgGRkHuR6emOlWt5Rtqtvx2YZJ+lV0OFGQw6ggDoabI5ZvKAX51654XA6Y/CqMrkci7snkhssOTyeg9v0qG7YC24G0mPaPm6Af4/Sn5KsJRnGwY4zgjgD8aq3pzBI2cooGBx0POPWtCZGFboGAC4PAKeoJ+vFbrRHyAUXHGPkOFyf51iWxHmh8dQSuR6dPat2E71xyoAGMfhj60GUBDC6fIwUA8kKT+PtyOPwqVVkMhfO3aSAOpPHGasjcr7clRt+8RkZHOefaoiu84+8OhK/d/8A1+1Q2dUY2Gxom47AVTIJBJHP1I4NWVAQAsgIBzjtiokR94AHORy3OOPz6VOkePmHyDOM54/3fWkUPW2s2C7oYySBtJHpz3yV+oqJdPjZhKgyM4VRge4Cn+ZP4VFJI0aBVJAw2QT0557Dt7UyW6f/AFq5RCqhFPtzx9APw/KgCQ6fDFgZ8tAg3bePmHYe4qG8t28l5EYkopk5HbGD07r+gpfOeSRYWA68nAwcjP8AT8KmwGSePILSoyDPIUdqLESZzE8m5V8khl7gcDK5IAHX8e9QC8uRxwT95sDHK/SquySCTbJwyH9D3GOq49O1KrqE5BA9uf8ACr9mcftZFsXsxbaQWX8unt7U9NQbqQeehHy5Hqfb2qsJNyncMoOo+vvT2kGVzj375x0I/wAKrkLjUL0Vx0GzcpwjDJxj19DTEuY1HBY4+9k5x2GPWqaDGdylux9Mf0qRCm75gSAcHLc46DA7VHszVVWW/tO5GTLABO/r9frxU/2sKPLk2hEAXI6mqOyPbsOMjHIP6inLB/e5ySc9Dz7elTyFKqzWhvViCyp95Rgo2MADGAfw5FXxqUzHZJ/qgPm2rt4b0H5Vza2zNuDPgA5P8WD+GOmK1C8uwRsNv8SDIB29/wDHms3TOiFQ1pbkgkMpwOgGMH8P/rUPOr/uwcA4+6BnAHIz6isjemcJJwM5PfOOpH6DikdjIvkx4xxu7ZB759qnlLuX5MlSy4DoTjI2EA/xfjVZrIGTMOEKjqvc/Qf1qI3EjEP8odiVO7O1h2xjpj3pfP2v8/yEfdVDgbfciqMSu9kG3MTIW/v7vbo3pVZ7V1H323bAQMZwfSr7yHcpwAOuNuc/X2qO4YlQuzHz5P4Dt6VoKyH+H9W1LQdYh1jTyPNiO0oPk3J3UkeoHfP0r1u2+NOrKq/bLU5PylkdcnA6HjdXj6YdySqsWI9OSR1/KhlVMlWHBC4Hqeg/Kq5jKVCEtWj320+MNjKmLqGSMt/fAKADqc4zn0GK3rf4j+F9RkEI8ts8fcwSQPXH88fSvmR0XH3uASvzH86XyYS2wEdPkVe4x6/nRzEPDR6H17BL4TvcGOIOPRFCYP8Au9Px71l33gzwtqZcJAw3jG0KQS3pu6Z9Afyr5igCJG4SaQEL9wNyv8xitqLU9ct4fJgvZIlwFVB2X056/pUuaRmsLJbM9juPhN4ZuJN8ZaNgq/6x+WyPYdvpWDffCCx8uX7NcFW9Rtx/j/KuPg8Za7aOGf8A0rbxkSBcgd/u8fStex+KN+JGR7SMA4GVYZGe3TA/I0ueI+Sutire/CbWIj5VouSNrBlx6c9Txz6msO6+G3iK1HIJx/DjBB7Dj/8AVXpEPxPtgQZopNp43CT09gOn4Cujt/iHo1wmQyZGB+9xt/LHOPwouuw4zrx6Hzz/AMI/rigyLAJccEJ2/lmsQpPB8rwOu1tpYjaFx+lfWya/pN45e58qQE7t5Kjk9OBipXi8P6ijCe1jfvnGP1HI+go9nE0WMqx3R8dM239252jPORu6dORT1nAB3SEk88HGMf8A1q+uH8EeGbgxx2lmuWBICL+eM+1YN/8ACnR2DMAYOncZH0HFV9XiVHMe6PmtZ4nQ7pWOBwM/y46VZ+0eY23jJI9se49K9gufg1dWpeeJ1liyAucKeemBwfyzXPX3wp1qIk20PndDtVhwv8QwcHOOg/CoeH7G6x1Oxwcd02CHHyI2U2gKTjjHHZvSphc7WXy33AE9RjnHTp0HoBW3ceCPEFk4V7WYDIAG3kZ77f8AZFYz6LrMTY8uRIy+xXOAHY8EIem7/ZHNZOiaRxNN9Sm8qqmz5s/3TztJ64I/Sraai0IKBVZiF2hfutjH3v8AD39qpy217Zxl5RGn3icnYfk4xg47kcAVT+0RqCwYLz0OONvpjPH4Vl7Jmntom22psGb5QFY/Mij7g9fT+VDamzfKxAHO/wC6dyY429cD2x9KylMqhXDIVz94nKjjoT7Dt9KUSRAqA437s7gPun2/CqdBlqqi/wDa1KRnjOThiuefT3x9McUCeLlSgI4QZHVj7cBfw4qqXCk8nGeF7flzj8OKj3Bl2rheeQAcZHb2zUWfYnnLRKbD8wLseO3TqSaiy+4FWZzHwN3O0fwgVEkbPsIAx907hxkD0+nWmOytzztVhuPfjr6fhWomycl9pbHzd8Hj609s/wAACrtOQRgHHT8RVPdubqAMcYGOvqKceQA5JJ6LnHAHpQSWRI64bcC2MAA4B9TUfYxqfkHOB2GPfpTCeCMBeOnUgdvbFO3MMAYboCDwOehPpn6UASgsqoAGA9Rjd6n6ilKsWXhSR1bODjHBx24qtvcyIoONvJBPHGevoPyp2IzuGCOAM7TjPqMUATFW+VeUY7l5GelBMoJODzggj8vxqNcKoUHI3YPf36ds1MFhYghu/wAvPY/yxQAihkCqh6HLAc/5PYjtVjagYBwPkClu3bpkeh/KoGQtuVOR93P06gAds96lbAUhlOR8rKfbv+A6+1ZPY0RYjIwCBvwNy465HfbyKlXMT7BwzfMwcjA/ukf5FQfKDgn5WGQcYHvt6nnv0xSOW8pYCrAADOeoHQLx2/lUGha8s4C7E2t93dyD24H16YpNjKEUqvzfLwcLgdB+XTvS7iSpO3KnA4wOuOP/ANWKBzjB5GT+A6H/ADxQAFSCSgGAOPmyGKHt78CqzRgsyxgEk5XA+73OB9KuuqYLcqCeQuNvP+PWo3yiKrAhsH7q857YA6HGRmqZmVTDvIYISueHPbp1Ht2+lMKAk+ejbegZQCMD9B9Ke20v8wVst93OTgdenv60m1Rledu7oR0x2/DoabAcMYCMOoG3jAyBye3Pt2qXb8rOjMpx8vAIOeAuPpxxTAtymQijJ4DYGe2fbt+VSAqv7wZjUEr05GOv6nimA4KpZVUZDYAKj7vPTNPZIzgsVBXnBHAPPGOMge1OiZlZlJzt2HP91sfofY4oGNm1H8wbj8zZOCf8c0ANcrtWS4DEAHIXnHtxjA4GOKhmXfE5jK7kAAdTgcfgQAvtjNTHzVbOFUAnAA6g4PIHSqbxs5EbHMZ67DgAdz16A9ulAmiElXWdnKu0QDRgnGBjrhcA7iVUfX2Ir02fwDrvhix0rXtSEQg1yOSWOKJs+ULcKSkmPkBAI+uD0xXmTSqFeLl7dX3ybVO0DHyg44zkEfhnsK+pvF1tNYfDPwNpTZ3jdeW6cFo47uMv5TE/eKOTk/3cDtzrA4MTNxaXc8G1BHdhLEQ7uXUxuSURyM7h2yeOOmARVW11G1F6k94kqujLvnDLvkVMD04xjrwSODxVrVvNS4vEUbEWXI5Dbdqr0x7Dv2x2rnRHal1MfKuT1J/X26H+db/CR7Pm0PTpfHOgiZ5LfzEmXdFOJE+V/XgZA+bnv6VXvPE2jlZb20uIg8r+Um0DCDAAlaPgEclfnIAJBxXmMzJOsYLEKmCGU7TheOnYjgiotT+yytDPEoWVzl3PzcL049f/ANVehgcZ7OeqMZ4SNtCC92wvJbzr+8jyihGyickjHHAwf/rA9Mjpz/epXMg44G/k5+XH4ds1G7tnqCB0P9PoK+llioVLM8yUWnYkyA27JA7CpBNMDgNn2qMAeXu4JpqOu4DdgetHt6ZNmSpz8p6nvnO8+9Tw6f5x7jHX/aP90VU837wG1QO47+9SLPs2dSDyOcflXThlQn8RlaobUIEs4tYEUxSHYoI4wBzg8HjtW0toqDCKxjjXaFb1H55H61iWzeaiiJXYRcseoB9x2/nXTRkyqx2Fowcjn5sEenWvu8uoxjBW2PIxFSz5RkUiW7qS75Rc8c49jxXQW98tyqq6hN4GOQQM9R7/AJVzkzSRxknOZPl2nnafbjnjt61IJBaukrJv8rHmbhk5PoOg+vrXs8lzlOmWCZtQt49HJWYtKscyjdE04wxXGcqqryCB39ATXa+PPHsMWnx6db6aDcNJvmlL/IJnG2aPChCwPIzgbl9ORXmQ125SAKuWZQ0L+X+6Yxo2eBgYznkHqQOPXz28uxNIXjR0LcsZH3ufxwOK8jNcVHDw13NcNh/aS8kX7jUnuGlZVKCRyRzk7CMBc9W9/wBMViseflA9scfgKhyD0pc+vIr4qti6k3ds9mFFR2PQfAemzajqi+S8EKxg+Y8khh2DjD84Rj2we38OBXoHieXw5pDSWt5Pa3qNbNHF5Usdw68kgEIcJ16jpxhQoxXgkU6wkbQCG6qfun61GryLtBVRtO7OPXp/9bGK8yrTlUmpdivZoa2Swwd3FJ9z5SOh+mKQsAG4796jBLY3n6dqzZoLn06UY3dKNueOv0pc7eP5Vg2NERzkcf04pgJHQf8A6qlyC2W/yKYwAGFz/wDWrzKrN0J9eKQj5Qe3YUoGVz6U9VJ6/d9fasZAf//R/QdSuCuMD0qQZyP1P/16hUkYHpn9aU8BsHGBkHHb6V2HOSjb93HQfN7Dpj0qZeD8vPbA4GAP8KhyFALHsDj0+n4VNgd/oO2M+lADgeAQpJX07UEgBskfQ/ypik7s9hxxSghQwB28UAS4GefTP0pB8q9QcHaR/Wm5DfKD1TIpcjgg7cDqPSgCUEdvukVKGIBBHb5ag4L59x9P/wBVPHcHn/63pQBOGHGe5/CgPzkYz7imDdkrjIxgj0pm5uM/jQBPlR0+mPpURxuGe3pUPsCevHakLcE5xtFAE+FK555+XB/SnKFPCDocY96hyBgEdOQe3PWphyhJxwc0ATAfe44PQjpUgxn2qLHQ54A4XoAf/rVLg49vTrzQAuQPlOCBnp6ClEjY6AY7VEDxxxTh0zjj07/lQBZjXkBsc84/pVtMdMn06+lVQhTttPp2x7VNv2LwPwxxQBb3DLkcEgDp1A4wPSkLHuMHAGc1AJCcAjI9OnNSYPP8WF6UASk4PPygcdulNOQpz8xAHUjOB2qMYCqMfTjI5pgwDx/LNAEh+YYPTPG0YoJwRuPGOp6Dt1/SovlQNg8D5j6/p/nFLych1xnHy+o/D2oAmBxuUfeX8/8AGrqNgkj2A9MVnKeS+TnkdelXYfuDGOmDxwfSgC/BgrvPQMMDHp16+1aMUm7O3kZA9gDwOPrispWxx936kdh/kdauQ4R+R8uPTPJx07fpQBorzyR83AJHrUuOw6Y6VVLDgDgjpx3qcnHy/h/+qg0Hru3ZOM9AuP8AP4U9QxZT0JwAelRfewBjHXOOmKsR7WKlTxxgH0FAEq5zjin5AxjkUgA6cn2o7YFBmGQfkPy/yFW4iAuO3Wqg4PGR/nipVkY/wj/dxt4/pWZoXQ20k+3X0x6U2TbuJ9T+H+TUandwo6eoxUck0oIZdmFUEAjOe2PbHtQBIGA/izu/Db7U3zE9OnIqFiOcZH17j3HakUHcuPXoO1AFjd8pxyemB6/SpCVC7VxjH3TUCDOQf9np0p59uSeuPQ9qAJAM/TPTp0FaSgAYToOnoMVnQYDYJwvJGexrSB+XJ4AGMj17UAOIyc+g49M0wR5GME9Oe1KRjHb/AApVGDxQBKFGTSYA+XtUgHFO8vOBQBD2p+OfwFSi3/2ulSiAbsA9hQAkUXAPbr6VdiQuwRe/Ttio4UPG04wen/1qvRKqtu6cYyKAMS7++V4PAB9KjhiOcY571ZvUIfcR1JAGfSn267UGB+uaAGpATjII/wAK044wE4HA4wKaMHGBx2x61Op2Zx6DtQABaC2z5R/kUhP8X+cVA2azAHbiqknPT0qwcHio2wCBWgFDYenYVFIoAw3T8uKmaVM7lHA4KdCKoBnYcj7rcrjkj0oASTPytgbvwGP/ANQqiVYgv/e5/Lir2DtAAwQSQAOhNQMgIJGSeg5/lQZlWQbeo7DFVG57A8YHH8/Ue1WpeFHr6Z4x/T2rOZieTxQWiFhxx0H+en9KZtP3eh7kd/wqUhep49j3/wAKDkDpjHX2/wAKBkH8PT3x/T+lQyqQ29CPmwRkcAY9vy4qyVwM1Wwo+X+H09v8/pQBXx0B446/1/GnZGR70pQ4x1yKTb0H6/4CgBx3H0z2PtVhDnG4Djqo9PSq4T+ecf4VPF0II6H9KANCPG5QoIzjGTWgMN1HAP8AKsxechhjGCMVqRsq4x16dPUUAXrdmVsA/e7qOnp/h+FbCSKUBCjJ9evPH4dK53txx0HHFWEupAq78sATz0Bzxj/PpWYGszAfL0bPAHt/hgflWdOcg5xtyOnbHTH1yfzpPtUikBQoA5wQD0pnHCkck+nr6CgCu/L4HQcD+tIgBPPT3qSSIMqbO7YPHHHSp44tvJ69sf0oAjUdOB7Y/wA9KcOVAA47elSFTjcMAD9Pypo+b5+CBx9P/rUARNzg9qqSnnd/nirrZHPHPtVGQsVz+Gf880AUiMD5lO3O446qOgqEnk45Hf0HpVhucjHb9KpyKTy3PQY/z/nFACkng/n+NN+bI4HHQeuKMYGMdB0NO2/wnoBnmgCuQTwxAAPb0FRgZOcjnHf5uOmKnK45wM9AfrTAp4AG48ZANACHkcd/0p8MY3gkAqOQPekVQ+F6MCfwrStoUViD3wKAGiP8c9qibCtt7559sVoOo6YwO3/1jVBxtJUHj36jFAEWcn5ew9KtQglSEI/E/wBKrbAfxPb2q9GgAwMe1AEsatuBGDwAV9Ksr7dfShYhtyc56cVGeBnuKAFkYEf5xVQtwf6cVK33f8iqrnigCCRjzH97I4xxz2+tcpcSE9dqkP0bkZx+ldNcMoRsYJx0Pp3/AArlrtxtDLjap2hB1/8A1YoQEJwGyTkdsDAqMqRwep6HsB/Sot4LcLtAHXqPTAFWcHqO4z6YPoB3rQzKjKduemePpTCowFIIweB/OrzKD2GD0xjkewqDaSQMEEN0Ax09KzNCttx0xnPQelGOBxheh/xqbaoxsx06UYPzcYz0oAYvJAPXjrx9KilV1TLLwGyeRwe386s7cc4z/hUbqDvGOoyC34YOPX29KAM58ZPI4G7pnA9/SoCNwDcYPAH+FXZFUZwBk/hVVhk4HHYUARDGOn3Rn+lSKoU8sxBIyB6Ug9T+g/SrcSbl45PvyDQgHxoqDbGRjcTk849Ksou5hjq3t1x1qNUIUggcZ/8ArVpQRhSsrLzwQSOD2xQBbtLct/CNuPvEf56V0tsPLZSo+6AB6DFZttCAvAOei/4VqxKgG1QTnAPPJz2oA1Y33qU+XA9OOtZd9cRHaiEEjnI546danZliDbj26DrjpWNLIEjOQVAHP97jpip5QKkxIHQfQD/OKzJmxgYIGOp74/zip3ct95h14H06D2qpJIpdd244zn2//VVAZk5BQZ6Doe5HpWO7EfKQd3oe+K0n54JHPUN/Ss2QZUHPfAFaGZVc464GPSq5A44BweFPb6dqskNyOuOPSq+3IA/gB9OaAGqTkHpjg9qNowNuRThz7j+VLgj5dpBFZmg0AbucgYx2H5U75h7Z5Pt2pmAAFwcYzxS8D5ewoAYSqnb36celM6jJ7H8RQec7R7Y759qau3p0yeM9aAJffHTpTvY7R6cYox9eKXtgCgB2OgOPcUvTgkex9MUDAGfSnbenFAD1WMNzuz3x6VAV4ySR3GPSpxwB044+ntjvTDjjpn9B6DFAFZuDlQeG4z3qBhhMHjJJAxU77iMFV7cf0zVdlxkDheuDzyPSgCnIBtC/dXPbv6VRl3EDjB6HHtV+TaHwigdjVNwMZPHB5Hr2oAzWYE8c/TjgdqrsMnOM5qds47c1A4/w/ChEtFdmxjYQeehFVjz97HXtxip25x7H0xUOBzgdBmtCSu5GBkjjj3qLIPvn8vpU7EYCgH3zUWOcj2oAMjjp0zURHGeOf85qTGRwM+wqP36cYoAZRQKKzAj7Ui0p6Ui1oAo4p1Np1AC9qdTaX60AHal45+lH0pOO9ZgJilp1FaAIKMU/GKXpWYEOPWmkY9KmqM/hWgEf9KP/ANVFGO1ZgJ7U3FP96MUAIqmpRxTQAARUij/61ACjHaninfWgAZoAUdKQn0oJ7Cm0ANIoAxTqKDQTFNx6U+igCM+lR1JTPWgBKa1KKQ+1ADe1RZwfSpccVHs59aDMAc4ArRVcAVnqMEVooc8UGg7NR1JUgFvbWs2pahMltZ2qGSaWQ4VQP6+1AFiCOC3gmv76aO2tLZPMmmkOFRRX5w/tC/tEXPxCnm8E+CJGtfDcRaOadW2Ne7cggHj90R1/vdOF+9R+Pn7QF98TL2Twf4N8yDwxauRK6dbxhxlun7s+n8X0wD8/Q2QtYyHPCndnHcjA+mKdrATWi21pBtyoC4wFJy31HIrB1HUhPOUXngkBecAflTby7aFDCJEHCn5evPb8K5qYkxsSwyHHB/lxSAbNNkPu7P3Has6SduQGIxyfp2//AFUNNnIkJ9vYVQnueP3O0c8d8VLZaQ8XKbiCSRg7iBglcfw8Yrkb2JHjWJoiqgFSPvMytxvHPt04xxWpNK8m7+93YDt6fSqnlT70kBZgFYbV5CknGe3FSM8nswYtRjjAwwmjZOcqC2N3PX1OPbpXrdtamSbGQq5PUYwB2xXlkAkudet44WXYHwSMEJy27PTGAPwrW8UeJPMD6TpMg+y5Kyyx5+cA4OD3z044xxQBN4m8UfazJo+jyOLWP/WzLx5mOyn0rgZSxClS3H3QOKeojBKAEBflAz1/TpUTn5PLft7fL+HFbRAoFrg8bsY4A/8A1VPEJAGRstyM7iMEdqa8ZwD04B/AfSlVRvbJHI6N0ANbAdRp6KQkewSLz8w+7u6fLn0rpvDcUMurKGQeWGXqMqMNwcfTiua0jmSOM7CxUHcrdTnAAPQe/wBK6vwsEl1ogMqiZWijx93cOmMVlJAful8APhJ8FPGf7OngfWvGng7T9X1K70797ePGouGYsXOZCC3BbauMYVQBwABn69+wb+y7r0cz22l6joc8wIWbT7t02Z5wFZmQ89d0Z46Yr0z9mxFX9mvwJ5a8fYiAMcjA6+2cE16/As/Dhcgeh6Vlyibs7H4g/tI/speMP2fTput6fqB8T+DtRmFs2obNktnK8jeXFcc4+dNoVzhWb5TtbAbG0CXy1/dJjGI1VPuqgwevr/8Aq7Yr9y/FPhDQfiP4N1z4feI7c3On6zYzQlARGyTeWQjozBtrK3fH0xX4I+CzqGn2zadrJ8q/tJ7m1mSZdriS3l8shgeQQABz/SpGel/ZbnbuMoYNhioDBQo9P64rndQkhdyryt5atubKkoWAIxu57+nHpV/Uta+RI4d20jazAgf5HuOK5Ce8lD7GIKjlSR0Pt7UAULqCISKdyjHynHTB9e4B5qrB/qNQWLKb7cunPKyQfOgGfcBv0qpd36sfKjk3OoJk2juOnaobC5EM8by5LyEqG3ksfqvQDjAHGOmKaA/oZ8G62PGHwu8I+LEYS/2loVo7MO0iLhwfce/atGPaqAMcenp/9avnv9jrxHJ4h/Zv07T5WLXHhu/udN3M2SY05Q7cDA2EAD2zXvIU7Ah+tKxFieaT5WUdDx+VUGPSrEi7Bz6VUY8fpQIifHIplNNLjmgCVRipAOBSKPlqQCgBAPxNSqvQjntxQF71ajjycD6GgB0SZyAK0YkAxg4yecdqSOIgAcVZjj+UYGD/ABUATADaAOgp4HpTQPyqQDjkUGg7B/8ArVKg4XNRgcf1qwnQZoAmUYP0rQj5QY698VQA5weg9KvR58sHsaALS9fbp9KsLz14FVlOCPw6VZU9/SgC1HwPfrVgFh83bOz6e1VB1BPTp7VYz8gQ9Rzj3oAeOBzjj9aMZGBz2z6Gmg09Btbecc9x0BrMC6ox8p7cfSp0OR83zDpxUC9lLdCfxxTxz7dsYoNC2Meo479uKvL/ABcjgD9az0HPX7o6dqvLwBz/AIUGZaVh2oJ7VED0Hf6UE9sc0Gg4Y/pT146dqYO3P/1qkHp/9agCRCc8Cp1biq4wBkdBUoxnHcDNAFtW/l/KmM4OMGog3anZ9PpQAN6VVY898CpW4Hb/AOtVZ+nsPSgCOR+QO1VS36U92PXtVZzjIHTFAEL85PqapycDtV1m5I44FVWwyZx1oMyg47DpVd+OnJ6YqzJ8pI9arN1zQBmXIwB0rImPJPpWxdViyj/PtTQnsU3z1qo5wOOlXGHy/UVRbnHSrILtq4O5AfcVOzdazomKHNTM3p9DQA1zxVYtT3bsO1V8E80ATLgircKbm+tVFGBmtWxXgN6GgDXtYAq7iuOgp1woLfSrMbttC44qvOefwoAzyuDQBUvBp6pigDzT46/DW++MPwd1fwJo9wttfyYnt2kOAxjySp+UkA+uOODggEV+Dur+H9e8G63eeFvFdt9j1HS1EMqdieQjAdOcdOx4r+jmCd4HDpwV9OK+Qv2m/wBmHwv8SNJ1Lx5obyQeKYLdRbIil/tAi8x3hKqfundkAA4P3V+Yik0TPU/HDyo/tMSShhk4b+EBcdc+3rU1xG0AwjNt27gAflKnvVJmu7aSa01KN4JrZntJIJF2vHKpwVdTgjH+cVOib4BGwJCKeh/SsWrHM1YzJiIreBRtEb5xnknnP5Vh6haN+7YcGaTbk9h7D0rprm088qN7JtU4zwcdlqpfw+cIoy/zJtbp1OKuLEVdRtovOizzgbH2deK9k+CVzLH4s1HTlZil1YCZIskbpInHT/DFeSXEL+flPn6Z+oHauy+Fgu5fiHpTWDtFLblmdtuVMYByh9jQaQZ6/wCI7W5l1SO3njeKdIvLeI4OxScjtXm2qX9vbz3HhR28zbJGyELgZHJ3fyr1zxPdSS6pJdIQbiWQoShHBUcdOwryDV7dXRPEJbbduWWRe7FeDwPSueZ0Cxh7ZSi7Y1dWSTPG5Mfd+neu08H61DYeIdJu7mJVhspJFTacph1YAfVT81cVqMN3CRHMpC7Fk9cHH0/Ctaa38mGyhiTYdok6/wATdM+2OaUSZHTO6eIPHNlKf9XLdou0cYBbpkY4xXhPwr0afxP8YL6C1keFrPxJql+0m4fKts24lOh3bdoAH19q+gG0G78NTRatKys8JS5QYDJuz8uT3IHIH0r5+/Z/nnj8V6v4hhfyXtl1O7aXdhSZZERue3yjP0FddDSEmSfUfj7VI9K1y8uvtH+jNHiCF32K5IPRTz8uRk9e54NcT8FtDglt9ZuNSby5NQtmjXjLRx7gQVI6dR+tcl4t8VS+JPssv2ddm9niMmMlVXbsx2Xg4GAOO9UvgxrUdhrviK8v72RQln5ka/Mys+TuXpj7vftx6YrByA91/wCEb36JeWd7do7wHMPmjdsRRtRQTz0444HAHAryS00G9vdcurHSboJJNb/akib/AJahSBt7AtkZz/Ic13UPiP7fFcX9xGx08oEYIMvvkPH0IxiuQs7m9sdVTWbGQvNHugj3qNwiORggDJPPB9vSs5ATaVbauZJrqJyiBfLnPyqykcdDnn09656+0S2lmjmgEv2i2ZnfeP7xyOnGTWtBdyIZIJLgj7Th3C44dT14ArZ0+SWb+1Zb1kAPlvtbghY+CcD1/nRygbeoXVsfBn2YtLHdFQZUcfKP8eoGR+Vd7pekQeJPBUZgyb6xjHneeSoEaAjMeMjoBnp34PGfJPE+ojUo7e5hWVUb92g/vbec4qTRNRnWRNOZ5IrOY4mkYfInBwFPT5jx2/GnHQDd0fSxaa9p8FlvtGluNqPcN/o5JXP3s8hvrk9BzT/iZpQspLCGa/8A9Plk8tvLBxtIQsuVC/LuwBx+FYni3Ub9Lb7NE0pl0ydZYy4/eSAkck9c/wCNbvxA/shn0ddINvMYyiyTxtvbzCBnOBxk88nB7dOGBj+K7HTdFEUuns6OrRhd6EKzAfe5OMn0xx2x0rI8z7Rf/aQhKzwbLhG5D8YH4DAFdl4w8tp2huEWaIuu7d0C4B46Yrqb7wfFF4Yur3S5zBiEeY82XkcrgEDoFz0JHc9O9I0PKVfTLrw/Pe3bss9vJtXJ3GTcen585pwk024givLweclqM+Rnqccjjjn9BzWxZeHYtG07SdWZTdR6jcSwTrIMKPMJT5R2BUtiua1Gyi0vXLuGPiBDsIbJaTcN25s9ME44HIGR61LJZf8AFc8UWq2OqWkYFo9tGscbYDlAoPQ5I27sHqOOproZdHutJ0o6vcPbx/a9vlwdGOegz3ypBPoPyrzTxlrltqeo6ZY2kUkD7RGpbAUpjoCec16RM2kXQi1KQGN2hXcisd0boVwTzgYxgrzUknN+NmgsDFqPhy2Ns1yA8KoMMpUnJwMgN6gcYqe21vWPt41WygHlQvELmKJMt5ZIym/1Azn6dqxL2K5eSGyuZlZbNTsOfx4+o6/Sus8V2N7o9np2i2++K+1BAhhhIHTgE+rHdzyOlAGX400230bxZK1hFssdRS3u4tu4RB5uJFG7u5BPbGRwB0xrDTzNot7qNq72/wBluSGiz6YHXtx+oGK9f+Inh55LGHVXki22SQxSv1klnGxZHGMbm+9+WR6V4pp0zf2dNaCR44WuS/oxx93d26H0x09KmRoYXihgnhrUMkR4tD07kkDafbFehaVpNymiaZcJnyUsouVHf+76elec+PmEHg7UmAzuWNRgY6yLn9K9R1lZtNtNK01nK2MlrETtwD+8A3Z9uMDHb2qQMyIxhJjAoGSUbPqT09q3InHmG1hwY2QRsBwPw9cCs2a3t7KKeP8A2VIIzyM4HHanz34hR0iVXnOCR0GD6eoA4qZAVtH0iea5ltN+5E3KuT3HXHStXRlsZdI1631RIzMIjaW5X5nEwLYYDPAU7SGwOgA5wKt+D9Pute17SNNidoZ724jgZ0JGEfu3+6OtZ3inRm0LxtqujXNu0Ztb0ogIxuTAaM/XBznnK+/NSBB4U1m3sJ0gvopE+0W0lszuxOJX2BfmbPB2DGPuk+lN0xmXxIGiKLHMGkVgTghydwP+0HB6Dp9eIfEmi3a/Z9VLFIyI/kAyxLAHI5B4zjoDn25rn9U1HU7PN3auqMMKiqgPOAckEEjHXH6cUAWtM0i5k1dUuHDebNtlydzAKcKmeg461s65bi0u40QERKSCrjOwAbenHUD2pmiMtpZi9kBErxAF8ZDHHJB6huec8HtWre3JuOUnCblUtKQCTjoMDH5cGgzK+l2k+rie9hk3Jaxh2PAAGCFyMjrjsOOBxxWGmoyS3CWRxGCwC5x0/wAfTFdL4T16DS7i50vVU2WOsxpHMzjy3h2E+WwIGAjZO7jsOwNTeOYdDs7m2s9Dt9ru/mPMHJZQMMMYPA5wP07Vz1KfVAcnPbMrPHvDRtgFRwBnpn6VUlJjxbxsAyELj+DjkVpFTGnXa7E7to+YDtx9PSsgq4uihU4zu3H5flrjA1oZXRpnkBJwuMcDOf6elPNmZ4WtfMQecDzjHy55HGKpWkiSbey/cHYfhVyQyW4ZrUK0iH5V68DqMU0Bx76bHprq7OUAkUNIeRtHfA56dvbpVvXJpLHyGilGWi8s/o3p2/rVfxLfJb6b/aDBf9dwmevA4A/KsK01KbXJM3m1FhBA6Fiq9Rj3PpXTGHMiW7HdaHbz3mq6ZpsLoTdyJGsjEKuehO/sFH6V9MWen614XS30K6ngkVXYR+U29TBxgsOCBnO3PbAr5a8PxvJcySxIWjQg4A5VD19uBzwOgr7Ggt7bUra3ukxNcJbRRyyLzygwcY+7jj/62K6sN2Ougro8j+JwV9OFlFlGY7j5bfMQvfGO4GBXht4I/wCzxBA2yPH+q6ZYYBOe5J4/wr3fxBaXF1qU22GV5/uKXB2KEAyOn48CvFdStdmotbBw0cnQrggAdce+cj8MVhjN0ZV1qh2jYSDGNm9gmVHB298dauo/kwtHvONx8sDGQR0Pr/8Aqp1tCIEljCbtuGVVHRfX3qnPPIGVx3cKOnT0riOc0Yg7W+0HliT1yCD2x7Vdt8I+cngAcfzqkrxQr5e1nbIOcf5FQhwZEUME88jbnjnoM9qykgOhU7H2n7xHzKR0NVtPj+zzyO/O/pgfwg8D8RVp8JK2GGWGCfcdD+VI7hOvHY9sevt6VgBHOfIXcrEO0mUH17UWP+kO887bsd+2MYHyjrwMVW1YMlrGsXLbuADjntRp0qRWTO/ypnIABGGAHGOx4oA0t7f6zYAgBHy/xenHpSxsXbaVXbwGOOgxxzTYv3i5/iGNvc4/nj8KsQokTl9rE+mcLnt7ZFAGObc28kkavuH3vLA5H+e/pWVqS4K8ABRuGRk88dPety1bzrif513N/Ft4AHGDkdOnH61k3fmNEWeIhl4O7rtJ9P8ADpVR3A4ODyknlWWQAiTJ2rlTg8dPWtdgDGzqcfNgD7ue9UZUaG+MMJ3GUbsMMbSeOfrU7xSbVEf7sqQRnryOcAccV1IzNApubeW2gcb165I/x7dK2ogPsbl3+7tVSoIzjkYxxWDCmyCVnwuYygBHPHrW5CqfYNpB25+fJJ4H+cVhMCtBycB+GI6DPA7enf8AStyOJZY0RADiNuegAPHP0+vFY9tI0spyuwxDK4wF/LHb6109jYx31punkMbJkpn64Ur6gY59PxFc89gOme6WSx/s9dikQqEIIwQCc4+mSK868VXBsfs62wDMWVTkZXCgDDAc9DUWs6g2nxuLcESKyquBxz7fTjFYl3Bqeuy2ccrNF5kykkKX8uLcAXHQNjn5amnTsaHZ6vbm10pbNot+YkeQoPlGwbevTIxgYNeN+JYrjzUVHaF4XRhIhIUqcKM/3cDjjrXtepWs9lcPZ3UgaBXADsclwFHZuevJx615C0Fvd3yXTISGYogbkDaSRu9c+w+UCunDrU3ibGn3yaVpcNoJA2VYB/U44GOn0z1rFj1D9/F9lGzfukZmG4sc4AXpjkVrahp+YUWOMuxBIVRt5HJ68L+A9K5pGLXCLG2TEeOhBZj3/l+HXmtmuwzctdOjgt57u/kmkucb495+4F6heo7gdPpTlZ47U3uE3TxqduQzADoPp0/IVnXd1dRKi3LKI4yVRY92N2ejcHr0/Cq9l4jtp9US01gAQNHJvHoQRjnjg9qVgOoldltxJMTHKVEWcfNvHIxg/wCcfSq66RKqyX+pNmOcrgHhmPbj6dTjHtWFqTSTXx3F87oioK7SAR93b0AGPTPrzXVatDObEWpckyTKysvAAx8q/kuKqOjA+bb7zbO6laznliYySnhucCTP4YPH0FfoN8G7cTfDS2LSJI7a6B83zIbYhGHUdCcnt93ivgHW95vLyXacRM0GfWVQGc47DtxxX6G/Caxgt/hJ4IiZW33OrmaVucYwAqnGDljjZ2Az616eI0pRse5kf+8/I674oO0/hDWDbKVHlXZAPPGRuHtwG47V6D8H7NdN8NeINKEYj864W5haNcpHFNbRAE5xjJQ+x9uK8n8f6h9r8NXFpD+8hkSdppl+QOFO4svUEFQOBwR8v0vW3jmbwsdU0zTbf7VLd6Hp488kqkLLEokHAwW8ra45AFccT6qvrZHc+DPEEejaLa2MCwu0YuHdgHG6LeDGwBA4PUFsYGBjtXlej3EQn1F2Xb/aGpzyT9dq7grY29OWJPPbIHFT6dquq32m6TZJbmKKay815CqupiQbl2k8jYQqgnoQDXPeINEvvDug6hqMcsYlsTHqKgn5ZliwGQMeMkM5A5z04HIU1pYVNqOomrvFdQX11YW6SSwsZo4izZmePkBUH38c5HHX2rzPRtFl0XVpNRtJjeW91pzvnYV/1nRE452jYccHBXivQvDkgeLVPLmMsM4tpbKcFSFRSNg2gZBIwvzAHC8jg1naGYLS0gvbq6BtbTzVMf8AGvlkJz03AbMdBj3HTKFG5niaCq6vQ47wX4MstMMJvNIOrWumTGTzLZNkt0rNvEVxjdnBOAfvYG3AGc/q54AsXvfCmm3VtpqaMt3bAy2xTymjAJCgpz2GfTnr3PxH+zPdgeMdd8s5iWSO4jDr1e4by1HP93buHpiv0otJGkt0lcYaV1HHAxgKPoK9rB0FBXPjsZ7s+RdDU0y3itYwkK4UYHPXiuB8NRLb694qhQHH/CTW0h7Y320P9BXpsWxd4+8FH05HpXAaJtHivxRC3fXrA8dQDaxf0r0jjL3xUt3/AOEQvpoQGa2lt5wD/wBM5o3rY+IUiL4du5JMbFeB856fvY6PHsfm+EtYDj5VtpXwB0CDf/7LWf42xdfD+6uxgiWyjkB9cbP8KAOrEgbXIwejwSN+PFc/40i1Sfwdr1roKF9Tk0u8Fiu4KWuRGfLXJIAyw9Rj1rXg8s6rZMCMPZEqfYjitF1aJ/Sk0CPwel8H6f4R1i7ufHaiW/niMstiCU8iVnZH+U4w6urBRgjBDZHGPaf2ELd7L9pPQbVp1uGXw9q8glxglQ0AI2npwVx9K9N/bK0rQIfiPczyWiwpc6bYPcXCZysu5488njcscS4GB8uevNYP7Ga2lv8AtJ+HbGCGVzHoWtuZ7j74ibyMDp93dg+xGK5XStI9ShQ0U2frPd/Ncuy/dYD+Vfix/wAFPWD/ABd8FI+Qv9g3B+Qc8yZ/TAz+VftRMfnavxN/4KdEN8bfCdpu2lPDSmM+ryXD5HthVOPXpXZTXuM64L30fDfhyF5NXKx7VUc8/wB3tj/PFcN4uYHxPctGvmqBAM59Yx09j+ld94aRf7UYEER4VckbQTuG3B7AgVwXjiXf4tviQS5htiMjriFMfQ81ww3OnF/AZj5B2noAAoz6cDrVtCPvoAdhHK9sdsfp+H5UI1fKsPmUYK46Y/8A1fqOlWAZCp3DIAIB6HPABPTPFannl+NlQ+ZJ07YGMjH5fh04qdfIPOMHP3mzgdOMdOfr/SoIpd1wYo8cAHd6nj8Kn/vDnH3Thsnn6/l0rMtIXaVwqkcsARwQAf4eP/rdKVU2r84C7t4HHGe35fhRIURz8vzYHPb/AGj+GPWoFaLawC4CLyhzwO5Hb0x0oGEyjkH5WAVfr6nHsKaB5akEAj6dNvt6DPSptwOVxjKhjxyue2fbHpmq0Dl13hDhSM8E/wCTnigzJpBGigAldoPQ8Z9B7n8qobC7Irtjn73TAHG32q3IyOv3iCpOFUYA7/ofSiNT5wYbRxkZJ7enTitokyK7QyRjn5RI2ew4X2/wqk4Ukh+QmeMYZcc/l6GtW6+4pb59rA59QR6dvw9qyQGTzeV3EhVY5Yr6846Y9MY9KImDdhrPuHl5C5579D0/Sqd4hWJo9wJ4G0Dgf0qww3r8zYUA7cZ/rz1qC5R2sz3fIBHc9hj0NVAgxrcgvkLu28Ag9/XArdh+Rcd+vXA44A9vauftySwGPve+Ppj0+lbdsCVcKijYBuxnuMYz6Y7USKpG8pVEBj4Vc/KOwPPH0qk4UOynapBzheM4AwTj+n51IF6Bl+mfQY6/1pAvUL2P5Z5zWZ1EbjauOcnjnkhT1/Cpnf5VbbuG3aAvJwnSq0zcmFeCNu3/AHT2z+H8qhYoz7gMHPK5x0oAuNLAyl9uQUwQ/ao9kfyRtwox3ydp71FtAk3N7Z7jGOlMQIr7tuQRhiO2ev69qDFslxnEmMYBIDdc/Ttx/kVYt1y7jbxGgBOB1J4wO+f0qJEKZ43bQPfpxx/hVm0dCk6kNuPRWG3Ixxj8qqJmzltZ0sWU26AgxN9cgceoA59BnoegrC7Y7V6BdgSSwRzsCioTt6Dp3PYAVw10QbuXywFQMQAowAB0xWiMZRIwF2Yz9RTtp9enQUZG0DJx3FJ+7x1b2FUZkgO1DtHf8qXe2MngenSoSy4HGOxpVKr97kUGhMsoX0K+nepftRAA2fd6f0qnlO3GelTCbZwEBPQeuKALkd8u9sKEO0fcGWGOoqyL1FALY2j5iF4bP0rGaQn5lTGOvrTOP4gc4+XPOaVkWqjOiW72jzE5D4PIGc+9P8+32dWG3P3eTk9PwrmiqjGdv4ZzQMhPl55wSDS5UUq7OqcAEbW5brlc9PT0ppQZJRq5wTyDbtJPGPp9Kct1cKcjA28dPSs+Qr2yOhwzZG4c4DADjHtTZQQGIPy9F/pWTHqFyvB74yPY1I2oStgbcBT7fw+1HIHtkXmjnOCdvbPqMelVnWVeIwfUAdBimjUN2fMxtbCnHXbTF1CMLtXoT8x7AdqXKUpR7llWkXnADHnDdKek8RAZgEyudw4P4UxLm3MgkLnIGCCMr7VdUROvISTcMAdD+HpSsWmhkEzFgAo2Z/vbenc/X2qx9pMWUiOQ3IUnpt/lSCKLb/q1AUbcN19xnrSNa23mGOJXG4BtoPUDvz3rBnSrWJheM6ef5a/K3DdwO2O1JHKiBZIYs/wk4GfXj154qstug272Pyn7rHnA6dPap1ikRtu4jlsjoOeeKTkaJFsPGoLIWGQVIJGTnrge1RCNWbk7+Co3r8oHp9P6VV2T/Lh1zuOAw5I9+nH9Kd5N0uTKrSKMBugwfpU8w+VEjxRCM/ZvvqoU5J+Zj0477ccZ4+tLHc3saeZ9pk3RqBjcThew68D/ADxUMgZiYirMR82SAhHoM96gX5fu7VBHDA/L9Of/AK1XdmahHsbP9vahaQiOK4ZQZAUwuBuOATkYOcDGCcdeM81uW3j3XrJnMMqrEFITDAncf7+7ru6+34VxSurFtm0Dn5x3z1z6ZH5U4y+WvmEquV4GOo46duntVKbRDo030PTNP+K17ZtvuS7SDg8ZO3vhgQDn0x2/LYt/ivYzM73FtIzM4Y5HT6AdK8egdkY28bBchmwQGHOPToMdOakj8mXiMKSnILMdwxgZJAH4YoVeRm8LB7H0XYfEjQ5IijIVVc/e4z6jB/pWk/ijw3dkW8zIUXEggeNSvb5ww7kewNfMG+KWPzARs7nPIPoPbinLEhJeB3U9WKcZHGBn0HXjmtFV7mTwfY+o2tPBd5FiRLePeFP7yL5skjPPJGfbBx09Kpz+FvDkySS4BVUb5VG4kdAMEcDp2r5tt5bqBiIGdEZdpG48jjA6+3XtVlNb1aFywuAsi/JvU4bA9TkZ/l+lP2kSfqkujPfrz4YaHI5uIcDAwWdQRu6c7cjHTv0xXIP8HF8zbb3yBcEkeW7Bvpgjb/SuDj8Y+IVZlSQNK6BHJIUP25HIJxj+VdRafFPVxhdQfd8xWZYxuBUdgqhSn4Zz9OKfOiJUakepVuvhXqcEjrAECxlSoIYmTGOOcdc/pXO3fw+8VWCM0iJhSOFGcq3Q7QCe1ejwfFLTpiFn8wsUOAdysgXPXjGK27f4l6FOuF2gnnJcqeMDkccDtT0BSqI+e5ND1eGVRJbzqv8Af2Haw9VIwMntn8aqpY6pG4EkBXOS3mISmfXgEgHj+lfUNt4v8OXU3lwTr+8ALxvgqQP9lgDg+xHOKnlm8M6mgl/dSkDa5KmMKc8rgcMTgYyDxjFRyj9tI+VGTIZ/MiBIOVwQCAOxwOR6VEjqe4BX5QAMn6Y7Y98CvqqXwp4bmVmvIoIETaSxlWJcseR5nAIPGBwfr2xdQ+GOhyv50DGCRMbpHBKx9Apx6ADHbHHWlyCWKa3R86Ky79pDcjuOfwpRMisAFO3POB3Ix+n8uK9wvvgy0n+oun3rhF3K3lkAcY54H1Irm7r4UalA/lwN57oQXX5UXbt+bAGOcgdxxUuBrDGR6nmqujAoMKODnIwd3HHpwOlIyAdu+w9uldTcfDjxPb27ylFIB2xrg75CP7oAIwMYJJGO2aybjwxrVsNt1YyK2MAKccenOQfYClyGscVBmeFDYLFeOgYdx6+9OUMMfJyF+UHnPr7VUltb2GTY9q6SLwFIJJJ44p8UkQwFODt4UdGPf8amxspplxRkqPlAIyuBjkfpipEdZcGPAbBDcfezx9MVmmRFBXucYz/CWGfp7VYST/lnK/lsAu38P0x2pchXtETJ8qlRjbyoOPmwDjFSIYWjwTtZuDu6ZH8uKqQygqksvyjoCfyA9qexiG2R2+62eOmAOKlwKUy0MO+clRjbx1Ht04wf5VP5ihnJUFcbCUOT78447dKzG3MpDYyoOcY6HqMdB9RTtjKvmFcKDnK/L0HT3A459qnlHzF2V0SYlMqNqbkDAjpzkdiP/r01rlvL3oCScfN64xwwHt/ntVHCKhJOeF3MSCoB56fy/ChZoUwScbWywHvx7L09Kdh3Lm6JcYAaLnLc7iAOMdP8+3FIX2AIPTHPGPoDx7ds1XxJCu3IP3TyBknrj247USFVD7Oi8qD7/wAI+n5dKLCckizukVSWIGxeUB69se2PXrQzKVxneeuePvDjPpnHfHvUIQIo4JK5ctwfbA9+3604R45I3E5wcYyAMfn7dO9Fhc6JjczRrsToSAMnaMg+hPT6elTMy7GZwPlDc9M9vyPaqm8MQWySvGcfMMDGMA+lIGVjkI7rxgYBwv8AL/8AVRYOYsnzAC5kBDpjcU5x0qdJTJku8fTGCOARxx+FVgWLqV3Zxt9WPHHFQO7W8aufmBB2qy9CB3rSxHMaluy24hZwuPKIcA5IGSQcfTGD1/SvqX4to9h4X8Aw5YsbKe5/dgZyNoXGeCOR/TtXydZybyrIimZJUVYygw5chRkNwSh55BA+XjHFfWPxpubdbL4e2d3gBNKlgD52g7diqTgD5XwfoCuPbWMbo8vGO8oo+ZtZc9CpR7mYjeVxlVHYdVY5HXpj8stXXYGRRHsXheDjsT2/Grmq/I62rwyjyi6tI+NzFsZII4O0ALnpx9Kw2lBQxuANpTsAMHv24B69farkjppbCna3y7lY5xlcHGPwPUdMU0mOOVTNtdV447K38QPUY9v0NPlLs6RFdwQbsbex7AfpVS6Aibb5hwFyfqcDP0P04pRVhzMl3Ubs85YYP0703aHA2+vH+NNb745+U4//AFUq8R88H19hXo06tkcNSJaXZypG0Z7+1LuPJUDGM/h2P+FRKRNggHIH/wCyKkQpuATnHHPvR7chUxsjeYvzgMdnUnbgDp9arvnKFQQvA9t1WnBMe0nG0cIRnnv9OKjyDCwU7cdN3r7fhW9KvYUqVi/as5ePHHTq3GeldOk01u6mX935nDdOAvcGuRhjHnxnghlxhR39OK3TuVyQN235mBBIGRgcV+kcOYnnpcp4OKpamtIqMC4OfmKkLwOece/oassASiW4COTtKsp2M4GADt4Hcg8dKyrVioUxHdvLFVz0I7fNwOo571cku3tzi2lKySlVULw+QeSGPCdffrX1Kr2ief7P3jP1/UopUto4TGURGEixZK71Y9CwDYOetcjuLku/X+Val/dfaLjzXXyyCcx9lY5zgdO3PHUVmFcDHr/np1r4POcU6mIfZaHsYamowtYavCke/wDKn89SM+gFORBsYnsv/wCr/Pao3QqSpXG3nB9/Ye1ePJ2R0CEnb2yKaSM4PYdaXOCAp/8A1Ugxjk8j2rKUgE+nIoYAAEt+dJ1/CggH39K5pTLSHdMe3FR9PbGM0u3GP4QaTsCawlLcYwMc9KcWB4xTSc+1OWLd3rjZoHKjj8sUKx247Y6Y7VII9ykZ49PekaMJnH3fSsGOx//S/QPGM4XPAPXGPT6U/lcAnA/vKOSP8+lRABRhshf7uD+QHbPNSjktwEbb6Aj24/Cuw5x21gpBGBjGP84pzEJjjjGOR2FM2Ki8ZAyOM5GB6Uc8Hnt24oAkz9wMO5JHSlU88YLcfiKjBIIJ9MDnOPwp6sO/8XH5UAS7x2OfXj9KeOO49h0xUOemBx/SnIVHDccYx2oAnz827rxj8KkypK4xjsPwqHgj5cHpUgONpwOT2HSgB3A4wMjG0/40oLYO3v6Ui4Oc85H60wYUcdsZx0oACSc+3P5+n0pO3b0I9qaWCnBOPakDH5c4GDgfQ0APG38P1FSBhz0+XsRmohjAxnOc4xz9Ker9x+nb6UAWV6suVwF429wakB/EH8vSqyr91R/wEdOKljOVwD8oNAE23B+XPPHPTip0ADAtgADj0FRgZCgc89qmVSmS3UjHbA+lACqECbfvBeeDjAPX8qfkbsA8Dv6ZpAR91W7Yxj0/pS554/LHWgBQ2MLnB649VP8AKpOQAQcYGAPbp+lQjqCpxknt1owCABxzyPb/AAoAsAjGMjB5x2oBBw35ULxkjrgDFIew98+9BoBIGex4/wD10wAHPcKOeelOb+Hd0GeMY6U0BD1VSR/npQZkqkkc8+rH/OKvRYULuHUDPoMf0qhHtG7dzu9Oo4q2gITBx8gX6H+tAFsHDspblfQY/wA+1W1Xb1G1iAcf4fyAqjG8ibUX95lvu4BPHucVcTKFC48vzBjHoPbH5YoAur83+0G4/KrQYnODgAcHt/8AqqrHn5hnp+W78Pap4xhBgcdv60GhYQoeBjA/lUmcY2/Lxjjpio124GcfMcHtzVnbt4GN3p/KgB47YDfd5PT6U49fn5xjnr/+qkbKxsAR9w7cnBHPP1p/DZIbI46D2/pWYDeikf0/L61Io7jOOBk/4UBcDeOnXHt0H+fWkXt6fw49QPStAHr1+UexPoKbyXA7ZK8cdKcN3Udv6UzrwT9/kk+grMBAQcDqfu469PSnAD5W569uaeFI75C9AeuaeyoO4OFXH4+lACgHaM44/Af4U4AJgEYK9cDn/wDVUWQM54G3t0/L2qdW/hbAY4+XtxQAo2oeAfoO3tUiHIxjPzZA7cf41BIQnyjqACfbt0pYnU9Tj0+tAGlkMSpHAwD261J/+qoUVU7Aeme5A4I/+vVgcgH+XSgCdAcZ9+lXI4ipy4/A9Kqx9mI6ccVZDk9TgdeaAJGxyCen+f0pqYf5R+B9aqs5IAz+NKshQ5XoKANRFCnJ/u8VL1A/wrKe7XooHarEFwOR7A//AKqAHXaCQBFB3Z4x/KpUijRMDr3NQ7lLZXA9h2rQiZGLZHA5I+lACQqdh/P2FPZSuQR0HapkKkbuVz600sCTheMYIoAgJ/CoT157fyqR924jjA7VXLAkjI+ntWYCMRgle1UJY2zuzuB6j0q77KPwpCmeD1rQDEliJfzB/F1wcfpUCBhlWH3Rnrxj+mK25IQFxjpVF4kYdMfSgCqOeBwSMdKhYf8ALTHUfdz0FWWTbx+A9Poffiqzrt4C7AeeOn0FAFWQjGT2/lWdKTkcDk9BzxV9iOgwAMVSJBwDgZz19KAI+Oh703vx24pzHqCfu8fjTW7Ad+fpQAjZXAAHOc+wHaqjKc7VAIbuP5CruzK8duuPy6VAUwcKM+x6/lQBWEY+QdyGC9sY/Sl4ONhHDYx9e4/Cp1VSFbPVenTg9PpTCN4JIweqZ6/jigBApzx9Mf54qxDEdxJBAKgDHH505UzzjkngDhfxq2ihQOB/SgBuxccjJFSbiB8vb8qjJx0/ChGO7kYHb2oAvRtu5z0AOAMflSnsOg3en6evNRRkry3Q4z+FWSrEEgc56/3APUds1mBD1IB6A59Of/1Vatwp28dyR6DFVOPw/wA5rQsQykvzyBgdAc8Hj6UAWx8p3BccYx6j09vemYwxB5I4p42hSHHyg591PrTeRgHjtt70ARkEH5e35U3vhRkdNvSpDwDjqMcd+uOlNKggADnp6e1AED87l9O3TGKoOpBO/gDp/KtEjJUD5sjHv6VTfkDPb+lAFCUbcAj6CqzAH7xODkHHarM24EyDBJGcHtjp+lQYDfKnbH60AR4BBQZYn8f84qQxgMoDHIGT0NSAqvJ52/57Ud8cNjp2P/1sUAQYxnkZ75HGPrSrHjv0+6ex/pU2QgXgDJ5x6/WhWx97ovT2oAcqqjb/AG/Cra8EfT/OKrKQw+vHtxVhTxu/p/KgB38PAzULoGx361YToKlK7ugoAoRoAwq+iKuDjnHftTAoUBcdsk+lTduRQA4bQdw4qmS369qnd8AjHQZzjFN8o5Hy4DDp1/lQBTk5GPSqp61clXCZ79xVVuMHsKAM28lVY25Ax29en6VyNy+WJGDjjI45/wABWxf3O4bF/ibj/ZxjP4VgsGMrjOPT/PpTQDRjOSOavRspzxzxj61RGFI3jBPr1q0CVLNnkDvVmY52QueOo+YL/gOKiAblW5zySR1IHA+lKXRpD29vf/6/0o/rkVMi0rDgc4yDjGCR2HtTsYYJ93sPpUZGRk9McnNGAxyBgYxg1Ix6hevPXjPtUB+8w/vdKlLbR1+lViWUgZPPAx2/CgCA4xjmqh28DbxkH9KsO/Oc9OB7f4VAR06CgBVxk8YyuB6DFXYQrKODgKMdB7VUXk4H8P0q5bZUAfhz6UIC0q8Hb25zWzaIZpVMh4IycdMD+VZ8SnBx256d63LVWjGWHPQjp1/woAvIPmB/LHVatiQbeOvBPHFVwPn9vb0FMkJx8vTjrQAtxMMEZ4+9txj/ADisOe4JyuTt4I6f0qe6lByEwq8FiD+X0rKL7Msfr/nFJARyS4bgenGKpgl1YYJPLEdB17emaYzGVgIskdh2/wA+1Vi2VOSeoyO30x7UwI3c84IP04/CqUhyoUe+P5VacNjOOv4HA9KqOcn8M49q0MyuflXhdxyOB2phXa33SeeecY+lSnH8PA4quM429x0x1FACYxwSCP50Z7n+eeBSjHUdvSkz0Pt3xiszQM4Kp/Ce1RcY6jGf5VL90E+npjimnn6njpQBHhj8vJ9NvX+lKmQN5G18Dt0+lG0Hrz9KlwSfw/yKAGA4P16DpSjgfSnbMjt17c/hTgMke5A6dKADaQMZ3Lj0wPwpSByRkkc+tBB9MEj7vb86AobGQcnhTnn8KAF+gHHUijt/h7U4jB44I6Co+nTge1AEL4HP4fhVQ4H+H0qy/QjPHQ4qozDJB3AdD7UAV5Rlj/s8fhVN25ZcFR0Ax1/GrPZSSfbPXFVZHAI3d87R6CgCgw25+U++O1QPgDaSMnpVtzuBYD3x7VTkJ6DoOo7mhGZWckgY5xVZhjpwMVOxXqe36/8A6qrvheO+OK0AZgn5R+tRYGARwAakwOmR07cUw8DngUARN2HFRnjJx07VIxOQSM49qjJ/lzQAmBikpcdKbjrQA2iiigBKWiigB4o/oaTnpTv6CgA+Xtn64pAtPwOnrQMdweeMUAN7fjTwOdtIR26g/lQOn49KzAXHY9OlL9OlNz3HTGKfj8vStAG7cf1pmV2kY57U/A6bcVGRz9KzAZijFPxijFADMUU7FJQADGMCpgOxpqrx0471IoAoAOdv1o7gnt0peg470vT8KAGn6Uc0vJpRQaDAPyNA7fXFOox0HYHNBmNooooAYegFMPpTqjoNAop22jbQZhtpQh/hp3+fal/i9vr7eooARI6nxt4qOnzz2Ol2Fxq+r3CWljax+ZLNJ0VR/X0FBoSyGzsrKfVdVnW0sLVd8078Ko9Pr6CvzR+Pn7QN/wDFG8fwn4UY2XhW1bYSp2m8K8ZbHVD+vb5R81b49fHvUvirev4c0F5LDwnZPtSJDg3Tc4Z/9k46d+g4znwCONVtxsRQgx7euB39aadgLMAt7NRJA22GNMumTksfY1RvtW+0qkaNjv2GMdu1UdTvA7OsKjcF6g8fTI71zglZPl45I4Hr6fWkBcuZn85t/wAy7Tt479hWTM24gfcGefTn9OKlmnIUt1UDgr7f4e1ZTz/I0RyABnOf8/pWZoRz3B3Y/h7A/pVDL/dJG3rj6dKczMQWPtj0qIq7AqCOvf0NADFI3g/dUDofUnisnVZ/I0+4uSdiRKT9XH8J9Se3HatuK3LqzFgMYAZux7fgO9eT+KvEcWoyGy08YtIW+ZwT+8ZOgUdk+mM9fSqjG4HKXbyvK23Kgrgrxzt4PA9uOv5DAEcZ/dgkbcenpUn32y6/7Sr/AE/rSr5Q+8cH0JrVoBVI6D9fTtiptokdVBO4DGf/AK1RRhNpB3c847flWvp9q7OFbG5yABnnPb6UwsZqWbyWMl2xH7ptu3IyST0HpWf9+bZnb7vj+taOsX/mMLOHIhh4K4AHmZ+bkds9KyUwpLYBx7VSA7HTz/pEWPmKqACepx6/T6V1HhDL6sd2Mhi+AuANvdR245rmbAAXkS4BUgLjj0xwPQYrrPB7CLUi5H+u8xWTrjHOfyG3GKkEf0Ifs0KG/Zv8A7sD/iX+ZweOV9vyr2aOBWiU44B7e30ryL9mGJR+zT4C8vDBNOKcDIyBk9PRuK9mjI/TgYwP0rMmW5LZL5V1GQerBfpu4r8KPizpf/CLfG7x5oEbIkS6/cymQIDiK5CzLwe3JxxX7nLOiyKw52sOfevxl/bT8Ppof7SurzxJhdc0ux1MZ7kAwN24/wBXSaHE8jv7kuscNpGNm0Fi57noce4qibeGG03MGJ5BIOR7fh+tTWAWZQAFG1VGCM/jWv5EDWckIBRowzqV65/wFQM4G5hP3kBRGGwk8neOufwFU8AAM4IcY+YHAATnIrqrq3SJAzMF5aNu/wAwH3ucZyBXL3YdIsxgyBFAdcdQ3bp0FCA/R39gDxpeJ4i8Y/DK7SR7bVLFfEMEg2hY5bfEUqt3zJkYAG35MnsK/QoxH7R5fTFflN+wxqcNr+0DpCSMY4NR0jULLy2OPnGz73bco3f5NfrLdI0c7rJw4JB4x0PH6VUiZFG5AB21mOVxirtyyg561myN8vpUkkPU4qVegqFeTVlR09qAJUxUgwKjC8VOkXNAE0S+Z8393rWvbxZYcZ5A9KqwW6gbmGWHTngVp2qMZhxv2kE444oAtxQqFBkIJp7DDZC8VKScYxUG8ZxzQaDXjxTudo3dBxTuGIbjmkEZ3/N2/pQBNEgK5zjirKjHalt4gVYEAdDUxX5skcZoAVF7qKsKP/rYFAXA47UuMc8UATofXqOPepF6Yz+VR428ccjtTsHtigC0hz0OMHp71Nn36/zqrkd6mU+3agCYH+LA6ZyauQcMD8pyRxjI59KojORgDg1cgPy7xgc8YoAuZw2SM7TjPT8qVR+foKYCAM8HHanb/lYHOSMYH8OOn51maFuEr/BySO59Owq6MYA2jIGfz/lVOEurjv8AQYGOwq6RzuBA/DmgAyD0wTQMH73J+lNyo/8Ar9R/+qnY9fp04oAmA+n5YqTOMfSo4wT/APWqbH+cUAL2w3NOySc9c8HFR/5xRn8Pb2oAkB/Snrx15x0qEdvzzT6AHMOR+dVnXjHtmrX+fpUDf59qAKLcZ9P6VSm6Bu1XmGcCqEnKY79D7fhQZlbIo9u3b2pMAdOoozxgfjQaEUiZNUmFaDbe3pVC4XaRtNBmZFz3rFl++B6Vtzc5rEkHOaaE9iq2MD8aziR7VflPWs8jNWQSignilA6YpdvTFAFYnB4po68VaaIr2pYIctyKAE29j6VdgcKAGoePBzUajaRQB0UMoCcnpVeXLsSTxVNX4+vFBkxwPyoAsr1xVojp9Kzo2+YVo5+UEUARE4HFF2C2k3xUsJI7aSSFkGSjqvBpTzVi3dULB0WSNlKsjjKsuOQR34oA/nH8b2txp/iu8iu5I3uL+5ub3y0OdvOMdOhBBBz0FcdHrBVVQ5ULn5D/AEx1FfZP7dfhq30L4yprfhzRvsujT6NE9xcQbiplmmkG9tzHb8qLkIAozlgCwJ+Ing8ryzH8p28g8qw6Lx0I9xWXIc9Tc7e0d7q1S7badw7Dpj2qjfJLCEYN079sGtOwXy4IrQHIjO/PTJP+e1Z2oyFsoVAIP3c5LClHsZk62yx2clxN82NvlADHD4/lXffBi2kOu63I6xukdkvBO3kHIxjscYrzv7SJYhCF2qo5yfXv+Ve9fA2xWzsfF/iSXCsLZLeBWIAyMkr9eBVGkfiKmvPc2erRTRuht5YhIOPQcjOPXiufXTU1OC5iWQJ5OJgOq/XA547Y7Vmt4ujl8UWuh6ZiZYrdvPbghTngKehP9Pyq9bfbIo3uGm2T3m6KQMoJCfwgenHTtXNPc6CxGUka31AoXOfKaPjJjQccDjOaoXYmsUcz77ef5pEPB8tG6cDof8KtNcNbiOSE+Xl+UKjov8XH+eKs6tNbzSm8yJY2t9r+hXPBGOnemB0+qLqlj4T07TryQzTTRGeWUgBVebLAdM/n35718/fA6C3Hh/V5rm3MkdwohTZxmRpWOOD1G4Hp07da+g9Is77xNY21lHMDJaWFzIXkyR5OwhV9SwLYX2r5Y8Aa9eWehpZ6eoIbVkjm4x5bkKoBwfp6c5rppy91oiTsfQHivTdA/sjSrVB51lZSArPGvlsSfvsMcgE9unA9BWh4etfBmi+GLq4ZHaW6nkgiJCuwEgBwcgYUN+IAH4t8Uw+RYQ6EitJPFGu/A+8x53emM9qVfDzW3h3Ur3WFETzGJ7UBgcbF54HTOcc/ljGcJCNXw3d+GtDvpIpWdtOa0Imhl4VyOFYdCD1r1HW7LRrLwtFNoyRoxHmyoRmXDj5VJ5bHNePaLoMCQWt7Puk+1tvETDcREoHJPoeKnl1LVLy6Pia2AS2dzaNzkHaMKNp44FTADn9LthNqol2jZbu7SIcEBP6nNSvpdzYSXup3UG2K9byYo24IUnOf5cUulWV3dXt4lnMImiG1n/2jxg9iK6NLibUUh+048+0do2QcpkDG8fhigDn11CF54WJEfkqeD24wOPwq/qMry+GWkgJ82KXa3GOvTH0rm5tStY2u7aWVN8kxEWT0K+vHy1q6JCuoumn2kjfvZiJA53eY4/kBigDtdS8Mx+LdMsNc0eRxdxWKwywDDRu0eQxfau7ce/bGB7nz2ySKG6gMSpHYi5jjkZz9xwdrkjsP0rufCniFfBXiXUNOmP8AoN4yRPMyBtkgGUYE9AeQeOwx0qrrfhdrzVtQ0jSZYzblvPTaMlS5ywJHGQ3A/wD1UAVfF8sP9llnlQTSyZKxkP8Auf7wxjIx3r1yzle38E6VDNIBFe7llTYGYKWJQ5IzwBz+nv4/ruBYlsLIpyvyDjao9eOOn5Vu+HLi4voILSxlaGYRHzD28tcBSD0Y/THGaDQzbKdtb1CXTLt2S1sHKrEWOHxuCAfTA5qHxdrUl/f/AGe/EafZoP8ARtu0eWxA4x9QPoBxUN9qLPqss1ooCKyRiTAG9l78dMn8PyrPuoDcp5F6UEqy7NrYDDPTpxzzQA3UNFsE1HQ9e05N10okBdlLp0XaTheD9MdOwp+oedHd3NiV3IAkzSp8oLSdc9erdPp6UlqpttRXTAXkBuNijoE9sHsMfkK1vE1gtrftM90Ftpmhg2gF2TtuG3uuScdfSszMt+L9Ot4WsbqHaEKmJgowDhcp1wuevJxwa1/hX4fm8VeJbm/DmVtIhVYVdcscqY0Oc9EVAPriuD8fala+GotN04BrmSWJAWPTtkjOfTOPQYrqdJ8TT+BdfOq6fdqI7u3SPMeCsqHHKj0PUYP+BqDswPRvFk+mWd7bRO6XdtHlii4eIMq4ypHG49dw7E9jXz5pMUepXaWduFgNw1xKsbEsqruZl+YDkAYGccj0r1f4nNYfaYLvRGVoGszO6R8KjOpwnHygBdo47g8CvDdGvDZyxF4sSPbeXERyQTnk5B/XgUVehoHxG0sWXhG3nYmUahcRhDj5QUaNtvXHQ+9dF4luILRIYWHO1NmP4Fx2+lVPGjanf+G9CsbuJ4rdNRtoURtvznnLZxz2ArUOkxa1p+qNI7mRGJiYdU8s8Yx+GP5VlYBIL5NRsIryVFEqSMkoTlAqAZOMDAPBH1piknVhJMQd0fHYkHoMdMDFLcWsmi6XpNjH+7LxmXIUgsHAPGevORn2rZ0hLea6TUTh5DG0XHQAew4Ax+tRICtb6jcaRdRXtu0kVx/z0RiGRT/cwVwePXim6g0uo6kNRlaW9llcZadxundVJXLHA756YP04qtrbRfaPneNUztX5f4B34HvUtjFJczWkat83nCAZ4VS52qFGMjj9KkBLe6uluTDemJI2VjtOAqEkZz6+/v7VdtrDRNUvri1eJ3a5URRupKrGR0Ycjkge/YdOmLNarHdT2rNjy3xJz8yhDhwR/sc/lVuW7i0e4fcxdvLXYFHKlcFSeo256flQBa0+0FjfHSYhvg4EXqx253DOOOCTn8ulX2t0tpfJmIdznzB0GD06+g9hx9KjudQt73w3f+JLOURz6YEimjiwGAkYKGIwMhifu8YwMdK3dI0XVtQ00XH2R1Kz/ZzL/rHUhQQGYcE44GDjPSqjG5mXPH2qwzeAtKs4beB7hj5jNbxjdJHb5U+Yyj+DcvJIO7pzmsa01NfDKWFt4l07f59tC0d1n915CDYpjBXJYcb84OCPlIxTdR02Gw1e30m7xFbvLGsjyEKT5mARtzlQO49vSug+Ldtc3z2HiDUB5UEcAgghi5hRozkE7cBS4cFV/urjjbTdMDidXgkv9aVdNKKkrHGeFUHoeMdB688kZ6Cs/UNMu9HnEVzNA4cEh0yBjp0Pet/w/qcFjYSl2HnTgAMBkBD79PX/ACKvXWmpFpqeIJVivoUZ1RQ3IdCFVWGMAkfMPQbfUY5ZUkBwMaYiRI9rBDuB7fStSyCSssJUdSS3QY9D3/8ArVnw2t3LJLeXhaIPhsHHPHAx0UVZiuLiztpLpE+8rZxz8w4A9hXHNAc74vtZbi28mZI/LjwdinJA/hJx09PTiuR0wSRfuPlEjIfLYD5sDpk4wBinaprkpvRbvGp3rG7lgPlVhnHtUkXky3S+Qwc7Q2R3BBGP68dq66atEg7/AERWt7dfL2ncio2Qe/5Hjt7V2/h/WdT8Ka1bTaezGDcBJCD8oVupx0Hv29K4u1S2tYknbfu43rn24C/4e1dDp063MkDBWBd9oHonbpn7tTGdmb05WPddZisL7R7+8ieKOfUbKaGEuwj2tgqwYk8KPvA4/h69AfmBwIoAv7uZgoCSEHd948gN83Oc+npxxXrfiS40qCDTtPmxtE5lkaT50bjPIPXKjHI715rq4XUFiWFizbBGPl2kt0I/AAU675rBV1KaXTpDdTgb5yVUEdOmNv4VjJFJFfW8l027aDv9vb8OlbX2U2iSqy7VTa65HO4f41SvR/pEQ2585Bxjp/hXIc5Zd3W5LbsoBgkYwParQ2vKkq4xHjA+lVZDHIAr87eA3TBPfFTgsssIVuY24U9PegDo4bmK5uViYpwRtIXk57HHHHSnzJGknkKAqkAk9Tn6VnWyksZGP3DleMYPbj1FTTT/AGn5UwSm1mx7+2KwAi1I7lgOV3oCWXGT8vHQVUgOUfqyZ4BHcjkD8PSp5fmCSDkE5DAc4Xjt6CjYpXZFmHILdc9On059KQFqJ2jhz9w/KhPqOwz7fWmWRuYICH/gJYe+R0FKhw4RMDKqSGPH0/lU8xEcaqvJVtueigHt/KswMqKZvtDfZlIRm7+46e2PSotWLny7dFUHZgfU9APT9KkhZFmkT7q5AG3GcZp2sLvIxjkBTg4OMd/8OK0QHFzq41jY+fljViu7jIGKdvcBy4AbHXHPp/hReBVlhuIk4dfJOeDkY/z0pm3Yx24LY6dB9R+VdBmWdry2sgjcnk9OgX0x9O1b9pLmB4io+U54OR/gOlZUeFUBzs+X9fr0q9EGdWTem0HBxnOev5elZTAuaJZNeu67tvz7giruJj6HAHPB4HHFdff6lLpFi4iaO3QEFQBuAx2br149uKxvBVlHe3t6sm1ViSIq5+Xarbw/zdiAM/8A1qseL7cXxMEfmiD5SflXiPjHTAIHHPPH51yy3QHnNsralefbZkkeKE+YG3K25FID5HGOPu5Izjr6ev6lfaJZW0UdhIbxwu6DahAAcBuCQN3XJA6Zx1GB5RYCK31620ghHTzTv3bj+5Vd25hx8ox1CkAZweOPUdR0z/Rl/dC3NqzjYrYTnBBU9SuWwMAY4GBiiZpFnnWt6jevG728QMhAkEnXbjHcnGfbnpXBXEa2yq6H9+vzOBnC8enPOceg4r0C8nZLJ/MQuFUFCfujB5XHI6dsA15NJc3F0r7RuClU3BSA6Y4IGM8j2Nb0jeJ6X4ZUPpz3bFvMVjuMo2/Ky/LtP+1x+A9MVwlitxJJdXCY2GRpE3ZUYj9en5V02lRzWGiTW1xGyqJd6gc87GBAboePT1rmEu5ktJXQIkK723YBZVz0/Tj/AAxWsRmdcXomvwJyynYHO49CTgDjrx0FJEtpc+XLtjYlSu08YdeBjA569K568m+1nLk7pMKsu0JtYEdeOgziptOfytTZXjGxh5Yj4G0ADn8KsD0Oykmji34dJCoVvdcYHvWxc6wFdEdFO4qFLc7cYyew/Qf0rlp7tRJHHAPNZRtLtznofwrHuj5oeNz8kse8heFOO2PyqoxuByuo20Da5c7xJsupQ7xDldxbL/N2zgnp3r9AvBge3+GHgkfMrLq6RhhxGAikRjH+6Bt79a+GtS8HaxZxw3U4Mk1xafbYLWEFnMG5FLMy98ODtXop5A5A+/fAVi2teCNBh86SB9JvIprqzjBEnlxoFXCcctt4LEDbkiumT9yzPeyJfvvkZvxAju9V8HXklgGkl/fCCJQWkfzpeeB6A9qh03TLbV/jVaeD3Rm0z/hDw0iRjDTTbdpIcHJ2jaoyTtxjpXSaj4m8MeGJZtLvnSfUoHd47WM/NPFIqlZEA+XZnIIA+Xa2MHg+MfEbXtWaw0nWbQy6S8s0mlzNCwMhsNQ2+YjMo7gD5scEAACsoH09bc7r4l/EXRfBBgvVkS8+xQrGlpZzfN5TkJ+8IG3O5ecHnaOe1eXeIfFWsXkb6x4hjjjM1m7QW/IaBCQGVgPvGRduGwBxjp1848R2GlQabd6bFIGhUReVMuPMabJZSj4bOAQDt9+MZB9L8Z6xoniDwbLZQsv22w06GUNL8h2MIzwcniEfLgnoTW3szi9v5HbaFNALS3s7QqGXTxKkMaqqPvT5fkzuyOvr2z2rw/RtRvIRLeAGM3UMtvPFhWi/1rMATuwAGJUdMnp7Gi6pfgFtGuWgit4IvL2ESSxsygBBIc5BB6A4G7oD0gtSbWMX8Ei7mtx+8aMsQFb5uhXnsD6VvCmonNWxUpJW0Po39mSV4fE97bzlsGII4PzbSn3T9AT/AOPV+p+lhvLiTIVkTqPw4r8m/wBli5mu9VvL2djJIzOD7Rt1x7jCYHTBNfrNpiukKo/Y8/kP8K9ClsfN4j4zei+XjFeT6G7D4o+M7ds7PtehTJ6Zktyp/wDQK9XixXlemr5Xxa16P/ntbaHMfwE6fyAroiYI9U8RQLd6Pqdufuy21zGfo0TiuPkY3nwdikfknw+hP1TH+Fd/LGZopYeP3iP7dQR/KvKPD11/aXwRWQc/8SS6h/GMuP6UdAR3VgfNu9Hf+/YZ/AKtbU/yhfr/AErl/D0/mweHbj+9pQP5pXTt88RPoKrqB+YP7dmomHxi0dr87NpkDSdvkWVwpx/wL9arfsSKJ/2o0dCNsXg69kyeTl5bRSD78ZqD9ue2Fp8QHvQAyahocNtEq/N80UjFj7DDK2e+DSfsFx4/aM1ZlYMLbwfMo7bRLNHgfkM+/FYy6nuQ/hxP1pc/vG9ewr8T/wDgppJj9oPw5GgH+j+F4iN3r5spyB+OB9Pav21VVeQ/RfSvxB/4KVSRv+0lpMbBWeLwrAMHB2nz5gPxxWtP+Gy4fGj4u8LFBqOwHOY4iu8c43dPw9q8y8ZtKnii/lK8I0cPHQBYl4HsO1eleHyzapjdgtEiKV5IJrzXxQyHXL1lXcWMP3zy37tR+lcdH4mbYv4DGidWGclcfw55xx6Y7cZrQgID8jICncAcYB9Af/1cfhWa1taiLLqMKgyc4J//AF1ZEG8rIJCDwMsecEfpit2edBmok8yKEwRjGB6fUelXUlyy7kIfkDBG0N149M9KxDFe2x8vcJFyFRlOHXI9D6VML7y32TQspAAwPmH1I71k0bJmwhRQUKlQMDB56+w49elSYjkwVG49AQMfd/z0xWSmq2ZAVjJu9lw2BxknpXoXg20g1tpdNtkjkvWRpIkkIy+wZbYR1YD+A4PGRxkiSjlrm6aSyTT44wqrlnPU7s5UKf5e30piXWoRA23mKgbAzsBznn/61eh6v8O/EcZluLK3Tbaw+dMPMB2lc8egOM/L1xXmm7EeCuQ4ztxjqe3uPSgjmK85hbfGsriQcHd8wHTI9P8A9VVrcIbkR5CgjO/268dulOugWc5jAMvrncSpx24HrRp7L9vBGenzAcg4+7WhmyzccKiseQMqPUYyB/n6VnHLqqLwOgH8vyrUdQqbM5YDGB0PPpjI9fwrKlQoP3fr8pzn5eo6f19qqJhITciomM+h9AfXP6YqrdBxbO3KEHIZvQ8cevt6Vdk5yD8q543HGffA/wA4qC+MZswGX7zZXDf07cVUCTnNu9WXzM7mVdqeg/oK2oFjwWbBywC/w8Htj27Vix7UXuoVtm4Hj3Bx2rUVnVGynIOP/wBVEiqR0CoN4STChscZx2/WpNkWWWJTyAvHIP4dvSs+FgJA5A8tRxx69gfTtWgpKsMkbk7DAwPf2xWZ1GTMdt1INzjy2VeR2x098fypdzdCdyMfl69PQemPyom3KzvuBycBwQR9fp/n6ICSVL7dqqFUdB+I4wcdvSgmQm4ghBgnqzHHcdsdAKcSWCsIxuZsEk+nQ9uvp0oQY+WHa54wPugY6444GPwqaN1b5pBhmPynGO3VcZOO/SgxIXmCqABjo3ODjv05xinQT/aN+8n5ANpODuBPTHXH17Urv5iBlAI2YI/X8hVWG5gh5OCJQOBz06Dvn2FbRJZo6gyLcJ8oxx8oxknHPB7VmeXG8RSJI/nOXymMegqXUpcpGCpLYwOm4D1B9K6LTtN02WzSYSOXbI2tx+We1USciLdQ75hAk6Dn19B2471TNvFIQo4X+Lb/AOyj6dq7T7DHtO1sNyoyNu8AcgfQCsKSEhSuQxxxjnleh/KgzaMb7FFj5c4NIdO2khXXZjj1rRYgnjIB/Aj8KQLyP7pGcYoAyfsL7huZSMUxrOYfLgcitQlFclsDAyAKaS33VOfTtQBlm3lEgTy3GeOOvHWoxFICqFdvXGR3rY/e/KAAvIXhulN/fMx2jaoOzgZwR3oJ5TEJP3WxnHpxmgFAQeCAOw2/StsSB0VPmPzYzgDJpjfPH8+35iQRx26CgOUyAxUEDBx056YpSwPLdMfSrwEbr+8xjjpxURt4FzknHGKOVgVic8KdvtioxgZVuvbHtV0wW+PvFSOeevtTPIQtxJk54yMdOtHKwIWZCQBj8OlM2sBwobHNTJblvljYPxxj+tL9nlC54/E9KVmTykaHb0+Xuc96AzrweN2Acd/8KVlZGweSD2pVQqOm7Djntn0pfIaRpR6jLjL7iAMccjHr7dqviVZG2Ak5QN16gfwkDisAsvVvl7Dt/wDXFWEkCtlV2Y+nGOhrGVM7o1NDXRjhNo2gnOV5YKeOPp0+lWI3PBKKw/h44bHcfh61mxyr5gy427s5U8Zx6jtU4MoyhB5XI44Gf5CueUTqjM2PMORtUtnnBHOMfp6UoKFlAO0n5cjpn+7VRrjdIwfa20DAHfjt6fSk3AINwztwCD1Vf6emKzNy7jeu4gPFvyWJBB7AZ9uDx9KqGOMk4x/F8o5B44A6Y9sdak3IiDyu7bfYjHvxnsKG3bEZTyxPPZe3fk5PegCq8HdAWC/MWOM5OM+h2+nTv0xUnkwFVJ3KADgqx2j1Ax2NS4VgQwKlSDk9OOBzxj6Uo+b5oQXz94A/dI/nx6UAQtbRkFlaRGfAG4YAI6YxVFrF1JwNoGSNx5x6GtNgW3iQ/wAG5RjH04NP2xtsUYwyhc+3p6cdqBGO1uI03bmwUGMcc9On06U2Qsv7wPlkxjjg8YPoOntWyyxSMpwNvr36Y7dOelQx25lzEyjPow4Vccc/XjpVJmTRmrc7l4yMr90c8U0XDPvxgBVyOO/qOK2GtmMQOMMFAz1PAxjrVX7MhbhdqgEZx1x2/OqJsURKZB/Cc9sZGB29aerhE3bhtHyf3eB6VZa1UoTu+ZO3sKiexTLEA9McD0/Sggi5Q7o224+Tg8kH+gpHYtlXkDZxkKuAce/rSGIKCIvn2Ajpzk/4UsYlkIJbAyCG7cegrQVhgG4ybnBZvvHd1Hfk9RVqO5uk8pfOkjEQWSNVO1QexAHeogrOxYKozgZYghfp7VCpLJkIT1z9B0ouXY2I9b1CAPIs743rjCqvI9vrite18ZeJbd2MN2mZMDcUyeOvsOAK5GIspKrGHO3GO49yKmM5VlJjAQgNjvg9QAPaj2hHsl2PTE+KGvCVQba1YDCf6w5C4HHOR0AzgdOOldHb/FK4YXC6ikSNBGsikqWH3gpDAclecDpzz2rxAXexyW2l8DaVxn6nt7djxT2uYJcdc/xEnG36etHtCXhKb6H0BD8RLN05tIHaRSYwjv8A6zjAbGFUHnoDgDJGK6K18baBfSiNZ2cSK7IfL3jCY43eWegPqK+VGZGR4lOxTg9c4Hpz0qzJJjJQLjO7IOCjdyNuOvtT5/IyeBX2WfVaa14e1IorXdp5YOSzqoaMcYJXA6EcEHHfniq3/CP+DrwbGMFySWLEctkYIGRkAnnHJzwMAnFfMX226If95jcx/eSfOcnnIJ6DjtU0Wv6jbXCXVvKYZk2HzFQB2K52k9s449MAYq9CXgmtmfQsvw60OSLzILOMo4ySSpDMOOPunBIyccViXfwngaF4RGsJ8x3Y2w3H59rbSAx2qNo2oeAOhJJx4+PF2swxMqz8p8kcW3asYHzK6gHsc8Yxzzmuit/id4jtbnz/ADIpvMVA6jKv+7BwSehPOMj07U7Ih0KiNq8+FcqtK2n3XluFQbZsxqN5Hb0259s4GO4wLr4c67aEtFGJ1UDAXOMKMYyD3+n4V0lr8V76LYJrITx7lAG/bEqn7wdsHO4Y6EbP9o8DoIvifpklkyXYH3yvLq7nbgbsKM+gDHGe1NJAlVjseRf8IlrcUk9vcW7RNHE8kqlcsTGM7UAxlj2H+FZD6VqltFGZbN485PI67QMYXqfcemeMV9G23jzwddPFZ7LnLtzGh3ByOhK/NkpjI5AzV3+3fDdyzoGCF22oo+Zh9c5+YhfcZzS5EDr1I7o+Z7lGt0WSRHix5ZZDGVG1xuUgkdBkYHp0yBWS6p0ZgsiKDhhtPTpg/wAq+rf7P8N3aqoEDLvVcN+7ZTgEgbeCRwSMDt17U7jwboVzB5At4rgOUXCPiTC8dSmcg8DHVSTU8pUcS1ufMaedCx6H+8G6rnucYI/SrCvk9cbhldvbHp6dK+hL34V6IJ43NnKkWCsyRkyFdwIRlIYfdwM8AD06VzUvwptoo1NxJcRxSbenEe9uSRxjkbcDtjtjFLlL+uRPJVnjkTaxyTtJUjHT/wDVU+8gM2ASjZAHZR+HFd5P8OLxIv8ARZ8LHu8xSytnoFUbtu0gAc8jBHTGKwbnwV4ptnHmWcVuNqIp3JmQkY3bRng9+OKnkKVdHPNKyqnPzA5GcAc+pPf1pgdefNlYMCchQQT7D/HFXF0TWxKUewlLMDH68jrn8uv5DpTP7L1hmVY7aT5fMXc5GN8X39uM7lGQA3Q0OnY1VSLIt5UYcECSLac4PyjHpTI965yxwflbP3SO2D6Y496qRTr92Q7OOUIJB2429uBz0/8ArVPHsUDDxNuX5AXwPpggdfwAxRZlcxJbXF1LLYIjjc1xCI1XrvD9ffPH6V9gftEzRDxd4bFtJEkH9hRINqg+Q0eN+B0HRR06V8q+GLE3vivR7LcqSm8twq9TvU5wSOOCOg9RnmvffjtqU174r0nyoPlt9Ji3bByHO4Mw/wCAnAHsB1xW0djza6/exPn7VruGZ9yb9gQBEYghY14VQcZOP06VRdYJv3ifIcqcA44HGOOB6d8VZ1KRLW7a38xmZT8xJDDn24+b2qosgzjC56YHTsc47HFZy3OqK0GoONxwqnA+Y/NtHTHuKo6h9/CjiI5yORhumavoi7Q0hRvm3ce49PSqVzJmR5I1OFwMAZHTpj0FWiqhlNlgFJGF6H+VIAXTC8/X1+lKRhflAI659PTI7UoMu3djCjnp97/Ct0cZIsUyMJThT1A9QP8AOKcy8fKhUg5GO3/6+BVtbZvJF2ZN21eg4wvuP88VXifbyvDEc9hkdB+FADUyjc8gNzuPPTkUwfOnIBI6N22/SpykbNuAyuBh9uMZ6VERGH3JleDk9uO/sK0THe4q/unj/ijXJ+XjGPUV1tufKgMschY+WuSTk59B9K5IR5ba2WL9AjZPPt0qW3nutOk8+IDZyNsnvx0/wr6HKsz+rSscFfD3OyYSGRpEAfCjqBuGMdxwCo6ZP/1qs73EMMymE/vAyDptB4yVx3285xn8BSQTrdwwukm4D/lkw4LYAORxuAH+e1JcvC0YszlmO0xZbCAAYx1GGA6fr6193HHxqUeeB5LptPU5WV8S/M5fP8RFVyOCV5wBUsnzYkLhvYdqjHOV9vTpXyFefNJs7obCZ2Z4xnrSsB1B3DPHakLNjOMH7ox2FIenOencVzydkUOK/N7D/IqMFRgAc0jDDexFBxjn5e2K5+a7NAIwBgj5fw4/+tTCTt9jTx0+XAIH1ppwM9hj8a55yfQBB0wv40EDPpjvTfYdPanEED5aym9AEVUbgtit2z0TUbu3a7htWdY8ljGQNoTHUf8A6ulZMeF+fCnAB+bHsMY7/TFemaPAYY7W1if/AFzxbo97FSxKtnH3eRggMAQPwrknKyN6UTkrawMziCdGVzIAXVV+VWX5ecegx25rch8G3t/HB5cfkwOwCSOgXK9DnB3fLg/gK3naWwuh5iRR+RdMx875Yw6g7Q+3tnnjFev6bBbXWjxQE+f5ZMZfAG6TkqGJwcLyorm5z6PKcqp4ufvH/9P7+VmyoxwTwevHf8KkBwvyjj25/KqY67u+eGH09fp/+up8jq3frjhc9O3H1rsOcnAABXqRwo46npS5IwpG0Drk8Dt096jU4JwcYGMdyAO3+FR5PBPHcUATgg4/P34qQBjxg1XXAwMDtxjnFWFyPp6UAPGMAZqUden6dKjwcDpTh/hQBMD1P/6v8aXBXnPHSoulPLFR359OmP8AI6UAODbRuyMLzjH6U08dB1496aTggKBg5wOvFNB4Azg5BHFAC4JLbCNpxxihSB9489ielREAHOM9B8vT/IqVFBYKPbj1/wDr0ASrjK56npn0qXGPYH+lQq3PJ2k/Lj6dql3nBBAOTjjpmgA6gfTjHFTxKcgAZH0/pUYBJHy4H+H0qwiLz5Yx06igC3t2LufjPQe47e1IeBt9KNwG0L29eajY/mMD8fpQA5Q4fn7uDz6VKD0yMcZ5/wDrVBxzzjcewz17VKvB2r8uMja3p9aAH9Rz/wDW/Kjk+o28g0vJ+XHI7UfMBxxj8Ovb8qALEYJHzHLYzkc8f/Wp65BxuOdoJwvP0Hp7VCrsuCiLleAe6+uKUtuzn73GPUnt+NBaY4DZ0BABJGTRztGMHGMYHP0puVUZzxn04/Cn7csAOD7DHSggcikBeuP4eanXfgdcYwo7n8OwFNEeEYBRkAH1zn09OlSdywAzgcdRx6UGg5TjkEn6dwP5flVuPYMNGcgYx/ntjpVZMZGDuAByBx06cVZhOBtbIZegI2tj3oMzVtCCg9h3z/M1ZQdv8OlVYeVwM7cgDnIwKnjPyjpgjsP84oAsDlPL6Njj2IqyoxjAAyM9OpqJeWU4HFTAYXBz1yP8ig0JkypU+mAvHXNOIJ9OtImcA85z/X0pzYxx79vWgBgXbtKAZU4/z7U9drH5SB246f8A16b8u7/Z/pTTIwjw2SEx+nAHHt7UASjjknBIxn/6+KkSPywA3HTPHOfb04qijDIzxk8njp3/AMKvQHchA4G4jtz74xWYFjYPL2LjkY3EdT/+qmuvzjKgYAA4x+OKmVdww4wD2Xrj09qb5eWCuc445Gf/ANdAFbYrkqcA9D7e1O8s7DjseQenHtVxYG2KPkAAxjABz61JMmVwAMKN+Pp2oAzMY69cY4+nTFSqd2AOBTzHwxC9sipwD0Xj5eCOn5UASbjvYAdACPT8anB4xVcE7PlwT0+Xt74qYdifQD06UASg9BUrSHpVf3pSM0AG6jdRto20APA3feAx7cU/6e36U1amETYzQAxZiHCeta1tuYjjtVFLc4yPwrorS2VSCTjHYUASxpsTtUTRYJ5HIFXnIA2j06VVxyW2k7gBQBlyDrtPtxUYT1HT0q86rk4FVXH+NZgR+WdvdcUZKnAANSPISgz24qv3wK0AkbrwQPrWfIAO/P1/r/8AWrQIB61TuWA2pgbe4xmgDO68Mevas6ck4UDhSce2f0qw75Qt2XPGOmP0qickcDjtzQBXc9vwxVV+wPOPUVaZG524WoXjbqePwoAg45QnAGMD/wDVTwGHXAU8dOKlQAKG49hUxUq3HGOnFAEXqB3ABAwMj2qA8MWAwFXH4VbLEBcjc3THAz2qtJICx2cgcenGMcUAQKu1eOnb6DgfpTlHO78KaAB0paAJ0HGc/l61IMgY6VCP0GDxUgYY6UAKRTkI6Gm7etKiDv8Aj/KgCyqlsDtV/G4KxGPlUYHTiq0SBcKw21cX5B6HgAf0rNgRiEArnj8KvIoAyoNImAxGMY44qUeg57fjQAzqwVTjJqMY7H8PTmpOuO39PrUfVUce+fw9KAF6kdjTWyQApAPbPSl6Z9+BSNtX7uPSgCORgHBXBGO3GT0qoQAx2jjHA65xT3cknAA6cVAzk8g/5FAFdowvy8EY+v61XD554J+mPpVzkjFNMfHABb3FAFbIx0GBz0pjErj+93/GpNp2/Lyfbr/kVEwLE7eO/b8R+FADQ5xj8h2UUithl7KOc/3v6VCxGMg9Bx2xTN2TgfWgC4DuB5AHXA61OrkDBGT+WKzQ20kgZIGPpVhZcY4GPz4oA0UcbsgY5zj29Kv43ZVeMdMZHX1+lZUT/N/kVe83gbjtBGSPX2oAV9uAPTotQlz1GeO1DP6D3x9ai3dfyH0NADwckqxBx+ooD5ILZPGAf7o7D/CoR0HoPzFLzux/kigAd/kYN9PcfSsq5ZjF8hZdvJ47CrUjMSBkbiT29v0qnK2EJ5yBz9MUAczcks/GfxFUNhJ5H+HFXpgoGVbcOuPYVSwCfnDAY6Z9a0AahK7Rxkc/jU6gcYH4Go4wSq8+vSrKjbjBxjGPSoSATr71Cc47D3NWunLYHriqrMuMDk0MBCMKMHAHGacM5znoetJkZ+o/zxThlgMdhx+PrSAjY4HOfY1TduM8Y46daunC4JOCD9BWY27Bb+LPOOgoAiznpyP50YzknIHB496MAk5HHXHrSZ6Fhz6ewoAljAcZIwO2PatK3TMe5gScnqO3Ss2NAzmNGOdmR7ZxittAMgDPGMEnJ+uf8igC7bjk4H4dq2rdBtXyxwBWPbBsnkA4+ox/j7VuwlY0xuGOg9aAJwp9CPamMu/jpUvWkbgYH5UAY13BwNqgEf5+nSseUY6cZx+nb0rqp0AXYen9MCucmyDj16DHcd6AMdlOWA+VfaofL7rwy9zWi6M2SMcdh+lVtgO3gnd1FAGY6qOMduPp7Cq8oGRwPbA5wKuyqmATyCcHGO3aqDjOV7A8Hp+FAFZv8/0pqjGOvBzUgAJ47kj6emKVRwtAEIXHsQaUrxzU2M9vvdPwprZYc9vWgCtjOeOefamjnGCpPb6VNjkcfQU0Lxz0B7dcUAKg7r8tLtIIPcdBSgc9d3YCptg7hlA/OgCFFA7Y56UoHy498/ljFTYxnHB9OtHl8gd+vPHSgCEL+fFWQm0Y9e/pUyqQRt4zQ67ThQeec0AVSo+6B7D6VA6rk+nYVO59B14+lVZG+X2HccUAQy9Axzjkfn2qhKFG1Rx/P6VdkddxRcKSFCn371UfAYg8Adu+DQBUcqNu3PHboPQcetVZhnaGxkkjOeAPfvVt1DBdx28jkDNUj83I/X26UAU3JI4GQuTj6+lVWAHB/I9atSNgk5U5I6fyqm2B8o421SRmV3PysrAEdarvkMAecL9Bz6VYkAwR7VVdOcjoBwKoBvJwFwBmmNn5mxwDx7D1FSe+eKjbJ4YDjp7ehFAEABJKKCCfu+nr+FN4HSndRjA/Km47UAH0o+h4ow/cfQCk/CgBp96b/kUvFJx6HjpQAtHSj60UAPxjil6UUf7p5x6cUAOxSYFL2yKOlAAP8OPSnc/WgehpRx17VmAY9en0p23I4puRS9TQA7Bx9Khx6c5qwSKhbP5UAR4p2KAKUUALgUwqKkowOKAGAYFSL0xRj0/Cl6UALRRiig0CmkVIR3ptBmJj+VHel78Unbjj2oNBMU08VLjHbFNIBoAhxRipMDPtSY6CgzGYpdtSbaXAoNBNtJtp9JfXul+HtHuPEviG5Sz0yzQySyycDjoB6k9AB1PFAmhbq70zRtNuNc1udLXT7NN80r8ADsB6k9gOtfmL8cPjpqnxc1JvD+gu1j4TsX27QcPcsOjPjtxwB9PrX+N/xw1b4uaqdJ0jzLLw3ZMRBbg4Mp6bnxwWI7fgOM58bht/s8fChQOflOB9cUDLiRJaRiUBAOF54OAMZ+uBWHqd0k0aFfljLEAIMY4yOPrUeo3pkPy8leTuHf1rm5Lgt93p0C44BPFAArLEm0DOcgr249PTNUJGLDy9vfjjoP64pzOJ0AUgjgMDwQO1UJJPIjXJ5Q9SfT/61ZmgTFATEACDk59KxJW+cJhSCT7jj09KuSPlCoKgEFRz6Vn4Z2VuQWzgdO3FAEcaszsznk8Z6fTir0ERkZQcADjceOvGPaprO0eaYRqNw6Nj+H/6wryfxp4vN4X0fSiv2RCVedOkvYqp/uHpkdfpVRjcCHxX4sOqb9L0olbcf61weG9QPauCPzJu+6o6EcA+lIVVdu3jgLtHc07nADgDjb6j2xWqVgJQ8Ydf4QOw/lVlZCoXAHso6n9KhXC8enTjn8OK1LO1dyTjYey45pjSCysnklxsy+QMD/OK7e0077JHJcAIWjDDLZZkLY9OnHGfTgd6t6bpK28Jl4EjEYAxx6D6ccVoXaBbZ9gwgDfMgGflztJPU9xisJyu7I6XCyPDpy++TeyucknHQHPb2qxbMPNPlthdvzD+WPpVR3yFk6Z7+/T+VWYS7SmRCM9Np6fT/wDVXUji6nU6eR9siLHonHtgV2Xg9imqiQnhCzEcem7jHbFchY8TKy4JICjjBBHp7V1vhBU/taIOp8veVI4428cgVky0f0Vfsxx7f2avASvyP7OUnHHVBn+Qr1r5QM8g5Oe/APQV5R+zUpX9mnwCoySunIp+iRquf0r1Rm3LwCOcfiOOKkmW5SlcBlfr3z29P5V+a3/BRrwpbDU/h14+jiKvdfaNIuJRw2EHmwqfTBaTHpX6XqE/iHH6V8h/8FAvD41r9m865AP33hjW7K+BA+7HMfIfnqP9YOh/D0BI/LnQJ3SJTGw+6TufkEHsT1x6V0IYKDuIHIHA5x+XSuN01o3bzVXYGAOAc5GOueldNDk4V+AR1f09B7Y7VmWZ2o7Yg0xVggJXjBzyMDH8jxjFcrJtXPmDBABXbxz0611d+GSxZMhgWG4qvVfQdsg4PTsPpXJ3SAKY/vlcgkexz/T/AD0oA9m/Zz1WLw78Z/BOuhhGlpraRMx5Hl30bRfkSVHSv3b8QxFdQnVB8u7I9uTj9MV/On4f1U6FcNqiAhtOkttQGB/zwkVgp9ArAH6Zr+iS+u/t+n2GrKeLzTrafI/20BqpEyOZuMrxWc3zHFXbjJ4pkEGcE1RI2KDOOdtWQgXip9oHTilwenWgCKJQzDAJ9uO1bcMKbeAcY/EZ/wAKpW8Gzb0OD9MZrXXPLfl0HA/+tWYCnhcEcCpLUhRu5+Y4OO2KqFh8uRVuNCsSjnrnigCUyfKc9/XsBUWc9OM0o6Z655pf4gcce1AFmNX5GMADilP3gBnt+VJ5hxxxTc5fa36UGhv2wHlKRzkEflT/ACxnoKZa8RAnhfuj8KmIOPl6cUAIVwDgdKAMdulOxTx64/yKAGqcdRUoUj6GhR6LwDSgjjjjtQAox1yCB6fpTwR65BpMdDgZ9qB90e1AE6YXr9OK0EGFznn0HpWfGQTle/ftxV9MY4OB0oAlXGBg5x0I6f8A66lVP73fr/8AWpi8rgf5/wABUoTDDd0PpWZoXYAqDYWzuPHGD+HtVr/PrVaLadpI+5/QVYU8gUAOC9u/anov+e1GB07U5aALAHp+nFO4PFRjBxUo6Y7UAMP+cU3PP6VIc9R6cVEc5Hp6UAOHej8Pypi9DjpUwBIoAQnr34qNznj26inE8Y96i+tAFWU+mBVGTpwO+avydvyqjIy9vwFAFYe4qMnHbHpSM3HSoifX8KAFJ7VTk54zU+c47YqKUcZ7UGZlzcAnGfwxWG4xkVuXBGw81iS8Hj+EU0J7GdLySeozj8qpjr9KtydCKo556YqyCwrD8qfvBA45qsxwKZuwaANEtmrkaqFBAFZSuNtXYJcDBHSgC05GOmKg4p0sitUQxQBLwPpULNin7hjmq5OTQBOjnitcSZiArCQ/MBWmDxgUAS78AA1JG+DntVYmnqeKAPO/iZ8OD4v8C+PYdOjt5NU1nRUsrHzhhYvJjY5BVHKknoQM5AwK/nkFlPDZ/wBnXLYu7CWSCZdpV1kibbtI6rtxjHp0r+nLT5xbzByNy42sv+yetfiR+2L8OtO+GX7QOoWmltGNP8XWn9tLbouwQ3PmNHKqeu4KH6Dr36mWjOUT5z+0xBElGA4G75Ofoa5C7Yu7ysu0ufyBrcuw6opTIjVsen+RWTIF27hjjKj05/ClT3OcrRtbQvucMeRgdeen0r6V+EO/VvBXiXQI4T5kzxSRNnHD5DHPI+UAfnXzHLCQmGyVPpzX0f8AA+7vE0XUSFeKOR1+YghT26457cf0qpouG5AfA2maHFKdOR1vBHiW4Y7pH+pA6D2A6CseGEFRLayFpArOXfnfjt+B6V7hq/2q1sjdrDvWTGQnzHGDzkcDP1r5h8DarHfeK7uz1WQxwXYeK0jH3I97fK4PZWC9RxWUkdJ6x4Mjtb7TF1LVo0kgLuuGH3Tux2x1rMsbOzOsarFbRiK2NlKyQkk5yflJ9x7dO1Q6hImnaddaZJOBFDMHGwYJLfdz6ep/CmeFryVvFT3F0d631ubfGMcYGOP8KzYGjpF3qOiRwi0lSaHY4eVByIVXLIefu+3pxXzZ8KL3Rbzw7rou7lYDNqv2tVDbWaPK4XHscEfn24+kNY0poPD2qHTU2NBB5CPI2399N8g4PI65/CvDvgV8K28SaWdRublUt4b2UGNV+czRcbRjHBQA+lbQ+BkM9bu9TleWDVbjzmMxR1L4UNtAxwMnGAKt2Wq2N3cxR6tcGaK5vYlmRflZbXdh2wAe2cdKk8U6Q8Mttp6scwo85A6rHwv6elcjHFLONyNtVcMZG4/L8ufpXOI9lvZz/wAJJqthoe37PaL5cIIIVc9VB9j0Brk49Uv7K1v7TyY1iaQiaJl4DnAJQfw5GOayTfXEWlwRaZA5vnulmO7J3D3b0zjrV+y0fWPtMl1rW1xMu9ol5Pye44474NAFfSo9TM8umRFbaK+bc5K5Y7V6D8Kv+GdNvbvUH0wPsJ+RGHGwZ/zgVZttRilijeylAkumCIu3PzZ288enSumntJ9HvTdaQdz2LpvGPvZHzAcdPagChqPg7RtMaWK2hD3xBTz5GJKkdxkYzntXIeEjqOg6rbG4X955xADDIAlJU8+/UV6zrWp6dfCDUdIt/M3LiRpPkfjsw5GQf7uRXldxqEX9pyNeJ8hCqQg6D6jp6ZFU42A2/E+lPP4kh00plb4eWGj+6XJ78fwDrxTdA0G7e8uX2CS30hHtpAwxsLZwdrHJyOPp1GK3V1Pw6+vW97LNKLaKAC0KMcCQjG4gZxtHvj1rOvLXxRp3mtb3Tout3gUxqxDZx1Yf7VUBzvhoWd3ozJdXEqRlmUKqclM/eyRgDB59KYniDS9BsJ1vLjzBHKYbfGcjI9BzwccdMfSvVfBWkwR3Ws6NqIQ3TW8f2cRncXZQzFRnHzHpzgf08z8TeDvtGvzWF3p5BjRZ3hYkc7flPHqCfy6Umho67RXgvI/tVsyYhAR0PGM9W6decY//AFVw012LfW4LhIo7pZ2Ctjl4wQegPHHBBI7EfXr9VgOkWkdvpcC+TfqJC2c5AVc8cbTnt05rM0i3/syxv43TZMmCyOhDgLkDk9Oe2Kgs526jl1O/uCr7GLMW807digcZ7V0HiqwufDd7bWt4RMJo1YSbT5b5GMqcA5GOR6YP8WByen6Vd6m9+4bbmB3Ekh2qW/h57KSBn2rWslGqae51S4N5e28KRoBnKbQQMdh7kDPrWZmYklvDr1zBbakyfZ7d97E9XbGMBuw6DHGava3YWa6o1lFNIphhRS0p3RguoKoCehGR3qrEZ9O1Ca1ZELcMXJ2tjAIKqc8YPuPyIrqW06e+t7+K4RrmWOESpK3OOoVeeM4B9O9NaAVZLue08JkX4EzjMKepA4U+9c/dq0kcEkaeQJreOMEgA/NxheA2336GtGOOPWvCS6fbI7TW26SYDgKisBuYtgYCn7uMnGR0NdV4asH1Pxhpcc7KLWDYE+zngBIycDqeSMDParNCDxfcLrWtaD4fjVYYp7uKVCv3I2topONoO7JLjByAABwa6r4Jr4Qfxpe6b4ycfYIo57jMhwD5eeoA5Xp29u+Cvi3TrL/hZHgjS7G2igf7RfTS7McxpESSSOpCjp6nArhfCkK33ioW2qSmO2vWktL2VcRny5R86FgBgbtpPsMdiAWA9K8dT+Fvil8QdN1DwU0q20kMsN1KwKbimAZtsgxk842d89815dNrlpDp8ugWtosU0Vy2X4yYwx25I+ZjzjsAAAK9E+K5t/BPiTTrDw6bS18ixQxOnzbo5dyiQDknKDjqPSuZ8e3tpf6jYRWCwi0tYzuMDKS8shyS5UcFCMjJ744qJJWAxfEKaXfw6ZNZoYfI86O6wuclcFCcHPZ+g7jP3RXcfCvSrXVvE91Jfpm306yOpyA/x+QyLtxwFA3Zz6DGK8qk825ijs9zRhpSRJ1yNpxnH+fw4q9Pqer+C9Zm+ytgzWPkz7sNHLHOPnQkngfLwAM459hzAaOtavYL4s15mWRovtrNFx0Y7yydMYGcAeg61xstpIdTgEbkQbxLLu4ynGF/DsBVj+zftNhHe2dy8txdFgQzZ+YtlsE/MTnJHWt7To1v5Ld3WOa6s2SRYiv7qVI8EnGfmUj049OKAOsm1W08MePYruxCS6bcRpBcwoN4MIUFiuDnO48Ywcp3r07TPH0U+jA6fawaVFqN7HYJcqQIraHo8zKFAAQZbjgDsOteYX19pV7oV8kWlzQSX0sLJgRiBY0KsvlhcEbtpLALzuZu9c3p1na6VcSaZrMcw0d8SSIDjG8EB1VtvzAgAkfMB04rdRsjM94tfCHg7W/F11H4VSHWYfsqAG6l8xAYeHK8LnzCQB0AbkYWuS+JNiJ9Xt/DMCbTZ2Czj/loFZ3ZNoPGdoUAdc8CuWtNc0bRDIPCPn2cjxGGW8nf97JC33kAGB82O2Me1ewfDLWvJ1LV/Hl7aIt3pWnww6dah/L+2INwcuTzhVHXnbwSauIHk3xFvNM8Q6rZX/hrQBpun6fZW8E0EDBMrHkjzHHDOrNsJclmCryM0r63ZLoezTbdopXBTyd2RGFxlhxkM/fJzwPatvxD47udS0maC1h+zTT3ErzDG1fmbcFA+53556jr2rzi3At5YLSZ93mA4I43YHTP0xWM0Bc0NbSSfGoFRavIRK+MiAE5LL+gz264OMVHf3elXVxJFpnmvYW+Vill4LheAQMLwQOMqD+hrb0ib7fqhtILcqsw2lEIA4BY8AdSAeO1ZeseH77SpPs0MYjVmOyIjdtU9Oc/h7VzVY6AeVf2BDIjwoBH5m4qADuC5P4VesdDs9PkjmiTc6ZGSSDg+2OQf19a7G00ifypHvHVYs/vGU+wG3+VUIoY1YxnO9XO7+6cA/p6VzSlYCEL55UkllySucZHt/hWhY3AS6XMnzJ9zoSM/wCFVpfJ+zSKGIcZwBxyO1EcjQwrOsQ/e8/KRkDHSsjMZrCy3t4sszb2QAhcfMQOmfSrc159lktrjhtzhOOx/wAKoZ8loo7d97yyYbcCAF7c/SodVWOPNrGu5UGVAbBz3/Cqci+Y6/WdKuEi+3XLJ5TqAyKcHC+hHX2x1rm722eK3a+f5eMKuO2cDntUcF7eahb+TdEL5CogRzyVHqPTH8qxhdTXtz5cjFYIigEZPysBwAfw61LZLZrqkcawzShvnA+Vcdcd/Ue1WNMga8lkkRG8q0+nfPT3Hr/9ai7QTbfKwRjOMY4PQD9OPetC3xaWFwJNucZGBzk8dfw6DpSEUrKZ7RPKxhmwhPUgEdf0qazA8yfIPmSfImODtHP4DishbqRWMrDc0hH3j6VsiXyljcsE7kZ547ZHB+lZtAOhIeXYeu484x8+en8ulJFMjtu7AZJ6Y7dP5Uh3W+yODHytuK+3T6e1QyFtw2FRnPXv05/z+FZgaTNIqZt13YACyDBP4CobwMkandhj97I4OB+NWbaymv57W0t5MPczx26Fum6Qgc+34VqeINDn0/UHs5/MS3t5SkcrDPnnapbGP7oOO4OOORikqcmroDkcKkvQ8jqvGfX8qJyxhabcRjoABj8RTlZjctBDgYblm4JUf4VZu1iWMRNzvyvT8qaA5W4hcW4zlArb8/3AeOR/9astX2sXlbO0H5duBjvwPXtW7qO2OwOM8fu2OQMAjjH4jjtzXNmRpNq4zlNvp2xW6IasdBYTCcMApUKMDJGMHp689s1sRIrb1KfOIyfT8K56ykaKd4xjeFUNkYAA7DHbPv2roNGVfs0jXOVZ+PMz1Oeh644+n0qJiGaMbu01ETWUvlu3GeAQvdSSMYI9Mfh1r0y9i+1W8U90Ayyod0SEogx0GRzn17cY6YrzrTYHF2FWQbGPGeoHcnp0HSu/i/0ex+Url8jd3bbjGPoP0rhq7gfOXiDTpoyrSPHcM8pPYnYQdyHHTGMEV7prkcVrpgs7aOQxwxIY9jblVXUBM55BwuFGc8V49drH9qK3SfLE7gvg4+dvlHHfn06YFa3ifxTqVoLVhMpVYvK7YfZxz2Iz0yD9K6JU3LY0joZyNeyQN9oJdUbevyD7zDpg9MY6dOOO1bMCafbabHP5RM22Tyto5B6EnA5PPHt6V0VxbLq+mtqFmyN50mzPOAAMnkAk5wAO34Vm22mJN5kdyhitx820PnjjODjpkD8OB2ojKz5Tqtoc/rMrtYi3gkwFVWJBCsN4CjAUjKgdR9OeK88W1ubuUfdEcPHTBx9PQCvTRpLtIzRYkCKFO4bcbccKOTjH+AqMwwpLLFO0bNCRlcZ2KcKd2BjjIreLJODMtvJM0UTAbCnUHDB+vrjFZ9omn2k7eZiTzz/rGBO3HrzgfhWrdaYsE5lmkOWDcAYGC3Q96q3FosC/LEFMTA4J5IPUd62uBUKvkPGhWPGdwPOF46dMZ7GizsmurZpJ4toLOu4nACpg/rmnajLHawNDE23y2+6D6jPT0zjpxWndy2+laDH5rAZjRsOeGbAyPcnHSmA3T/EWs2et2c1nqE3m2aLDExw4EGD+5+bqAeRknbxjAAA9y+Fl1q3i3x34he11Exya74egMIQ58uS1dQsZOThW2ODjjPbivkrSpmvdWgcgSI/mGVXXYFyACBjIz6Yxjiu78PeM9R+GfiO312wBkYxCF1DBW2MchgvAOANuOeCfrWqjdHXgsT7GqpdD6Pm0fTrS+0XxAYvP2rOpkjbZuljjZdjZB+9tzyCc8DjFVfinobWfhjTNPvJAv2rWre38yJl8sRuvz7uRt7KM4HFddeyaTrvgzSfHHhuD7NYXE7NeLEuZ4ZtjRgpkgKuSSFPttI4rn/i+Il+G2jzRsg8rVrZDJEykq0e44O0uN3dfmGQw4FZwdpJH3PPGpT54bHnHibR49P8ADhFvlm+3RpsKbRhXVtwzjblcYx9B61nXuvaAvw9fTrpZbS+eR0kkK7C6AlU/eLxtVSoKNjOTXoPiKIW/h6wZgLk3upWceFGJAY8H7p4JIXGOAOO3FcF4q8JQx+Fbi5lzNiSdDMI/LGVkwPMVgpXtxt+U5x2Nd9jzJQ6o3BpU1tpjyXPleTbxLEhT5IxGiDBXGOMFmHp+ArjNMukHh+K3uGKu9nJueXEaupYsoj/vHHG30xjoRXo17q1z4rs2muLOOHzLYpKAVMcj5T5yoPy/JyT2z61lafBHF4f1CyZI3CWwe2yFw7oMNsbBIJQAewwcYNaHHI9r/ZHRRqd7vAeNGVGTod5Jx9CAT9OK/VzTYfKtrWMdEQYJOThRtGc9TxX5Q/sh7jq9/EOxWUHtlQq/pk1+knxk8a6l8L/g5r/xH0mCC6uPD1pFc/ZpwfLmXzEQqSpBX7xIx3rqpHi4j4z1CJT1ryqCXb8dr+xYYabQdLuceyS3C5/DpXxH4L/4KeeGbjyYPGfhBolYfNc2kxRQM44jdGLH2BFdrZftn/A69+MyeNr28m03TJtIh0pzJG7vA0EjzbmjRCTuZyMjgYHqdvWoGCP0RT76/wCf89a8g+G0ePhbf2P/AD43Wt2hH+5czDFWvD/7Q/wG8UWkWsaT400oW5baftMn2eRSexSUI344x6VR+DV5oc+jePdNg1S2niHijUp4f3g2/ZbxFljdc4yjEkD/AGsjqCKXQDovC7bdP8Lj+/pSJ/45n+ldx0Vh7CuI8IRi40HwrfhiIzp3Hy8qSpG1gPukA9+4xXeFPvDHahgfld+3rutvGmiuQD51gIQRwM/Pj+g7daP+CeqGT46eK7snAi8IptAwNmbphg+4xiuu/bwt7W9bS7dgrXIt96DptQxuFYHt82T+A4qj/wAE4tIWTXvHvirOw2eladoyRgfKd0k8zsD6qVA6dMVPLeLPZjL93E/U4EbvkGRtUdPTg1+Gf/BSIxy/tXLlB8nhqxP6zf5/Cv3PRegb/nmjcevFfhN/wUOfzv2sbyJ9q+V4a0+Pn1O9/wD2YilS+Bm0PjR8k+HI92p70VF2bDwB3/z2rybxCFXWZ9pIQBH+bk5ZBwfw9Mc17F4aXZfsCDxsG4dFw3p6cV47q0bPf3akYyyso/vKE2fzGPqOO1ctHc1xn8Ion5lbJ3cKcdicdOOOlaUBVlUAZQdFxwCBwM1QSPKcjlVAyvG0jHHpiraFQwyygsP4fl5HTHf6V0PY8+BdjCEmSVQzHjA469v/ANVWyUCg8SliBjHUen6Y56ACoYlIUY5AUgjGOQOh+vX+lTbg2z5cg4IYdiexrNux0CQ7SAHhxyUwO2Pr7/lQbOydfIeNGxJvKyDALEYwNuMewziri4yeu7byOhz0446+gApvm7dqbthwc87cE468D2PHWoAjMd9Y+Zb6VeT2VtKhEkMEpWKfuVKAgMFHbB+vph776BHdSHwu70ypH3uf8/yroDJyjph9nQpkY56Y+vYDpVGVXO8qcnjO5fv8cj9B0NVEloyzN5LgXEZQ+vBA49+OtJpssaX8aKxYBCG4wB35/wA9qvLCREUudr/3fQJ9fwH0pLJ08zEaxo5TKqPu4z09PpVGcixMd4XLBuTt59OoPbFUicF1QldvK4IwB/TPSrUjKXOMYY9QPUc+1UpDuYo2AOCwx1A7e4FaGJA5kXCJhj6nk/8A2PtVS8fZBkdUlACt97aw5/8ArVdZyh3cgB/mOOdg7YA6Yqhqhd4Ts2spIIwMZUfdGOooMzCBQSEJyM8bvXt+ArYBLKB8wHA9BuHpngf4Vib1zzlGPoMcdAoxW9BON5PWOIqNvX6cdzQVSLCh1ATyvl9F/A4H49a07dA+GOBg55478jpgYPaq9pG2xuMMCRgjOFPPBHFT+XwPJkyCc/NjnpgjA7dazOopMUJGc4Q55xxu4Hp/hUOxSp3Bc8DB9D644/rU8zKx+dgFGDuztwAPw5qBQ5PyKwZ1yASD17e3FBgx8aneNvBJJTrjC+3f6U5flVowCdhONo+7n0Hb8akFtL+78vauPuhh/nFOWIR4GUDZOWGeT6GtAZExyCgdSAA3uV9PwNZdykZh8yHAZCxHbjGM/wCFahTBYSLxu5GOAenGe1UNSCJasw+8Cq9eOD1X2x+FVEznsTXLCNgoH7oL0UZK7hSw3MscaW4yCHzjpyvXb6cYxTb1D5sZfONmQw+7lRTCVO3JGQOFHGN1UZGmb62mkYzs3XG/dwN390ehFQeZCqvIhVuRjYcEqDyPpVD90AgJDqpA4HXbxwP0pDtciUKC3cAZ49vYHigB25d52gquPlGevGVI9vSgLuTP3SRwnf6dv/1UnmuzLwPMJzsU4PT/AA/GmPK5whQspxjHoO3bt09qAJeG4CBn5wCMYxx2x0//AFVG8R8vcMM5bI2gLuB74456Uhl3tk7tyjdxjAA7Z7//AKqRpVJDuJHK/MV5+Y8ccD0+nFADWUGNm5bDY4PPpjHtT8PG2fmyAMZx+ZPtTcJnaMqvZARn35/pQgUJyu3zG6ZwvPQkH0oAAGVxPhmfoNwBzj096Zjy2YbfMyWHIAGOv4EU6QY5k3c4GemfQcUHYqfMu09eVxjH86AIhGhyGjVQ2W4J6djjpUPkqW43Ajgdht+mO9SuqAF2yOO3HymoxzvGW5wPUHHfHpxQZjDEy5/enGMYI7VXMY2cMvHXAIPPtjt1qwcfKxBPck427v8AAVIRKFWXAw3+zgfl9KAKTxXA5O0EjtgZA/KnGOXoq7snoO4FW9o3ZXnJ4I4wo/L+VBiJXGeo4Jxxj/PpQBnMsqBQI2G0bsH+g+lPLuSqhCF757/jVwkt85Y7oxsI6Y/yKQgqSx9M+lAEc0TLGZB8o9/ftVbAT03cEY56djipm3ZKt1UKecnr6VEqruAbKr8zHHGMf/qoNEW4iA4Re+CfT1H/ANerMTAlkYfKOmPX/PSqiN90pwOi47joePbtU6b2b9wu9gAv4dM4/nXNUO2BfjK+ZhmIQHOOrCroyy4QAkcnb+dUFyGYlQNuBjrz1/pVsMBGFmJVlJ29sfXp6VynfAlXaW25GM8euV9qNnA8wn3zxwB2+tNONirnB6jnrgce3NTug4jJ3FxuG88Y7ZHQVkBGdq4Ixtx264/oaJCVA6Etxjpn0/z2p+NspdwAYwFGDnHv2x1pxTeVVl3hiAB09s9vWgCsOCpfcp53AHJPQZPt2z/KrKySKP4XT24BA98dB3xUyRxByJk+ZThvm7Y6EDjHt1FRGJUVvIYjZnam7OAe49P/ANdAELFfnAfO3nIA7HvjtUDrcSSKqPtyBtBGefb/AB7VoxxN8mBtUY4HA2jpn1xSgyRgmRvMA3EbByq+ox05/lQBTiecAB87CDlgMdeTj2Hrin/aYTuSQMzfIqY5B/HoM/SrLq8ijbgKi9M/zPT9KqPbzW5JjAkaRvlcfKM47L3+uK0MxIngM37xyOTgccEfp9BVlY9jnKlRg8gk4A71UwCDEXyAVPvkDn8vQcU9fkThjsP3c8MrDqBQAslsyoInGA3A54yBnHuBVZ1Ys+SNv+rHy8Y/z+FTSQ/Nt2+bu4B/2f6dBStG2/DpgdQPQ+w/D6UxWK3lJhxu3hQGCt2HTHpjjAoHkHIXI7AEfKx9KsjcAMgtuIDEYxj37A9qBCud6Nt54I9FGPoBjrUORaRWI2SkjA9MenTBHTiq52quAR2zlePbLH29qslGDEE7cAHgc7c+34dqaXC5JO1G49+mR+dUUV5OjbwGYEfRfYelMKIh52MOOn8XtkcDFW9mFUMpb7wVccjH9KrbCkSlB7k7gBj02juK0MxHTOQiqoPUA88dz7fSmsEJbacYX5eMcDrtxTuQ20H3Ax0Y9BzUgiK4LNjH3iDg/wC7j60AVfLgYcnBdPl/D17flTthyJIjtyQuVGQPfB4/KpNmRtxkbsqVOefQd6cI1256Bs7sDkAe1AchGFCkO2MDACsvPHv9aeJJucMpPAwuDgH1NP8A3rlRySOOeTj/APVRuGCFVQD83GW/+tRzhyEZjd4/KkxtGOQcYU9OKrOioC+36Bh1A4wPatBPmKhj8vp0GQOgHpmom5jwTu69DjDZ/kO1HOHsyizRZBfah2ZCgcdRwcdsU9GZC0gZVRh86gFARlWAGOwKgjvxWhDCm35lBBA69+B+IA9OlKbHc24Dy8cN7Ecjg/Tv2qlUM3QKjX15CixxTSL5ZLKSfl3PnfgYyT0/Lp6atn4n1WATQPdfu8JuQ4bdtPVcADcPXg9KzltGZlWQsdv3srtwBzjP9eOKjFltIdyehHIHBPTp0x6fyp+0Rn9WO2sPG3iAFfNnSZlTES8KEO5doOPv/KMY49z0roR8RvESRzTfaGkXyyyBwAGBIH3cfL379CPx8veElgqjEvERZT8x9+MfT6U+OS6iXKOylc4J5xxx2OR6cUe0QnhF2PXbf4lT2yB7u2E/2gdmVcZOACrDOQBnjI549K3j8QvDB3q1jEoTDKImAyrAfe2kHI6YPI5HHSvAxLIqR/anIGSCwX5u3JOOPXsfrVVxEoCQpvj/AIV46ngn2Hp17c5q1JGEsJE+mk8c+Fr7ajI1sTJHhd5RX3gFSAemGBHTHGfTFyK88JX1xHcR30fmZRY5nAlACZwu4HA+8fr3zgY+Vt87pt25ZhtD8kYPbJ55H+cU5L2a333MCtBJvVozGu3ZsxjpjkY9PerunsZvDRWzPqv+xPDt3GwhlgYbSPmj2rjHJyMg9iBjB6VhT/Dnw/eRyrmNiyblMIVXJTBC/OEEanocEHB/GvCrfxRqqjMl3KuCI4sLt2rxgscchemM55z2xWt/wl+ppH5U14SGP7zy/lfPTgnoOn5YxSD2Ul1PU7L4cW+i6pDqGmRzxXdr++ttzIwDKQQTtfGQCdp/vY9MVY8XabrPibXrPVJGWGUAR3DOAikcKrOwwBgHbz1AHXFcx4BvPEXjPxJH4etL20tpCjOZ7nfvRIc7jhc7mxlguVGepFbC+NtS8NTx6br1pHFPZYaVJHAO4scAgZHX0yB17DNRMZJrc87n8E+Ko4ZZLdobwQ/NEhA81Y2b7yoemcj5ccfgKwpvDPiWJmxo10ufmxtLYXHsOBz+XTFe2Q/FbSpG/wBN3OWXy3KxiT+LIYZHOA3A6c9K2rbxp4dnjwskQQlgArsg2jhflBG0+pAA/lRylxqzXQ+YWs9Qtyv2y1eFG+TzHU7UIGMn0/wqqZz9n3RosbOxQYJyD/Fx1HYDjpxX1rNqWm30Sw3zGDzXY/vPnd2TrgNuZyufm2DqR6iqa6foLNC+y28ySZIxvi+UKe7KDg9hgkA00rEvESe6PkMs24gHaDk46cf/AKqkABOIydjc4xyMdcgdBX1bc/DXw4yy7fJZoUWSUAGP9033MjDHPH3f/rCueu/hP4fljlET3MRbDgxlXCnjHyZ6Ef8A1qtMz5z54Xe7qIV3YAO0dAOmce3vV1mhiYRxIw2g+YJOi+3vmvW5/g/bLH5w1BolVSTuhcKNg5OdpBzjsfT8MW5+GmorIUSclSFDH5MEkZyFMnQ9/wC6cggcVQ+Y8zDBPkYbk4Veg5X8voDUjyK5429MA84PTj6YrsJvBHia3UJ9l372Yh2G7pgL8wHYc1lXPh7ULaFpXtgqeWJRg8BQuDg4zyee2MUFcyMSQp5bIMKNvy5GB/u/h/8AWqMiJvnzj07dPXitNtJvAWh2fZlXaTJNIpjAP3csOFJ7c89qpnMDcyK5wwDqRtIUYGBxk5GP8Qa1gxXJbe6ktMyREBG4bjI9h7Y9uOfpW1ezabc2xFoFEkSJMcgFpC/bPUbPToc9OAK56FVJjGI2C/NgZ9OS3Xj1PTj2xTFScngMmSflP3wRyMDqemPwr1KGNq04cvQ56kIyGt83LnG/JYnkjHXn/P5VCGA+nTjqK1ltXwY5YpeOQVXAzj+nasyRkiJjCYJ5JIwQP93oKtYq+5l7GxHIR1BNNAAz/nNPGCOvQ8//AFqjXbu3Y4VuR7U54hMfLYZvKnB7cYNKcAnHOe5qXYGk47jICj/P5VF8qtyeO3Fc/OFmAR1prYP3gal256fzpPlX7wH51jzl8pGEHbtS7cg7Scjtjr9KAvOfXirtsi7kjTLN1GMYVjwMg8dcf4VlUkOMDU02G1ntXglYo82I0IGFyOeeOvpyM9BXX2MeoPeaZZXcht0jeBi/UKQNnXvnryeM44qh4Z0WbVZpGXdEiFTiZh80jEj5VAAIAGcYxgEe1dLr9mtmkC3DiYXcZMkf3Fi+XaMN1LHpjpxjniuZnR7q0RB4mvEuL29MMsUsAu43BQ5zuUZHtjg/n3HHt+hSSvo8Mz3DLJMyeWu7HmeWoQYOcDd3+g9K+W54lt5EtlckKuxlZSBg9OR+HPH0r0zw69kLC20i4u4gJ2JDSFsQkqNpViNoBxzn1FS0fS8PVeSrsf/U+8IWwAMf7Ibtn/PtVpOh4JXGD7flUIAHyjHy8jHpjtUqAAj1AwGHTHpgen0r0DnHELkHA4I4HFDZ7UgJZ8SZ74XGDt9T6flSKAVyxA9u+KiwEinjA+mPar8LAAj0GRnoPb61TXOeAM4JCnkAj+tTK3G4gdAcY9vakBYGAAG4yQKOQOecE4xUbE8Y/gG78uBTW+6doJccD8+hHrjvQBL0FJu6YPHuO1N9cfMMdB603PsAMDqelAD9w3Nj15/D/ClO8Mc45ABH0puRyNv3gfpScY4HsKAHZzwOOn+RTwoYcfe7cdKjXGflB7df6VOo4DA+wA7D3oAeM/w8ew6ZqXCjI4/z1pi/KPlAI4z79qkCncABwOBQAq47ntwQOlWUY8YLAAZIHtUKqQvccVYwoACnhQCMevegB+/AU/ypnyjhSCPakG7+4F+lKBkZHp9BQAqnjHb6VMMFQqYweox/KoeVzlQQeD6UoPGGU5746Y7YoAnPHXI3H8h/Sm5P8GT059x/LimZ2/UAMMDj6ZpCxyc4GRgbf8KALCn+EnvjDevt60/JTDEgBduO/bH17VBviwCRnZt/ADjt3+ntUq43btuD78EZHJ/pj8qAJg3BGM8ccUjE46bcKNuBjP8AWkB4GD6f59aUYxu6Y/Q/0oNCyuxQzLnDrgEdvwqZVCYxUCMSxHGMDuOvtjjHtUinbz6dPyoAsKByT0HI9yOg/OtFIsErux3J+vPPTH+HaqyoIyVO1m4OB0xjHHSrkZXkkYAHRMZJ+nTGKBNEqAMEbovTav8Aj7GrkG5kDP1/pTIURgHwVz83J3HGP6j8qsKpAVgvHp6/4c/pQMnVcHHXjHFTRg/LzwBn/PtTIsDO1jwOM4HWpFOfu49QOn8qAJBknjj6/wCf0qTI/iwOMc4P6dqrNuFNRmX5eNpPJI7Dt2x/+qgCf5SBz/kVHJg5wcDH5VGkm5FXgnP3vXPT/wDVSc4zg4H60ANJ3EDj+6OMVqW0IPYjdgccVmbeB+BGPw6V0tsCpA28DqfX2/CswJBF8uzrgfnijy+ckDjnntVgL8uQM9vzpAF6j1oAbgdV+tRvuC7unGasbfWmE7fu9KAKBAYERjP+7jHNS9D/AHcgdcc//XqUbB90Y7n8Kdx6dKAIgAB6Cnr/AJFLt/A1IiH/AOtQADuPwqRIzxge1WI4d309K0TCFQfSgDJEPzBf8gVdjtAVGep4zjip1iJBOOB7Zq5bxhsMvofwz6UAVBZIG+vpUgtyB8uPSuht7dQMsBwMdO1IbRMYUVHOBjxxMAN/ZjxVpmbnH6elX/s6KBgc1WmjAIIHygdKsCnu6Dv0qyo3KR7A4FZwOSwPFWUbb/LigCXy/wBazJyu/aueOuRirklwAmzocYx3Hp+n41mnn+VAEDdcen8qlQHj2FBAx9P5VIOFA9RQAtZtxkt6cn8vT8K0TwKzJyGbI6L1NAGVIR86DGF6j/61VtvcY+6Pzq443Ebh8hzkfSnIm/AY+n5f/WFAFJI2PJGMDODxn/PapTZnG8qUjHHuWxzWkI0jXlSeo4449fw6Ujyxldue4P4Ywf8ACgDNNvkeUOflxzj+dV2iUE46bQG69avOvA785/yO1VpVDKwz7jPPSgDLnYdVPseMYIqq2UOQuQOMD+daMgyznHLAD8qpONycD+nSgBmccCjrx+FNAxz+FPAzyKAHIpY8emB9BUi9twKgnFCxqeOgBz6VbRCx8kj5vz49fyoAYAAv6Ypw4x2wP6VadMc5zgZ59hTwiDHAP0oAjiTDgc44JPYc4xWkEXHb8ef/AK9VR91uO2PzqwHO4hsD5RjArMCdeDQwGwoOB7UwfMA2OO3+FIWzjsCARigALb+cdsYHam/3V6Y5/ClMe4Z+7zwR/n0qIttKgYx/KgCQkAEHGCMVXbp9D+lRltw/2c/yqHfxzmgBXJIGB0GOv86rFtjcDnHapsquAcZIxg1EcNyccd8UAOAJGM9vpUy9MDvUK/KAeg/wqUHco2cc4xjFAEDfJ8/0qlJ2DEfeP+eKvzghNikc+3TNUZMBs4HQAf5FAFSUDGD6/pUDHjjk9k6H8PWnSyBR9P8AP+RUPDE7lx269MUAOy4U9sYJB9PwqVdw4/l/Sq5+VcDgdqmQ4wCPTA9aAL8bdA4z2q4rfKcHg8e9Z28FiAPx6Vcg4V/U9PpQBOOMewFFH/6qKAFz+7Knp1pkgPXAA4+90/8A107PGOm4VHI/7sR5BbIBP8uKAKEjDPHXrg/r0qlMdxwucZzz3/LpirRxuGMdQD/hVJsgBum05xnrnoKAMu4wPvYAxt6cDP8A9asopkYYf/rH+e1a10vJRB9/j3O2s6OBi2WO5T264zQARgg/Men5VZ4Py/h0pyRkHgDPT/8AV9KeVBIx/dHPrigCMt8uMhvwxgiqLEg88HORirxxnkcelVZApIJ4xjP9KpICDIPTinbzuBPzA+v0qMnjnjb37VCZMemOv4VIDW2iPHOR2PH6VWJOeeemfSnv7cAenQUzB4G0kdvSgBqgbgPakGPl7L2z2pe+T1HQAVLtYDHHPr2/zigCxChCKANhznH+fariEFjknHYDvVZRxxkgcZ/lVuPqO2D26D0oA0ICRhG/Hv8AStyF/wCA85OB/wDrrCThWycY6dq1o8ZUHptB4/SgDTQ+np09KnIynGcYwfw+lVIvv9Tnoe1XlA/pQBWmjyzHv0/EViXCZz7H9OldUY9w/wB0Vg3cfRe/T2xQBz8iDDFscjgLxiqrHaM7Sf8AdrScZVmxgL2x/n/61Yl0eWC7vbHA/wD1UAUXbPA4zVJwGJHBq0RwO5H60wr8oXoKAKgGGwAAO1NC/LwM/wBKs7AemT14qIgfdoAi6gY6jt6CkwM4/Hin9gpGc9O1HTnjPQj0NAEXTB/LjrQAQA20gZzgdxUuMMf0pm0Y+nbvQAgUAjBxjsOtWAvDDnj/AD0pAq5xgADt71YULt6Yz7YoAZgYAPTA6etPKjbzt56e2KfjGMUhB6jnAOMdhQAvfp0A4A4/ConYABB6/wD6qV1xkHg7en+FV+QAFwce38qAIXODlucfgTVRiScHgdPYVYlO07eM+h7Cq+fmz6UARNu4+ZeOwH51VkPyEBc9uentUzd8j7vANQMfmx0xjn6UAVSW2cjJ4JVaq4yxO0r1PrjFWpM8EZH+FZ8nX5sgfkDQBWlZmwp6Zz+NUyozkkAH2q3JjIHbH61VbPy49/oK0MyDK445B6VA3B/DipiFPy4yDgLjtioeDjjBJwKAIOPyptSYXIHrTOwxWYERGFx+FNzyMD+ED8qkb0xj/PSosZ/z6VoAzgdOMUmeMZpxJph9OaAF/Km8dj0pce1BFACfSnDqfpR6+wp3b6YoAB1pfbrjPHvRQAD/APWoAM9P88U4cU3HFPxz/L2oAPr0pfY8UoHPNHb/ADxWYC9s44p2Py9ulRjr7/pUwHfpQAvGOlRNwOOKk7elNPT1oAix0NO6Y4oI6j+XpR79PrQAuBgj8KOM/wCePamjd37/AOcU8UAOxyPUdhQKcOR7dqDQAgHI5/ClxycCjjFHBFACEGkwaf1/z6Unag0G44+lOoApQCSB/kUAFR/WpKKDMhJxwBSU8hf4Tn8MYoFADgB+VG3inAcYqprut+H/AAdoF14r8WXS2mm2ibiTw0jdlUdTnoAOvSgrmH6nqWi+GdFufE3ii5Sy0u0XdJI5xn0VR1Yk8BRyTwK/LD40/HLWvjTq4SFXsPCti5FjZA4MuOPNkx1JH4AcLxkml8YPjT4g+NuuZmLWXhyzc/YNMRgA2OBJJjh2YDkjhR8q9yfO4re1GwXDY2nAHRQBjjp9KbViitGvl8LxGgOMAhR69+1U7y9BbOSU2qu0KBnHr7CpdRmIkOCxTdhcYxj06dveubkk8w70znODkfhgewrIBGmd925u2Mt+gNZ3yxqu84XdggHH5+1SyjAZgAQfXuT/AIVl3UylzGowF6+5FBoRz3SbsQrsA2jJ5PH8hWXI7djjBbG30OPy6VJI5OCe3A9e1My3AC9vyoArqqx7Vj6/yq7a2j3OI48BA27PGFwPX/OKS3smllHVewP19q818ZeMknjPh7Qm2w523U6/x46quP4fX16dKAGeNfGguBNoGiSgWxb/AEmdPlEuP4FI6oO5/i/3evmuxk2Jxt9+nWnDy4ydilQeQG5UdqlCoobaCcjG7tjsK2igG7EyWccjHHp6U/5QdvQjjPTHpTlQOAW+QEfqKtQxee6jAClc46kgVRoSWsD3G4HGz72O30B/Ku0sLMrHfXDfIIYQ4buvufQ4pug2lrJHucgBJCpXHp/T0ro3KjTtQCiRV8qZhx8pH3ePXjGPpWE59EbQh1ZHoCMNPhWTBSSPewZchtzdd+evGPb+TtbYWttO8f3vLkyDgfKu7nbjk5/lT9BKDTrdX4Vo1DAc5HB/PHpUXiMougzyYLCESL0w3z/d9sFcbvTpWaNeh4c4CqiD+729fSrljzMqtgLu7dcgfyqlIFzhOg49se2avWzMJQPT16Y/zxXcjzep1Onf8fC7uM8DjsRw30rrPCZKau2PmyGHTPzD0/H0rlbdADHjgY25znGP5V0XhueGLWInLMqh0YBu+OD+BFZMtH9F37OT7v2avAG8ZB01JMj+6EUcfWvVElLcHA7gdBn/AArx79mbyZ/2a/ACQSI3kabFHOgYFom8tcK6g5UnjAOMrjtXrcbc7j+v9akifxFjoMHH4dPw9vT2rzX48+H/APhLP2eviD4fMQnlfSJrqNG5y9qpkXseVxkHsQK9JKkr6N/KrkFml9b3elToJYr+2lt3U9w6EEY9xxQhH84vhe8+16bC0jkh4VYsOMHO0/jXfWz70Unbs6DPYY4PNef6ZYTaDqWo6FcA+dpN9d2ku0ZUNFKQfwr0O0jITlcjHHYYP1omaFK/WXy0kXASNgx4ynJwDn26f/qrl7vaJGUH+Mg/j/iK9HnMCwNL5eWK4APGdoGOnyn2Hc44rgr6PfiUAEDOcD5V7BeO4xWYGRbFTLNayfOlxDJHn1H3T9fb6V+/Xwl17/hK/gZ4I15pfPa40tI2bGDujGDkdARxkdsYr8CE3Jfw3Cld4dd8eedvr+XYCv2Q/Yn1qDWvgFd+G4C27wnr9zabXH8FwpmRl/2SHHUD5s9sGq6CZ9EyAMc+lSIpRelTbAWwSP8A9VSMvG5TwKkgrD3q1GmeaqH5jWjFwAtAEifKMn/ParIYcL9f0qH5toxzn9KWLDAsD0O36YoAkiAJ56cCrztlM4/L2qqikMTjHfFTgHhccnoKAGjPXGM46VIBzn0GBSZBFKOR8vbk0AO+6fXP5CpgCBuPvikiRnOccDrVxYxxxxmg0NK3GVC9gAPbNWADjjv/AEpI4dsY6f8A1qU8HpxQAAdqkVDinY9qeOOgoAXoOQT2x6UzHHPp29ql/QYpuMcjpjoBQA3/APVTqbTqAJ0GCc81cBqrGf7pqyoznig0LCn/AAqdeSDxwKrrngVbT+7/AHqzMyymP4e2P1q2AeDkLwc+9QoB2HA6fhUw6+tBoTgDHpiheB/hSggDnvTu3H8qAF449KlGO3T0qAHnpT+2aAJDjvTSvPoacOePbipR7UAQBcelSADAp+3APSm/hQBCRx/KoyuMdhVxUz+eMUyRMd//ANVAGZIDyPx+lZstak2AenFZMxxn64x7UAUmyP6VCWIX+dTOCBn0qs9AD8c4PTtTJOBQBTiPfG2gzMibOGHvWNMOD9K3J/ubsjg46etYrgEMnt2poDIlz6Y/+tWe3T6dMVoTnEnSs7HbpgVZmPB4wfyqFmwQCKduAx61GTzQBIG4GRWhGeBgVmAg4zVqJscHp2oAvE+1IzVHmoywoAlzmpdvFVlPPFWeic0AMQ/vK1IzlaxgcMO1acb8UATdKQNg0uc8GmUAWEcr0r4c/b9+HFrqfgnSfi/Zwxre+H7u2gupcfvZre5fyfLDdcKzh8cADJr7gSuE+Lfg/TPiB8K9c8Pa3Jci0toXv2jtAGklMA3Ku3axblV2gDrxgjigD8CI0jlS4iRlMRJxhuAf4ece2Kx5rZp4nW3CnBz83GMfhWNG89vG1rJEyXEb/vQ+BsfjKkHnjqOORyK3Gfy3bjIKr8pHH+c4FRaxyyVjFlO5SG3begIHI/L9K+u/htdeEvFHhDTtDZ3gbTI5EmSPCMzuxOSvpzwcV8oTIPllTOW9v6e3NavhXUJdF8TWl7ZzMN5KsgBZWzxgAe3b2qmh05WZ9gPDrHhvUodO0+P7fo9zgwbmHmxn+Id8gH2xg8VzXxDs9Jn02SWyiR7gAI7lAGVmPAGRxwO1dxPHLq2m2DWrm2urNvK38AEYw2R79a4rxRpmo6daTGd0keVfPG0HJI45HaoOk8js4EDicuXlIyGPPAGMfh/Kp9skMgvIZP3kcbOrAfxJ0x/L6VLHYSwWP2kFQRjMZ+/tPt2z/KmJL5lsMrsaFmHB5I9AO/aswJvGviS1m+G3iK3bC6nJBZyxbPu+akwDfQhDn8a4/wCEOsRaN4R0Ofy2WGPU2mklTrt3A7ADgHI6A1reNbGOHwjqUkYAYWoEwPcAjaR77j/nFZ/wjv7OX4MWXh2W2U3aa3cSSSsBt8okHG77w5HT0zW0v4T+RLPUfEv2TW/F9w+hy77aeIWqSjO3OMucED7pyPw4rL0jwLq9zd22kpLFulyMg9gM4z+FZEdykmrsFb93BlTz8u1R+Peut0tLiIw6xpU7xzRxmGAxH5hK+Vxxxzn0zmuUkzb3wtqPh9blC0rXEDtEMISB0Ax0xx06duK0Ly/g07SrC0umH264Rg7qQHx0Y56FsfKK3/GOo6d4cax0DXnlS+u1ViFUktISMs7ZOSS3rwB7Vz/jHw3cwTWF5ZrCbKKLcSzfvCGx8vJwe+MAcdaAMVFEGp6XZWypFG86sjZ5+UZ5A4x07CvWdHsre/fU4LyR9qKHaSPpvfj68fhXlsGn3F9o3/CS6fDtaKUwoq/NgJyWA6A47V3Xha+W3sNZu7UF5xDFtUcIJCed2enbtVxNDC1O++x+XeRRmPTxuh8scAynJzg9ifriuFjYbpWuV8wmPK9Tmfsua2bvxZPfXdzp+oiPKESJFtwTgce3HqMY/k200+91zWLHRre4FrZXGC9wy9C/O1Sf4vy4pSJkRaLMvnbbSH7XPBg+iJv68ev4V20X9ovr2nahqUwNtCUMkechcKB+PpXAeBtG1bw9LqumeIBi7ySFjbzIlKtjarUs/iK60zQ76LUI2Mk3mGNgOAQAAqn+727UJknv+hXvh651mHUrLzYJo7kO8hbLcAqVOOAvbtWX8RbJV1241PT9SE8kUATamH4UDK/LyDyOv9DWHqXjPw9qfhfQLvRLa6ivotPFjcxzjykKRKVEu7aBlmJPuAB0ANcx4F87TtDvJtRjj+xald74rguAVZMAgoc5UEAqf4e3UVQGVqXi3bdafa3beWqXcA/uIkeeSeONp69eKs6/r8d9qk/2zPkSvGLeGM5LnooO3j8CemO9P1pD4r0q7tLHEBtgVdyOXKdzjnkA1zfhu90zSBp8t7a+e9kHdEK7v3j8RkgDnpxnpx0qZFRNYwXst1/YFzlIAxzjhcL0HT9PUVVlk+y6tJFaIFEITOxRtfeMkYA/D+VdnrlpqCaUPEly22YS7VgCEE4AC7SM9uG+U446DiuA0dJb2dZTuWeSQvKc7vlc8D8f0rOQSN2TF80z+fl7RD5KZGEVwMjp9OD+FMfUbyBo7m3ASZYXSQt0EeOCc+/5j0rrfAvgmTxBb+Mry1kEU1v5CRrt4LHeWHUAcIQfr7V5fdS3mq2BjuAYngREkA+QHd0x1OePmye3AFSSddYxWWn+FtTmsnBE9nGjP93G9hkY7Z5/lU0V3c2OqQQaPJ5MybJI1jGS7tgAdCST0A965jU7GXTfDLWec/cznjIJG3j616l4FtdKmvdAa2j3Xt7cpu38lBbt8xzgDHGQAOP1rQ0OW8RT6ve/FzwvaXZe2kjhvZ8xARlw0TZ3cdGC7T/eBzWL4fa3fVmmlVZIr2VUVccKZmBVsgnlTjp68AcVqeOPENrB8d7eeXe5tLS9tyhIBB/hx3wuD09MdKzdF0m4jhNrDmRvlMbIMHanf1GVx9OlAHaeIfC8194wu7O5Y39zZW4JmuH+dI0HCZPRccqOmGz3ri9StLkyRXEMPkxxr5JReGUr7e3+Fdbfa5qtpqmp+LbRftv2uGGCVZchv3KLGG+XvtA7HkdOeK9/Pp+pbNVhDlbyRjt7pJxw2AAGPGQMgdO1AGL4Vt1v/Fum2kkYbfdQqsZ6ZYdMcfStH4sWVr/wmAhjAW03bCoPCbMKdvUA/wAQ9M+5zg6rE9h4gg8hjDIjJMuPlCumGUjH+1jH0o8d+KLvXrx7rUIPJvGYyAhgpQDC7Qv3sYAGMDkDJrBoBVgbwzrS/bI/JQSKsFtG/Iyoyc8hc7hkHGeccc11vge68N2/iDU5tfhFvp93ps9tDGu5FkmmkQ7Bsx/CSBjgYHpXIzx3fiK9sJ4rGa81NtPhth5eXYvGrZlwMEt9R9e1fRsfwytdY8CrrOvWdwn9mWUj26QtsklkjGcKqHact0OAWOcdc1VOAHg2kXF5omvXTa0BfGND5DJKoiinfAJ2HHUDAAHA46dPqax+GHhf4qy32uaJKy2ZsIYkZEK3FvqB3EeZnptXOQPvFs7tuK8D8LaD4b+IeqTQ+G791+xoJbkOB5szoSWSMMBlsYzk4AOcZByvj+21HwTc2GvaC13plrrEsmwR3DKkscCox4BDH5m535HB24BNV0MzzW4tLnR9Wu9JvcpcQSS2tyu0FVZSQR9OOK+ndL0nTfjXqN1Z6Hcy6fNoHh9dTgjnQqksu4o8arlSgOUJf5jzgccV8xX0V5dW0mtTkvNeAbgFPLDjO49MbvXJA9q3lu76NLdHlmE9pD9m8y2YwnYQMxsyYJXAGRntSA62wuNIayW7s2jujdw/PzkKWAOOnX8OlZ3ivw/ctqdo+uzRWkEY2/IfnOVztXoPlHcfLngHg4z9BSBpZoN/2NNpC/x9PvED0HBJ6cVZS7bUpr298Rg3L2IxGrPu8w9FQkAfKCoBO3oelAG5pOjaLb6jaXml3UkIhVnXzRlicHBB+6eD0bJ579K47xWmpavrmi22ni4ibULpNPmdWO4hyoGCchT1+vQ1J4ggGv2lv4stJDFCUSIBk2KlxEzIkX3v7zZ6YwO3Su7+H4Fxf6Fq90q3UiXjs0UhVBvUGIfIc/Mo/eAY6qORWc0noBxPi60udH1RdJucF02LG8kilZiUVmdT2K7gNp49Celc7HFvkYR8ndnIXjnpnsOlegeNtX1Gz1XWbN7aOS1nkO4uQwZY5WZCuxuhUgfMAQQK5YCSzsGCP80kmx5V+U5bkgDHAxxXHWo9UBlJYRqzX19KohZfkXqfqcVlyX1ncruLKiqCFB5Ix1OO2ajvtGvLu32QSOqyOBgjcRnsP9muKWymttZh0+VQZ7Tbknlc+3qPrjp2rjMzvb0T+bFDbKZHh+diTt2jHGTx2pyXBn89924qoHmY+U/04+lJdgDKW+5xKCxwdoA+tZ+nXEEpe1hAW1iX5z0wR/EOp60AMuG+0ySpGoCuqcseoHA7fpUqqVnSE5VQBkqeAR047UWDxz2Ms6/NhtuVHz/7Pbr3oiH+juzoBkkYJ/zmgCea+CDzU3LgtvU/eAx6j7vapk50xmxscPlV/AZ9MZrPt9rKxbJwruwdQMjjsO2auyOTp2YwjBivT7qgdPp/SgCuzJKJ3TBO0H5/4ce35YrVtotkId4lIIVxkY+XHcdvw6VBFbWscMqgMVyM8dSP6fzq1EFLK6nIJY8ggxr2/SkwLkg+TIG454X0/D6VVkVUffKRGBxj3PQDtVpGiEW47lB4xjH0qvdQn7P9rk2qhbfz1O3jpWTQFnQrp4dXtbghnjhuoZDtwW+RgSF+oHT+Ve1+MLVrxCsKZVHdo5M7gyt8ysCOmP5Y/DwM+ZaxRuWXErDci/wkD1zXrepeJoo9FVAjiVooUlfjllX1Gee38q7KFSMYtMuJ4vC5CI55OwnP8PynHAq8sbSW7SvsYDauM4wPXP8AkVl3sbNI1xEzvGH+RMYCAAbh9B0HFbmYBpao4Vtx+7jqF/TtXn8tiDnJpWuo5oIxsMZDg4zjqMH24rmopWinj8wZh34GCMqW6E9MD8Olb1lDcRXUxuC2HGMn7uSefpxjpWHPD/pJyuVDFHx9PQdOenSt4bEyNC2dFuJJUfK+X15xke9dFYl/sbOTncu4c7unAGB0FcpBLvl+cE/JnsWIzg5wMcHjpXVxzKkTIuXHCZBxgY649v1NEkSWbX92iIhHynIOAeO/tgfyrttPs/tWlT3rKSHZsYxwVGOWB+Q5xjIB6EcV5+ZWK7eMFeO2MjHB6Cug8MX1vGy6RqPnNZyy7mOTgOflGdpBIPpjgVx1YXA8s8Ywm2vIXiCo1xJsZM53BQMEMOmO/BzmuZu78XsUf2mMK0Ck9vm2evpn8vavY/GWjpbXou7pVMCRtGhkZVQHHVT26DHfmvIbHSGmvkRAjQLDuaRTtjJBI+91G7B6gZrrw848pbPSvCV/eNaWUI0xo4fP/iHzOjY2BcjsR09cdOa6jWbdIY0K7TG2758c7AT6gY2kfTv0rX0SUPb+fco6+Sqy+aBhCMHhQPlIwMev61x+o6ibuSQrueESbdq9XL4yPy7Vx3vK51Qehy95qkv2mS2RwElVBG/TDKefzIxVPS9n26S+hz5pbEhOGUbj97n+Q6VtR2kMJjnkhGxkDIJMEbc8c+pz0x1rm7XRri8mLj/WmSRZBymVPbB/E4/+tXVGSCxTmSS+1xo7aYMVYB+NoAz2H8W32/kK2fEvhY20BeNhMsTFtrnaSGHTcPvfgByPSrOnaYbQtIQER13RkoG2lfve309u/FTSS2scLxRYdCMFfupk9R+g4PYDmqBI8zi01zewC4XO0AbVbdjHf/PT2FUfFOq3NpE+nTtHOrsIvJxk89OnOcc8ZHpWzPeQ2+oSEuc43KVGMdhg/jzge1Zd5p82oaut83KZjlZDlX3gEAIB1wByPcfh0QQihpUNrHewzXeTHydpOMK3Dfd549BxVnxDp9pLslaJEwpIb7pY4wpOOM8DOO/btS3hma+CnEccUbOAvDZ6c/l+VTT3FleW4tpm2FR8rHlQfXI4/wDrVqgPZfgL4lbSr7/hDdacf2Zrqt5W912pKRj14DBAFHqBiux+Jd8lx8O/+EZhVQw1TyI2ILtOlvKgDxyYAHlbUQgKdwAxwCK+YpNY022hiNqxlltc+UixZAJ7r0wfpj619C+C/FFn8QvCk3ha92Wut6LEyW8kYHlyRsCgmjHXB3YkXPytjk8YfsveUj6LKMfFL2E/ka+va/oi6NYWch8mSxvIiVXAczRAAsNv/jpznAGcc4yvEWoRap4Mmjj8rfdxJlQcSL5RPB3HJAGQo9uM0viDS4bHwZZ6po7u7QmNtQjuYVuYpXLrGzl33OrKRuwhAAXO3DCuaaeUaUqQ2uUdFVgBnaAoJ2t83AOcZz+FdR6dTR8pct9MFrpy+XdO6pabm3/KR5iKegX51L5+gIGciua0PWbQaTFaEblm/ffKSAinKuu08YzgA9WUnFdjZRTy2k6wgiMoU3y/62Njt7Y4XAwBwCMelY8HgB4Ph9p3jgFLi2y0bbDtkiXkKkgPBIC8bcgA+4J0OGoe9/sjbl1fUJETjzbWDZnGfnJI/JR+dffn7VqlP2T/AIlKPurowwT/ALMqH/Gvz+/ZDlMuo30vRnuk2HGMsWUKfyP6199ftdSrb/sr/EVmICmwtU47h7iJT/OuqlueHiPjP5u9Et3nhikW3zFtZS/AwWJ7dxxjNd3YRN5afOQrfKcHBOOgbPXBPGB+QxXmemX81jFJBsxwBsY7XI3Enjp6A59K73StbtI7cB1kiLdMjO45+7t7H06Dj6V2XMCzcaZaTM8u5lePIjcSFODgc7Sp+ldf/Z7WNvE+lzXFvt/1rrlWkyo+VTnPy4P51wSSyXBeRxn1UKeGXoMDpjmvQbN7NdNzG+5pXCtzwM9tvRcEcAfyqSZSsfQPwV8cfEOLSdGuIvEeqQm08VaZplnG1y0kUVpdTIJE2Nkc7mH0P5fvhsKts7Aba/n/APgppxuvDWkP0EXj7T39yqtEAOPXn2r+gJ2AmYfQ/pUcxcVpc/Nb9uBY11vTrleGGmrBx0ALHr/3zXZ/8E/rGCw8Fat9lTH2q4mmZh/F5bNF/wCy/wA68r/blvguonTpT85WBkYdFRVZnH5gfhmva/2Dl2fB7Tbo/flgvmyOpJuXIz+DVt9k9Or/AA4fI++oSCwH+wg/AAV+Cv8AwUBm3/tb63HgAppOnRnPGVMAcdf9rPTtX7z2gzOo/wBhK/Az9vdsftceKNyll/szSvT7v2dawpfDI6qfxI+bPDm0XXmRH5Sigr/FkdCM+hrxm4CC9uohwqyhsAcEFeM/nXsuhxO7zFcGQKqru5XqcAkdMV5LrOV16+gJUiKeWHYuSBtYgAZ9hXPR3N8b8CM9MRSEJEDjnIYZH09faplQwkMyYG4MM/KfyHT+lNZVVAO5JAPXA6c9u49sVNAojCRqRu79xn6Vu9jz0aEYXzAEYDPOeeCPTHt61MFdziRs4Gw7BtODjj6cDGKrQhDtyuBgng4JP0H5elWRg4ZxtwwT8ev+fasWbIeFKf6vrwAeh6dB6cDil/dxgkfd+Uepz/tA/wD6qeEjboql1UKBnOOxGBULKduxOd3904J9OOmAOtIY4/eX7xXywwx/eP8A9aoXVkbCYY4A99p6Y9qsNG2MyZXK9jwNvGPyqnNhCzLx0YHHbHFNCKU8vyLL91R8vHO4dx/kVHprA3uBHyMMQTtA6/X6/h2p16WNu2UyyZOBgfLjqBSaIuNTlWRNkZi8vnsw6YPrj+lWc0jSl3ITEXHyHP09hxWf5eGO3A3HjPofp0q3qAA27GG5BsPocfdI9OarQjc4PIzlTu6HHofTP/1qtEkMqrs2o2wkEuT1+mcdTWTqBAijcdQufT2/Sta4Ecrqy8src56ccYrK1MDyozgbkdlORg+3TimZmdD93y15+XPXGdv19K1NtrsVpUYjBO0HGSf6elZ1uGDtgbxhV7Zz7ZrZt4gH+VgvbB9B7e1BVIkht8MjWsknGCufmH6cAjpUwOoZaIbTxzt7n2Hbng+tTICM4wi43BQuDjp24znpT/NG9iDtaMgHjOdvAz9azNirK8h4EO9QTv8A7u4dwfw9OagW5RZCqqCI+hPOFb73+NXZJtseV2siHdxwc9AP6dKiWFeYlHzYwTxwT7egoArsVcAtllQAsQeCuOR+FNIdmYA5z82QccKPl49aTyCEKuNysOCox9ce2aZKuQHQkFSFKgdcf4dK0IZN5mf3jnC4zx/n86rXLDyxExON6hQAA3PTA644HtV1f9ZjjG4Hdj9D+OKoXO0Swqij52YkY6AHsf8AIqomc9iW8GJG42iIbSOmQRwAe1VycuW+7j5Rzg5Ax17VPf8A/H2QvKoAuMfebOTx9Kr/AMQ28sRgjHH/AOrFUZDQsezYArBMLkHAHbv29KczBlBwpKJxj5gw/hwOuPUcEU4Ah9oxGp5HHOB6DpgYHWo8j5Y3b5SG4U5UHt78kUARI58veijeW2bv7o/GpBjBRCFTB4A6dycetM2kYOVyF2j0Xbzik24THDBcA5+XGe30oAIsYcLgc7eAKkDDIKjORnByAG78UxNoTGOWAIC9x2qXI3bsbRnPzcHP06fhQAig5RduFLAdgFOMZNIF3E7SQFHfBIyeB6mmsvyHAGWXA7IoH+PanuvlttwAxUNj+LGODn046UANO/cygCNm559R0pHLMuG24AIA+8AT/UdqUBYvlOM7RlcY4PUY9aRggCoFK5ycN0478dfagCPAXy36kqDIAO/bPaoi7gqZDu5wB05HHHtirJI2sDhdqDAUc/yqq23+HBYj2bDngdsAUGY5dwOdrKDycgH5upx7Yprl1YuiHtjGcZHrTG2qwMi4BcYz/s+3p2pAy8K2eDnB4wR0FAFgzqsQC7VEecZy3A/lWY1zNLGEO1jnA4BOD2FXl2yhs4LFQ/J2jI9PWnJCI2SUff68KOc9vbFACvhlUtGeR93PPHNN+787K25SPw9cCkb5QqlSMnnP3uOeKkUFmI/5aKPkY9R+HfigBDDFJFvV2GwBMMFLZJAUduPf24HSu1+J3gQ/DbxdL4c+0/bIHtoLm2lIAZ4plyQwHAKsGXHtXDNGsgJHyStxx9OQTx/KtTWNW1LxHqMuqa3cyXd0+3dJJxt2KEUfTaqgY9KiSHBe8jKjjBO9TwOg7qBV1UQrtJGGPHrxTIlVW4U89/TFSooC4IH3eW+npWMz0YFhSQu0SbsHj/HHoKswBGJjJBUqCvHAI/SqiLI+dgJBK8YwcE8L/wDqrYS2fysGNscKsfQjBHOemB71yTO6AyVYpJVC/eTglACSex46UGJgWCYONowMZVOjDHX6Dpira/uo/LmXA6YUBOR6Y71HJbvJuZAcMu5VI6cY2561mBA0aBT5rFQnIU/d+XspPGf84qWKVoZC4Ug4+UEAkf3SPUY/CmovAG5TjBOfXGCKcUUDcSAi4A5z/n9P0oAmyrHI3GT754/dknrkY/L6VEEbb8zct8gKgEDPbPTH5/rTNrFlLc4HXGMZ49P8ioyeiOWxnGFU4Ozk5H/1qAFcFJAQoByFJBIyemF9OKsx7oXyhDAccf3ev6VCrNu8yNQQcY5AHB469KAzL0wecDPHTtx+VACtsKNH8uQON3BHqMDn8qDlivzBlBPbB/HoQDSCViyPgHHGAo7f/X9KGO5A0qkyDnqFHoB749K0Aj+cDCqD5eDgAZIPPQHjHpQgUOEUAKfm9QGI7H09OKfmIuylldBnkEAkjnccdhjtwKGeBo/kGdp4K9vbp6dfyoJkIhUOOqFTtxx8xPQ/r+FMljDFgE3gAtnPT8f/AK3FQuxCFpn4Y4IxyP8A6wApximgwzgptJJHY+/BxyPagosRbUCvNtIIAZiccHoOAOKY4T5VdV2jAAU8HHpj+Hk8VHsDORvKRMuQMjn6DGePQUwzSyoQ0m6NGOBjy+vTjj170AOxCWZt+Cx6l88de3Xj8M+lV5YGQq7bXyOHHUN/UDpxTlLLu4BAGML6N3Ht6+1RsNwC8HuCOMEfToPyoAQphgck/Kd3ORz9eh9hUZDHHzd8fd6HHXNT/LnJz8hGR7dh6c+tMC4ZkJ+XGfl7Dr171oBDHv3qpIKK2OT3H8sVczHM3zLhtm1Nv3QBzn8agfLRYA+bjaQPx/DinbiH3HkKMnpnn26dOlAEKK5jJYhOyno351J8/wAvPT+JfWjckrcHhR98jgj6U0A8B2UKefbPb0oATYz44wN3pnFJhcFwEOWxtB2nC9eO34UKCoLBdyrxk/KPw+v5U1EEbdOM/iT2x9PaswJXO7Oxdy4yDzk8f5xQREBliM4A9DjHp3ao87mJUlhuI+bHP409hIMYGCMEE4B4/n7UAW7cqyfvFXaT8u44PHGc/wCFaBYEDCjl8gKeBx+mazYixjLrtIyOo6DHTGOPwp/l/MFRFLcgg8578cdqDQkY5iQZUIM/KDww6fz/ACoWNY0UOQN/Cr/ewMH8u3qKhKkKUWPEpxgDp6DjpwOp7GpC+8MeqNyuTz17eg9OMUGZP5MYUxZ35CIcYwAR3B59/pS+VHIN+HVRv+U9fkOQPQ49qjBZQRFHsw23jp7H3pm594DfLKCGwOAD3/CgBkkAV2RCSki7mBXozden93jFUWQxpmHBJ+Qnvg8AAHtV2TBK70fC/dYZ2ljjt24//VTG2oPnZhgg7eM+3biqiTIiU+dI3mLtKgEkcYPpxxj/AD9I2t2MUwzvAIYFuT82ABkewwakjBEhZmJOMZHykg8dPbt9KcX8oByhYLgfh2A6E9cgY49q0TMZRRmXNoVDfKdwY8Aev8JHtUKMiMcnaG/iPse1bEwimwqEBhgkgY6Z59s1nLEJR5a8kt0xjseg9q2pmB7b+zrAbj4kNceX5iJHukIOMLIwBAbjpn8QO1Q/F6Df8SfEDx7UjRkiGOjIqKePUexz29TXTfszWvma14hu0+dobEJHsP8AGp3Aj2+XA+vbtwHi/Vm1bxBf38iEzGXYABuLsMA7j9F4XjO3g1a3scn/AC8aOAnjwxMWMbeQOCw7HA6D3rO2lwqqdvdeu4MO4OPpx7VpXrxlEY437gx3ZB64YH2J/wAKplmQfL8oRv59Pw//AFUzfkE827UlleVSuPmDncR04J6ZzSf2xrVtEJhdSBg2MMd3GOO3fn/9VPYlEZk/hGD6c5A//VWTIwxtbr6dB+VBlUjY3YPGeuQBkt5vLWRHR0AJVhIQSME9OK6u2+J2tRv5rQi4mQbTck7H8tckcfdB56jr6V5Swx0P4VMmVHGDnjkdjWhzux7fZfGDWrS6UPAAoQltxztVefkJXnOMY4BOB0rorP4uQ3iJZ3nkxJJvPK4GxMkbmPGDgnGP7oGOa+cBLJ5apuyinIH5D8BUTMTwcdMDHbFArI+rIPG/hW6hV5haYcv85VVXauMZOQwxgjbgcAEcEVPH4p8FzWaNHcB4JDunQP5iqpGRlHI5DcYKjivlJmygQHdzuwR07Y//AFeg/CZcMdxYlj87DHH45GP84ppIh0kfYUtlot/evqDXFtPHANvmoI5EMuMqFwQCU4YjnHHTNZc/hLQLoC3doWZSxM4hVVdnJKmNVcYwMZypGfXgV8uQ397ZIfsspjjc5KrwrY5BIHp0Hp0HFXV8T64G3PdcLjH7tcL+AGO2KbVtmQ6Mnsz3m5+HGgSNKbaxSS1BKxvDcDG1ccOV2Z5AJ5ODkDAFc3efDuxZJBaQS2URxvaM+ZgKPuZLMcFv9kZwOBXE2njbV4XjS4mlaJCrgRlI8iP5trYGMMwA/wBnJ4Y4rftvic8UcNvPHM8cKoDIsgMzSqckk8KU6KvHAGOnAOeQewmhv/CuNSjchtQmhGPnGw7k4JzyUGDjtyay5/h5rkKA2U8Vyx+eUY5zsU46Nv8Av444BBxnGR1Fl8XL1GjRoYRBDKH2SENs5IOCvOPYDjOa6CPx59oZjeWFmshkt4IwpDHLDcrbxkkFMHIBzwABjk9o0PkktzxaTwnr1uctYyRjOAcbuOgGO6+vHT6VjvplxFctazwurhtrBU6dMYzjqPXGB+VfS9r4n8NzxCW6uYrRjJ+9DEl1i7bAuC+SMfIDgH2FaVzfaXvZJJJZH5fzI/KaI8kK7H5jz6A8/hTVZj5T5RSyuHMnlRM6RkISufvHgKBjr7e1V5IwjAkF1I4YYHQe2elfVbWOnanAZ4UtrmFJiRiEIqsQQzKQSzn5sYJ2nIwOBije+FdLbbBcxxRrLEVdSAkmAVI5w2Mntg8BsYNCql/I+ZNscCbwpYdM7sdR06Uh2Z3vwrY+6O3417nN8O9Kly1u3QKCE/eMQDnC4K9hwR9DxVVvhdM0WTcgQclgItrqF6BfvEr0JO3nGeOaOe47o8UwDtVSD9eOwx+NSxAo4yCADxgDkd+mOvbnivTpvh9fRb1lSSOMR72kljLMFXlmAGMnjC9z04rA/wCEbnkmP2OLmJN++VikeFHfPILfX34ouGh1/g7WdFs/D1qbpJd9rdytMePKEUgAAB++WjGSqj/a9RVbxNeGKWNTkQSSkjKfOEDbo16A5w2Txnpxxk5FlpxiMenMrGOSWN2D9MKhUqWX5ePyxjtis6Um8u4EUSyxqxlKFtrswHZsjLr/AAgHJGMdqznKw4xuxlpCbi8kL/aTASsauA0gV8ruCnA5wcAcdRmva9PQxWfnQSj7RHFvXMXLKSV464DY4H07YrV+GV7PYaI1lYvcWcpkllMD253mNtqooUg7h15zjlecivVF3tFGiWkcl0zq6oItyjJ4JdQuCqkY54Cjp1rgqYtrZH0mBlGiuZH/1fvJSe3TofpT1x9cfgD6VD1+93A6e3SpUPT8/p+Fegc5J/sjjPB784xn26U8A/wnGen17U3Axx6DH/6qMjOwc/usnP1xj6VmBO25UygwDjqOcd+g7+1ODZ5xtGRtGQcDHtxn+VRKGAz6fdzxx6fh2p4zs44XjPHfHagCVcD5xjOc+44xSEDow+g/wpMfOI8EAjB784zRzuweABk/T2oAkO3PcgY75/8A1YpcEYC9/amI6fejzt7Z65/wpFBU4XLcdccUAP8AlAOemQPWl+XOeoJH0/z7U0crjpjk4Hf2p4O7Pl/LldtADwrHtkH5ePp1x7VIpzhm9uKbjGTz93BxxyKlAyOmNwyKAJNuMjBzViNQAMdvT29KqBs4bvkDA6GrcbBW6cfyFAEwH6+nTn0pp4z0xj86Tg8nIJPyimgbQei+vf26UAP3AYHoeg60EZB7DtxjpQxxngc4wfp3phKkA9QvX29hQBKD04GBjhf6UuRs4yOM57Z/zxTFOcHBPsfbilUnbyR8vfv/AJ7UAO+6ffg9P88UZ24AxuXB9sHoP/1U3g4zxjtQcpwwwA3XI6j+mKAJlY/eA25Pb2/+tSrzgcmoQOnQ446cZ+npUwXH3hwT+a0ATqS3II9OnTHbjpUwIIyMDaMDA6VWATq2445yOnp0qwVIBD5Iwegx9MfSgCyqsHAOOf7oH0P51YjYQuHZtuOeO4/DsagRRHFs4VmPlqD7YH+e9WFA2lUGABx8vNBUSzGrBs8cDBZjxxyQPYdKtw4YbhjbgHPUZwDg+gHSqcf3Vbd04O7nn2P+RVxCRkYyDlgT0PI4x9aCjRQ7iQOQBxxxn05H/wCqraKrHIG3A7DPT/61Z6uu7ah5OAeMfTH4fpUizLsV9wzzj+LBGKANDO0HB6YORycegpB97b8uMfUgfp9Kh80n5voBim78Hp25Ge4oAsDbltuF/hA/r6dKCeA/TO3BPcVX8z5VJXk8HHGf/rVIsYwdgPH3d3QjHpQA7LDJH8Y247Ajpj/ClPG3YDkDGAe/sKZ5RZlbbtA+6P8AGrMUQd/XLfK2e2MdKALEK5dR2J2g+lbkCqgyucc/MRjPb8qoW8fzdMEH+day8cN/LFJuwDwSO/oKYDkf4U49MdM8VETg8f5FQA9pCOuOKhZs+/amZyT2464oYY2/XGcd6AAt7YP8qepwKjWIylg2fRSOK0fJCt8oJ/CgBiRliq9z0q5HEclcDHrViGEEgYGR1+lXTEcAKAAelAFVBjHHWpypPNTLG20AVIIz370AVwo6Vo2yge1QeUeOMVbjUqamQF9WwKXcag3UobtU8gE5boO1UbhwufTsPwqcuAD64rNuW5ZvbI/KgDO37WYDGM4/KgTkchefaqyyrIMrnn29akY/NhR0xWgCPIzY7fSm9scUHg81CznnH8v6UATrtX/OP1qXdyB19sVULFQMgdKhmc7cHnjt7UAJJKSSA3CnFULhyVIAUA8DJoEm/wCYjnHH0qJmG05b74IUAUAO+ZsYwM8j8OvTinKxg/ebSDgcEfp/Sm/uz15OF47EfT09uPpUDfOcK5I6jkt+H4UASoWzgEnPHr06GnHGCBjkYqFSHxjPBx/+qn425OMEDn/AUAKWHO8bRgZB9frUG48n5eMZOPShsgY5xtwQPT/61U2l29hn/CgBrjGMdSOnf/CqpXkKB69eoAHT6VNv64//AF+1RnAG04weOfQ0AQbTnjHT09P6UqqQMAf5PpUynJXGN2MAn2pVTIBXj69c0ACxoSMnnjirMShWUgAcFQcc4pq8KMA5x+OamT+FjQBYIPA+XjjBGc+gowOwCjjgdPpT+fQsvtxjNM+Xnjp/SswHnBAKjGRjHbI9qUr3XkYAz0Gf/rUznOMemM8/5/pSlnI+9jHp2z7VoA9XUDZuOOMU4FmcZ6DrwKgLew+XHQUnmEHcehrMCfO7PTcvt6VDlXO0nlvyqMyNtJzgdPTFVJT8hTpnv0zigBnnb8FPu9hSb8cnp6U09Mf5FNz2xxQA8tjj07U7P4VDkbfYdqazdvagC1kcZPPH14pAc5HcVU3DPPGep7j6U8SbgNvB460ATPKFXnBx+HFZsr53HGNvOenH+GKdJJ1JyQOnrVXILDHPpzxQBG7c7icc8cfhUY4bbgdP19KdyRnOOe4zikRW+YELjAxnoaAHBc8HH4VLtGzHAyCPxpyJg8cY7ZzVhYx8jAEgEkntkdAB6UAJ95147D+XpV6JPl4PXv8ASmQ26nDY/ixgVfVAMDjgAYHbH8qAIiR9PY9qiYsMjHpgVKSFAIPT19qhPJ29v8aAE5Hy4wPTFV2f5cde6+g7Usx2An+Ef5x+FVfM+XuMc46cdqAJNhOcdcfSqF5CfLAPQkZ4/wAK0UZR97vVW7ynlrjgg57UAYxhj3LlQQvOMn+X0qQIrqMpx+g96cxBJPbGT9BQDtwMHBO0H3//AFUAIqRpyVORzkfexTSqrhQh5PJ9varikgZzwvTPrUcg3gqu/CjkNyu6gDLZlVhnPAqnKc5ZQBzjirNwEPzDPOQTnnI/SqhAOMjdkDpx0oAregO7j+QqE9FxnAB/X/CpnHOOKr9eh46fWgCLgjP97t6/4Un3lweAuMKDx+NKRxtA6YxSrjqvSgBqj5gBztHb+tWo1P8AAuSOlNUAYJPtgdx6VdVQh27QSO3Tj2PtQA1UXp1U96QhRjcTg/pipkjB2r0X+lSeQ2MLzz39KAH2xwM5xt6Ajt2rYgPzB27gZ47VlCEorY44yM9OD0HtWpbrkY+bqD6cd8UAblun7oO27LD7o7fQVppETlgOcVTt1ztwD7AHnHtWzCC5AXnHJoAiWL5XIH8PHNZl7bpg5PBBxj1Fb2cbjnrxx04rDuif4evTrWYHJSDaGK4G/BrCkTaxBXoenSujuwOuxQR1x/OsO5Q7gOcDqcY/Ie1aAZrBgQpx0Ht+FVSOgGSOmaus2E3bsf4f41UPXOCMDg9qAIyzYLDA7VW+YggeuOlTnPqOORj+VRMpOQTnt+H+fSgCIe/+fTFKOeuPbFHscY6g9qOCDmgBQBkDIHHelHoAD1+lL9Byfp0HpSA8ZH6e9AEw456AdasBcfd6jt7VXjGWHp6j37VoQje45H+eKAItp6DHWmKQMEdmzjtxWiYxtAwDxjp3NU5B3YngDjGMfl2oAqufTgL68mqo+XG3r2J4/wAip39BgdwB6f4VVZmZs55A7cDFAFZzlyVXk8/WoTtIB49PpU7bgRtxx1//AFVE2FGcf/X9KAIX4XOMY7dvwqpJx2wB+VTlhyp+7kf59Krk/Jg+3FAEE39zI+np7VRkYDk9RgYParknO7GAfU1RlYkt26UAUpCCd3BwvaoWwDxxjtjqPSp3+bGO/wCVVicf1+laGZC2O/ymon4x0wB0qVtwO4Yz05HSmHORxkbsUAVzxg9m6fh6/SmlF27R/h0p5CBfn/h6c/pTQMgL6/hn0rMCA9e34VGeKmPykADqcVByRmmgGHov1pB/Cf7p4pT6fjQPSrAd60d/wpD0paAEH0zS+g7Un0pe/FABnrS5GaT29entRzxQA/8ApRSUUASD3P0p2QOoqME8gj8f8+1O7BT0FZgLinjkgfjTOOnSnjp7dvbFAB1B6Z7UH/OKB70fT9KAGUv+fyowKXHtQAfypRn/APVQPypcUAKMdqSnH2pv9KACn03FL9KAEp1Halx2oATFOx+FO20UAJUdS/lUVBoMakoY54AzWX4p8U+HPh54dn8V+LJ1htYh+5iz+8nfoFQd/Tj6UEMu+IfEXh3wD4dufFvi66S1sbVMqG+9K3ZUXqSegx/Ovya+LPxd8SfHPxEZ7xmtNCtHIsNNzx5Y6PIFOGdgOccKPlHcsz4vfFvxJ8afEX2/VHNro9q5FjpwICRr2ZxkAuR1PReg7k8TCnkDfB1j4AzhR7e1Pm5RF2BUgtzA4Eb43LnsOwH06VjXt8TujyH42jjP1/wqC5v3Z90pXK8buw//AFVgzz5IKnheeOD+FZGgPJvR2Y5YAsAenNZjz7oghAXjt2+n171JKXELhATvweR/nish7pUj5OSOAFHT6/SgpIs3chjGNp2cFVH0/SsaWUu8nQKe9LLKXJJY8n7tV/vFgRgqDge+OKChWJx8x6jr05//AFVYhgad8RgKM8ntj2qGGAyccAnlieh+lcL4w8ZeSsmiaJNHlk/0mdRynYxoehOOSR06DBzTSAj8beLuH0DQ34wy3MqcfVVP8/yry1Ixt2J9z6cnFSIqj5GyCPvnu30+vWpl6cjPTA9x09K0jGw0iNdyjg4/DpmpAgx8vQHjgduxp0YjxuZht6dOhqeNCreS3CgbzxzkdsVZSRBFE02Sv3d2084HPoR+tdrpekTteW6FRsYDJ7BQORj8ah020i86LcFbJwufUjntjgcewrvlWJJIouF/vAdCB056ADn+Vc1WotkawhfU57SObq78vdIiXCIhX7hB9RjHAzg9OfU1ravmHw/ftCcBIVCY59WI5Hf+VY2iF5HvQCTuvs/3WUKOoxx04q5q/wDyL9wJMYt0U9M53jAPcYzjB/8ArVgdBb02IwWccX3cwxkZHTKjH+eMVna+pi0m8jdl/wBSW4Bxu+7yT0PYdvStCEbNP3jJwscIA7rGgHH1C1keJJz/AGXqbYXY0cSRsp3Bstz14zjg4xg9qaEePY4B2/KwOP8AGrcW7zNgJPY/0qtgDjkAAH6VYQDeX3cEfN7A969JHm9Tt7MRISirjbjj1+vrVzSbhItXha4O5A4UqzDleeF45NcrYxXUz7IJJlTAb1UeoB/XIr0Dw7o1tLqsP2gmZ5JQBvHyBsZO3p/hUNGsdz9eP+CfWo6jPonjvSJbuZrSBLS7isXbMdvJOxy4XszqpyfqcZJr7+I2SjH3eM+g9a+Xf2Nfht/wifwz1Lx5dNi68ZLb+XEjI0P2O2VvJcBcsGZXyQWwAR8oOa+pP4srWZjU+ImRo3wicLwOe/4Vd0qYxahbt234DDoO1ZqjL5Ppj8DUgba3msRuAHb0oIufhL8dPDTeEP2kfiF4dVRHENWOpQR9N0V4PN4GBwGbHOO1Ydq6wxKpyWcfLt9PTt/kV9Dft4aRDo/7S1nrKKqr4n0Czlyx4eaFzH36cIgwOOATzXgtjKPl2MpGwbeOoHcdPSpkaxJb6MSbHLkDcqkE/KmR6/5AxXJ3bs6MnCKGYDsMj2/l9K7MyswlHcjGewUdTjHNctqKRLJ+6z5bjeu4d+/OKko5t4kmeOJgq5ICFjjaVI4Pt/Kv0r/4J/ayi63488HO4A1KxtdYhCtwdi+SSB6/u/yIr82LiIMw3fwc+2D1/lX2J+xP4hg0r4+6FZ3hONa0y/044zySUZAccev54qogfqrcjy7hh7dParCuPKA6Z4p1zGRdFXHIJBP0/wDr1XfK8D8PwqjAiX5Djv0xWlENqAno3SqVtF5koA45rXKiPAIzjgGk9ixy/L04x61Jk4yecVAvp6dKtxor8Y5I59qgB0AQruDbj0x6Cn8j8fapgmEVT2XFMZR9D9KAIGIVc49B+FIMklMZPakPfjjFamn2oZfOI9hQNImijKRDPHA/Op4F3OB/D3x6CpWGVwKdEPKYZPGe38qCy9x07fWlwQMgcfypsfIHTjFPYjPy9+3/ANagB+cUuRn6VAW5/wA9qmQZoAlH3ge/bPSmnBJJ79cUnv6dBUTZzkUAOyPSpE6dD2qHjv6VKh9enWgCdeQMZXkZI6c1aQ8kjI/w9PwqmpH3emeg+lWUO7P/AI99DQBbB+UAEfhVtOAM+2aoJ0/w9quRNhc4+lZmhpL0G3irGNo44qv90hvvA+3+cU9T0YcdqDMn56dj/npRnsOP0pvHQ8H3FGewA45oNCUcVIP0qEdfapB0x1oAmB6cflU6nIHFVlxx6elShh9RQA9qbSbqTIoAsKPlFQz/AMIHpU3HXtxVOZ8tsHO2gDOfO47j1OBWbKAWBx0OBWzIvGH69celZs0eDmgDPcDBU9/wH6VTbjj8qvutVHHbH9MUAV1YHFS4B5pmzZgU4HqKDMzJ/u4HQ81kyng9sVr3HAA64HFY03Vv0poEYs/3jVF/8/QVfnxkjoVrPfIDfQVZDK5IyKTPUU0n2pgPNaGQ/cc1YQk96qHrUivtoNDRB7VGSBxUYfK5qF2yeKiwFyD5iBWhKAAKyrZ8PWi7cA/hRYCmSQ+fer6vVMr8w96n/hB/lRYzLYanqc8VVHNSr8tFiky3k44q7Y3UlrMJI8ehB6EelZtSA+lIo/Mf9vX4JeG/D0Vn8W/DFlcRS6lesusvEY0tIllzsZkHzF3O7GxcLtJPzPz+d1vme2gifkq5AcdwDgY/L8q/eD9rHUfD9h+zL4tn8RSmIfZ/s1qi5JmuJv8AVxkDqGYDPTAGe2K/CDT/AN1ABI28wnBI5xx39x0PoamRjVWw3y5VjbzF25bGf73uPyrvPhm+kxeMIn1ZVHlx77f0DiucubNbuGJhxLEuVx0K1N4Mspb/AMV2dpAhdmfhfQDsakiPxH2Q2mz2MitFKBc3jtOpIykSPyAvbd+HQ183+PLm+TxNC+pXpisQrgEfxbOoH+0fbtk19BXqXtlEZIbi3kEGVhYD7mPb0Ht9a+WPiLpetAo11Ihn2GWIZwgzkbh7gcDj8s0mbt2PTg2j6rHK0N1Gttd+WImHOMAZA+nTmlso5NPV7iECVZpyqlhgEJ/ED9CD7V5l8OvC41aCLRrEOrSKPMKrkBhgMTzxn16CvoJ7YGxsdOsI4pbGyXZCNx3l+7Etxgnk/X0xUDTPIPiBM914S8ST5VpFspiUDD5BGpIP4YFef/D+OSPwhYpYRE3D3DXO0H7qr+7JOcHEhUnA4HftW54j1qwvPCnizSvKYSLaXCu+cqpBxj67uB610Hw90yQeA/DWpxHfLNp25umM5AXp6Dg/41q/hsMuFtJsHW1+0jJdvPwPunGduR0GeBzWGniO80fUk1SwkLJYT/aIcjK7lIwWUcHOPr/To/D3h6TWbjV58mD7KpaNRwsm7rn2AH8q5ptLlupf7KIGZoioC8g84AP0xXOZnd+HJofHGq2OvazMkzCSSTGPKLO2C3OQMAjPFdTqlzZa9CljNLn5mOOm8DgKDnipbHwP4et/Dehy6xJJFJpzHzY42PKx9sD7vIAqjq2o6JJfwW8iJFPfXiJHEjYIRvuk4/KrAzdCv4T4TutJh+aeOV1ghztbYzBSx45/TpW3oTQ6XYXMV1yl02Av8QVOefp298Vw/iu78P8Aw+8WSalFBIIHQPFArY/ekZKDg4R2yec4+mAJbK7l1/woPE2Wtpb24kZU67I/lwOMDp6dqConW6R4D0nVfELajplzlJDEskobcEU8MF9MqMV7x4B8D6V4i8Wy2CIsNhosbx2COAd14ygNvPOSAAc5O3tXyRDp/i3xMbe5tCIrSzuElcqwUytD04yM5Ixt4x6dK+utB8ZfDzw1FYSy3K/a7Zpcwb8MJHIw7t0yMkEEjnPoKCjzufwR4fu9P1TxMbu5jdWlWLOBsk3cqvTPoMg7TjO4dfOvDuh6LHf6nbeKJhdyRQAxRxkiOMbiT0wOcDHbr6VyXxh8dTaXr+NKElrYw5aBPMYxtk7j1z3PbrXT/BnTtQufDOs6rqEbCa+Ikjm2GbzU3fMpVSTtb7vPQZPQGghmv4r0vSb3SJtZs9Ujhs7W3VRGMbIm4QKV4xk8fyFdR4csPDfiL4QWWqX12lzcLqS2iRw4j2SNjcGXGNxUYAOBgcZBBrznxJp86arY3UdiUguLZgbfYNr7T1KAY5Bzz6Z6VneGbyPw14isdTm06RNPS7Ml1bRA7SWDKkip0YxgjGAMgbeBjAIy9audc0+5s9D03ZGVd/tc5xuYq2eDnIG3nHvjjpVHwF4eudY1jWLp22x2ZgZmbBHBbPfHIGR2Br0HW9AN9qsmqaJFJJ9ouSwtnBWRo2+b7ynGB+I/AVzF3oWoWOqXelaOpgS7ssSxtwgIHc/d24HHaoZa2PRNSur3xBHHP4fiF1DZ5F0FI2hCBjOeegI4qLwBb6Xb63qOq6wpitbS285lLhV+cMFXKZySNxGOhH4VneF7e78LeHmRpn+2anIjTSM5bFpwgZefl5PrwK9/+L/g3wVbyaRb+GpoY4/LS3kW3kD5wQMtyQTj0PbPekM47wWttb+CNWlvg8FrrZupU4KCKIfut27aFyEAP4j3x866RdR6tqttYwWbiF7gyS7c5lA+6R3ycZb3r0D46+PdUtp5fBemv9i0IQRQ20FqM+YQiMVdvvEAlh+HTPNeafDS+trW+m1e63IkS7NoyzFnGOwOAuMfSgDrfHMavJcbkXPm2wUDJVORtZhx95cAr7+1db4V8+215Rpuy2dbGSOBtv8Aq24ztAxgkAjPbPfpXB6qZtdvoreGItPdXaeUF4UFQckjvx0r6j8N/B2Jp9Du1n+2XtwN81va5VVXa25d5OBtGM5AGeOBzTsB8oeJVS6+MunyXhMksWjvNOx5LvuYHOB6H8q0tQ8YjSLqYW+1JfLMab12hCc/MOD07/lWv428P3En7R+q6fpSyWvleG4JAGGGQM5jIdWzg8HKjoVreuPDngzTvE+h+EL2Jr69uyBFIxcRqZAfvhS3U4HfHXinKNgOP8Ma3bwD+ysfaUlkknmlVSGjLLkAEHo23gdial1jVdN0my06IeaIomYiSIDLDdvA5IGV+YbsjANek+GbDUNVu9T0LQ7S1sodJmlkvJVdQxjiOEAG3O4kZwTjb35qoND8R64t/BdeVeHTUYJb20QCrJ90j++QOeOR+OBUgeOr4gkvri2vriASFnJKcD5SeAOmTnHbn8a7k3NtqxWTVZEnFunnRrDgkvuAUKcZz+AA4zTvEXw48X+EbS2stf0h7FHgN3JdRrHJtRVJUHa5KnIwRgEcZABBOD4dvdAg0CXWJiWur/i2Vx86LhkyiAbDlgR6cc9MHLlYG/Hq3iP4XeIdP8T2t0LSDUWSGQypHKkVs53FHDgbGQopJGPqa+kPFX9r+OtMjfQ3NvpMaZvLpyGNwzHPkqR1UAA5GSR1ryS20zQV8IaHa+L7pQZA0jxykIuS3HBwMKrL3AOM8dK9Gs9c1jwPYwWBhe98OXz77URxLttVcoBGZPmGMMGUAdeB/dreKsB8gfBS0SHxBcagu4zaTLnk/Iy5ICsuckttI49D616R418V67451Szs/EFxFbSaczmFLeBViVWXacY7EDjdxXM6fp1r4TvtUZJUCXd0Zo2J/fbi+4AcbQAvHTnJrVtvD174jupr/ToXklk6IW6joAAMAJWXQzOd0bRNUtNRl1yJ/wC01S4+zvBFtXKBcIyB+MDgAAZ4ODjmtrwxef2hHKt4uEmnZ5/ITY0TFjgY+bHyjIznsB0rZ1CO+8FG4ZTHLAixkkj/AJbYAAx02h+4weenFYmjXV8EvdacyE3BHzvFtRpWJ25IAG0bsDGBzz2wgPYvDnhTwPetBq0kbyw+YVjj3MsrNGCxHy88d/XkDFUvEnh7wVa3qXt3d+XE8JdYir89cLnk8ZwMkEAdc8ni/D+rLY6rZw6sbkWrSs9zbxkZ8wodrLggDnAPIypz710KSaX4k1a8gjtHhtwUZ41yzmDJ3lSd6gnqNo4PQE8EKjG52Hw9+EkHifRLi11rW2FubwyWdlDCsVzdlztaQLuzFEpbqoIIyMqOvnHir4LfFf4emTUZo9sWnHzYLyBlzOXAyQMuqlQOjD8DnNafxD+L39ora6XoOnnS77TVYWVxtIu7b5CPLJyPlaNnBUhsZyMMMjP1DWviLfaTafa/Fslxp9zG26EqokjX0KnhgMdj1xjI5pNBynnq6r4g1+F7jUbtI1jWNWTywpbaMHdwC3Tao56dhWndwPafY7edgySRxyPhQqNu4Hr8xA+uMVdg8MxarfC309v3r/OWYFgWAzgrkY3Y9cDHccVPqcWsWGpR6JcSwvcxENtjTEUeRgHcQpORx93nsOlZcpJS0ywvZ7h7pIQsS7ViHC4HTAFcl4jCX92FmQ5j6BeoUgZG4cc43Y/DtXVXmpTRRTW97Jsjg5fcducjhQBx+AyB6muWsNn2C5lkkBlYZAyRsyMlSDjoTg9a4asOxLRWd4DIlrBuRgnOR/B35/l6VSW1hjjuzak7XxEOlatv4e1UqZ5EkBmUBjwCuOmfb+VUEhltkkhcAHdktnG3HHFc5JNp6xC0ltlDgQkjfnCMw9fQ0yLfGGD+wC9fvcZ/L0q5Ivk2MtvEcRAFyVGM+ue9V4IPNgBTeu0K+3qFz047/hQBKkH7uW1XhcErj0PWpoIfL09wvzK5POcDCntn/PFRodpMcYDZwBx156A9s/0rehysewRnaBwmRtGOwoNDJkfbuVo2GQDg/T/P5VMiMIwcjdsH3sYAHSrVxAxG9gMqMj6Dp045H8qqOYo42aM7ie+ODx09v5D2oJaJVkjbNou4k5I46HsD/nFbWs209ppi87yUKMoGV6DkHGB2x0/StzQPCxk0K31e5vBFJc+Yy24TJSOMsOTn+LbkYwACKoanctdWkltngcAf7v1wc+1V7L3eYOU421UbSrqfM2FuwyR3AHP0HStKK5mlsXtH6PwO2PoPr6cVlxb0vCvGJO+MYC+np71NO2BuQ5GRkf7p9a57kmaso8ySNiOF2dcf/W/KtGKF54Q2QI1bK9gcDBGMVgwOBcsFwrEbgSOnPFdJD5jookIwZCeMfy6fhUmZTe0EcZEinc/IQf3R3I74rkJ4EuryWLd5eTxheRj+XGa9EeJRHHIMrmTZwc4CdOepGfw6VyWoStDcGGIMBuySnXp+X+fatIsDFsEMYmLgIcjAHVc8cexHFacTIlrLN5nQ7SewYdhxnp+lUXKEOyq2N2H9QrD1x2HSr0dixs40Uo7hht2jauARxgYB4GDVvYDRtgBAGcEMzYwegx9a14o/spXY3PU46Z9qzLZlNsMMpIkz8o6N/wDXNaqzAMqyHcgbOeM5/Dg4rCotConR3kw1+xNtPboqxkNvZt4wRggA5YfgfbpxXmmpaHLbnyNNCiNInEZCqQ6t1UMeflwfU+/Suv0O6iu7ee5WRDAX8ssq7kP0xWvYLDKHDIHRGbaudxGOuFxzWGxRZsrySPR7WHYzNGjQncqgYVeFA/u5PHHGABXnqWt7d6zbuBtggKuuOhAI7dN3sOcD246lb+3a+SxaJvmkI55ATOMkenoPSl8QzWlhELcbJSAfNkBLZLZzwPunp0OeeOlQkawK95bEy7MZiQHaE6Hnow7YOOnSuU+3zf2woTmINhx/CNvv0ByPTtXV+FpXmt3t5412BfNXI+VYyMY/LGT1JAyDiuU1iwkiupTbzJ8ymQxn5VOe598YPtWkTVMn1LUrSewPmyr5ilxGMdWXoQe3X1rzqT/RC8hYoqgZA6jPTIP06daJLF3YRgguOTt68+npjp+NMvYbOzgEDbYw2D8x6euO3pXWolGfp6JNfmedUAK7FGfX6fy9K6ZLWITcKVYfeB4wPp6CpfDdtFsl8nJdsKrJtdRjkEYyB14/Edqow6kJLieGRnd2fBk/vIBgLjoBnJ7fpitCGrHBXkvl3W8dBPhscnb/APXq1JAl3p4W1iYxJKQflyxPptXnpx+n0n8SafHCVmtRsd8L04Hbkj8PyrZ0BV/syGSfe8kTScqO2SM8kKDx+Q6VsthHnUe6DzbchYZGkddgYDZt7emT0z+ld5oVncaCyarFL5N9AkibSr8CTj5gDjBx0/Ws6ayszdyOQPvKdrZO4444x/Kt2+vjeReXc703c5A/i6kY/l29qfOB7npWkP408PWHi+G4ESaTarHdaeD5jvLEdsh++q9SjKGxletcheiWzju5W/dRRjayk/MO3K8EH8OhrifB3jTUfBup3E1tdyLYXmyO8jO0o6J0OSMA846d692+IujaZqnhJ72wthAmovby2tzaKMNCOT52OyDqAOuD9dYTPqcFiPbws90cbbyTQ6XczSOWHKuBgbmTHycZKkEnH8q6rS/Dl5P4OKwar9j0+7jlne0wXT7RyBKNuM8KoIXGQrAferAltrJLC8mSLYXQvJGyNEq4Cq3yA45IPPODkA0zR/FT2el6fpsZEtrYacGOCf37MzM4U+gGF6BlOeK0vfY6FyL4z1z9k+J49ekhbyyba9RdqZx+9yAwzjgCMYHWvuL9sLT/ABD4i/Zl8ReHvC2m3eqahqcllELa0iaVzHDPHM5O0HaoWPOeBxjvivi39lVvtPiC9u1iWEXUqShV52r5p2DPchTjPtX6uWt5PCiLE204HfHNehS2Pm8QvfPxe8JWvwsjs4v+Fu2174eBjztns5YUEm7bguEaMbs8FfTnHStOT4dfs9eKviPYaDo+sxf2LeafLM0cUuNkkYG39/tGMlW98HoMZr9sIb+OWEwTxQSRsCrIY12kenTp7V85/Ez4XfCvxP8AFv4d2Ws+GNOk+0w61CxgiNuSn2bKgtCUbC72PXknnOFxpysxPhab9h74TazarfaFq+oiORvvx3oaP5vu4YLt56/dHB615Vq37HXiXS9e/wCEd0WdT9oUS273ko3yJFxnLEjgMOMqfQECv1Dvf2SvgPJG6aRYan4fmxxLpep3cThv915ZIzx3Kk15TqH7M2paT440a48JeOtTthHdS28a6ghvUQCAsSf3ic8ddo54zwMOzE4o+FPg/wCF9R8IXfhnwprXlG5HxOtImVD95I228gnPUdh/jX7izc3DfgK/NbQ/2YPiv/wmdjrsniHStSj8M+NlvrhWt5LSS5MTK8km5TLEv7p/uKNu/wCXcSMj9LNjSyh8bcDJyPyqkrDSsflB+23Is3jjWFJ+WG3hJx/AphfK/j/hX0/+xRG0XwL8NIR+8l0+aU+4knyp/I/yr5f/AGz4w3xG8QBuBcRW4HPXEBB/I4r6z/Y1Xf8AAvwhMx+aTw+rD0H+kOuP++QP0reXwHpVf4cPkfZlj/rVY/7H9K/n+/bnmeb9rvxZE4/1djpkR/2QLWM54474r+gDTfnkRPdf6V/PZ+2tcLN+154+cfMsP9nxgg/dzZw5GOh5P4YrCmvdkdVFXkeM+GYi1/tLKxYDEfTPJ7464HoPT3rwTUJbg65qZjPmBr64G4D3I3D0Fe8eGPNgfzYFBO7922OjDkHPt16fyrxHU5BHqly6uuDfTEMAeAzE+vcfp9K56W7Nsb8CM9bqWQqk7dd3DfLu2nHI/p/+qpP7WtY1VDE8fPG7pkdq0FnyvAXD5O8jOM8ZH5elSnyyFgKbVYZUkd/QZ68duOa6Dz0ivDqFqxMbSquOPMXH0PGRx9K1YZbV3RVdQWG7ac4AH+ePaqn2KyY7XWNst/COoxhe3GMdulTQaRahtqOwx1xnr/8Aq61nJGsR5tWljR42GCfk2nue/wCFWgWRt2z5sjG4DkdPwzWebCdflhk8s5+ZE4w39PwpqxaqwCrI0nPTAGAPX2xWZRojYGwrKNhIC9OvbB96ovmRyVVcEAnBAGR6Adj/AFprNqACyuFTaf7vKnoaqCSZBkxjA67h1PbGOw/pVJETdtC+qZjbMSyHHQf56Cl02F/t7eam1THgg5yT6jrg+3pVb7UQfLmhJYED5funPGf/AK2MVq6ZdI5ecExsgwOASe2P89B24qjEg1BVG0uAV24GOCWx+Hpjms/gx5H39ygZ4469u3YYrVv2LSPkkb484U4wvp0HesWR+JCd2eiDA/DHHHTiriQRvywCt8hywHGPrwP0rI1QII12rtZm3AAHGOmcfTtWsXVvvZReh44GfwrK1QhYoY1+UBt2OT04/I0znaM+ICSUcjKjoRjOO49637fa0I3sCM5K7fTr0rCtmgWIF07kexH/AOqta1Lbzb71wUCjPyg/l2oNqT0NNW3bCAxbqoxtyT6f8B/lU6BSBn0YZHtxnHfp+VUifLbOcEkBcH5Qq9AB24qM5ydvyykKoxw2P8eBmszYe+W6L97dgk8+g6cZz2qLadreVkbsEDOVU5wfx9KmYEh4gysAo2hOi/4envULOUc4OxAA3yrlSD/LvigBVOAoizsTP3vu/wCFObehLNgZ5PqfpSPNE6KrKUyc5bgAfhT1aLGI3DhQPvDB/wD1VoQyNXQYPQE/K3ZuwHGPSq7iJ1iMDAkcD3J9OnYVO6MjM/XI+Q9R6ZHocVmP+/vCC2MHAK8HJ78d/rQjIs3Q3MGjcq2R9Pm6Ee3amSFdzqSVHX5hgce/X+golcMV2jayc56Y46e3TmiZwgzxtc8D72cduegrQzGMGb94g3Af069e/wDOkwcYAycFuVyV9/y9KevL7N2FHIJ9+uDSIXkTJ3/P3/u47f8A1qAE+bGCAxLfL9PUfj6CkVZCUPA3/ez/AC9s/hScbDuTPljsO/bIxninZwFYZAHzFvUY/r2oAYuOEQHA3Haw5z257fpSEBcb5Gw5JDDjPHP5HpSjG5E+6MkAHrnHU9uKUZj5bhgcsQeM9+M+3FAEbK2PmbgcnJzhu2AKauWYBvm3fMdvX/J9BUvy7hsyMDgA4Ug+n0/CostgA4DDHXg56DjpQBIOAXBwxPGe5PTH0FNxKgYllIXnbgLkkbR+X0pT6shGTkDqCR79vyp2eGAYfJtzuxyvbP0/CgCKXAQP1YYC46gD+YoOxgpYcL8w9B+PbH51IxQR5j2B8AAj7oI/Dpj1qMbmduh554xuwPTGMe9AFdlf7jkAH5jnqKan9/Gdx6YznH8sUpXeAVUqGGVJ9F/hI7VMUVkRguCVwWzjHtigBu4pyGx2556dBSYLgKcoW+6Op/H0pSH3oXHGCnXjd7mkLAJxkNzz247celADG37winow2tjOPb0x7U8htowCuD8xxz7YH9KVQrcpkqOM++O3t7Usa7plUso2nGF4J3UAMuMoD821Txj+H5vvcfWoUySu7HTPPT2H+FX7o5jzHhxHjdkenf6ZrNjbflyNznkE8DcP8KmQU9zQAIZTtIDKRntt/wAasiJlVXVuCNuD0+b+tU0ZwhwwC5yQe+OmBUwcEjLEZxxjnnv+HasJI9CmXE27t3zHZhWYHLYbP0Hft0xV+IGALvbKA/dLZAUdAQOCPQdqowNj5jjj5QVHTJHzYHBznp+FXF2FMDHuAMDjt9a5JnZAvfOAGCBlTBXI/g74H0pyyRLuRGJJAB3fMfm/TGKrCZi4kccgjAA5IPRfTjvU6JkoP+Wb8/Kv3T6n3z+lZmgwg7Wx844TgZ98fhxS7Y1Jx909QcYAzj9Kcke9DLEx4baAPl4IBLH+XHtTWVjgYJ8wAKeoJxkEUGY1HkCkru2/3T0GO3rTGlKo7bDuJ5Y84A4yB69vTGKUrJEPKMXz+h6bTwCv+Pao3G0bSrLuG0Y9uOnseB7fhQA+PyzKfMkwVQjI/h9MZ4OfTrTYkk8sK6hX4bCnn/e70q/KTGu2TjG0cD8voO3Sgx+TyFKkZbLemOg74A/z0oAglDxgPjcQ23avTaf8O1V5VQYVSAvBXI5x6Y74NXhuYjPAC9DjPqAPWq2MbiGwr8BuMbu2f6VoIiDqrLHJkMuF+bAVR049fajauAuSArHAP8HqeBTiBHGFXLADbJk8fUL/ACpkhALR8oEGeMDg/wANAuYduYqyIdwxtC9Dg+g6gCm4jj4VeVUMSrf55ApjzOMHGHkwFPqPwqXfCkZm+VVGF7bm/T9PSgoa0u4ldqg7c/N3wPXt9BxTfNY+Y8BC8YJYDn1/TtTyy5aXd8igfLnJ49f8RxSbdrsxAyFH+yRzjOe4oAidxIgCxlP7hD8EjHb2pw8ssqY2e34Dv2pm0E+WyrtjPrjn+tNUMvHX5uB/P9KpICVg4XzEU5IHLAZ49PrS7lXnOFHUMMYz0H6VXaLG0kFmwd2c447ewFOit3kjaRJI1C7M9uP6jiqAXh/z6njGBTAwcIh+/uC89gOeR2+lQ4HzRqy7FJAHX/vn8qcjksCv8J46Zz0PPU8UAT+cWLOeYv4Svp/d5HJA6f4U/ft/u44zu4PHb2qtCxbEYJOCTz6+3px+FS4BQb/4uhPTH9PoKALClVkzH8jJhkDA8qe3H+eKaikuYoiVXO7J4wT09sUJt8zLZGUCpjkcdzj/ACMUSKgxEpIBHy8DBwOvt9B0oAr7gr7GBeMcjA6D2J6fdpyROGAYYYL2xVhlzwF4Iw2D2pcKfm+TcnHHQfj0qWgROu7AZl7gE9Bt7E1L86koibz1z0Ax0x/9ak2SBiFBYcFQTjHv/nmpvsyrG2ZGPl43KRjrj0wcH16D0qTQZtwAApUD5tufmwO/6fhTdqSFmPYZx/sg8AjHU+9WZLYxlFkAIJLENwRx0JGen+RUAYko2MbgVy5xvVuAD+GGA6dutAES4Yb2Iz/tcDBH+eOKUTOvyfuidp5I+XA759+/pipJo2AR5lzyUJJ2x8HHC9f5YpuxS2fLXKPjA+4fw/yKBESmRoiyMpCZAYDaP069MD0ppVTFh+rRhck8g/8A16lMETyBY8oHyML9zjvjt7emKjNsxZViDMhBVDjoQOnH0oImVSDI22QHLHbycKp6dB9Og4xUjJwGPO7GU4XDDjHHfuKa0TgKzcBOMdCeeUJ+g4YVJN/qR5f8SqeeCFP3fxA4zWhyyICdpADFmV+nGOOf/rVEC8bM0arvlyNwT5lPQnt1605yq4VBuPRVzyPXH+eBSPu2524J/vnKkdunTJx7VtAyZ75+z5drpE+syZKmWwuUUbgMuu1gVH8TAJjp0Ldq80S4jS/jkljG2RYZnD5B83vs25y3TqeWBAwKw4fLlfT7dyDDI53KDn7uDjByD2+9mtW+jCTO+0p5hUbQdzHA5J9AewB6DjAq9jn5dbnPXiuBIJOTj5uP4h93j6VnyeUWyM5wDuBztx7f7NaUiYZxJ25LZwAO351VlTIHlodwXgkfNtH+NWbkJZGiJdtzEnavUBR649qypkA2hjuHXcOBjpWszSQn7pwBk44XPUdO2eKyZmdX6cHGMYOc88UGNRFTaM568dv6U7P7zhcfw/l9KCQODgfTpinlV6qTjqc9MHpQYihEOQcDBweOn+fypu1CuN2cdOO3+ePSkX3+U4wQferW3BwrDZkcbeCfp+vpVJktDYrZWAcsAqYzjv8A59KT5l3KOnVgOBg9vypzBl+fZh2689fpU57B+mAcY5z6/wD16ooiYIqbxjOdqn2Pb/61GyEt0J4xjp09PenAqoXOVPUe319/aoj5ZVU4z970wfT8eKAEfKnC5GB+NQHee+eAP/1VaJQOAwzyAPUfSlYRtyFxz/KgClsIzjAx2NP2ZQKSPlq6I1YjALDHrQE2uVYY2n+72+lAEUssYhVQoYqhByMDk8EDpkVPY3U1jOL3T/kkUnb1GARj6cUSOAo2rwOOR+R9MComhwVJC4U4bbjaD39uKBWNVPEGoiXyzdOY8sQAAoOTydo2jI7Z9O3GNKw8T38UmxrgzeYsaksoLfK3TP8ACD34PGDjjFcr5flI5H3G+X/apoDRrkgEdsjHT154/wA9KAseiJ411dI1gCx/uwojYPtkXDZYZBJ+YZ3DpjHHatWL4k3SNmaByy4GYflCj+HaMngDgc9q8jY/Oy/KWYY/4Fmmx5jbb82c44Hpxj8aCeU9l/4Tu91lRFLIsTu/myyPEC7Rx/KkfBC7Mfe4zzkHINZhvyjvu+RkPlyMMFQo67Noyflz2zxXnEU8sMZuIJWVkLDcGwfn74+nX8K0dtwikyyK6SvjeOjgn+Ecc56/geRzQQ0eqQ3NpdaXPZ6X5hvbaN5AI1y7RnG4bWGCegCnBJ4GDXA2wX+0omYSwGD98JQQGUbQD8rcZz8q4PUY5zxbgNjcWUcVwJJS8ow23CfJ8vPTtnHHHXmtHSo7ubUL2RXubc/IkOV3wt5fy/MzBhxndjp+PFYVZe7Y3oRse62WoXny2dzqstybaKRDc+WgSRCgMgXA5xjI7Yx7GtZ/FT42mYIjhUZFj2pHtG0eTnnY6/iVNcYLyZImhCxxCFQ4KJgBzgKQMcc59fSrMsxt5PLulaRpMMS53LkHaNoUMevYdMgV5bdz3YO0Uf/W+6QASMdO3YflVpdqr7j1/l+FRjIDHAxjj0qRB0r0DnJM+nA9KlBk/hYLn+n/ANaq4yoAPbtU4+U/MCM449Mf4UAO2n5mU5YD5SvX6f56VJjaeRjaBwOi8dP6Un8J+vT2/CnjP8RzwB+HpSaAUHjb/CR09Sfp7UfdOUyfoeM+57celIO2e34flTR8/GDjGM9eKgB/IHzcBR6+v9KPT68nPT1/+tTVJXLjAz8oHYUFiRjgYB/4EaAJlHChcAdVzUinv09qrgMAVJG3PHr+J9Kk/wB0e2fWgCTOF+Xk9R/Kn4UKDH/wEf4VCccdvr6f/WpenTt0A9fagCyOuem0dKsKQBntVMentzjsfSpsn1GP0x9KALSuCcDoR9DwKTccfe49ev8AkVXDA4BGQv5A/wCe1OXaflxjPAx0/wDrYoAm+TJOMD06Yo2qSOw7H0A9qjBAx0x/hTh0A4z29T6fSgCxk4BXgZAOfTt+B/pUWcgEfeyDgDv9PamBiDkfL3H1qQZ+ZjwAM57c4xx6UATHHOCABwCKb8pBejp97gjgrTcduPX8P/rUAA67hyePb9P0qeMngdMdMnpUBOff+VKpxx6HB54x7+goAuxrv+UkYxn2P0qygzhgOw9+B2qskihfvYK5A9sdselWFZeY1xzluOBuHYe1AE6uQoC9jkcZ7Y6dPpVn5A4QDnnO7njHt/kVWBHAH4VPGTtLA4XpgHn0oAuZUFVGFwP07e34VOH5LZPPHHoeRiqvDDrj5uN3PTjj6elTDGDjHAwO+D/Lp2oNCyZN25QPXGeQfw9u1OjZQWTgKOvqTj9Mdvaq6nG7jAYU5AQAMHBx1HQ0GZejbDYVhx1yOe3Hp196nDMfl4yDz/hmqkbqCAWGGIHTgf8A1+1WVBbGV6A/MOFIX/D/AD0oHcljHmfJjqeSB19q11hwh67sDvwPWqtuPLRtvG75qvlDKFP3VYHjv9fYUFlOMNM58vHyqDnsOen41oxwjgBMkcEpgcU9EVPk6g49unr/AEq8EQj+979M+1AEUcZzghsd+OBjtxir3XJPX9KhVQJAo/uA/UfhxUqqMbamQDDyuT04/wD1VGWIOR3wKfK2xRnHtiqu8EbscEVIDzzhl9+KEXIG08Z5/H2/Ck43Ad+gp0bHb09vpjigC3HtXgduaur8vGOlU4lPU444q18x7/WgC3FOoYBuOwq7HO4OzgjFZaxnpgcVpW8W1P3h5oA0Y8PgdMVZ2YAGKrQoynPpVxnHU8CgBgC9B2p4XbzSoyycxkYqXAIxUyArsdq8dSefpVLzypIPr+laMiHnHH8qx5l2deCelUBI0xyw9qqSTPtO3pioWJBwelVXbIoAiY5O7vUu7j9PpVbGTUZfaNv8NAFtpMDaMVCWI6VVU5Pb6UuTznmgC0r8dKjlYVEG4prcigCq2euOB047dsVGcr9/06kdjUzKuTn04NRO20kFfT6FaAAHAHPTp34pTufjgcbiKYZI8OTlRt4U+vf6Y9u1Aycgdcbfy+lAE6ctjpk5P4/ypcDAH/6hVcyFRjpkbfqKkiYhMnA+YDsKAIrjKoWPGPzz9PSqBOTjaOnT0rSkYcKTnp+dZzg8En8uwoAhJIb1wOKh4ULuP/66lYr/AAlT9OwpOeAOnUfjQA5eOCCQuTgdam5zkYxjpUagYII+8Bzj9KmQjnHGOPSgBcHBA4z0qzCFJJbpwPypipzn0GalRMgL0zx+dAEzY/h/h7dBTVKgZPbH0/EUwOOe+QO1Que44GfXmswHswO0c4X1GBTAQT/DULHv6enFRFjgjGK0AuA5zjg+lMyc+qhapK2SDnnPSpVI4wazAk6kH0NQ8ls5p2f50w/3ev0rQBCGY4AHTk00gBefSptuDtI5x09KY2Nxx0wOtS0BFwevHFRNx1qxt6Z71Cw3Yzxk1IFWTBBHqKZuPT25/D+VSsN2VbnGAGHpVcjGM/T24oAQk45YjHZemRzU20lRjpx7U1FyGABIUZ561aEfoOvPp1oAqlecYH/1qXYQAMcYq60W1e3T8qYw28UAV9p4P3Qvb+VXY1yf589P8+lRogyPcdj0q7CgUjeQP5fhQBKikJwcDaMccY/pQzYGFIzwcHrSoepOFBHfsD7d6imAKYPHoT6etAFZ3wNpHc00Oc7m6fp+FVpH7ZFV924ZB6Z+lACSMXQRgkKPz/8Ar+2KhVgfvcYGMnsMfpQzYH3sEDqOev0qHzD8qKQDu7dORQBcBGQWAwKgnG5jI55IXvwAOMY7U8NuGMYHbnsf6UFgfQ9M/hQBTIUj7qn3HX/Pap4kZiiE/Lj5iOOf88UuA5IGM9h/OrkajATrjaKAGwW5x5j8Y6gdOPSsqYbX25QtjjHfPauvki/dBYwAV/rXJXZKyY7HABxwcelAGc/Tb0HWqjjO3A6nt7dquNjdg44GfTj0quRxtUHgnpzwaAKBz5m5QOe3sKqjAHByeuQMH6VYfglh1z9On+eKiIwMHjOKAGY6EL07+n+RR8o5PIowvCqTk9AM8j8KOMYHIHpQBZQ4GCBg8fSrkaKAAwO4dM9Koo2/y9/JBPmD0FaVoMpng5Ocdh9KAJ0XDdO4GRVyO3JQKCRt/PJqzb2gbLkZwBmtBYCIFYDjd06YFAGU9qQeoVeO+RVy2jCqATvCkH0/SpGjHB4PJP5VLGGXGB+meKAJ9+0jHy49Ovvj2rSilIYn5j6DPBFZgIU88YPYdPpVOe5aIqQCwHYfLnH9KAOi+1Kinzc5VQ3HfPb2rHvLhHbCj+HJ+p7VQ+0lguAV3Hk9cjH6VGZD0QbgTjJ4/SgBkzLjBOOMf4e1YlwuVCrwRnpx+h7Vus0anaxJxjoP6fSseQKFxnLbifw7D6YoAyHGzleo6jqCPf6VWZMg+g4/D/61XpWxkA+30qm7FgUwMDnHp6UAVzwBx7HHp71WO0qcEj07Zqd2UfKR78dMVCT0NADfTdnHp24pBwPm/wAKXjGDyBwfp2p3qDnPagBnP0/TrQoz9PSjAPAPbj61OgztwOfYcCgC1aIM8NuOQcEA59RWskakjYNu3jjiqiQgDDdBzjAGM/StGEjpjPIAyMcGgBWQZGMgAY44rInTbkHOcnHritcY24Q8np/n/PFZt0pXg9jxQBlv06Z5zx2qq45Pvx0zgCrUn4HHaqjdeg/KgCuw4+tRtnt144qU4bAOMDnH+elV2wqbR0zigCv93nPH+f0qFuuSfl9v6VOTyNuMdh6VXKgEDj29vw9KAKknQ7hkKPw474qgw2tnAAz068Hp/Kr78HC9Tz6A+31qi42YXoeTjr9PyoMymykDB+h4qA/l04qy6qcgAdO3T61XbgEA9eTn+VaAQP0x1/z2qJgSTkYHbacY+lTMCOf/ANfH9KhP3eP4fSgCI/d4bGADyM8//qqJuw4ODUzdenTH51D7en+f5VmaDSe3HH86g/D2/Cp25GB3/SoyOfT19qozIW4/Dik6Glbk4o7CqAOwwf8A9fpRx09P84oP/wCqgfXAoAOc/wBKXp/jUfTpxSjg/wBKAH9x3o/Sm/pR6igB1O9Kb0xS+goAkHY549D604EYBGR9KjyR0xx3FGeSB16HI4xQBIevtSjoKZ9P1p46DNZgPpccelIO46Z9Kf8A0oAZjseBRg07HHFN+lACilwKKd/nigAIpNpqT6UuKAI8CjFP4pcUAM9ulPA7UgHNOFAC+1MNKOlJjjmgBKhJ7VJ/Ssjxd4s8NfDrw7P4p8W3CQQRrmKE43ysOgUfl/Kgq5D4v8W+HPht4YuPGPi2dYrSAYii6PPLj5UQdTn2GfQV+UvxK+I/ir4y+IX8Q665WyibFrp0X3LeNQQvyjjdj0zgE85yTB8U/it4g+MfiUa3rZ8jT7fI07T93yQxnjcV6Fzjk546DiuChhurIyNC42Hny8c7RnHPt2oJLFs0Uar5oXYSxUN1xjgD8KpXFx56kIqxoR8o6A4qiuop9okaUnzNuFB6D6fh6UwXSMx8v7v8Kt6+g9KzNCGeTOVPzZABOfvVTmlUfdQgoMAdsn/Cm3cyc4IXjAXrz/8AWrKnn2thXyQoHtu9qDQY1xMrls5/hA+o/pWVIx+YjnJwcdMn/PSns+9sL25Hqfr9KrbQJG2nGfmI96AG/wAfzEdcfh0qVF6PkY/i9QOlG6NGO5l2gbzx296888U+KJ8tpelkbmH7yRRyvt6ccZ9KADxb4sdEfR9KbClisk4PHAwRn3B/AdvTzZIxFg7yFTkgHGc/z/wp4jCDao6jBGfv+/8An6VKFBXqMqAv5VrBWLSsNJZeJcE4HTjn+QxTiqKQG6Dj0+n1FSiNCCoJAX243Dr9aljtmJ+TpxjjuB+lWMrojSbTwMrjkn889ua37ayZofNbDc7VY9vb6UtlYhuoO3IT3ZyeBjua7r7CvkLG4KMGONo+dgF6c8Aetc9WrbRFwhczzFH/AG9bKSyr9nIXHGMEAY9OM/pXQdZPKdiEbB8vjkqAcnPbj9PpWI/zeIW3KVxbx45/2u/0zitcsQTvHm+QrHGMFQMZJPooycDrXIdCVjB0N0ZLi4RhHvm3AkckKAACPrnj0p2vyRroNzaxFmM00SAcbVBfqMYGPl4/+tTNCEaaVF52DvaeSTbg4y3/AMSvaq2sTRz6X+4DcyJ5ZJyFK4xgfQVaGdGmGhSKMco+CqYAyqgdT2z/AJ7VzniiIw6XcwTJudmLAodq4zu54+YY5GD39q6SydGh+WRCqybd2eDtGGrnvF6NBpGXcM9xIAvG1QoBLH0x6dz6cVUY3B/Dc8nYY+Ug7QB9cf8A1qs2u4yMQQAGBbjLBT3/AAqq4AYYHykAccD9elWoAN5yQAePoOw46V6KPMOxsZWMYjKnH3RjpuHHP512Xhxj/asQz/qANo6YJ4yPwOa4nSSJJNpb7rdO25egOcda7Dwom7WCjgMW3bWGCG2+n8qykax3P6Jf2ddw/Zw+HWeo0mFc+wjH+fwr04IpYAc454/lXl37OJV/2avh1jnGiWw59RGvNepKSxAPA/z/AJ/CpMam4oRmABGcnPp/n8Ka+MHOVyMVaVUxwQeO3NZk74HyjFBmfAX/AAUI0L9z8M/GgVE8qW90q4lbHIk+eJT/AN8tj09q+DbCTHzvjg7c9Occ1+ov7cekLq/7PB1WQHOg6zY3vyruwjkxN6YB8z9Py/LWFRErQyspkKo55xu3jI2r/s98fpUyOhbG0JY435OAwwT0wDxxWHchMDBY4+Ta3Va9Cn0vwbHYwF7u+S42jfvi4DH0XbwPoWFZ1zo+hy2U01nfvLIYy8abCjnHyhRkDgnjp1qQPNZ0IikA+6g54ycHivS/hBr3/CJ/ErwX4mGI5LXWYGc7chYHPlS8f7r9u/TmvPJINiSI2HDLggdAR24yMdPwqAeb5O1ZDlCk6YP3ZI3V159MrzTQH9F2tQql3KU+6Qrr/usMj9K5ktnpV7StYh8UeCfDvimBi6arotnPuPUt5Y3E47k1lDgVZgzQt2MZ4XdgdOlaHBIA5yKx48ZVh2rRj6HHI4pPYssRqC2ckY4xWvajarD/AGuntWUmNo7g8elaFuCTjOevFQBZYDGO/X0quSM8UjyDp6HA+lRAgjK80AWIovMIx/EQABXRJH5SbRtwvC471jWRKky9hwMdiK0o3Vyw+XjovQ8e1BaRK7AHnj8Kh68fj9KUlsABt+3j6VPCm4FsZ7UDLVvvgj6ZPJH1NQvzycHPpU+SQAT0BPNVnfBB9higBRx1xj27Cp0Ixyf++e1VffAPrUykDtj2FAFhnyMDtxTAR+lQ7u1LvP8ASgCYZPTHTvT16cVADzTw3H+FAFpO1TxR5QNnr046Y9KgAYKpPJ4/l/SrI4brgfoKAJ/97tVqM8VSXDfWrCDK9fpkcf0qGaGkpUjJ/Cpgw3Fu3T3qivzHj7ucVYRuRx+FIC2MH6D9c1KPT2/lVU8f571MhJwKDMnX0qRR3qNasKKAACnUUe1BTYnSjP0pr8UwH6UFE4bI29P6VWZvmJPc4p3HeomBIGfU8d6AEJBPzDt+NVmGc57VP0x+VVpO4x1AoAoyD8P8/pVR1rQkUc4+lUmUen+NBmVWXGKhJwatv06dKqSDnFAGfP8A7P5VjzYxn1rXl/hPvWTPwMe9NAY0ucsDxxWbJ0bPsK05+C2cdcVky55FWQykzL07CmqckCkc4JxTQMHb/KtDIsL14Ge1HbjnFIvX270uOOnT8qAJAwA21Ex9fwppcAdKgLlvwoAuxNzWoG4xWJBw4x071s4+UGgB45FOBxxVcsBTlYnpQBfTpTgeKYv3RTc+lAE+4VIDVMdasKaAPn39rX4fSePPgveX0EzrceHyb0QRkhZwoyUKqju5YDCKmCX2/SvxJnFmlw9lp8TxRI2fmAyxI9B26j049xX9JdjKuWgmRJYJV2SRyKGVlPGCK/GX9sbQLHw/+0He2ugWEdjZalYQ3QjjTYjSqzq7DjqzLyBwaiS0CautD5fSfyLcBkOAvtg+n+FbHgzUYtC8X6dqFz/x73IezkI/gWYYzx6dKy9RVntZWiYCM4OzH3FA/wBniuce48y1csCAuHTkduD0/OsjHY+udc8K6hpmjyz2NxELrzcRQtkeYD15PfjjiuNt/h6mq2f9qa9NLGkC4zg/MPQjICgdMZ+hro/hdPf+IfCmmX/iC5eb7DclI2KqzGIEcP3bAA9TjjBr1zWtR0+40q5t0dWiRciMDacDnOMDpj8KDpWp5r4F0JPD2ivJYeZcJcXbxM6jHlqApI/X2wBXJ3l+2qXQ0vQbiFZN0YEkTHMKluuMc4xjPb8RXpFzO+l/DDUb6GI+Wsb7Npx88nyvjv8A/W6VzPhbwonhzwxbT2kMZvJhunc44Y42rk/wr/8AroGeE/ETQbbw/wCA/FWrOzM/2i2h6Y5mnUNk+5Uke30rqPhZ4hstO8MeHtBv1WCAqSkjHJQyybiuemExtH5VQ+PKz2nwdu7ac75LvWLHMg+Ys+ZGOSOvQVk6NoH9oeD9Nnhkj+aFZUJzjLtntx6Gn0A9ds7efU/EF/pNiD5PKQohA8xH6DnHGPXtXU2ngnUNBmGsa20Ajso8CGE5JbjHPf6V5cddl0fVrbUA+JbVEZyDjc69E9q9nSXQ/Hvg20j14HT9VlaS4gkjciNgCFOVyMnttx7g4yBDA8a17Vb3WL1LESbDcTvvVem3tn247VFrNjay3NtqR/d3EDiSF06gJwM59xxVq1MY12WW7txm2hCRpkfeU8HP045qnbwap4jvrXSA8cMsl35bFx8vlk8Djt24qQE1Kzs/GOqWWp+I5Y0gsz5kkTYUSjGAPz5xx6dK9jv/AAdeax4CvNU0G1WHS9N2s8ibfLQkqo6kE9cfKD19K8z+KNvp2haQ7zxhTay+RHHFk+ZJ0AHTrzxXvvhzxGi/CfUfBHhW4FzJPbrcfLgysTsJUkfKFBwenOPSgix5npmh3GmeC4b6Gby1Rnkl3Lj982Nqjv8A0r5LtdSu9f8AGB0hMRefI/mOxyHyPQdAPQdTX02PGkup6XNp1+Giihk8wqVVVVocALkfTHXmvn7w/o813Pc6psSJJDs3kj5vvdPUkDOOwoEey+PPh5p0XhzTd1ytxZ2gKSYKu33cKPXb6H+GquneIdeRFntpBFbiBo7VMbTEikZZAmATx/F6Vwmo6ZdabJDHqGVKDMZlYrGnAzgHgf1qvc6xdWscV3OZoY4Yto2YZcHoWzjr2PPpQB9B32uWuq6da6pGhklgWJG3N+98zaBLIAQeMggHpz+FZml6vKfE8WlaxIBYySMPM2jhWRioJ7DcAPp68CqehePrQaVbGwt40CRY4XAVPujt0yvP0rxrxB4z1Gaed5UKDG1QqhflP97gGgD618R+KtBitHurgyWVxcgwRqhUOw45z90DnrxgeleY6Romt3dl/beqSq0ckbQxKDy0Q6Z7Y9APfPavlqa6vZWPmTtNkYC5LeUB12gn/wCtUyePfFOhWsS2N88captVmKyZHXBVhgdfTrVRjcD6t1K8aKzUR73u3URsXBY7TjPP5/WrfjaaPQtJ0SazizCbyN3P3B+6xkcDp1Ar5q8L/EnxBrfiDTdPu5RJiXynCKqh944JAzyvcDoK9t1y9VLFNOvZWm8tjDFHyyxhP7vHp1NJxKTM7xz5njTVm0jRH8uTTI/MklOT1TawD8L6D5mHzfQ1l+DfD76UnkX0zrJJMm9cfJjnA3fNkcZ+vfHFM0Oa9t9QuILZQYrpVEg3bQNu7GSOnBPTmujuFvbWyLSIrRSY2vH6+w65/KsijQ0nT7y38YaRBa2Tzs73N3HEOG2IjCNizZAPy5wO2K+q/D3inUfDdgNb08rHLDBma4uVAjt7c4LDDYG7cuM8kY9K8W8M+J00nxZpepeJo0tzYWM0oAw00p8srtwRnOOq56/lW14+1iB/BFzputYafVhgwRtlRGcbY93PVRzxyOMVukB85eEfFuo+Jfjh4j8VaMZdWni0lYIXEild7SEHkk5j3bsDIO09q9y0yDQ9Hi/tWwuTrfiKWB3IiynlMBkpHv8AlG3pycnGeM4rx/4ZaNqdheeP9RskTS7RYrG3WFj0R1aQMGYdCPbAB4wBivR/D/ibw5HpEsWYhdrG5WSP7oV88seeR/h060mBlfCzWdWfxXfzG5EFrrdvcx3wdQ4j2qxVxu+UsPLADEY6+vHeeBdW/sa6v9QlRZpcMrQKSqxhm3ZXII25BAHpXid1pclpYaZdnUvPW6hZmRBtEagdevIxx06/Xj0jwfrFv4e8LRwG2lmXW55zLMGGFSH5FUcMeBuYe1SBPrXj/SvGPhDxDZ+I0udP1u2X7DZPGd8SxSlSCY18pTtwcAjuOmMi54X+HF/4S0/R2uNMSG7t4isLXUob5wPmby1bCqWyUwM8g4+ZjWNpHgn7d4utvD6K7prEwnSLbyVA3Oeccqsecduler/Fn4iX/hjUNLvYreK+1dpYsxSTbP3cHc7VOA+D3BHI9gAYur+DLO3v7NtSf7ZqE8qrKZQdkbMu5U25JGcHpjp24rjfHqeKfDWkzWfhov8AZo4Vd4GYusUUpy3lZ5UZ4xyPQA1a8QeAvEN99h+IPgaS7uLvXd+o3ohZDbRpI2fIYs43NE37vGfuj5udu7Gi8U3TGdvEaeSbhUjkbdubhdpJGAWK8DAUjGeaALGg6Rp2reE7/UNXtH8yaIeUwYDyFXGMk4O456eWR/eFclp3i2Hw5rn2DQ59moOuFBKsi7FPOCrLgDP8OeorRsdB1a50C71O6vp7PRSDb2vGQ7vwMR9jgZI/WvIr3wk/h/Wkvboo8SFcNCziSRujIcFSvHXHpWThYzPTbHX9RGjSeFbm0+0TyvJcQ3ErtxCc4RlYbuCDjkfOdx68v/4SPVdI1c6JfxR3dlJ5Xmwypu84MysxXPBK9cjjI/Cm3/h+HV5JfE2nRXSQ2sLT/vV2yP5Y4RVK8nH3fmzweDWLpd8r341C+GySLGEJ34Tpj268c/0qWrAbV1qcbxXOqRaY8VjaffbcxG+Rto252j5iQNoHGew6c7b+KrV2aSN2gFxH5TlP4VU5CgYP3SMcCum8W6xc31sumdLK7KyPDghpGG3AyOR93PoCBx6Twf2TE1lHd24j8r5HO0KpU4wTtGWCgZzjPBxjNIqJR8M2Gnvqdxrc6mfT7Xa00RAcMpYAADOcbR34OOa7e+C6ubn+xtPljkvMyL9oIUEvgs6LkjDkbsZPftgDH0DQYf8AhJUutMuY1s7GWOaOCSP5ZSBnbg7flzznBAq7qXiS4XUZruKKOB5ppISqn/noSd+QOWB7leaCjG07SJBILiR8R2igydCzFeeMcfSud1eSKLVxLayrFbpGDLtJXJPX9PXAq/Nql2ba+0/SbbaZC6IyEliF4xzx2I5rPvfBtzbQm3vJpGmeHd5R+9uPCZxz0HHQcVzsDgr7U4ZnaytI0NsWPyn7uexqlath1uflLudpRPX+77itnT9CafT5ppEKvGFEZYDBHXjH3hg5BHBHtV+Dw8dJSO4Ma3MspBQAc5bouAc8j0HT8K55RJ5TqtQ0bVNC/dXlyZLmWFX89CPLIfoiBh/dXrtA/SuCkt2idousigc9+O9eg3viiLViyzIssMG0BlwqnYOADzwMnHPSsJp7jUdskEAi8r7u358r6E8Vm4LoSQPam8t2tg3lfd3A+wyRgVKYfs9vNbh/n8scjPRvQ+mDxT4lmgd1mVUf+Hjn1z/npVAwzLI8sOHGep4yvsp6c+tRYBIWVZY/m4GFx07YGfb8q0SNtxgKzYbaOhA4B/D/AAqS00y4mRpUYbERnLkEYYdhj09qw3QyTyrbO6Av8oc5AcevvxjmpsBubgkDLyxI2jI5x9f6VnRSRPHJDGrPlc88dOO1PnmHyt5iudgByMZcDnH17cVYs4wzK4wIsE8dVGOefTNQBpeKPFGrQW9lY2aIdP8As8NsyDmTfj5mDcDOcHncOBwuecu8vJZpUuXxt8wYUcfJsX88HjP4U+7htxZvJdNu8ra/Ugcdqy9OvUv7dxKCWR0IP+8B39OOnam27WAuRRDzWkbg5JIP3VB9O3NMPzFo2Kgkj24PbjvUyjK7Y0yDySORx60y7XyhuwT8u7djsO39KyMzl4cQ6h+86YGF4z1wOB3x+FdpCDhWlXG7kcfzri5IdxklkwGk+4cbcAdP/wBVdOsxltx5e4EbQOuduOM0mhNF7H7vCZVQC3JwoP8ALHc1wHiMzRSoUlQZ5Xb94ke3UDB//VXe26CeApzsJwc9QR2/Cuf1S3iaESgByFZQSOv/AOrj86ErC5TBZFVSy5dsrgAYyR6/X1rbupUi02UoThRtDY6Z9OnPvWPZguA2MZGGOcZP+Fa+sRpFp4JGAwYAZ6N2x/n8KcxWJdP8v7CgXbvwu8KeeOmew/CotSi+1Wc0OS4kiYKq5GSeOcdqnsd5sI2BG9kAPHQdunArStYWZCinDcKeCBWYjL8Ki4s9Hawm+9vYoeBgnsR356V0kGqSW7C3tf3e/LOCOVGefxrmneS1CwWyZkYn5SfmHfoemKvWsREkMjA7MbmORkhxg9eOvSlUjfUpMh8Q2eoW8CajZ+XNzhjuLSDdjYyqOMDPOeg+nGzolw8OlJHcEFlyhkZABsAYjJ5AI9OtaSNFdQ+WzDlNpEa/8swAM+3p6dPSp7vTI7W0itZ8sYzuCqPven8qwtY2RxcM11HBK4/dRvwWztOzoFx3B54/lgVYt1shaOs4WO4nRmAIJ+703NzgeuOwq5qMRvBBb26iKDzlymOcqOmOfp+FYFzbQWd+kUbM8r8bn5x7k8HgcCmjVGTqVvOZJlKxowA3hePwz6Y7VzV3HHNaEXDBQflGfTsPpXT6vcSG7a2VB5m0K0h4GP4eOmQvFc1fQRQ26TIR5LMUcdSjdiPp6V3UyzP0+4awLRRyrHCCJMYK4YdM+2PSrcEcFxdL5PO8j7h4Qnn6VkxWtzdGNX/dfKcYPJYDHf8Az6Voq/kGKMFcRAIQg7DgZ6cZ/wDrVqZlPX0jijNujHeGB2EgY98/049qltvMisSY2BwTkdx+XT2qDxFcRzx7kjLhZeey4UfkB9eKyLGWTUpbi3Z9kW1HCqOjg4BA6ngdsdj2oA63RtLjmbzbp/n3bl4+8vsfT9D0rH111W6aLc21TuwOFCkDHbB6dR05rqVvLIQAKyrI3ASNTgY54Hp7VwOqkXOtRsoL2pCK4XBk8sHkhWwM9h7jGKALptG+yu8suF6MPKLLhvlA29etem+DfEd7q/h2w8GQ3EyXVncOIQxVTIsQycZPACnoTg4xzxXHajDtuGsrbG3eUVVJOSwGM5AG4gBu+BwcEGtzwvDd6FrdsbpmuLiZD9jjjAwZQCFBJxgkEqcdPT0qJ04Sq6dRNHvpZtf0HUEmt0s9XggmR2AADeZhWLAAKQBtYMMgge2a8FtUkbwtZRTKRIttJIPkwRzwCOgHUA9+vQivc0fytJ1CSHzJ5fskoQhcngD91uHD+mB9PavIru11KCzRbeBiDbr5bM235c9AGUZ4xn071vQklufUYtaRsfRv7JEQFykONp+022M+glc4/Wv1PhI2xgHaMEn88CvzC/ZJRf7ShDYwsyv/ALIGW7/Wv0xgk/eY7Ace3/1uMV6uHPnK/wAbOhhAA3DkH8OK8z8UrG/xb+HsxH+pj1Zh/wACgCfyNel2rEjn0rzTxS8SfFHwLE5w80OqpH9QkZ/lmuo5T14gM27HIP8AI1wWsjyNb0i4bkHXYF/7+RMv9K76b9269h6Vw3iVQv2SResWrWMgP/AsUAN0ZzDf6tHFwo8Ry8e7QrmvQl3YO7n/ABFedaW3/FRa6v8ACNdSTH+/brmvQEKZIBwD/OgEfkv+3Y5tfG2oeaqvHJEJQvdGW325+hAA/CvtL9ky1ax+CfgyykUK6eGrZmA/hMjMxH6j8a+NP29Y1/4Te9AIw2lqMnoP3b7R9c5xX3R+zr83w18LTj/lr4T0kkDpvddzH8eTWkvhPR/5dxR9L6Ko+1IPdf51/Ol+1ofO/ar+IdxyEOqJDluPnjiTP5AfkRX9GGhjfcL+Ffze/tT3XmftSfEY718tNYdEDDBD+VGGxjjHA6j0rCHwyO/C/EcF4cjE8M4EhiZsorBcqC3AO3jOCfUD+ng11N508kq8jdtZQch2Dc49PXHGPYYFfQHh3ats83zYTBO0Z4BH+H5V89mckTSsQ26Zu2A3J/w4xiuejuzXHbFiEytETIMEEk9toHSrS7CFB+Y/dHJz/wDqFRRfLFtzvYj5gev6dhVqNDjAbKt0ZepHf+X1rc4IkkPyNuUHIG/0yD+laARCqlZFdV6t/Fz9PSqiupALMPl6HnjbwDj0/wD1VoQotuG8wDBOR6/j9P0xWLNIjAiRlnTjYAoAHP49uKTzMsY1bA6p2569h2xU20rgSAHaOcDOfbP05pGztO7Lbh1Vc9OMtjuKkopvjO7JTd1zjBxxz/h/kRbkGfnBJUA4UkZHv/hU0uNoYDdhcqQcHPsP1/CoNwJUf6sH+EHtj/61XEzZExWH/VgZ4Lc/09qvaanmF0/hYgHB74zkeg/SqTYVWkwQU9R1z7Vb07m2n3LlY9qZ7AenqeP5UzMjvJS0wMbbgExyONq9/qTzWWzBAwAZlX7qg5PI4/AVoXWWlQvyc4bHHYY4HAqrcw5TdGdpBPA69uMVa2MyqN3ck8Dvnk1k6syp5A3dAfc49PyrTJITavzqMbsZBz/ntWVqoHnRjJ5G7djg+gH0pmU0ZYupI4s7BgkBeOn/ANerUd90Xakak9ccg+/eprdpDb5ZgRJ0yowMevvVoj5vKmgVWZc8/Lhe2T6ZoCAgvoCCud2Mblb+IcDr6/0rRie36RkgjONw5Kglenbpn6VQNqixDIII6Mo6Hrxt5Ge3SrSR5IBB2MAc9fu8DmpZvEl8y1O7cVGFBxux06cDn9KjY7nAI2suGJYglV7j6DjHFXPs9qzMkkQBxktj39uAauDRLeQBY87tudoPBJ4BYfpUlGFvIddw2Lzgvz19v89qb/D83lNs+vf6Vt/8I/On3ZyBjJVl+bHfB9eOmKypbK+hZwqJKECscDAGAOMeq9OvT8qtMlogd4tjRqZBtwSV4G7tWan72TYWwHBZhjGeevHTvVh5xH/rI8A/MxBHI9B/SqcDs8gRcKASTnPC9MD9a1MS718s9TvA/wB9T/UdulTSkqxO8KAQfu9hVWNFldAQT5ZPcADvV5l+eTHBZtpPUdPT0xQZkDjBGH9v0/8A1DjpTQNvzPwpJ746dfbv2pcbZWCDAT5tvfI4PsMcVCUCNhRzngqcj5euM9Md6AJPmVdxYhuemBk/ngDFIxA3ZLlcAjLd/wC7/hTONvy/cbs56YPHbpin8LkqQ7ALg+o+nt/KgCTOCxJbkZzjnA7UxSccNnLEE8bSAOw/DHak+XeQWUHGc9cA+nv7UuY8q2QBg4wACPY/QUAIxUhSRyCVBGcYPseBUe19u1SFbkAnr9c9BUjMpypbOcrz09unXtUWCUOAWDADA9fQUASHMbSFQU3ELn/Zx/jQfkbJ7YX/AGcYo+VW+Q87c46qMD0HcCmA7cojBsjAHQFumfwoAQKevl/7Hz8hQOenem5I5l+6funoVx/TFOK4j8wx42YBGeTjrxjjFNPyuSCpAbg44+h6CgB/Lk5wDt6Z6579KjUK0p3kDjPA5IHfpShsEgYXaSpwvG4+ntScq+CAQuNwxnr37cUARuGPO8FNvYdKkICIB9z8Og9aaoAjJVSQpBOOevanhT8qSDPPC9fm/wAKADyyodmbrzgdQR0oi/d/d2ktz05B9M+9DqrAsx55B+nGcYpcsR8iheevGeOw+tADLid4YVjCD5wRyc8d/wA6hUZKYI2ntj9PTikmy0gWIBdwz2xjsP8ACow67j2BxwRg8cVMgpl9ceYd2Gbjb756Z7VMpZ42yUBBAKqefzqgCflwBvIyMdfl7fhUqnEpHbacjoT6frWTR202asSxYRfLXnHThQe2fwNXdkBjO4EJnhsZyfp16dKwxKflUgruxg9/cn+lSBpS33juVs7T82McAfp0rnlE64SNfy22Lyem7jlfm7e2e9SrHNG7fISpBGEH/svesr7QQiBsNyTgZ3evLfT2q/FfLEpWdBg5HT73bG7que3Fc/KacxfbcjhXOxtqgbT2HX8O3OajWQBUbJAViSB0OTwMYA4HaqaXMSsgfcW2+WDjjYOeR16e36U9J0fJOPmLBB+WevYDoMYosA/eWGQVIUYzxuCnt7enPtiot4H7wcttwvJznHUc9hUTNvJPyoWBX5Vzlcc/yqYWlzL8iNGNuSQ4OCuO30/D8qrkARGkBDlR0xtQZGfT6U83GY2GxW74bt6D6VTfJXjIyoXpj5PTijJWTd8pzgdACT268Cr5TMkWTkJgqQvBVuOnp/ntSF4FxgfOwVyCdoBI5AA4wM9P8KjmCtFvjU8y7cZ6Y7+3/wCqqv3izZU4Hfpz7dsUrATM6AGHO3nndwNo9COnPGKXzMMwiUBFJyDUXmBcKrHgfXrTt5WVdyndjG8cdfUY7VYDPMiVVkQBQ3RQeR/9bFKZFwXRMcA5BxgnvjimpIhL46ggHB7e3t6UqbDCWyVG4jGQRjqPpQUmSZQqRhgSvQjnH8h6/Wn5+RGCbmDHgMSduM//AF/rVfPGdjE4U56fKOMex4pSVkkbLD5RxvI6DuKCif8A1hIOB82RwfuY6k+30ppSJjswfmPvggen8+KgjfzFyCc4Py8H/P0FEbbig3D5jgHGScf56UATqqjq37sDquTyvp7j8qIpJoHTa5Jyrldx24HrnsfyqHkbmVsqOcE4OD/dA/8A1VKBxt8xX5C8+w6D2H5UAT3ctnKipCgiOS37sBjzkY9NvoP0qqDnCKpwQAo24U/Tnv8A/WqTY0fAOQBtx1PGOD+HfoPSgbFQMcBFy2M9hxwOv0GfyoAcGb72MqpAB6AED6YAH0pmQuXbawXJ9mJ/DpUiCaRFeM7V284/hOflwMcj6A1GQu0PsEf8O7qCR1xgfzxQA8bRhQSmOmV/yKGZV2jIXZyAemQODUrcuF5YRrubsOnGPTjr9abgpHGyP8rfN8vTBPIPGO3PofwoAT5ePukE8HGc/TttFCFCc4CMvzdsL+nan+UNuQP4m4yAeP7vbH5Yodo2xyjnOP8Avofy+mcVmBcDKqjzcKBknOcDPr9ferSfKcxrtI4Ybd21R1Uj19gPpWaI0yCx3AjqT+WDjr+FLDF5ePmRi2QAmVwf9rB6mg0NBnhSIsn7vDBQCAMY4ywAOMcnt0px8uQkkA8kEsN2UXpgAfL17YqltAJdsFN+CSMkkLxn/wCvTvO2cMVLHjJbZ8v90Yx/9bpQBbBTHyHd1yO4UepPoOKjXygqtNtXeMFSuNwHoe1RefcfN+8AODk4G3b6DuKbgSIqfN2UkD730PoOtBHOi0WEORtAKLvA+7j8u+MU4rJESUVpAcYUEbPmHQ9MAHvWQRK74+YBZGA2nhAOmPpQSwPlyMXwcrnvnkBcYPWqSMJSHFCw37mUAZQv1U/4VGfmwpHpnjGHPXg9vpUzc5JK7zkbRyExycg1AMlD/Eg+8+7C9cDn1xVGTZCzkK4xnn5f64boOcdfSqrPhVjYMu05Xf19hj+Hn86nmRmyI0KquO4HHXoeB9aYWMk5y2V4+U/xjHQDpW0dyGblkrnUYzhEi25yOCHLLnA//UPxrZ1EI5EeHwFz8p6Y4Hb+lY2kRyXN5O43eTG4APBXK4yB36en49K3NR2eV5scrruLJIoGPMDAYOfUfpjt3oxOO3bXALDfnKhuDyM4+vtUTA98Z6IDyGIGSPp7VK+N24kkq+eOcjHBqvJ8nDEl2+bcOB74/DvWhoRSkeWzAH5h82TnArHdhuCuCuzGO+PbFalwdsbplioAQgDHFZm7DlnxkcdMfMKDCqyHgbfrj3FSADBGD8wxjryv6UwMTkA8N7cUq8YA9OnTigwTHtvJ3MchhjjoOlTjbtG/AXbkkDk9Rx6VGhO7cpGF6ex9fpUiiRf3qdSrHk9h/npTRQmUUHy1wz5Az/dx6emKexPlNHsHZeOuPpTRjCZBAXkDtge1Iwy29RxnAUe3tVgTSYY5xyQMN/dxx0pY2lMjMMPnGAQPvDjpUX3mUKATt2k+jelGJCdoHzdeF447UATgsCQ+SwyDu7j04qVhsyyKFUKpOeQRVeIgMwTjAxn19qcNqKxMmcD7p5yaAEaPcCBy3BO3oMcetPePYCpY8ceucUwyYYKFUgAc8cfl2pxlzwoO1jzh+/qOKAIiI3L7QSuQBgcg9R+vajhkDj5Qe3cEdOalyzIM4DDJJPHyp0OO1Rhsjduyd2c+3UDHbjtQA07iC/OSMgHn68etM2FASDhTgjH+e3pU4BkImZQCSQAPTt+NSbWBAd9owAMjHP0/ve1AFVgDHnqTxuAwFH8jSriRSNvB5IHUnGAKe3mKOF5x1xnIHcD3+lGEPlgYC78b/udPvY7HPagC0kKG0t43BZiZCVAAPy8Yzz0I9K3RatfRLYygRyPKkrEdQdu3bjHbj2x2rGsEVLzncJS4VS3cEcj07f57bV6RDZTTuQN5TaVOGVwcg8cAYH+eKDMtveyQTkOrR+Wdi7cbflOOnQf8BFdDp8EltI7xNkYWR1UY2s5APtgEFhjpnjivO4rp4t7k+U38JP7xjnHC5xwMZz0rv9HukOXSU3gEeZHQbepwBjt7fyrmruyOqhG53Vu0NpIYZwoiCAPzg89cflkCtOeaxmljghWZVjjKxvnbJuK8YD9OB1xxx2NYq/6avmeRJGkap1GSx7gD1zjFR5jF3bwyo0iuCGDA5i3EbQO67TgHHHOK8yx6+ySP/9f7z7kdQ38+2PalRccseT1x7UyIghWxgHI2jg/mcYqztxlpBsAwAP8AADt6V6BzjQGOAyq+Pu/QjFKCyDHsPwx+FRMg2uh+XJwPXjr0HepgABmMdOBx0xQZk2OBgBs8D/do4BHoe3pUTFe3VvQ4AApxbAxg88FsdqAH/wAWOmF4HXpRvZlK427WX73HHfFRqSNqnqvTP6D8OlG9W5J/Pv8ASp5S0yQlFzt59Pp7U44J49On+e1Q7xngrjHSl4OR0wvYYpjH71XqefTmpG2BiGxgYPy9fp9O9Q/KFz06DB9aZwf7oHvRqBbXHpj29B2H0p2f0qGM7eoznj8KlUFeo/CoAnUgDggbBn6jtT/fPB4+XjB9MVXI+Zeh/HH8qU7V2t8rcgYbpjpQBOrhupBPoB0p4IBAOAKhzg8/p3p2c/8A1qAJs9cHHFOHAGOo7CmD1GO2QeBTgRjcoIGCSfX/AAoAf935cgdc565qZSHbMgwT/wB8n/Hmq+TnA9f8igtIy7GJHt6flxQBb+Y8n+XX6fSj5VxjOB2NQhsdCeBj5u3+FAbpnrjHWgCQdiMfKQD/AHfwpyELh+wBGP8AGoN2DxjjjFSD/wCvQaFhFCr8hwoxkD+8Bg/Q/lVqNtoAxgAbsL6fXviqSnsOmOf7o468e1T5TAx8qnuOOB9PWgC8GDceh/8A1EfWl3FfnQEnORxnp9PpVYcn5jncMjkAY7dPSngKwCnOfYUAa6SbiNwIXAY4H3SB0445HT8KlWTAOGC5HzdOPbPfuP8AIqircj1XkKxwPT/PtVnzPugbcLyFUYw/QD6D1/8A1UAW0MZcLIwHysMn2HUfSn7sjdx9ew7Y5qplv+WYIKjzMYGOmAfrT1yzEoAxADe9AE2UA5wcdlB6fjWxZdW35yeMZ492474rNjhLHA+/jlemT0xnjoMVqQYVPLYgEnGOQcDgEfX0oA1lQBcAZJ+XJ/nVlGwvPQd/TjFUVbqzH2z9P5VLuXdnOQBjPYe1ZgWhKPX2yOnSpRIy9MbRyfywPwrO3BsHg5/zxVhHPGcAdST6dOPcCgDVR8bW2AeoByBn0xUzvgAY+8COP0FZqSbQEHA9+evTpVmOXcxGRxyMj/PSgBjyqzbVDBl+Xttyf6dulRqGbaXz94nOR0wO3T2/Cn/u2YbWwEyR7k+tShOAM8cZ96AEEZ57k8/hVuOEnhV4ApFi/LHatJEQIuKAIVGMewrVtrQMAc4zgnimW8G7AZep/St+1gTqBwO1AFUWJTk/yqUQj0H5VqlBjAqm+0cFgKzARY8KcVVmkKrjjrV0sir8pHArm725kV9q/wAQoAvQS+UNq1pRSj+I9v1rnrWQHaTnnjmtQBNnUZApgaDzL0PX0rn7iXL7ifw9Ku5+Xscd6xZgd5J7mmkArHJPQ+/f8ajkZdgXO3P8h6UbiFyvpj8aqySE4z249uKoCOZ/TIFV8e9PI9yR707qOBg0AOAp+3P0puDTsHp6dqAE2imU8nFRE0ANZhkn2/l2qp8xwAu4elTZPbpUTBlAy3OOnT8qAGdcKwzknqeh7dc0PID057fh/TpUQdCyjHHQgcDgf/qpxWQn58ZP5Ef/AFsUARM5DZYjBHXHSrEk6qiqrD1b0weMCq5zz6EdMenao3IHbsOf8P8A61AEjSnORgDp74qvIckn/IpjyDO3GDjPuBUZZj97FAEh5Yg57U8LjHBx+VEatzuYegx6VdEYYYXqMdaAIcHIwf0qZFOdo4HQZHrTwi9G9e3+elPZVxjGP16UAA6gf3qjJA9scflTy+1Q393+lUt7HkfXj3oAkLYyB1/T8KhYg/e6UM2P8P8APSoTk8npQBID0PQVEVOMD/635e1P69gP/rU0kDluMdcDsaAGdOnHp+FPRm6tyO2KbjBwQM/4U1T0KDdg9PrQBKCRjnOOPbFKMAZ7g54qLeRyR1+X8vSpoxuAwAvfB9f8KAH+WehzyRjPYUwg4Oam3A8bQM5yfw/pUPsCB6UAMPYelR9wO3anNk4Axnr9BUUhB4UcdP8A9VZgMVTgA+oOPTHFQFADx75qwXw23v3PaoDzkr0Pp0oAdFyRxgelaEeWJP3QOlUohuZVI71ppjocYIx0oAkwfTkdu3tVWSAH7o5PQf0qzkDrjPb+lJ6cYxQBAEwNrcN/dq1EY/LxjOeOT6VGcEDrxz+PrSYz+WPfFAE5PY//AFqim5U9DjsemBQrAc54xUcnce//AOqgDLZcMF4xgf5/GsxnRflz8vbb0xWvMMMpY/RccY9z2rJfeo+Q7ecYAwfwHbNAFdnDLk8j/ZqIt/CODjHPOKdIwD7eGPuMY+lQhi3IU4B7cmgC6sh6DGSMgDn6f5xSFyV9QQMe5HUVU3rjAGQpyeORn0qQnrjkjgZ5H40ATowHOB04x7+1btoFaRGfHyj8PasFMFgcYA547D8u1bdqV2b169uPWgDdlC42r36Afw4/xrlr+H5G+VRtwdrYrohu5JIOelZOoDc20YIIHHGR/wDroA5hgAflX3/Pp/8AWrPk6FQNvGOP89PWtWcHaT1HH51mSEKeRznv6e1AGc+ACAvJxioOp5P4Y/D86ncIA36jHbtUR5HH+H0/GgBUOdm0EfwjI6Y4+lOKkEIRj29KX5cDJ28cg9OPQfzqwIo/Q89d2Mjvx6fyoASKPvgKT8vPH51t2MATO44HQHtVFBxz0I4H1rWthjaCePVf5UAbsBKpnPAGfofamTttXt83UDtTBJwRwMDFVJsuS57/AC9vlAoAa0x6cDHQegqWGTf8jcZ6c8kVQJKEFegHSnoQQc4we2OMiswNIsv0OelZ12+MHO3OcHHp3wK0F2E5Q5yOe2Kyrtgz9OgwuOKAK6kYGTww6dP8+lToxwFPXtjtVbnOfy9qsK/yk47en5UASHps/g4x9e9Z1wHDBc8gkqD6Y/8A1Vpbenbn7p61nXWPLx0G4nOPy/rWgGLIRzxwpw3Hb/61V2KnqOegz2A9qmnZRujOFz9MH6VWJ4G4dBzQBBMQCB6HpVY5GCBwD06VM/zD/ZXn0phPP9P89qAEHXHbj8KcAcbu3H04poGRjt0+mPSpRg89tvagBsas/Kjpj0/Kr8UTZwwA7df6UkaJH05784x9KsQqSRjjHTHFAFzacbcZwePb2qQD049PalVMHIGMgfn61YWP17UAQHsuOe1Zt42cRjj5SffPTpWq3C5+6AM4PDY7HHpxWPPlyGONwORx2xj9O1AGc/LEYyARjtjA6VXPp1Hb/wCvVpx9M+9QsB0A+UgYPT60AUpcKM5+XAB9eKiIwecdBj8PSrBxyO364qE8AkjO3vQBTOAMjjP4/hUTgEbScEdR7e1W9rIg3NuPA6DHSqbDbhfUdqAIJCQ+PYcf1/Gs6UgbkAGM9+Oa0GyePyx3xVOQZ4xnaM+/tQBTYEYPQewyP/rVTYDkn5lA4WtCTIywGGUDHbGfb8apuBuG4Y3cDH+FaGZVYY6/4/rUTdduOfTpmpm28jjaT0FQY4we36elZgR9RgHJIx9KjCn028cVMcs2D0PHTpUJI2j+X07VoBEeg460zAxzzzUzgAb+ck4/+tURz144HFAEZx2INNpTzQc5zxjgcdKSAYcc84wMmk7c/pS/hgikHqBzkEe2KYCED2NN6c07BJ60dO34UAJS0lOFAB2xTqT26dqX+nagB3elH9KT9KX1oAXmlxSD6Uo+lAEg7fX9Kl7VCOvtipB1rMBQOaP6VIMUlACYOOKf34paOaAF/ClxQKf0oAZiinkU0jvQAlFFFABSEEsCOMClrE8beNPDPwv8MzeLPFs6xRIv+jW//LS4kPRVHp0z/wDqFAEPjPxh4Y+GnhyfxZ4rnWG3QfuIicNNJ0CqvU8kdK/KH4mfEbxR8ZvEJ8Qa7mKyjYixsFOFhTopZQcbv0A6dyY/iN8SvEfxg8THxH4gkKWkLE2NjHxFbxgHbxnlsdx+fUnnLJo41Cv8q8Mc49c07WAWOxgi/wBdGkj443nJ+mewHasm9uoraEJaxqQcoXyCRnt2yAOhPapNX1mCVvs9scIFCsT8oP8AsjPqOPTPtXJSyyOfdWpFRjcZcosoDoQW5PUZJ6H/APUKyXvbdD5THleQueo9/pWi7QxkFgAC5wG9eK5zU4oJGN1AhUxvtI/3cA49hUWLasXJbpsHIw5Ifp6cGs52wEO4Z3MxGPSq0c0c8cgKgbsA55GOBx+VOWJjgL90/Nt9PSkWN3MxH908jHBU44pGkRcf3uv6f1pflTCLj7wxj2rz7xT4n+wv/Zlk+y5U/vWAGY++3njdjt/D069ABnibxMyL9hsXUsSQ/AxGq/Udfy4FedIOrsCcj5j3yR1//VSYJLl8t8zHBOe/8qkByPMQAgNtx2P/ANb27VpGJUR0YXhmfGRgHuKN4ZDLHg7Rz7Y4GR/hTPLYD5VIHQH689q1YoC0mx8Krjjp8yr16VoUU0j8xP8AZAGT3/Tg56VtW0TyJIyY2oN3XpxinCxiOTaou0MN4PB56Y7de1dO8SW9m8cCAKzKAe46Z5/CuerVsrI0jTuVbiEQppka8eY6N9S3GMe9dKZFWGNImHzFVOOwPYe56Vg3cxtZrP7m9VK78DC5HGPwpJb3EtoyYfa2dwGBhexHY9s9K5kuY3SsWeTr97EMkxLGynrgKRx7KQf06VO1xcwQXkxVkIUhFZ2VNpGBxjk545HeuNfWTBq09wpSMSEgNnA+XJYemee/t+KrrSXsd0mW5UhSQS23Oc9OOMf0rWNO4nKxvaQGmsIA5AJVBgc42tnkcDHtiqOuLbwxq0IC5mDYyc7S21TkYxnnHHGKu6MEt7WNgqKCMM56Hnjrjr37Z9qoa64b+z48hRLJvVgOML0BHGefpiq5bAmdjpKbI/sg4VMo25cE8Zy33fwPoBWD4xffoluCpG3PynqHTOfwHbH0+nQaVKZ4yWlQmdVbcgK9MLxkccjFc14wcx2ccpZy299mzpwcck54IHHfpzSpq0i5L3GeUuCH/l7jtV23OW8occ8Z6cc1VO0Oo6YGOmPp7ir9mnlzZ9Mn5uh7D3613xPOOm0kiOSJvubgrHPQZGPwrr/BXGqpIv8AAXKjsCO35LXIaWCZlXgEKANo9B90demO9dj4OeKTW9sY3pI0gOMmTGNxyuB3PGO1YyKjuf0P/s7Ep+zd8PDx/wAgaFlA+UHKjjHHGMflXqdv8/3/AJfpXl/7O43fsz/Dl0+YHQ7cjHQ/IP07V6lApEYBXHp9O1SY1NyaRgiegANZ7HePl/DsAavSkKRz1H04/wD1CqLAIcdiOMDj0oMzz/4yaC3iv4HePdAjHzXeiXBTjOGhUyLgfVRivw4sdQbVIFlkJO9VLjtuwp4PboOtf0P2kUOoWtxpUwDRXdvLA4xjIZCCD9RX8+Vvocun63qmlTSYbT9Vu7OVFQkBoZCOAP4WAGM/THGKTRtE0xfz/KYZGWPI+XeXORz3/kMU4PfTglLiRFfzPMKryqkY64x2Ax2FdhaeH7Hy1jN6sIdhsZU+Tey8Ag456Y+g6VzmtahpcEiaTCxubhcRyyodtuFGQWUZ5PHrjPPtUFHHSpsmcjOcAt2znqcZ4J6+3Tpio7In7XGpVHWZjE+f7ucAL+A5q/OvG0DbuBwp5OOxz6E5x2GKx8GOeNkGWR1YH3+nvj2zTQH7cfsw6q2vfs3+EQg3PpMb6Q3+yLMsgB/KvUSuMivl39gzWvt/wu8YeGnkLy6Rrv2mNO0cd1Er4HplnP45r6ymiPmbQBuqzKS1KcKdGIAq+p6dBjriolQj2HepugwRmsxluIYx7VOOMdR9KhXAXIHT0ppfkdR0oAnLZxz0pVPP1Haq4bG36/h9KcrYyfXsP5UAacBKDaOhq9GdhVx2z+NZ1u2SpA7flWkBxQUmShjz6Vain28Hp+VUgDkEdPyp4K4yaCi5ISGGfvDmq5Y5z+dQ57/hRgfUHFAFpWHFSBxxjkVRDL27dqkU4/woAuZ5ptRg/wD6qcOn9KAJFNTA8DtVXP61Ire/XjHpQBejbtVkYOQO9UFyMLnjt7VYjkGOxHbB6UAX0wTjvirSrjgegqih+Zf6VfjxwG+704rMCYHv07DFS5PUYz6elRA9SCMe3YU8EccUAWdx6nn6cVIgAdcEnH4VXGeAfyqVWO7aMdhQaGktTgHFV4zVoHt/KgzDjgUxvf8ASnEheKQnj1oNCu/Qf54pVHX6UMOw7U8dOfSgBjD9KYVx/wDrqRuuMDpTc8jHOTjFADNp4XHp/wDWqueRnpgZFXABnimSKvB7jpQBQZeCPWqxQYZtv3V7dc1oFc4HY1XZQ6YP3T/SgVjMdWHXGQO3+NVHXPPX3/CtKVGGT1ycemfwqoQB06enrQQZM6bV4HynpWLcDDADjit+7JBOMA/pWFMoOAPSmgMa4X5v1rGm5JHQdK2bngcd6xZz+pxWsTBme4yT7U5Owpr/AC570xCM1Qi+oA61HKeOBThyBimyYCHJoApMeKatNalTqBQBctgetaiuQuO1Q20PH6VYMfbp2oAhYjOKlh7Cqj/KT7cVat+oPtQBeAxS0E1EWoAloqEvigNmgC7A5D5r4z/bd+FkXifwhafE2xkX+2NHxHJucr5ltFuOxV27QE3FuoJyQScKB9kJWfrPgzw944VLTxJC91bxxPGsG7EXzj7xXoWHGM5xgYxSA/n7l2mxk2kFONpA28nt7YrlWjVAYxj5xt6V7F8UvA2r/Djxlq/gnWFuI5LG5ka2E4/eS2Tk+TPu2qsoYAjzFCqSpGBgivK4FjuItwIY5IOByO3T3rG1jGSPob4VeI9SsfC9rp+nRxGVE+cMNzZDHPTHUY/DHavY9Z02OW3tbqVUks7pHBkiPIMi+g+uPbFfDek6zqeg38E2nXBtwsyrcD+FoSQGGCMdOK+4NSkgks7bxLZviJAPKiI4MbDufX+npxSOiGxy/iCZjo9n4b83fBGuZkjXG0R8AHr/ABD2JAFSeGdSF7oM0ssC28cbH5eW46d+naukvPDtvrltBC3lwvLGJpJU4JWQEKM9OBj6cDgdfKNY0bxHoU0Gm6Wv7uXMZ25+cFuDj0B7j+VBR4x+0NqJl8I6LZplRLrYuiAc5WCJ+oGPUVmeA/EzT2lrZqjSpGgXLD5V2ckDgLgDPQDB4qH9oOGaCHw2MkK8d0qgjGTFtO7H0fH4Cvp7wTp+nTeCfDMENhDFE3h20meWKIBmkkiXcS23JbJbOTT6AeH63e2l5IssjgxyLx5fylVBzg+vNTy+ObeKBUt5xHHAf3KSLkr8uPlzwO/SuD8XRXWjakxRWKpIyquDtKn+Ie1Q2XhbUNa0R/E6MlukTYET555xxn3x0pGZ6RGJ7LTV1aaRZHmYuyg7l4I4z36Y4z6V6d8OtOg8S+M2m0mdV+yQeciltu52XaB04HUds15LJOR4djtL3aslmMBRwz7j1A68Z9OK9g+CC6RCda17VA7Xr2wW2iVS3yL16fL045x6VmB0fi/4c+E/ENjc+Htdv0t9Rsbnz5ish+cHBxzj8SOh4rxHTprv4ceOrNdGaOZJlmt4GHAeBx3x9AcjuK7WddRt9de/lRXW5LvIWbkJKeQenA649q8v8NW92/iLUJrmKW8ttKUxxyn5sEklVT6c5/KgC14jubHT9MmsZHc3ZuXkYgFV+bk8+g7e9fSXgbwXf/8ACobG+tdOtr2CaaWa7BYebksQDtP8IGB7muD8XeEdHOjpBPAU1S7gDxt92NAxAKkD15+leqWnje38O/CS10jTriL7X9nWGRScSL5T/MoU9duAM0AeOeMPDEGsy2vnyCSO1j8qEA5IjOB83+0uOtcN4v8AA/8AaFjFDZXQ/diMvu/55KMY4/qOpr2dryztrG2uXs3yf4SuG2j5iR2IGe3cVg3Ph+7LW6JayRvdjzeTkKCORx0K8cVoB55rVxYaFYQafpRR0KCJVIwAVAOSPVuuM8cVy2o6bZz6Ol7h571AW8qMjDxDPP0GM8fTivRPGej20fhp5J9q3FuGzt6HYMjH1FfOeleIr++8Uxz6b5l2v2UJ5UUfCcHBKKeAv3sevsOJ5QK/2bWLstHbW3lRv93ZHye/Xt6ZrWj8FJqVm8rR+XcwpjZcE4z1yB6HpXr02larq+lte3tpLbSWi+Ukkfyh/r9euO1YM+jand38cMMbRxEIjPKh6Y+8cdR/KqDkOY+H/grV7UQ+IXBSOGacMiNtkZdu3aW52jJxuGGxkZ9PULmDTLWdVY+UETcyFm2xKBjqD7V13hixhltE0TzQ0UMrujooGXzjDYHzHPft06AY4H4hq+gs5hUqXSONiw/hJwf04oZVjqvAGlza4mr6wkbpFFiOBx1aR+BjgcAEEj0P4Voz2+q6RdR217GJoo8Sw7COE7Z4Heuk8Kjwzonwyi+3wvNfSRTTNGGKJv8Aur0I4ZSOQG9O2K5G0UyJ/pMwQsnzSSEFk/2QD0Hp7VmUc/f61c3vjnR9XuoElXTMztbsA25Vx8pGBwfTn6dq9a+IbyxxaadHRb+d/K1KJU/eKlq5YR4G0fL8oUHp6dsfPfinVzout2sNjsnLw+TJNg/Nufjj05/SvqHS9GsPDel6xrEl4ltZ38EKWsxYHKxB9+3oBguMfLtxj8NEB414Yl8X6v4p8U6jOksCXM0dpPbkfKgESgJjnbtAAPr+dcR4lsbjStW/s+HO9A7SbT95cEsMkkfdHTr15FbXhDxhcrrd/rV9O6+fqc9zcbQphbcCAOMLtPHQ44GOgNakwluLvVfEBjRk2YVs5bkkZGAByOM46AY75mQHbfDTRvDt14HL6tJLAjR+Y8sbFmTYdvyqwP8AA/ykfdOR/DitDTdfvLJIdI0VontYnZxvjxgRscDJ6bj0P3v93Armb2S28HeELe4uZWOp3OyVYI8bY4ju2bsY2Z56DJ56ckczJ4rmhMcokWNXUGXgH96oGV/4Dx+NSB63afEweH/iBpfi/WbeNLfTHnEdrbsGkIeFovvYzwWXPHPpWJ45v4PFV8vijVAkulPEfJCn/UrnJLAY5IY/TH0ryLU9Xk1m4S8CeWIwqfLgli2TnHvnHWotXvNU0jQp9JmHkRXTYw5+6h7Dp/hQBveLPiVrngrTf+EU0S/udOsL2UXBhjRdzOoUPh3BdB93Khl6kjvXr/iP4k+FtE8F2X/CR6KtzcyeU0Th/KzJKpPmKEIIC7irdsc18n6Hc6HrukTw3Evk32nT5jmkUkmEq21IweUxj5/lx93r2TxRPLqs0aX0rmRAkbLk5TZ8uc+w7cfhQQpH2BD8abC0+GEuiXWlBb6UTCyfOfLgm+dXRSucgswAPAOMgjg+TarqtpdaTBqc8wW5kt0/0dAuQxGG4Cj5SwYg5xjGBiti11jwlL4Y0xtQtprrVi7x5P7tURC2xSQwbaR8y4U855wBh/meGIPAuoXheWKWeY2tijp5ztFHsYoq4wqKGODnIHPGOZkI1ftd7e+EjOl2u7TbmKODywFEmMZU4258pMsPVlU85xXKaNpT6nDcateXQ+0Q7kMOwq3ycDecBck54A44+g3/AAj8RLHwj4N+wX7ea0rzSFEGXdjt2LnouRjqRXH2niK6FxdaqHjikllU+VGAFGAq7sDr8qj6cnFSBq+IdO1LSNeh/tTaIxDFKmYiF+fKlcZwHQ8naSAGHequjasxF421ZUhlV0JBOXmJVl5z0HzDHq3Xt2Wr3d74u0SIGbagOHnU8EAruUep+X8siuT8LWH2HxHGbFxd21s/mKZY8oZ8fIpbgAgjKsBwV6YFQ1YpG1JBe6dbzahezhNQnZo47cDy1jC5ZuBjkjnJPJ+tFrZ6XFJbokxeS5IJDEDA2k98Dtj37Vm61p2qR6zcXF07yrPMXhRjn93KS+V/2V6AdhgVDKJLS6T7VmKVXVVhIwVyAPyOPwrOcrFEWoO/hrUQ8LOFDjyxtzn5Mk8ehJAHtWVZfEDUtQ8f2t9q5FxbeX9n8sxqgXAO1gRz/FycH8ia6e5sr7XIn1K3t3SK3BG5ggzu4JAyOQQd2O/6ct/Y1nEXvPNPmx7RzznHICsO/wDL6VkBZ8R6hqc100Ny6RP92WRF2qzDhfZQRjFa2ma9d6PfabeWgikaBcpHIud4C7V3Ec4XPy46V0tl4di13w9PfXAQ7yWOOoXODz3IxwO1ebvdx3skbRHaVQqCBwg5XJU+/pWT2A6bW1a4u5tcv7fy7i9naYRwjaiu4+Y49TgEnqTyeeTlpdMXSN0WPkNh+AueM445Fa2ianbWMEZ1SfcsjBAdu8LjoSuD0z2wcfSsrUpPMv8A7VDIsglUsjKpwApOOOwxxms3sTITUxAHjCRjCtu9unTp37/SqkUj3cio4AUB97KMgYHXj0qC7ka6aOKUgeWcbl6HPbgdqtTeXBaiIQk+Y21GxlVTIDD8RnHFQSVv7YkTThBE2zzGYFhj+Hn8qqW5ae3E5xzjOc8nsfb8OParN1p9lexwQW6GGO2c7y38YIx+Zx9B2q5FFbWdm6IC7EhQvYYGO2KzAhEayBTuVEByowfmP09vWqcjSQyEIdwXhsj5celagL7VV15RcHOMAfUe1QSpHECzIzDruGCvzf4DtUtAc54l1yXTJ7SzHl+W53MXXrlTgHpjHGORn8KTwzIb208w9NxSPnnj8FUMBweOR0xio/EugLq00V4s8ts1pj5V4UKQByOv5Hgdq09J0+LT7BLUyMxjO7avTLf3f9nkjjrV3jy2Av26/M+4EY42Dof5YHbmqt/JHE8cIO9pGIIHYHgc+mPSnXV0luqQKjZfuBwB2waguIGaEIVK7imc84HTnpXMZla4XytoiwwGV6ZU596sciAgv/CeSAB06YHT16VFPNHBdwWJO5CPlPGVz7dMdhRNbOoKwt8oX5Qe4HP+TigDR8NoHtZ55GzgfNzgKCep+uO1LekmJwcZ4OGGOnT8xVXw5KZbqdI2BUkryM/L1xjj2/pWhNGN81qVXtnnPJ5J5+9680AcrbRTMhZFG3jGSOFxx/nFa3iLy5LWzTjPfCgY4/z2qraqzzNCGUBCRtA42+tSa0BJEvltg/Koz/CPpSYFsAJAYlxwq4VRjp6f/Wq1pXzGUDBGxW44H0xWa027yiCCFG3GeoHfP09Kv6TGXMjLtzGu5c9x6jsagDM32zXnkbwzbc4Xgg/3QenSlmOwRhgWycAe/TI/+tVWyO7U5HXB2HdtHPy/yq3cJm92+YP3WCozjKjn8/pWgGnYzTQyxFd0bqCu76++OK6y3uZbgRq5EmFwApB5AwDgdCR29K4XJjkRXJ3ZGFIHGe468dsV2XhsF5WD7Qf9YD6AcYH9PSueoi4mP4sk+y2rywMV24UdPvAcjJ5/XOa4uAlpiD1l4bd34rp/G6BpggRxCj7i2fl3H731P3e3OcVyMljOtpLJHgzRgMRkj5Sc+w6e9FOxvEq6gzRM0NswyVGCxz+Hv/kVjJapcI5nVWznPXqO4x6/j6Vbj3gETAGUD5RIM4PvVF5b28TbCoXanOGAzzgkDsB0rqgiireOdOCylk+YDblSfyGP6Vyn9vQQXkYjdpoAVBbdjZuPPQfMFPQY9sjNdHrunO0OFlOYgDuXghT2H9K5KXw9DIzbWEKqQ2QOgbI28YBGRx+ldVPl6k8p1lxLBqcMi23IAyykbdmcEKeNrEY/h459q5rw0Qi3bOU3DZIqPgMUUE84J/vDGf6VRjOoWLTW3miVZIinlt8yHP3eODVjSLlbCGV2CidY0TDJuVx0B45z79PWtJRXLoSeh2Vg0sJu42+Ug4BHQ+n0HbHek1i3MUdrLbS+TsfegHzIDyGBH909u/NdFpU0DeH4Zrkph2JVlIUbQozkdvm6d8Y9a5zVZDPA8nH+jvgDIUYH4dMdBXIpAZVhqM/m295JIrz2soYEjaDIh+Xd3x/n2rt9Njur7xDa6yP9IitZo5Y0zmOMjO7bjaASefrjNeVR2jiJruZSqnc+05BG48Y9f84rt/C0m7QNXRFfMHlzx5zxxg+3AA9qsuB39j4vPh3UJDM73UUbSvNEcYETdcY2qWUDPAGckelel+J9O+y277pTcLcW3m2siKBhXw8kT7eOVwyng4yM9BXgsmkWx8Ma1ql5M0jQzpGg2A7RNIoY5Ocnb7DBAx7e4Xg0fwv4fl1PXL95kvrBr2H5GfMcADrAg5yyhgOo+UYA61v0Po8DV9xqR6d+yfJHFfTNEVx9vVMDsmFH5nHH0r9MLZRvcjvgewxX47fsi/EjTbPWpdE1qKWD7TEssLJhsyxvk4H3vU9MjPtkfrvp+oQllt0cSJcBXhlHcN24z0yK9fDbHjYl++zr7bDbeMcHIrxrx+/l/HH4QxZwkw1/cf8ActUIr2a1IYKynIGFPtXjHxCjLfGb4R3A58qbXl+gezAFdRzHv8qBiW9K4HxerroV868PC1vJn0xIoBFdxKXyBxlvwHFcl4pUvpOqr2Ntn2/dkP8A0oAwrKBJvGGtwMSqi+spfl4IL2yn/P4V6HDZ26SM4Vi2cguxP6dK89sCH8Z3ckZG2c6fMx6b1ERX8sV6d1kb2FCA/J39v5orTxZqE4zv/s22lB6ABY5lK/jX3j+zrA1v8KvDMRJwnhjRVH+99nGa+Dv+CiEcUviG+hxh5dDjkXHI3RtKrflkV+iHwesjY+AdFsXGGi0DSI9o4KtHAn5dquXwI9TpGP8AWx7j4ecCZG9HX+eK/mw/aPZm/aO+JrEBifFl4AzDcRuI4H5ADpX9J2g83cK/7a5/E1/NV8d3kuPj38SJXUhv+Ez1Zd2AIwsbhRz1yAPQDn8BzP4WduFXvGT4fk2Ws0j/AMAB+UZIAz2OP1r5ptmR4kV/uks3A6ZJ4x/QfhX0VZu0Xh29kiYJIykZ4BGc9Pzr54jt1jC5cqVUbAQN2Bn0/T1rKjsPF/EizG44XCjaM5bgDtjNaMDoY4227epGfQcD8vSqBIUg7W+Y4IYfw+1W7bKp5WcbSeq9AfTtx6VuccS7FtPykg7eiAdfTmp7cvG3KhMn72eFz0z/AJxTAhJw+GGOg/Tj0/SrEanA38jB4PRgOvt/9asCicPGh7qwUk9wMDp+nT0qLzl2CQAjI+Xt046f1qNXYII5Tt2sOg7DuCP0qR5N0vmeWQduCwPynHAHPbjikBEd4+4doAGCB/Wqsrsg3K2dzAZA5Ax2qR1i6sWBXkFfvY7df0qm6bkJ3bthG0g8AnpuH88flVxGxWkLqVBAGAoPUnjoKu6Wwa1kePB3MucHjb/+vmss7DHxtTO08ZwG7Y+vQ+3pWnpKk2jBNh8hthyOfmy2R0/Lt+FMxGzEySMpIZsfMx7fQY/WmvuVWCkH5cHH3tvfOafOF8wlyCOU/EdTgUpUNF823pz6D+tXEgwMIwP7oZIbBH93d1xn+lUNWXzJIwi7VCnORgBfy9a1pB5coXpu5XH+eMflWXrCxpdiNztTYvOMkEj+hpmcyC1xsfOE34U4U+n+FXUiBAAIwOCev8s9aq23ysHf59hUBgQMgjt161tpA42XBXITjZxjnu34YoKgPWPykVR8jE8/3uwwB0+lSeWynI4xxwMcEDgemP6VLGPLYFRjCliAuCPQ47Yq7bx712k/Lj5gQMkdiO/Wseax0KBUSNgTENozglT9326DFaqGSEYXYuRhtg2nA7ZPQVKYAQVOADgjPADHpjHsKoS3XlnZE6b/AEbhgMc54xyai5pylt7xgCwAZQ42hTnae5+hHtiq80wKMFbbznjnoO+PftXPFLkFWXeoYswA4zlfXqc1ZTc0KhTvPAfPAXjAHHP86ZI1wMxoqovlkkkj5jwQAMj8M1mm1gEvmSqd3tjAUjgnHH5Vt7U/dtKAxI2jPAPtkjjj8PaqVzFEGxGy7yPTGSP0/TFbQmZSgYcQihKu/wA+3gD7o3Y4I/CriNA+yQSqPmwMckEDpz+lU5FaUmNWQkfkoB6fnUwgKdQhLDGDj7/Yfj/KtjlsM2+ZxGm9VOcIeRntz6jjAp2DtxGGK8bQMKRjoMenao9nUD5VwTjG04749MdqV2T5TzuwAU6enIz7YoFYcxCv5jbcHBG0cEHsD3IxTCX8vEpU44Bxjn398fype+MkAcDPU47f59KYWkYbU/eDAAIGOPr7YoAlYZzgYwMtt9evbpmogq4BQA/w5Xpt/wAe3pTg3VBlRs3Adjn9c8cUNIu/GTnA47Lx+QxQAiN8qlF9P9ndt9OOxHbikUmJ97biFbOD/tfT3/CkLfKru4+X+EDGPoR0z+VGR1QN90n5j/THAbpQAoEjldyo2fnY9OO3T8aTzkORKU3M2NuOuOMbvb+lRnbxwCAMHjA45wD6Dj86TzNg2xjcAMbh842nvt7UWAe2NoQBN5wy7BwAPX/69PkZGf5cMePvfTt6fhUYIHKgqx4Oem0j+If4U2PaQE429M444H6D60AOJITHQZwc9MD0/DjFO2qATngqOD2Pb2xjp6UArvKnb8vzfpwfwHT1pAGyHJ+YHOCOvI/p2oAS4leCJ2XBLEIcjIGRx7dqhtrp7h3VtgYKX345+TB+napQiuOQrJnKjO04HJwOlR21kFk+b5gQQFHof0osBYwFKl0DY7Z7HpTEKsvPBDbv90U4RrLuMYz/AAqoIwq9qSJ1b7rMqk/L6ehxQBUuSUZDkHKkYHTC+gqEscqCBwOARnJ+tOu/MMmHIyuMD0UdKqhsHLAfT1qGOJcjdw3PD47+/fHrUiu+3B4Ht6/SqqScqvAUDv1yKlRyRzxt6Ht9PrUtHRFloSBevyY7gkZ/GpAw6bcY6AccHrVPzSrLgBQAOvPH07VIjncRtbg88g4J6fSsZI3jIs5XHJA/3fQ08spXb1PTjvioUYE/w/n1Ip6PFu2/NjpycdajlNOYdE4++w5AxjvjFIAw2ohyxPBbgAnGOlC3AYfIMtggHgcdKi3gbCEOSP4e3ar5Q5i0lwykq33C20kDnPqKEupoR99st8uAQOOnT2qHf8obaAFHr2HAoEkA+ZBjBOO7c8Zo5Q5h/nqBtbfwAAFxyKmE53rs54z8nHB6Z9KrqysdqjByARwB9Qe1P+zTuQwKnnr0A28Y96fKHMTiZmV06L/CnYD0o3R4G8qFXrkcbR9KriF1DRsGx/D746H6Ug3xEGT5COPmHofQUuUOYtklgVRSrE42nouOn0pj9AqMUTPO3r09ag3fKP4QOeBjqevPYUu7D/KpJcdO3HHHfFJo05iX5w20r98gbW/ibHNIAM5HzMvG0AcY4qMkYyWKgt9455xxjjoBR5q7eFG1BgDpnHH5d6nlFcfjbkcZ244UggelGc42bB8vy7sfTHvUiybW3EEhOOec8dMetOAGFP8Af+TIGMOPao5RpEZJySFKkLsJ4yT9O4pnzsGwMjt6ZXoPb6VMQHy4bKquW2jGfX/OKQIJGYhQ27pnjj6/0o5S0iGNmIOApDIB26D0oBAdHDFt4ym7p83Uem4VIsQ3KrqqkcNu9QOcAcfhTF/eHbt3BB8wI547BR0NMY7ONoZmXHJB4I/DpSqxw2CoHHU8Y9u3PpSfO6MSMspwW9c0oLZ/cqpYAbh/eHoPw/CgBrPC/AHPAXcMbQPT6VY2yNnYoK/KxA+XPbcKYF2ZSMbcfj/npTmZm2ZXKj5SOCPwHpx2oAdhmcmYg+wPAIxzgcE8U0OGVWb5ARjttGPQUuVVGK5UgdGwMZ7r2pWQNhd2cnp1wR7elADxIDjlcZHHp69cdKnSZl+XAAB+7yPodvtUTknL4+VgdxIztCcdDUYVV4JxkBAwzkHHXp0YflQBbTBVYlwAeMEdM9R6Yp+xG2jBbkRlf4Rj26c1Wy5IJ2/MAD6kevpxSjYQkoLA9EC99p4HpmszQs7jEW8xN4J+6GGMcenXB+lE0jbEKQkbDgjjGMdO/v6VDGSudoVY34kHp6j+lMLoBkjy8LjIXkenX1/CgQ7GFK4ABXgkdPQZ78UjZLjBbMYzsGM4HU9vYfSo2Zs8fLuUYU9MDrjPFMl9XBLcMCT16Z4PXtx0q0jKRN5kfMcox5h3f3do9AO+MYPtSJLu3bCgAG1OeR9CO3+eOgiI3OQufXgfOM4x14H+ApGVox80RC/dGAOM/wB3t+GP8KZiP84bdmRtbCncMAqRnt79B2p7qgjZJY9oyoPJUbk6YAGelM4EoU4UqPl4DJ79h1/SnooGW++eh3DJ3d8Dp0rQzILpw5LbdrDuyA7QecKOhx71UgjMs2xuhOecbiB19PTjtV6YKFyX3OH5Xpnj34/+tVJUBdFAGGOGPRWXHA46Y6YFNEyOqtNkepyuI2UfK7qhwG9MYxz/AErU1Rgtp50YZg5Ea5Cja/XB6cFQOgPK84rD0UbGm3nzvOKbucjK9Bt45X16c8dK09VRhaxuJVVMBmDd2AI49x/UVZkzj7iR2ZZJMLuJA4wOOvFVjIG5GNqY4xg9KtTjcQrAM2QFxgDB6YFZ8jNDxgf7o4OR6VoWQzdI/wCE42885I7VSV/l5Xkk9eAPYVpvGHCqZNxOMdsMOtZsgKooIIVjweufcUHPUI1xgnPNHykck5Ap5iTau1lzj6VHuX8PT9KDFIerbR6kE/yxVpWIGAB22n0A/l/WqfuPXBqwgLYVSM9B9KDRFgIw5TkEfKT601f3Y+cEYwQOx9eBVmOEBiPvLz06A/j0pV+d0bA2nGzB4z6UFFPaqPwRlhxgHA/ClOVBHzDPXjjke9Nl3rKWIHGQu3J4p4deG37c5HJzjj0NADeE2jIJ6cHd9PypobYCO+NvPp7UpDLgOvHce54/HOKVfmZw4UEnGCcDjofw9qAFZlYlh04XoPpyPpUO/ep643DGAOSO/wCVKHWOQDYAAMMOvA7Uud2AqgKBu546Hn8M1oZku9gQdqoVG5ecBexzipGwVXdIRv5LEZ9h+FVMOAdqbS+Fx2z+PQ1KCdxztDYxnoBj9CfpQBaWY7/L6gA/dAA+g+nTJ6UzJ2Hy8rz82Gyf8jiod+B5h+8uAMD17kfnQoEkYbjavYYPI/z0HSgBQSoKbg2cfwnt6Y6U6GSNHO9cjAHHHQ98VGQeAgbt1x2HtUKngK5AIwOg7fSgDbs3EYNwvIYDdtHIPZQKl1T7ZDawRTxlfMwyqpyG9DgVlpJMMKz8Jg4xgn8asvfNMfNbcxhUf7oX0HpQKxVgYs487GIgNnGeOAK6rT/EN1ptvi3hRWUHecZ75x14rlvl+b91hcZ4AA9gcfWpjGfLAIX7vOOvJ7YP0rOx6FM9W8PeKLrUWZLnZM8PMZBOCB1wvHK8Yq7fXFrdwJc2rbI7jHkMhKgLHxvk4w2Pfk/gDXkMWGY8Dc427CPbHHbBH5Vt6dqN1BbT20TMoki2K0eCyYGSEPJIYZBHT6YBrmnRXQ6YyP/Q+8o+y8DJxgjgAcf/AFv5VaJBJLYG8ZP16Y9+ap5+fyjxwNoOORj5v8/kKlTZGhUHHfBI49gPSvQOckx06DA7Ghl5xxwMk9DTCMvt9VDfh/8AWpFbPOPYEcfd4oMx+cdxx260vHCn7rY6cD/9VJuAyT6HjqM03nAXv19B+NBoP3ZAztAfI6cf/r4oLZ9ece3NRZ3YwQw5+Vl4A9+2BinqzFtxYk+v4cUAKW+nGOD7UuF3Ej73emD7u0A4H8XbP+FOJJ74Ax+dADgueMDgcHFAPy8Y49v5UpLNznH4cUzjC4OSRQBJnB2qPb/EYpykAbEJ+U447VABzgZ54HoM1IjEZ29hjA688fpWYFrOBkevH0p+cfP93IwfTjtUSHYoAORj8Mf56VKu0jI/LH5UAOGSC+PlX143D0GKk6Agt0APH+eaZ1IPXbyremfapFAPI5AGB249cUAKCF9gOncVZQKowvTpnqKhyxB6nvweeKkDLk46r1H+eM0APztPbI4/DvTANqgYPp7e1O7kE446/lTT3RuvTHY9On9KAF/zz6UvHb+XFRllwSM+/HP/AOo07PFADx0+p5p4Y7Tx25H0qKP7x5x06YqYdM8gnPXHQUATBwfZfTpx7+uKlVlB+TYgCjqMDAHp71WHI69R/n6U8MHTGB93FBSZcA/hwAAucdPmP0/zilDlWXLfNkA+w6fTj0zUKY37TkYGcemOPpUyKGOcDGB1GeO4/wDrUEl+FvmVc4X7vPPyr29efapv+WQQ54yeCMdemPT0zVNCpkLsSdoC8Z/Dp7VcUoV/2fywe4xQaFgja7DOcDjt16/QHpgVZi2qQD1cbFYdPwH+H8qpxA7xtwOnHbHb8hV+NiAWTACjnjoPb0oAsIGA3Mobnbk9fTir8TfwEYKJuA7HsR+ArMUPGCr529+mBn/9dWYpQoBAb7vHP6/pQBpBgCoB2nA46nH4VOkhxj5fqvpWVHNu2E5RRycc4Pv7VcjOACeMjn/IqWgLYYnJAC5AB4z09PSpQM5PQdh7YpqKMbsgZAI+h7UqDkbcADqGGVwPT3qgLKKeVBKsw+Ur6D146dKlGGJAzhug+9nHocfpTQg3fLgkYPtz/LHYCrkEPRvrx2rMCaOIeWOFXI5Ccg/5/wA8VeijGBgCmRpwOMD0q8gGPxoAi9uhOOlWoOoPYY4pfLiJ6fSnLGOg4WgDVhZGLFuOOK17XZsAWuXSQR9T0xWtDeoUHDZ70Aa7yBQf89Kw7mVdx49wPSp2lEkbdh0waxJSWkbHy5wOPaswJWumCFcAZ6Y46Vmsck9fY0+UfI3PH8NUWZgQAcfStALKysmQPX8qsLcOCB1AFZuSRgd6liwCFGSalgb8TjkYHTp/SorgJL8w49qhjI4welTNgA9qbAy2VhUD9elabY21nyY5pgVOakFBxUdAFhSKaSC1NGKbxn0oAVm45/ziom9/T+VBPr2PamHdg5+nHWswI5iQMY5z1Hp+lQMcHeOCcAH3/I/lUxUsMvnO3Pt7dqj2lXUyDoMj0/z6UAVgNrM3H0XgZHXHsKn2/wB0dQT9cUwZpwwSpOR2BH+FWgAMOo6fTiqEu8Ny2cdvT6Vo4wcj8eOPy7VSmOCOgPXAGMUwKm0Ac9F+7680cke/an44pcBRn88f4UAWEHQdO2OnStFcH5iMHGPyqrbrtdvu4AAPHQ1c/wB3p6CgActjaMYyBgetNB/dhiMbiRzzwOKX7o3cZPSoTgLjk7ew96AILn5j5Y6DqvaomXjjjHT2/wD1VLljtzjHfv1/wpSFHLEkD05/CgCq5I7Z20wEds4PHtUzbSBgE88n+7iojnIyeex/woAB2x6celOyM+nH6CmnlsUnfPbvj2oAZzyfX+dJsTA44Hak/hxzz0p23gY4H8sUANHfA7dPSriMvlj0xx6H/wDVVYYODn29+KlD84IwQO3oKAJM5PHpxVdiGHzH5c9h0p+44Abv+HWmN90M2fy4IH8qAImbgEjBI+nt+VQMeBnoO1StmoazAYzd+w6/SlJByPpx7GoNw4Yd8HJHA7Y+tKhBzn17nggUAW4dzPkZxwDzgD6VoKdy7sEdvwFUbUduncD0xV/H+H+f6UAPJ4xjOOKco2j14FQ/MBzwFqVdxGD1FAEnJAGM88r/AJ6Yp7IoJ4IHSpFQHg98dPbpUbnt6H6UAQnb/EccZ+gqpLLjH5enXpipZSPpVCXABUHbkfof6UAQzPuIKn2OKy5mQ5ycrjPTpirkpGfTPb29qz5eNxwuMjOQeM0AVnIY44AHT/6wqE9Mn8fwpZD97pg/pgdqjL42gYwOvvxQA9JlyrIOmOPYcU4SnbnaNp7d8n6elVmORgMBuJHoP/rYpwJyR1Hp25HH0oA14DtcgY29M5GPX/PX9K3rXdtXqScdBxWDYKX3Z5XHQrkZ7H6/56V0VvIkDk7ThVPT244A/wD1UAXpP3SYTPA4BHUiufuZD5vyj72Mdvb8s1emuHcDll+XHBPXqfyql9mRiPN5Ge+PxHpj0oArm3MkbcbCeCvf0/z2rmZ85wcZ7jHp/jXXXfyDDY67B2BPbHt7CuWuWQ737yEYwPX+lAGbKOCuD6j2pgJyDjAHGB1qYjJDYC+w71EcYI7j8KAHRKu0ADrkHd2HpVxQeKqKMHGOCMEVOucjd16fnQBZ/hAHSta0OzLDGD1AHPFZUfKZ6EcGtCLdsxyAGz6ZGKANRW/5aEY47VI6/K2fTsPSqKsQqjn05H8qlErAfKTvPb29qAKjjB5HT9KdHtGcHJwOR1qLcA3I5wAQf6UiHAHf1x0/z+VAF9ZE2Bf9nnPXPf2x0/Ssovnk8nv9ae7krz+P4VG24nc2fX2wfT8KnlAB0+nXmpgeM59OeuahA4z2HTjOcdqmAxgfw4+mM9qoCcN0PcAfkKoXbKVbDLlOelXOgAP59sVnzsMFSOvGB6CswMqTZkhRn+Lt2qiflO7qPT6dKuNu3/Nj5ev0qrIrg/d4z0Pof6VoBXZSDtJx8uOKiYHd9P0qwO5Ufh1/Co2UDv074xz/APWoATn098dTjtUyLtB/vHHy4z+nQYpoVgdoHoQQO56/pUq5AZV9MYHXjrQBPuyTzhu2O/YflVy2xkjHU4HpkDH5VQH3hGMKQvA9DV6BvLIA65BA+g5/OgDaSIkZ6Dtnj/PFWUj/AISFweo/Dge34VLGiISTn5QDyOmf89q0CmdisoGMHHoPSgDmpwfL3g8fdIJ5Hp+H5Vhz4AOPlZdu7OO3p6V199EyOzhc5XHGBnFczdIP3aBNmWYkMMnr3Hb9KAMl8enXrUEg+ZQBnOTjtUz/AClgTnA4xxzVdxhgQDnnpQBAwGSRzn045qBsdOOOeOKsMAOR69fpUDDGBjkUAQbVUknoT0qtgAcdccfSrTLjcB0x9PrUDkJ/CR6Z/l+FAFIqehyMHmoJ1x97oAeAcCrRAySeB6fhVWReCp4C9T2xigCjNjarFQTnsO3/AOqqj8qBn7vT+VXm5Xdx0Azjj/61VGPtTuKxXbd90kEEdfTGPyFVicMO2PSrWFwc9Dx9P/1VWKsFHyn05p7ktWIG+8xxj+lNJx0A/wAQakc+/FQkA554xzn9BTERMpxtGAD6+tRYBGfSpzzubaM8Dr0xTCvTAHrz0pgRY4pMDrUjAAgDvx/hUWfagBn5f/Xop30pP8igBlFFFACcevvSjGPwpNpzjjpRj6f/AKqAJBSj/wCtScZFKOlACgYFKKMUvp9aAHCn0lLQADmn4xSCpF5oAcBShaBSgVmA4YpRjNA/lSgDOKAHAf8A66UDp6UL+vpS4/8A1f4UAN/lSdO34VJ9adHDJMfkBOPQdKAK1Fav9lXJXJ2L7FhXH+PPGfhz4UeGp/FPiuZCEGLe1Q5eZ/TA5x/nrxRZ9AsJ418a+Gfhh4bl8U+KZQoRT9nt8/PM/YAV+S/xI+Jfib4xeJZPE/iNiLRMiyswR5cMf8HyhuuPy/MmX4jePfE3xj8SN4h8TymOyU/6LYqcJHEAcDA49Pz455PORW4iGZO0fmMrHOevHJq/hAPsUkaqVfljkjHAyPSsfUNRKKVhDB2j+ZmAwVPAC/X1qW81p1t5Yl+9Io2HGQmCCD26elcbJJv5zkEYAB61BUYjjK0oClMEH5fYj0qqXZSsaEY3fKPanSEKilTgFSfbjiqLyI6/u03+/t7f4VmbDZbgEFW5GeQPy4NZcihSQ5JBHJz2Hf61LKzKV4UYIyR6e1QNj7nGW6jvz/nFZgZoiwHzyX6HHQdv0q2qqo2xoQw29ecgH0H5VVkkBjxE4IYqOO4Pb26elcd4n8QJo8Mmn2LD7bKoXg58tT1z6H0rQBPFXidbMyaZpxZpx99x0jz9P8/KK8ujQDIIwTyS3c474/lUSBuWfLO2SWbnP9farW1h8p7YJx049P8APFbRjY1SDaAwz7HphfyqRVaVh8pxjGR02n+oqQAAY2kY/EHPAqTZk7kfZjAwOnt+VUIAkETEKcYXaOM8nk9OMVctoXYmNOMKrrnt0/pTrKEzOsSvjc2cYyqA5649RXYWkUFtAI025Eh3E9SBXPOVkbQplNIfsVvz9/ryMqfbjuPWrEoZIlt8HPfngHHIOKnuneRdj/KAQQPp6VmyuFhjXoM7sL24H6/pWDdzflIrpgvBAwB83bj0x2FZ11NuK2yqd4wygA4Pb1AwOPyxnmi5kZ2xLnb29h7/AE/L2qvcLFcxtAispxw7LkMAPuYGNvqDntjirihSZy10rXFyY0yWZ8Lkjnd09ABXQ6XbtZMokKszIwZOw3dOfy9+w4p8dvGzxmYh5owDhfQfd57471a+8Yn2/dO368f0raJzFx5fs0BVx5calcgcMFyOnPbPSk1OUfbLebeu0IyMATtJfAAGR7D6DHpUN48lxC6YXcxXCgc9QP5f54p99AWjR3hMrqR8oYg5A4Py+gPrxxUj5js9MgSEoig4A3y4429CMnpxxkjpXP8AjlkXTbWNGBLs4GD90ZyF69s9ff2rs/Bc1jJBJGLtZri4iNvJEwCIHfBUA5wVkBxwD9M9Og8U+E/Dk/w71XXtReC3urIotlBasu95WdUweWODk5GOcDpgGoimmU6l42Pl6GN3lGB8o598DpmrlqsoLnpvwO/GOwrYW3to0WdYvMEUIBxjbuzy34+lPmtYkn8mNwO5U9MYytdZymjp4bdgEAksNw5OcYB/kSK7DwLIsPiYT53bWZVOMKG2cA46L3rjdOBSZBzncORj9B/Oux8G4OtsuNnmS7sFcHZ0GfQcjmgEf0Ufs3r5H7L/AMNIzk7PD9qB6/6tf6V6kee9ecfs7D/jGn4cMcbjo0KgeyqOfy4/KvSeDWZnU3KzepHIH8+1KEcZP8XfHTipyM9O1OTsvTnj+tBmSaZ+7ulI4/8Ar8fyr8Pfj34al8G/tE+P9KCBFOprdW+BkGO9Xz2O0ckZY/yr9xIdw+ccfMv5Zr8Wv2o5vElz+014mm8Q2J02R7a2jtAvH2izhysFwD0/eAtvH8DqV424AaQOI064E1usAfYFOF2HbzznaAfeo9Rj22u0RAkAnnAxjHYH/wCtUemW4AEbk5T04GOnatWbDWZC99+4EemOo+lZmhwGtRL/AGh9pDYjaGLZ/wABGM+4P07Vz9wFtWM6kMTjPONuz/IFdnqdrCVLMrfOzN83BBJzgew54+vauL1CBmVAchGGd2AQOeM9u30oA/RT/gnnrFsvxD8U+GSdkuueHIrlI+wktCQePX5l/Cv0Vu0Am444/wDrV+Pn7F3iB9H/AGhPBcjvgXyanpkpJwNjoksY/ExnH5V+x17a+TOYzn5cg5+pqyWZhxgD04oAG0YOOKe67ff0pAOM8cioJFB454+lCg7fxzTCcgD/ADxUy/X0wKAHJnlSOSBVyKAAjI+77YFVYiDIoP8AhWom7aueh9KALCIqDip9wxUOc8UUGhNup24fpgVDnAoDcD68UASjt+dG6o0IKnGOD2/T8KX2oActSKcVD0/CpKAJgec0bu9RggEdqcrfKKALHHK9/TvSbgOPX86jUjoe3pR1GTwfSgCyvHGT6YqyjEcE/QVTVvToani+8B6UAa0R+bPtV2IjHH41Riz06c5FXkJJP0AwKALC8DH6U5Tg+1RD2/z/APqqQH04rMCZWJ9x+VTYB57dPriqwPT2444qwn5f57VoBcgO5jv6ev8AKtDoRx1rOi3E7QB9elXMg4249/oKzNCQnPToPbtSegqIMeeaf3xQAv8Anig8YFO7U089aAEwO/FZ+/c3bv0qxKxUfnVBs7gq+vagDSU8Z6U44/AVIE2jbTJMjj04/CgzIOgOBz2FQEAHYOinB/8ArVMT/wDr+lQnofc0GhVnXgL97HPA9Kx5+dxHPbnsBWxNkjHGTxWVOCV7Dt07U2ZmROUJYHPzdx1zWSxB3YPUcMeK0LktkEHr29vSsyY53E9+PQcUMDIueOB3FZEvDEflWvc/wn1FY83rWsTMzpjz/Oo19PSnv1NCDkY6VRmXo1OwGqkxBq8DuAX8OKoTjacHt6UAVGPzUsf3xTCR2ojwDWgHVWi5Uexom5BxkYpbUhUP4VFO2CfeswM6VuDjtVyy5xzWY5wx46c1oWR7Y9hitANU8CoDVgjiqx61mA0daf0pdtGDQBYU4A9MVbtZTHKrdOfyqivXHtUoOMcd+PatDM/O/wDbx+Gko1Cx+LsXmPPcPFo1yoB8lrQk+SpPRNmXO7+Jiq+lfnNHa/Z55HU7ygO4genp9Pzr91/2htf+G9n8EvEOl+Pbea6N7Zyiwih383Kf6suUKlEVypJDDnAIK5Ffhvp63E2lRzXAQSvZoXAIO8kAsTgAAnPI5rnqRsKRz9zF5sUw/ikXK59v8K+q/D8T3fw98LgS7y9oYnjHzZLO204z1XntnJHtj5aXd5Xzru/qf6V658EvEd1pvii20bUn+0aYoZ1V+kL/AMJHtuHNZlUnZ2Oq8e2eraIn9qQSXFuFiW2RXb5UKdM89cZx1+ler6bqN/q/g2G6vYoY47ayCZPLzFwBkt/CuMVsePtDk17RpdPt90trqE6yyPtyIQvz/gRxj2HvXl2j6hqcksdl4eXz9MsdNCzyKu8GVc7V3Afe43cZG3tkZAbnzt+0pqNpea3oFzDITEuk3snlkYEciyRRngf9c+3avdPCuoapdaNongrR7yEXv2K3tyi/JJHsQFhnHKYJ5x2Hqc/O37Ruof2x4y0YR5RZfDxjdMY2SqxMi+2GAx6DFe1eGp9D0zXhql24s3sI4YbSbd8zTBMNuxwAQaroB3PjLQLR4hC6fPa7TIhTaDjAyPbI9q8F8Ua1L4egWxtG3RXHzpADtAJAyemTwBXrl8fE3xAv7i70258+PT4FRGhODl843cevrmuW8QeHNF0/UNPn1WU3UunlUwm7bwuSM9+celSS0ZmkQ+VpECX4K3d0nngkAlfNUYGB6Dsccjp0r1v4X+HfD+t3kmjfbbiLUpBLLtRiESGEffY8rz9OOK8nv9Z8PpcLDYL5Uv8Ay0KAnG4A4B6H0OM1LpVl4x8TeIDo/hJ5LWGRFW4uEGGWE/ey2QccdKzJPVdZ02HR9KuYI4zcmeZobS6Y8zKv3mXjG1RVrwr4e0+fQU0myVrY/NNPcMNxkmzxyMAnmvQPixZW/hbwho+iWw+1XsFt9ngMeGkOECn3yVP5V4XpHhv4uwy3CaclzaWJWMieRBHCGGMMpc/hWhoVPFvii21PRNPk0fVTeT21xJHJlvn+VVADL1GD0yM+9Yx8O6newR3+qTRrp8cG0hnIYOeWduMbsdM123hD4FLco0Mup2m8yPJczRIzFst91ecZJ9OK7+8+G2mx+GtWhGorPbwkA+YpVgxxkK/f5ewqWiWjxe9+Kt94l8YaT4e0aGPTrQtteR9hbyl5IA+6qlRg5GePxr27W9ef7DDtcwuX2FpAqnI6DuBnHTpjFed6B8LPDl/q1jrFpHfToZPKkdsiCMKM4LBRnnkgdK7Hxt4O1LxBp1zNHdxWtxb/ADxBMspIIyDjBBYDA/KmiTy+08BeIvi/8VIPBlpIy6eg8y6aNlQRxIgaQjn+FsAY74Ar6Z8NeGvht8Ibj+zvDukSyXkm+ETybWf0yz7dmGzg7BkgelfL/jPU/EPwr0MHQysNzqY8trtAxl8hih8ksGXb+8Iz2IHT0ufDWD4p39/b+ItblnbTrhmkAlIDYZTyVz0PuQeBxTA9o12w8U+JrJrN0jtxPOZJcbCQnoikc/e4ORxWJL8MtU1Ty4IpIoRbneedjbDxg59M8f4V6Fo8GgRBbm81i1Er/JKzEqoHTaOe3T61neILrR9R1KNfDN9Dc3VrBhgjfLtPyjcuOBzjrQaHzbr95b/DyfUNV85hcMPs1vhTklVAZsnjuB9Ks3vgmXX7Cw13xMZpb+7t12xbcuY2O6MYGR0/KtT4i2f9tXGn6/DbAxQu6yqMDBjxuPbjj06Crs3i8X2u2GrXcnFs2EUfJGqr0Ye3OPYCswJm1v7TFaeFpbdLcoEhkdlxygyo5B/EdKj1TS7jTrdLm/VOvy4/iU+ufWn66sp1+y8Q3W3yLbYZ1xxhuAe2OuMd+1Wf+E70rWNMXRtUxtF3vyRjfGQNmAc7cfU8YFAHh914Wl13xW4juhbx24iDgoWy0gBjC+mDyT7Y+nY+L9D1uxubDVdGnk1HR9HCNeRxgg+ZK53CON22kYx0OQxyB3HU6VY6RN4m1ny1McflWpiGCc7VznOf7uPoPavVNA1DS7C+TQvE1ku+Rn+xXSFVhaUA4LA9DkbRwQCeQByAD5V8K6SmoXoacNZRX2oSSxyTADEagsqEbh854GAepxXqWmaxoOk2eoWk8nnxR3qeZEFIXbu2kDjG3avHb61raLcaHeeB9H8Qak8ImuZLqabaUD5kncsTtwFwc8YAXoBXmusX2jy3c97oMg8q6li+Ugo6ttGSQcbgWByQP60Aera4PC+oW8mv+ey2/wAweJgxz5ajGMMu0JxxzgcY5FcZ4Pj0XxhbXOn2kRWdnKRSyx4O4L87cMMHGQQOORwcVi22nNf2l0ERY4nIWXzDnJOPXoe3tXqfww8L6R4W0i7fRwLrUbuZpC7I2xF28KpyVGdv1OOeAAABtj8GbmG/huF1DyxbyLIFCc7l5GD0PtxxXm/jHwRr/ibxHeT2919j0yLavOAzuAFYbBkgdhj6nHGfZrjVtZu3mEt4bNCTGhi2yqy5I7c/jxXk3i+W/wDD6wT2mqy3YDhVwgSMkjIQEcZ4ORyf6XyASeA9D8O+GXurKEmZ7kbJTIuCeD0xnGD0/wAiue0HwZPqN+NOtMonmuBKQW2xDAXqTuIx2NdLb6/a/wDCO3zfZpRd3MH2g/uziORDgbeM8jkYz/Qc34Z8f61ZQx6H5UcFxqDiBZSwTbC6YyMA/OSpwARz6VLRDR0WoeFLVJU1KLUze/2cBBLBBHh1+XaGV8/MO7DGOuOlcpqn9uTadF4f0tlHnEu3q0QOChbB2+ucZyK9S8Nano/hq2W+mKXNttKzKE+eeQZxsY5HXHy9x1zxXN2GtTX2rvqdrZxwpqEhGzvk/dHy5IGe3X9KhiMP4c6L4ZsvEcmneKlmurKIb444g7xi5yAA2wAnIH6Ae1T6vYXFzeTXi2xsoIJT5MSJ8xDcAZJyo74ycdB0zXoumxWwll8M6WYrrVXT7TOiMEVQxXksOSFG3GPyzXkPiTV9U8MRn7ZPFLNJ80AjkDqwOPm69sj1/CpA669juNP0SLTo0f5pPmkLA7TKAzf7WB0PGMgVWtbq/wBCvoV0yZIz8qtkbsgfc3A++QT1rhtI16/1yKOG9uMDzcT9EJSTjKtkKOB0+ld3FY6tqty/9hRwtaww7p7iQbdgA+8WYdSARjHbipZUS3/wkV4/iWO51JBNsA2RZwFDDB242jBIx0xwMAVJrFy19qguJQxMieYOFwE5AUYwOO/4Vz0F3a27reySAKE2IDlQyngY79OfbFa1nDI++7y7JMvylsDjjbjoOnoAK55Mo0YdXv7aE2iSFrfIVRxtB9AM9G46+g7ZqPS4Y7n7TZ3Kr50sEjWu3I2yYPzZGSCvbGelV/vbgnzbEJ2t93d2qpJMzvFsVop9vyMpxtPYjtx6YqUB2U9tq/hnQGtpo0EEz7kmaMhWafkqFJyu0kY7EHpXAWtpBDoz3And5o2cbADgbSAOemAOoweoHGMV9EeLbHTdY8IaRFJfslzqdnDewqjAKUKKrIf4sbmAXHJxg9QD85qi6Ys1g8nmIRkbRwBwMgd89fYfTgnGwFqwmhtrdZ7mNWXkqTg4GccDHoPwqtPPDvErBjG6bsjC45IwQOmKVZPtEQs7MedINu3HVRkKMepyR07c9uLd1atYRgXjqjMAPKPUD19h6VzNCaI7W2hmZN0flfKWU8ckjj8B+lXNQELWE9rFKoym7nkc8Dn1qCGcyGINsGARnG7gccUy7027b5bQDDAZ3AZHPIPpj9Kggz4pxDAATvZlVSF4/hAzj6AU+a4ZIYmUdJNvrjjp9MCqgiNvKFnGxVfaWHTIz/46auXkcf2d4m42+vHJ4+nPSswJ1truVVAO1nI+X/ZP9MVYaP7JKYow7EjBY9SexA6dMVJZXLHy9rjgANx1A6Y6nFWJ83c/kQcvu49cjsPSgDLdSNkkkRKlgADgZK/TnNQTRyQ3LtK2eQAx/McD0rXVpNrWW0iQuJiy4xjHb1qneTwPBJGI9shYMckg8cdBwOOKLAZxRjdbnVh0KZOOn881l6U14ZmuL1vLR92CCNpzjAxtByvOc47VvRS+aSrOMyAbTt6A/Lx6VTa0Z3C7uHPXthMjip5QMXUvKW6Jik+byz/CCNpB4BHQCteOMbLYYYE4Dd8bQMj8jWUttdR3JZ3jQp8qjB2+pz6ZA/wruIrSCOJJ57kZO3+HkE+3/wBb0qOQnlMTT7eOy1NO5ZAHyMYJOQeOvJx9KbqT3NvebTsLOSMuMEZ9xgD8B0qrZXLPrEjTEBFiIw47A4HU9xn6cVLrBP2hZy24zPjyxwF2jH1/lilyhyhzFPG0SD5gA3ux61X1eMw28YBDbznpgj39MdquwRMw3FyjryofqPf09qp6ueIlY5xwUxjHvWJJTRlCgrtwmAc9x6dqv6AJGiuFZk+csNjjdtDjB44yMgAjjgdqgt4FYvPIwWNASw5xwO3v7imaXIksk0Ubhl/unrwcDPY8cjnFAFWxVUvZ+i43rz0B9sdDVqUsJyYmC/KCeBgBRzj1qS4SSO4eSR1QjG4KOSW9PwqNkjYbTjJXHUZB/lQBM8ZRT5eVxzj0rrvDaCONpVIZ3cRlGA44z9OMdPpXHxTMbdSFYAbg+w98joDW/pMkpnGzgED/AFfGcDPpwPyrOZUSt4l067lyibJHZh85G0ZHGQOetct++S0eIbhAMr9T0OOvSvQ9RtZ3VA8pXaOvbB9v0rHRIo93n4YbSQE4AA71mUcdc2KwQRpbQtvZEfDHHB68dKy1gkhhfKD5XztxhcA9DXZ6jKpZXZvJUDCqw+XC9APesPUSUsvMdwFLeXhuBtb7tbQkaJmfdWFvPYmaY+YwPnAA/Lux0I9AK4aWzBVTIX8t1yrfwKPYV2yaqY7SKOzIy2TnsO54PpWFt80q3mqy/MvTv34HauqAHL/2fdTRSIU8vzEwjkcg9j+Vcbqmh6lE0C2+bmT7w2tgxqPunPTr2r0y5kuLRfmyrcs2Rxx1+lS6FH/akssRztaP72Mjavc/4VuptAZmj6vr6aBdQz2scItCCrKoOdzYGRj7wxkbcfypkNzNdXVwly3WTZggZ2cenXgcckeldTqTC1t5fKZVUIvMfP3fp/SuMsFliSWTbwPnXA5+bj8vT2qALE85lhYhM7HJjBzjg4Ht0r1jwlpjvpUT21sZWvLWSGZs7RvZjwQTxtXAHHJ6c5ryKOKQghsgMDkY6N2P0+n5V9J/D3VbrV9EvLuyt4BbWN7bW8XygyNMUDSYbuOV7fxEDpiqjG50YaPNPlOVu9CvtH0kxXFsGWWaOPbtVlk2qzAbRw2FT0/Liuq0Wyj1G10q0Lh5o7K+kIZCw2F/3fqABycgEgcYrc8WrbSpYSSKzTx3O9cKGYqYiWA6YHQeg/Cq3w8W4t757q8hmTy7QW6gkBxuwVx0wpC7TxWqVj6SjR5bRPNfFegX1n4uk/sCX7Hc29vb3UUsfGyQEg9OjHsO/sDX3f8As3/tBW/j2xTwL4wk+w+JLJztLYUToo+/ERwxXqV/unIyK+ZJV1W48R6p5yI8Es0EccrMCyFUyVAAztdlIOMbT07V5jqWgeJDqNvrenNFp+o2qiSOWCVd6NE/GcbgD0II45Az1FdmGrcrszlx2B054n7laVfhpPst5gSoOG/hcewrgPH2F+K3w0w3Pm6rt/G3Gf1xXhX7Ofx0sviZYroOuGOLxDpYXcEPlifjkqrenXC5GOP4fm9i8fXTv8VfhvHNw8Y1Uep+WGNsn8BXqJ3V0eE1bQ9+lYkjFczr6tNY6hbf89LCf9IzW8zDcR6Csu7RZJ3X+/aXC/8AfSEUxHB6A5Ot6e7cNNpdixH4Nzj9K9fdtkjV4joE3/FW6CmOJNFRCPe2lGD+Rr2uT7zfhQgR+Uv7fTR/8J9cxShmjt9CgkIz0WVpQ2Prt/Sv0W+HCSweH4bKQkyWdnp1u7N94lLZOv5g1+aP7durW178TtcjgB3WGiafZzL6tK7OvpgYk96/TbwjGbSDUYT/AAS2sYP+5bRf/Wq5fAj1F9j+uh7FoPM0arjdn9e38q/mZ+M2J/jr8RpV6N4r1UhT7SEfnxX9MPhbEt6ijqFb9P61/Mj8TWN18aviLKn3f+Es1UKx9TOciuZ/Cz0cL8RFZ7Tpkyy48oxP90bcfI24fL0wO1fPVnFvs0k429cLGQ3JPT8RxXvttcfZtD1CZj8yWU8gBP3AqnGPXOBmvAbVm8lIi4by4Ff6biTt9sAisqOxGL6F8D596dGG76Y7Dtip4S5I3E9Ryf5fhVaMFkEQViwI5boB7AdB07VYVQvKnIJG3HUf3hz/AJ/lW5yIsDjGw+gwRjBb0/z+lWAVAdVJIYBcjGBx0/SoYyMMUYDbgguORn6f4U47E4+cDHUHIGOeRjI9uKxYyQAEdVAUYIByDjt+HYVPyAoB2dflPAHT2/lVWMCVi0ahsNztGOSMg8+npipRlfkZfuc7VOCcEDPHP0qQEkjwhVcbZBhSflJ245x6DtWdO3UgZVBg46Bsdse3etE7WG3nC/OPVR6fj/ntVSdVkyORx8i7s/hjrVRAx54I+pcA8Ac8Ae359BXQaMudOUqp3lyT6D6j/wDVWBclFQ7cBVYFe3HTgd639J3f2YXL4V2I992d24nr6DtxVGMiFJN2eMc527eo54xUwY5Dffyo29uvt07VCuXYKBtD/wAWO3v+VWApVTv42DOOwPtj+VBJnfOzNG+MrtBHXkH+lZOrbhPvySqDk4yxDDqe3HTFbUZ88yDBCFueB1x1GOBz2rB1hpA3z5/eLzGeoCn73tz7VSZLMyFcRhU4weQMZyemT/KtuGczDywchOPmHyjAzj8+tYqM0sQgVFBIKgDqD3IrUg2op8vPBB+Yd/p0/WqJgXkaTjlk4wDnjnt7/wCfartvfSHIY/cIKsRtwAMYGP8AOKxm3Bs5+YcMeDkHB56Dt0GKsb9yRktgr8oJ+6D7+nHHSs5ROmMi7JI235W3gAHke/8Ah1p8VlAsQf5nkwxXHHAxzx6Dt+FVxIHjznah6+4H1pglbaVVvLGQOOozxx6Y9u3FZ2LTLSzrLIQhKAhjn/Zx9OAD04p0RPmIrESZTceOFOPl9Py/Go3g+zjyi3mYwenCFv15647VLFG4JkJwiDBCjH+P+fagaRrRLCBwgBC9eCDxgj0NR39lHJC0kQEvG3ZnsO3bA4qCP91AHdtwYDYuOUAHOeg70HeoYktjGMdODwOazNOU5/8Asm6EZ+6vIxnrnOcj3q1dWCmRPJwpCZLnu4Hp6Adq0nRshH3fN7jA9OaglKtI6LnehLLwdrHPI/wp+0I9iZLWcCPgA5OMj0/2fX8KhKeSfmj+8wWMY+XP9MmtVmGShLd0wo+bHf6YAqvIArIQQFTqM8H2x03e9bRmZypGU0L8lz6Dg7lBHGP8803aVjYypjdjP90dulX2tAANsOAoLYPB546fT8abJa7juiRl+Xv0yOKvnI9mUCn3nl6L1ZQBQWkhZldl2gZGOfyP0q4LdZGGwblVgV5496mFsV+baW56jt680c4ezMkpGU++Qw5wVyOOCP8APelwyHywdwX738LcdenoK1EsAzIVcjO0Erycn/CgwbUJBLA5CsODjrkev+NHOHsDIw7sAn3icYA6jHPH8qaJH+Zd23auDgcnHTH861vJaQYKlgo3Io+Ukdvr6CneQ24qhG3pGTztPfIo9qHsDEYsASdxDNhSfvcenoDQJBxnAG7kEDgDk/Wtc26DbmLJT5RhuMrz8vrmqzCEEsgCt1z6Z/xqlVRDolKN4G+UkFeehHGf/wBVKJ4t3yFcn73OBxwFHvxWhY28F9I8GAwCAIO4ye3bHrWsPC0MkpRJdx3cLgjPHfv9cdqftYk+xZzZkVwCx+YryAAPofb6U4SxbnjkYkdeSM/T8unatI6AJWWPzJIpAMFZffGB09Ooq0/hDUdjGFopQrBVRupyB7cCl9YgZ+xZg4jGJAOQAm0fKFJGcfTPIpmfLLdw21SHHJz1/P1rSPh3V45XhCZeLczbckYAAz+B4AxUz+HtagG6a0kYqeT8u0Bcde2fapVWDJ9mY8kRm/ewwgc8befwA45H0qodNu88j8/b2ruNK0mOS4Nsqyp5cZnBKhPlHyqRjd1PTqePy6q38PxzReVE0kJeLI8xiNmwgbsrj2x7jpiuari1B2sa06dzxTy5MZK98fmM07emzFfQcXhj7WwjuVM0mI34P3FVQnBI+YkAE/T04OdL8MYLlCrvHZyZw3yu3KDtg4G/tjoeoxzWax8b2aNvZS+yjwynqxGT616dN8JvEQlnSyQXCQwmXzEYMXAXccJwRjpgZrze4tb2ySF7yF4kmjEkJZdodD0I9RW8akZ7GfvR3QRuOhOMjn/JqRCu0A84/wA9qgV4+mOopRgugztwOf8AIquU0UiyVQtlSCCByeMe1PVkUKVO32Jzz0xVZHHl4xyD68flTy+DlSmM46dqoq5KyoF3nG0E/L2qLAGPmA+Xr2GetSAhv4SVAyMDH0/KnfKCAD23Z6446Yp2C4wRjbkKQTnGCMHHt3pv3QQeTjAJ6A+tKR9w7Rjdn09vwpgyse3HOM7e5Hb8KLBcnWWQrwcDGP8Aex2x2pEZlRurcYZjyD9fSmKc7Swzx0Hp7U5FbOFBHv3wOoPbpRYLku/IAOcDHT1HQU/5kwWJyRnkDtx0qE88jB4wApwc+tNDO3IB3H9OONvv+lKxaZZH7vYqrt7dex68e1O3jcTngAsM46LwfbkVWDAL8rsRn8jipvMRWQtwMdWGR9B71NguSR7Tjbu+7y38unagHzCuAC33hgZx7e1RblDFgMn7uTxgdB7YpAdmE3FDhRhccfiO1Z8pqpFoNHnOSMrgE8AVKCH2sf3hQDo23I/CqoaNxtmVt44DD+fHBpc7mGAegU5O0YHrj0o5S1IsCRdzALkBA2GGAhFN3MTu+rZAweeh+tNYBkZcfIVyo54/D2pSDlRGu4oAn029qku404/jAyeqqeTkcHI6U4NHt+RgAOAy9FwMccUucJ5e0KrA52evp+HrU/yF8bGyRn5WAUcd+wxQBXchOGwFztLdOn07Cmq21+cYcEAD5cj045+lTq6/dA/dsTyP7vYj6dxUTmUhH8sHfjbnBOOOeOgoGO3/ADbX5yMgdccYx/8Aqo83KgY3nbn7oyS3bimAoCNwIwpGFA4x1x9e1InzooIwFIbJPB7dvSgCzKyPLGkxy5UKxT+DOMDjpg/lT0l3JuZhHlR05GKroQzYuizgtwy9Ax6e1OURcyxpy3TnOfy6Dr+OPpQFifCjpzwGQYyuD0x7A09cLGroWIXoAeq/xADsQKg5ZViyHKgDG0Dpjjj+dORYz+8jdec8c5HTHTqe3FAE6qvyrgFc8epB9qfCGdliUjnLYJGdvpg+nFVc/I4MYkx8u5TjcePbp0qzgsmNmV2jnG4EDp0zigqJBcQhtpkIySVwOCD6GhnjiiXGAoBTA69uOvH5U7jcBHtCqN27HDE+3Xj2qBATloR8w4PzYJU8Eew70Gch6IW3K7jAHzDPRh7/AE4prZRCAvOAVCj36U0p833cDBz23Y4zimtI8cW7BGM4PQdeOfYUGJZMe7ayAlFGMEHaD7U3bJESgUxL7kAfl6GmCQBZPnLKYy3XIDHuPapTtUhVO7Gz5s+vYitDMicfL+8kyuNrFRjqePw7HkVXgVVkQqu7ZuIUf3vTH5elSOi4bHLp/D2bscDuKSEuPM80EN5ZkzwPlXrx0z09KaJkb+mXW+FrgKF9Awx6fd9u1S3j3kmnLbrKfIYq23bwzKT8m7sOn4iotIP/ABKsO6GTcdhzn75BI7jH69eopuoTj7MttIF27yy5Yjd24CjgY79uOuasyuYMjMWaGRQQUU+4z2z/AA4quyKSNrHAO3oOMenrTnbEm4noeTtOCT7e1MuOI+gDHq3qPp2rQsbMFjkEWUAH3CTggY4H4f8A1qz5zHIR/EsfU5xuz6Dpj2GPrV+T7n7zaqovy+X6/wD669s/Z40jSL7xjeaxqWlLrcWj2hmi09xuLyMwCkDodmDnIOBzjIFBhUR4ZY6brGpyCysLaa4cjISOPccfQD3r0S6+CPxU02QR6hoM1vkAku8QCA45f5vkX3OBX25B8Qfhxca+JbW7uNE1iOWDZBeR7ZfMG1RGilPL5zySTyBsIFe2XdqmuWjmIJfTyIBI4ChxsyMngKVGSMMOe+cDETnyh7CSWp+bcP7OHxCltRcmfSYmPWB7zEg/AIV/I1j3fwL+J1izJHpkd4wHS2mjlbHqq7gT0/hBPtX27408DwaXIk1l4j0m31A/vJtPupI0MSMDwAn8W3D4IUZ4HAyeC0zxAhmayvPEGmuBnAXEJwODskKgdORtbOQMZFWqiaMOSaeh8N6homtaDctYazplxZXMfDJMjxt06Y4/SqQYgKGgkPrwflzn7o7fjn6V+ouh31zfrHpVx4g0rULUEH7PIVlmIbPzxg/ONq4+76c4HNSv8PPCG/zX1V4JQCzmC22Im0Elvpn5eOp4FJGilLqflhPIUZhCjJ5eASTyB2zgAA9qiE0eD5ihwwGccdvcdR7cfhX6dT6LYafiKwk+12rjEbyxBIWB+8rIcjBPcjGMcYrlL9vCsMcaXPhvS2uSzL5k1us4DDkKAqlMEZxjOMYpmDnY/O3fCI1Akbdg8dV59u1TM7dnU7SMHb2PRjj+XavvyTRvCd6wz4Y0hWdTsf7PGIk4XLFdgXCk9Vwe3atC8+COhecIrPw7pLRj7rSO0JyBgb23kgE8n24AJwKrlI+s/wB0/PBNsrPmRVKg4LEjP6Gog7IS4J9QfrxX2r4j+Fnw18PSRWOvWUa3MOTLHbXDKSrMMYIX53UKflwByNx6VjL8Kvh0XKX9tP8AaJh5qRWdx5m2IbflUbIy4GRk45HQir5QWIXY+T5ZBOu515P3gnVSO59+PwFRIWRni+be3A6dfcnvivsUfALwLfy+VCdStS8Qb5GRkQknAyxOTjGRyO3GK8db4aeFm8YW/hJ9feDzbuCx85oPNPnSYU/KNhSJSeGfZuXnAFEYt7DdW25407Dgr8rY6dh9PSo8unz8Ht2/lX0n4l/Zr8YaLDLPb32nvavMERi0kUchc4UoxU/J02hznn1rz+++D3xB01N32BZwf3e6GRZOV9uuNvA4xinymikeXK8kmU3deOeB/wDXqSN48qp4w2Rn+L8uBWhqegazoUscOr2FxaMegkjZN56fKSMH8Kofdm2zZjkibARlPOO3tS5R8yEEm89funAHqDUsW11P8A3bsqOAF7YqAuC4OUXYMkKMZPtUW87NvPXgnjGfaixSZcDIOIw0qkAvxg/5FMyAgHYnv1PtgUnzqu8E9O3UD8OmadtKHIOfQcdfr7UjoWxMgCj5SOPl3HKhfXtWlZy+ZtiwCO67Ru35/gPQEce1ZMW4kR7tu3Od33c46/hWktyHcHCEbSq7Tt4AHBZgQ3Toepxx6KxvGWh//9H7rK7BjGB0x0z69KUYB4O0n144HXpTOvRcYOOfXinAEAg8DHQ9q9A5ycsSQQBgAkE+h+lICR8nHzAEE8Z/z2FMVSSVA5dWX8R1FKWJBGT97OP6Y/u/y9KAJASF7c9SOmB6U0k9D24/QU0/e3n5wcjg/wB4/wBOlJGB5Y7Dd+Gfb2xQBIRtXchwcYP07gU7HPy8Lj9Owpg7BR0OcelPC54TpgfmaAGjpgdemf5fhTyqheeVIAOO3/66bjBB7Lww9fT/AD2qQLGhJ77cD06UAN3DG4evzH3H+elIQe3PGcdT+VOG0KNvBJ6djx/QUxgc5AO7G0bff0+nWgB8a4ZGyNuTz24Bx1xU6jEaEcjOMj6dfzqsirldzjA6gHIxgjHv2+lWuo56YFADxjsc4HbnipsEMdw+ueCc0wc4GMk4/SnL1XI4HP1rMCYfw+uOfqaljYbivt0/wqAN8oPP9alVR8y9zgce1AFnH0+lRtt6+gz7/wD6qXcRluo24/HPpTex796ADjHoCeKXjr0xxTcgZPZhgUZAwM96AHHH3GPtSnOcds9faoyDtwO5Iz2/KlIG4sq9OnoKAJY2wf8ADj/IqUMSOMfy696qoWB5Hfv3/wD1VKhyPl9cZY8cf0oAnUndkDP0HpTgcDn5SOvYZqv9773I5H4Z+X8qmTPrtGMjA60AWF6rH1AHRquIyk5GS2ME9MgelZ4CfJgn25q1Ht69jx6cUGheQHaFXIXr06Z9/wCVSlvlOM9MAf59aqqzQghzgHG0k8Y9uM5HSpVZm3BP4/bp/wDWoMy6vykjpjt1P51pBYjnbk4POO4OKoRAE+Z1JXPtlvatN9oYIqrlVHQY5xQaDSu3JA7L5eSeox/+ripQePlPHTvx9KiIAAxjK4IO0Zz6D2HtUwQMC3GRxkEDH/6xxQBZj+YB+OgGOnbrV6BhteFv+WeAPUlu2B6VQTy9ijaNrcdOp9KsRkLFtU/us/LjHy+4NAGjuwPmUqPfv7cVZjZA3zHaM8cfKKzlZccEhcdM8DtjFWc8HoTjqOmOlAGlajd+828ZXtn5f89q2oxj5cDg9TwNtY9qpbbGM7mGCeg/IVtpgdOmOn0rMCwoAHPtgetTAYz2wOajHTI4244pxbuvaswHZCYz3HFQvKeB6cYpsjliMYBIqsx59/5VoBIZTnv9asRysOOwqlnpirdsiud3FAF1W34GfwqXaDQoH3VHXpTmO3r+lAFGRaznXnOOh7VryIWGRgYqHyVPt6+9AGaqsMcYqSNG3jHHpVgxHp+FKiHGcdOBQBZjUjAPReeP89qsBiMD09KiUD8Pb/PSnFflA5z7dCPaswI35zjp2quUC1Z+v/6qgmOzBrQClKF7VBwBipGK1C/AwKADpRuFMB7UoKkkAjgUALk4NMAGG3d6eOBzij5SPTNACnC/XrxUboAzLx7Y9PWpcDI7fp/nFKFzkdxx60AZu3FA4/zxU8i8YxtwOn4cH2qL7vzHgHjnnigBp3ABV4wT196pTMd27jAAG0HirLnnaBjjP4VUZRuyMfL1GKAIx+HFPUcjp6+gqAkDBPr3pVJH3euPT9KANTBX7uOeKtjCkYOcYPHFZse5gNxGF/OrSMFA4OcdvagCV/YYA68etQMRgcfhS9fYD+lMC9AD7fSgBkUe6RAx4HTsePWnk5UcDjoMYH4UqggEHAyOPzpD1C9z0zQBUcKBnGQOOnSouw44FTOfmCvxt5A/DioQF24/lQAhAB5PanY49sDj/wDVTRyOv4UoK9fyoATkFfyxTD3BIxxgY5zQ5/8A1fSoywwaAJQe/T6emP5U8ZLYb+HsOOtV1YfeJGAPoeKenATvkZ/DtQBZHy/7WcDGMYPYVAzqWITKkdQR3FKzBfkHJ7DHAqFscY79D269MUARse/4fjULN79KlyQPofw/Cqk7EHG0gAdSO/4cVHKA0kA9dq/55p6Y3AHAFVycktggdvw61JHlW9fk4/ln/wDVVgadmTvyRkqCcD14rTPBOAQpUGse3/d8qBzjkDvirXmP1HBxjrwaiwGioBIP5Cplxk4z71VBJIC9OBx2qQHnGDwcelKwEwZByD+Hp9agZix3cj+lKxb5OPU4H5CqruDlWH5+1ADJGMZKkrwOg4z6VmyOCSV+6TwvXGfbtU0snlqYyQWUfdzz6/y/Ks8lh1LDb8q5+8P89qAGyzDIw4+TDDAyP8iqR+YliWLHnI9fp3qXcQN3H9cflUZxwG5Udfx/woAoOJUYAsuMZ+XBH0+v6VF0+bPbj/P+FW5E3cqFyOflG0fh/nioPusxHGOfSgCJvu5yMLyacg+bao/+sKcR8yjAJHQnn/PtUqJ8h3H7/rzz6D2oAvWk8kPRlXvyM/5x2rQS4LfcYnjjHAx06fpWcqkEr2IHH+e1W7Q7nSIjcOmV45PQfSgDYjQH6H8KJokHB6Y6AZ/Kpo8CNGP8WRj0xxWbeXaEOo4JwqhhkHHHbpQBmahcNIhATGGA2g9x/wDW4rDl5PPHH+f8KnaQv97+E5J9Tj9KotwBx3PU9PwoAilkVQAf4QCWz29MDpUJbHDYHHHH6U6QZ4JHAz/hQFxhVzx27HtQA7AC46g+tWY1BKH723kdqjjiwDxyvOP89KtqAoPTFAE6KuQNuRgEH09KuKCTiq8f3PmGBUysCS3VRwT6fh+FAE+4/dX8z1qszycrnK4HGPSnlwctj5sbVNRH75IoAZyATnHUBR7e9Bxxu6DrUoHBJ9OMfyqNlw20Dp15yRWYDeex57U4KB03HoOPb0FNwemSBT+BjaCF7AmgB23bwfbC54z/AEp+ADjI2j06/wCRTAwOQo6eo7D/AAoJVcAYIPXH+fwrQBzsMkDnA71Qk9h9PpVliMFSRjHbrj0qs4OMnt0U/wA6zAoytwO4XOR/X8Kz3GOF7jkg1fnU7e4AGT79OKpEADP/ANatAISRxtA6ZJxik+XvkckY7f8A1qCThVxnccemMU0bvvMv+R/KgB5wSCBjjt+VPGM4YdDuP0qLB5xjj0qVQWY9uMfh1oAcskmCG29MHPXjjHFbVpFIWRsAdRzWTHztHXp9a3bb5YlUAjBx/n/CgDZtXTyvlyyqQMPjOOw9MenFaKuw689wf89KxYSCF34O4kDaBkY9fT2qz5pIwWOF/l6VmA66dcgZHPOO43elcvdFTKoGRgffPPA6D6YFbd5NgAAkYOACuf8A63SuevGHKnBAGBg9z2xVJgZj4cFx1JwMd/c+g9MVXIXk/wB0ZPHIAq3I2H64AxjP07Af0qoVGwbTgjrn+X+FUBXOGzjnrmkONylSC2eR35FSnLDr8vHA6e1NI4JwDt5wvHWgCucnOP5enT8KrSpyAeU9fTjt7VeKjuBx39Krv744x+PegCiY/l29elVJgQGIzkjHBwR/n+VXM7h3/Dr9P89qoybSp68DOeTj+vFAFN+hPTAzxwCfT34qjV2XqQpzgkDucDp/9b2qqwPTH+f8KAK7hcHuBUDA4+nOO2KsMB0H4emKrkDGR06fX2rQCsefk64Bz/hUJ9CB+FWj8rlmI6A/ge1Qspz8uP5cUGYwgYAHPQdKbtA+XBIYipcYbHI7f/qpuPl2gd80AQsDgj2xULLzgdu2KnJx6kVE20ZP9elAEXv2FHrxTiMcDpimkA8dMe1ACEcDsab7dKeeab7YoACOoHpSAdTj2xTuMH9KX0+lACDHYf407Bx6Y/Kl4+mKAB25/lQAuOBTgOPpzSe3r6U4cfXpQA6ikqRelAC4pw6UoHcUpoAcvtTqABRWYCgZ5H5fSheD60h3DGBx7cUo2rGXOFVBkt0GKAJBncAKmUZqpZzJeRmWBWKA8N0BHqvqKvKf8KACKIzPsHXnn2UZ/lXxT+0P+1X4P8Nyn4e+E/EVrp85O291FVM/lk5H7tUB3kc47ZA5xgN9x6cyx3IyM4B4+vB/Svys/a9/Yy8C+DvGOn/ErTtbfTNH8SXkj6lpbuZLnzeXbyunyyNhTzgb124+6bhyqSuaU3yu5euB8SLDwdpvxA1T4h3f9h6tHE9vNabZHkaZWZY1Vohg/KQecLjnoceK+I/Eur+N761ufEN/cXUdipWzincuqKWblgSSW9Tx7ADis2/vLG9k09IYBFp2jxi10qzRm8u1gXnC7sknj5mYljk9gKsvEIiz9OpXb3z/AEqm2a1KzmrNEkMEUYMt0wcqO/3Rx/Kucv8AVXUhISJNyYJ77fQegqvfamZUUBGCgbevBrAeUM2FHQYxnnFZ3MrDXdsh5M4656c46VXdip2LjJOcjt0pjy8HGegJDcrWe8xYkkj1OOo+n0rI0HeZD5bBpORJluoyR71nSt8zNkgZAyvqaZ5pYuCB68cdcfhUReVnKqSu4ZI9Mf57VmA8v5jiTp7dM8Y6VGrSKWdeQNy5ABKkD/E9KkX5m6jJ4yTx9D/9auB8T+KILKI2NjukuCGHm52hc8ZOOvXpz/haQEeveJI9MDQ2xE9067UIOfK7ZIxgnHSvK2LSFpJGDSNks3qe+f8AP6U8l5ZWklZd7DlsccDt6dKdEqADPfGRjPHTGfeuiMLGgKMDI+90H+farKrtJ6Mo45/z6dKRABg5BOMD3x/Lbip1UFSo54Bx156dP89KYIULtA2AnC8Bu4x7cVdhhP3Yzl25A9u3HrT4oiX28qQyhV7cDgV0lpZxQW7TsAWbocfdx0P4GspzSRrGBjRWv/EunlwMuoI46EcYOeOPyrXswWhjVAQq7duc8jHXcffoPYCq947fYJHGAANhCEBfdzjg5piM6xI0bMxf5iyfdx2wB047cfpXK3c6IlhpcdSODkbuuf51mSM7KhHXOc9BjHGakkdjGSvzYfefXP1Hao5CN0ewMB97PQYHXj2qxGdNMDnnIckbc52/h25qtI8pl2qdvRwB0OOOa1JLUMvnRvhwV3ADsT+uOtZK3ERcwygpub5X6Fh247etbRRgywhCt5vB3KQuFx97/CrahmVUJ3Ddt/MVWChG2E8AbTkc/wCRUJvMMGABxkjHIyB0/CqRkaplhVijquxPTI2j/wDX0qGC5nScQOWZDkDqMow74PbHpVMBpGVmb5iu5h2zzwfpU5UuQkYMZ24yMfKQcgUAY8sb2FwYJEjUN+8jDruUg9FOenH5VYiZZbb5zH+/k35PRO2B/u9qusEMTRXILuq468k8A44qhcoY4lWFSV+X5vrwB0x7dKALssoeyIBBy/P+0PT+X5Ux5W80b8D5UCk9MLx/OkJXykB8tyuc85I49B157Dg+1eteEPAek63oN3rSu17escJFICkUYUDlVVgWzjaCT07U3OyISPOLa5S2m86TG5R16flXXeDI93iKXp+/UKSn4knP4V7tpHg/TvtUVtrOk6f9n2qRJbgb2UAdT98cA/Mce3NeO6RpY0LxnqekRE7LK7eJOn+qIJQnpglBk9h0FKFTm0Cx/RB+z4d37M3wzkTo2hwP+JQcZ/z2r0f3P6V5z+z1z+zH8L/+wBZn6fukr0bofagyqbj/APd9P0poOZEB+5nDL6g9Oe2PSl60bePc9KDMt+U0fA5/xr83f+Cg/hLR9J8QeAfHmnTr/a+vi8sL6DcSfJt0Dq+0ucKXYjhUAyeuRt/SiEtIh/2srz61+dP7fnwh1rUNCtfjjpUsMtn4Ys0sdXtWGJTbSyFEmhbHzMhlIZDj5fmB4IIXA+JNAkkuCGRR5IGGdRwcdP0xxXSvAY4d0cjS4yBxtHuK4PRCDaIilwiYzj7rDgDoe3of5cV6To0UUsezO+RmLENz1HHH93ioZqcjr4d7YPtDDy8F8crkdB+FcFLCBuBG3KYPOfmAH/1gK9W1WCaWyd5Mfc2l1HyhlJ649ByMV5teQRRbvLPUdW5yTjr7Y9KQG58NfELeFfGXhvxJHuWbT9ZsgH6kLNKISPf5HJz6V/QprhSW5F3HjZNEkgx07jP4kV/NhE91ulS3YpPOolt3H8EtuVlQ/gBgcda/od8E6/beL/hP4N8UWrCSHUtDtQNpzhkTByfWrWwmW2Yv9B04pPYU1/l4H5fyoQ9T+I/rUEDDnGPyp+eRwOnFNJGM4poI4GPf8KALcXytkgYA/wDrcVqow2gZB2jkAYx/nisOMs52bsY5rQiPOaANHdjoKbv7ZxUHb2pwNAFxGyBz/kUvXpg/hxUKZ/ix/KptpxhvagAxxkD3/wAKk3Dg/wA6jOcAgdB60mRgMvQY5oAlB56d6UHj/Paogf50Dpx2oNCcHnPalXGPao+eOeKUEjA7dKDMnzkdKkXbtqHofYVIm0Lx1oNCZXYA8Zx83YdOtSxEEnDLwAeOOOn6VXTtVqLIOMcN1+lAGtGcqGGauJ03AcenQ1nRdM4H1zirsecn2/WgCyCARjtzipAc/ebFR/dGBg984/Sg4z06Y4/pWZoT4z05+lWIwB0GPpVXr0z+PWp4/YZoMzShPTFTgnv75PrVWKph14/AUGhJng9+e1JkAgZ5HamHpg+v0p2BmgCben8J/DpTd2abkcKfw7HNMoAawVhT4Y1D4x2z/hSA54xg1ZVTgHpj9KAHsMAKDVZ2Iyev+FTHAzn86queOOKAIWOP/r1CWzxxmnMBjjrVZjt44oMyN2Jy3ocf5xWdPjbtwQvT6f5NaDgtnGc9v8/Ss+44XgdOT/8AWpgYlwf3gYkH5cjHTIrLYZBAx8w7Vo3DYOSMbTkflWYxITOeAOfoKsDMus9cYrEn+6VHf39K2LggcY/T9KxpuBn3qokGfJxmnRLlht7UyQkfc6VYs13PuA6YyK2MjRKbMbeOhxWNLz16g1sTbQQOh7D2rGnY7snueMUAU/epIjnrURbsO1SIORQB0lu2xNvtUM7lsdsU6P7gI9Kqz8cUAQO+CSOuK0bMAkY6YH8qxzWtaHCg+woA0nbHAqDdig1HntQZloMMVHvGag3VHkg+1Kw7mirdKmX5sGqMbVaU4AplnJfFPwBYfEn4f6x4dkQC5e1k8iQAF1JUg7cg8n09QK/CWOyu9LuLrRNTYi8015bS5XqA0bFdygdsDP8ALpX9D2kyFbtMcdvwr8OP2hLyGT4++OrxJW/e6rEgjfPyMsCBj+YwvbArKrsDWlz5/aOS2glgdseSSTjhsfw/5xXtfw68K2N74c1HVbuLddKkRgOSFA29MjoRxXmmt+UbP7Qqhmb5SMZAAwPvd/UV1vwx8YpptxP4V1afZa6lH5MMkpOIpZPlTPtyOeP8MDOFrlHVPij4snhh8NQXbJZBvKIDbuCduDnJxntnH4V9T+AdQttB0VtMv5CywzFlzjLbgC35mvlHQfhz4i8PeOJn8QWv2nSrC4Dy3CbmRkzvV8DnBz+nSvq+Dx74V1bxlLo32QeX+6ltZAwRQpQZGBhcfXHWg6D4m+MrN4g+NUtpp1uYkt7OKFUc4/eTT4bA/wBpm/l2p+qC9GsSsGIVJvnQc5MfDfh/TitL4hxPJ+1BrtlDLFvsJNPQc/IGWNJdhPqrEA+49q7ubw7NoWnrqSqNVeW5ae6Kj7pbrgA4Ptj/APVTJaOp8L6hqWg/C7WXtd9lczXsflvgZMTYB2nB4C5zjpXnvijW7fSri1d2zDIvmBF7oOB+O7nHfpXeeN/FI1rSW0/Rw3lpZ7nYgDkqMll/vnHYHHHYVxuiaNomoaxpz3AjvGj0wqI3J2iQADceOwz9KzYeRv8AwW+GGp/Ebx7olrPJ9jtdT8yYMylmWKNWYk846Aj6V9uL4f8ADPhfUfEPheBfMgEqiS7cfvZW27G+bsFOcKOPavnvw94tm8B+KrLxDY/OkdnJZ7oSA8SSDG6PtwOgxjFTWmvan4nu7+GzkK+QrXEkjEnGASB7senpiiJSij0GysdBtNUbXb1ZZbK3P2a2aTj95yMgf3VHXtn6V1Wo+L/DD+Hr461qAeHcIIIXYKEUDHyjAXAGBxx0GB1r5U+GPj0Np2n61r91LfQ/aZ7O4ttwLxrI7YkKjnAOO3QjFbvjrTNOv9YlnQiDRJIytu6E+Qsr4IYDjYdwwwx0/SirI9d8NeLNM1zRTYaJZi2SxmZJJkHzMm7liduMnOQd2MCuK1mTVNQN34ZsIQLY3X2snZy+BxHgnG0HqMc4ro9Ds7Tw34K16eJJLaO10/dsfO12YYXbjtzjpXJXfjjQk07T9ca+WFWsfLZ1YeUs4GNp74DUEnonjjXNK8M6Jo+m2H/HxYRfatgQhVhcB3BI9Gx8oOc4rxbV/G2n2emx67K8U01xJLJKiEeXGEwFTy8ZwR79qzNIutC8aX0ei6ZqZvpVjZbk5yTC3VQM/dT8slaj8RQeELTRbrRVVFuHY28bKp2suRh8r+HWgChrGu3fibwv/bl8F+zfMYljUDZsbbkHHPHbtUnif416nPpUvhzTLREuPIxHJuA2RnuF28HHHHBrx6TWtX0vRZPCsl5mxWV4wjqpKKTuJRuq5PODkelalh4MmtPDN3441WeOFY5E+zwSDc8qZwG6jHbA9PwyGZxcJvoEht03z3E8gJXcc5/Ovb9U8F2w1XSdH0V/s9xcKrTXDFlCrg7jgAHPHT3HQc186fab2S7a9uPNt9j+WTt28sM4AHG5eMqCSM9BivbdCuL+5mOtXVyZZBGAyuDGwjVdrbRkdsdOM8UCjMva7/Z/2uPwxZahcNFAHRzIN6vKxzt9B713sFpomk6JaW+qvaJJHu8zzXUM4k5Hz5wPcV57qFrYwxf8JIsPledIuwyHJwOD8o4+lV/EWmRX8EcEThclJBk8ZxwOSB24FZmpaTVZ521OzSYPbJLCZERBINn3lw549xj86m1HT7XWp7e7to5IEjT98fu9D2b1HNL4I8PpJp95ZiUi4muNs5KZwmOCBnAXgDgcdKp65pvifV9XTwvogVhGVRiuFI3djxxnGOnHrQB1fgC60TWfFd3aw3cimylt/K4DBxGgLsSTkkBhge1em/ESPU9WW/mCD7OLOcRNgBSoRuM4HRTg9ieK8G+HPwz8UeA/GMviS4jilihl8iVFdCqbl6DBGdpILAdAMV9g+Lbe7l8Ea3c+IYvsqwWUpSRmAAbZ8nCjIGexrQD48awvf+EX0aQRD7G1sgbyBhst1z8u0H69SeMk8STQ2tyYrXTLYW0YYAKR82V9e/y8dyTXsnw+0e2uPh1pEV025nsgyjkLiRGYAnGMAY/DPtXDaxBZpq9pZ2EZFvDK2D93JYHORyRyOMHBqWgNvQdRtdJnIv7b7bYTKPMiwBl16P74yeBj17Cudk+K5TX7vwhosTWUKOQm3buzKAyqGAGQu4KOh49snduNOvhLAbWWHb8qhGOGJ6EYxz6cfyqj8KPh5/wkHiiTxKJ4bobpIyqN+/RFyFZvYNgZwcrwORhZA6/QdS0PUr+z8C6rt068lPmJJIeHcLu56BiwPGRjPA6VmeNvFWhDWtJ8Kamd2nWF/vkuoYl2DymaPJVQMcA5CgcdCR11b3wR4WtPE1zqFwktjqR82eGSQ4AfkhVU4+ZcrhSP4QPrxmgWWo6ZcQ+IvEBRGugyw2+Bu29d232zluDjIrRAeqeN47GLRli0/wCyQLdNtEgzgqq9QwzuBA4PP1NeQ3HgS61LWtL1GzfyruJlTcR8vIAzjjHfb6A+oruPGs+rjQ7WbT7eGS20cqzKDw6OUA69NpHT0JrY8M+NbHUdLhuVOZlh+dNuNjxYUgcDOeCAOeelAG3q3w48M2WiXulW9xO0giJtXPLRHquB3XJPGehNfLuox3WjaKos3MsqvtwoyQ44yMnrxu4GAa9c8W+P9UWQ6jYpHGsZ8hxtGztng+nb0qWKyttc0i7u/Cls8481W83b/wAtIyCflJU98+hHtWTQ5I+PbPUNS0HxP/atv9ttZHysk6ZSRt6lD1PuPy6dK1/GFxNDf2iTsjA5JaQZwcZ+XPQDoa+q4tP1K68OyaVrlrBBLcMY3BAPmIpzvBQDZjgDkEEA9wB4f8VNM03RhZxyxLCZFcLjG0MmzDNx+ox3znjC5SOUu/Dm3s30u9e9kEcWoyJZBlTd5bR/NkAj/axnoP0PpciTeFLC9utOujFpzIN0Z+bzfmyPmPOcHoOvT0rzfTtHaLS9OvLMuuyKOQREk/JL8/HAx7kdq0fEu9reM3JX94jHn+E8fh1/+t6VjMk3PD+l6Z4hjjvL+4jW0kme1tQpJaWfB2p8vCqMZ5x/d9K1L3QtTmje5t5o2hADKgOGyPTp1/8ArVyPhextv+EesL2J9smZZI+uyPEpG3j7r55JHbbW/PeG8mVpc7Y+kPAXPbpgY78isZGgyKVFjJjYh2G2RWGCCPbjGf61E/7nbI+W5CqD71BeXC6ZaM25pLlwHOR2z/gPwrc8IXP9q63olrqFsmy71GFGRsMphEi8dMcrwfWkgLxttUSCwutWkbTNM89I4ror9wjfIqcdAWJ/PjPSl+ImiabaWeharprxfYb2FzEVYY8uNolDE+n7wDtj2rrvivPNa2dzpcokkhu5JysQ/wBXD5Uw2qMDgfu1wPckd65LRvCupap4UsIkYS2NokkcST8JA75L+WgyMnJG7r2GAcVrbQDe8G6RpukaTD4x1eNkblFCKWKlhkNgfwKoyTjrjtXk3ie7/tHVDqfk+VE29wO6lj5gb8avah4j/s3SBY3s+5EOY4y25c9Mqvsp6++Khh0648Yxww2sQi3BJZpcFcZ5Py/54rKq48tkBga9qiw3VlBbIziWI7pI1Eg55AwcDaMDk9OuK6f7e+oRRI0ibQqukY4PyAj8evWvLfFCG01hbRpQRalQFZguQMDd1/i/kccGtzw9BqD6pbay0Oy3mtdkWXLjMgzu/vAc4xwBkduK5uQzO01CC1Nxb2cI3bSTICcYJAz83fHt0p8ttIzk9ICozkbh9Cen+cVesbaCWdo5AW4+Trgbe3PT0pNW1CGC0NnCF3Kw+ReFP4d+azsBmI9vE7IFSNh0Qfe59T0APbFSWdzJEWlUbSfu4GRkdPaql3YzOj3vlom/bhMhu2OMY/KrU6ixSCJjgOhOB39MdcGlygSW1vqN8zT2ymVpHAkLP85I/LHtSazBcwXbafJlTEgw7DI+YDrgVt6O0llFHeKgI3njGCQfvZ7cdPwo8UmGG3TV38xmuZBCWXGVG0SLnOBheB7fhTsBw0U62suJA3mP0z1/3fbjv2rW8pPLjkA27iudvUHsR/nmsmKPdeveNiQbgUOMD0479K2OZIlcDhWBwo9O2evHY9qzA562kDXEkjR70CsFA7nd3H0+lbdp4dupr2O+mkMIhkyExuXavYcjGe1alnpllZI95IxXOW7EdegP6D8KhOoypL51smI1O055AI9PQ/pQBwuo376drt3ygww2knpvA47ZxkDFdO0f2xI47RV2ffVuDj159s+38qxdT0+3vrmC5EojkRgcbeCc8HitWwW8srjyj5fmO7MSoUkRqMBj6e3H1pMDaa13hVGAQRlgAct6CsPW1jiWOzwPMLKhODxnpj6Gt+z82a6wC0uzLHGBtzwOK5rxN+9uR5ZaMK2U/wA8VlUiKxI6bfKCcIfk9PbkUy3j8vO7blT/AA9j7emKsSxkIk0hU7I1JBHQ9s44+npWfuIWYqRtjUMFA798eg9qxIJtUfzIlaPgKwJx19SR64qCDLcSjC7fTPTgf41PJta0VX+bJG1enbp7cc1JFsRgyjsQW9cdsflQBnz2qxyK0nCqDuUDBx2ya6Tw7Jv2O5IZ+F25BAHH/wBes6VRNGFOGy2VA6+n4VraTPHaALcSCPy5NynHUN/P1rOZUTX1cGOTzZCGVSqDcOgx6D8PpXKXd6z3SWiRbUT5j7L7+xq9fQx311+7dvLDsCmWYkjox/uiuYkhuVDTGTaMbS75J2+2P58VmUUZ1kuNUVbkkrHzheF2/wCRVbxdIRZWyQqoWOX7mOOBx+VLpqpJqINwxKFM7icY9MAVraxp0V+8ThtoUHaPXI9Mdq6IGyPJIru4VltmXJMg5bod3GRj2PP1rqpLUW8sTxj5gcHPRl6YA/DvWRf2dppup2jxqWwpLMzD5mAHTnGOOM+tdoJJpTDJANjyyrHHu6ENjGAB+ddEiS/dQWJRHRVwA2FA27g3TaP4d3+HFeQ2INveyaNCxAPmRnGQHXIZRjoOuD9K9Sv9OWCGNv3pmVdkybvuuMZx22+mOK5LSxKNUv7geZiN1HVVXc6HBJJ+8Tg5wepz71EDOvFjVTCcLtzG2B8vOMjpkenoar3E8qKnmbXj2hRklcYPU/pWre+Y9xPHFmSVGy6qMHGO3/1hWVNYXM6vHgBXBXcPvAD2rSIFCS5Znjgix8uTuP5V6P8ADHxvF4f09dC1/dFaTaotz9qiTai79qujMo+TrkMRgcY6HHl4gFvEmxflXduPfJ6EDsM/lnpXW6ZPbx6Q8EbgPJldm0HfuxuU5HccH26Vadi6c3CSlHofXa6j4Q1r4g2mmaTc219p8ejX0haJs4eQgcsOC+MdDx6V0l7od9f6j9rsrOJLR/JiglMo2MQrvgcbv4Sp49OnAr85TrNzpT/afDn+gTy/uw1vtVHVem5cAFs9Omc19yfCX4wf8IX4Xh8MfFxS8OqGWR76KIXCwytgKkozkBhjBH3WHUHNVc9/C5xG/LVVjHtPEVyUu7m0hSKC5SQRIGAMrxkbhtPBfByO4BGOoqhbWRmS4t9SmWMLMltCiqEP70ghQRk/NxyenPat3R/FWjXnwf8A7MuBb3V9pdtcW1vPGw2gNJ8p2nqxBXkjIIHqayYE1fT9Y0SazeWT7Ne28rvlCQigMuAfXLDkcY7Dq15HqRrwmrxF+LvhG4+FnibTvGngCYQAEwshDqkjxLvMbBmOQ4JxzkYPavpDwN8ebD4p+IvhtfwziPVNM+2wX8c2A8ck8axgN3OQMA5wwweua8i8S67dS2t3Hq80cSxX0j5XAkIdNufmPpg/gOwr5Hj1jW/BmqWPiHw4yi5t5ftUcTksk7wMN67hjG5Tk+hx16V6mEm7crPCx1Jc3NE/oXt9QW65AAZhkhTwCMA/SpmI+3RZ/ijK/XcNv0718zfBr4zeHPi94Zt9b0SYJdoim7s5MCWGTaNyEDHI6ZA5HNfRGnahHdXtmQ2X+5sA5OOf0+npXYeYzzrSNsfj3w9HHwv2HUYgD/0ynUV7swYy7AM56Y9K+fbCUJ8U/D1tzh21uMA/VJK+hYeZgXwBkCjsSj8ZP2yog/x28SWrrlbj+x4H/ELj9K/WDRfml1nYuBHqMSj8IUWvyv8A2wVD/HrUm7T63oVu/wBCIlFfqvoS7J9aB6HVQF/COOtJ/Cj1F9j+uh6T4SZ4NTH/AAP9RX8x/jcj/hZvjyUOWRfE2plVzkF/PYO31OB9RX9P2hJsvkl/h2sPpwa/lv8AEUkk3jDxZI5RDJr2oSFGHIPnEEfTAFcj+Fnfh3aRY1BZP+EYvVTAV4O44Yc/pz7V4VbmPZ5/lBVMSnaD2UdAP617lrjH/hEblQpOYI9hDcqCQB1HfI4rxMIAjmLO9wq7CMd8cgDjtxxWdEWL6EifICDkkkDB4IB+nUHHIFWlGV8xc4DYQ4/oP0/HtVbJJ3YJG/HHdFx19On/AOqr0Lhinloq5PIHZh04449OlbnKSLH5aAH7hOVYcjp1HfP8qtIqKuI8bg27dz/jUXmbFwue55OPy9P607cFTC/dJHPYc9COMVmArIJWXK5xyWPcdunFRAMvI242nAXv2/L27VM37tzvHAyNy8fhVcsoAJ4/iyvVfoP84oAcwEjBF6ORhsY+Ufpz0FVLpC6syFlbaScDHyj7oXHt15q1u2lVzkZGR1PJ6++KpzyEBQ4IfPzc8D6dsYx+VAGZO6RqWJ4bPzdSNvp7Z4rorERjR4QVD4w2AOgJ6Y4/DtXPSOyuGVgjAcHAxjjgfkMVvaYwGjEn5B5mBt/ujGMf7v8AhQYyIQXY7ZsEZwq+x/ljtVvYUt3UDZkKBn7u4/XioYt2eBkdivUcdx396lnBEeVzz/CG5IPTA9KCTLRpYwzMF5H7vtkZ7YHQdqwtVcGU5Jcvk8DjpXSShlUSbwV4Rc8Ltz09R/gK5zUnLuRlAAThR2YDt7Ma0RmVbd9z42eWjnjHXGODn2q+kcwCRsuNw3E+rdMcflS6V5GEZ0+Yhj14+X+tam3awHGQN3HXaR3/AKUBApKqu+WADNjI4498Uqje/oH4PTOP8KeVHl5ZhtC5I9+2PrTz18zHKKCMdP8A9fpWbZ0JESIEGY/kP3ducjB+lXIrcSRt5JEZDbCeeFxj/JqWBE8zZGC2Rv3ADOfcdv8APFaMUUbp8oJcAEg5Hfg471jI6EjPXT4fN/fOWHB3Icdh19Pb6VOkNuHxhlTcVIGeTxj3yPStD7NsZlC4b77c9cHt6DNVWjlTcWCnJzwey/xe+e9SVykwyZCcJtUbGyuU4OSSMjBx0qjGylZGTcc4PPZO3+e1NaJlaNhncOV29Qp/z2qTLOvlttZE4+Xg7h/gKChVYkHADng/3QDznH/1qRnJUrIgCkY6/LSY8xvvMxboOAAMZGQOKUk7chtozxxnrxxWYDH2SkrGSc9Sox1Hv6Co3Qowijwp6Yx2x3x3x2zxxTWDHOz5nBzgcHj24zxjpikRiv7uNWIYZ2qPbtnvnitAGKNqZGFTGQAR1x6ep7Cs9o+TzmR+5OMjH/1uK0CGcBy+VjHBXp+R5/Tiou4WTggnjH+f0pktDXf5iSCTgE9twX+X/wCqn4OOckFcgL/T3puJQApUAHpng+n5Ugd1CucBWVgAOPu9x6CgmwmBwnALLkHGSMe3b0p2WLMY1yVUZVunPb6/pUQdywCpySSxbrhRx9CKTJb7nzZbr2I64/CgLExTkDa3QJkjnB6YHfrTWjXaItoVgTyR1B5I+nNG5tzc7C3zAjg56Y/CmZlwF3FfQYxtHfntn2pALJt2LkbhjoPukL0x3FVDDCz7bjKRMMLgcDP3efapJGES7FyIwB0/QAd/xqfTxHNOvmy79isWVuAuOFH40AbljpVnNY200asS5KRkZ6L3O3sD2raae9t2jt77YfNYruaLaeMHPHykDjil0uKUAlp4mSWRYikfDKUzt47ZPHHt26dAv7lyCTtXkrOobLYyB69O1cU5amPKUIrm0uNwvIZjCzDdLHhog3GMjGcD0zxVtNEdJBPpjZRs7VUEblJ6c4x0/CtOwskuzLACimQAGHkqFXq2MAZ9u1dNbW0EayWpXcm8MNo2hBwMZ6jp6cVzTmapHHyw+WwF1HLEBjdgjGAOCf5U6CxtpiFkn3/Mu4FTtOD93B6Z74rsbm1hCA9V/hfqwzxgD0OCRUqwXEfI2hQ42lhzzyfqPrWftB+yOYg0ONW81o1kMnysYzzt9B2q0losWJkjBBJSRcdD14HfP9K6Xa8AbydqqX3ZHOC3t6U24a52BljzldqgdQ3b2zS5zT2Zjw2iMq7JkJ3ZRlGGjUc9B/hjtW1a6tCji1vUE3GBMmMheBnafX6j8qmt5bMu3yGORxjao5H+fTt+Vbv9kRXkYEUiSBh1XhwMdCOvB6Ui0rDobK2SWNoJEVI3ba0YHXGMA8Dv07VZm03TdV8pdbs47qO3ICmKMJ5RQYUqegxlmGAByR6YyZtAurVs2K+ThfvMQQ2zqSOCpP05XOB6ts9X1OBVt54t6jdJuh+Vto6bUwBgEDoO9NO2wWPOfEXwC095L2Tw9qDWnlP5qwXYDFo3Jxs2dk6E9f8AZ9PE/E3gHxR4SmZNRtd8QUOLiH95EVIBzkcqOcfNj2r7LuvEFiY5LuyzLcTyJGWBKKw3oe5GEZQUOfTsK6d44LlI45IRh8RcrgqB/dyOOB19OK3hjakVZnPLDRbuj83152qfkBzudgTU37uN8Jh1r7e1b4TeGb20uIoWkgaRtyqRvRtrHqgxwM+o7gYxmvAvFPwQ8R6Ss13ogF7awKHIVwZgO/7sDjHpnOK7aGOjJ8stDOVFx2PH/lHAPHU+1KgIIIXk/kRUUsF1ZSmG7jMD7ejjBoMuBweCvQ9/pXeZk21V+fJ2D5Rx13e3tSBCGKqMbehHt+VOUcja/wDur6gdKQHk/L1OCBx160DGCP5l2ZGOcfTuaArKGUMAf0PHsKeWI28kZO08c4HFO8xmGGIxggNnqO3Qe1ADQj9JCGwM8g5/yaUBsgHqSMYHIx6ZyKeu/wCYFvmXnJGP09ulB+Q7s7cKME/X8sUGhFkD5PuluOCOPerBRxyp3MDyBgFVx6cfpTQyc4j3IOx6D8KDiMDy9hHP5Y6j0x7UAN43FwxOcEg9PpT48fNnawPJz8vT/P5Uoj8shByuAeOxHPX9PpULD92Swx3xjp/n+VZgSq2Rub5gB94gk/iR0p2chsYHt2PfoP6VCAx/DdjnnHoPb0p7LISEGB7ddo6D/wCvQA8sepJ3DhSPvAD9BSNJuyRgAfdH5cHtTtoZgxznGOOfm9uKbhSTwTkgEEZGR7jpQBIrhSFbgEZCn7o549sfSkJJ27xw3HPOT05zz9KhPEez0HDEYxjtxQT8iRntye+3354oC5Jn7rEemG4AHb8AKekiqGRQBuY98cdenaq+eMMMu3+R6UvmszZ4OcY+Xnjr9DigvmLKMcfMqqCVx2YA+9KrhUAHX0GAFA71UZwflI4QseeB/s05XVPlOMtjngfl7UBzFxbgg7l2oCeeOadjaApGS3J5x+lVCQykA/7y4yFNOUgIhcf7w7jHFS0bKaLu3O44Py9FwMYHNKnnvgRv8vpjb17CmGbMiDbwTu+TntinCQxYIA7FeOSR2x2qS1MFQYfIyc5wD82R7dMdqmGNxdCflxtwcDP+FOIGC5Ak4BK7sMM9xjtSlVAGOAeh64UehFAhir3XaFA5JIxuPYdulRphh8h29MH+JQT0OPpSgoxLjaN3IH90e3vxSh3GVBwzKFUKeOvPtmgUhq/fG4dAQB2PqAKjG4IrRqMqxTavG769MbasbGkA35woBXsVHoMVGY1k2rxuPfdk4HcjoBQZ8wRpGnLEkAbdqn5QT1/yalWSWPAUhjsG7I6emPoOtRFnaQkqu9zkHHDAD+VIJeWdsJgAY7F/8D6VoQ2NKeYQilFx90Y7evHH4jjNMjUNZzy4yzEqqkDOR3GOPw9aRmLLyeR2GR+A9qFeWKAwLHudj8u3GSDg59cU0ZSOs062jSyiwhA24UP8ucDjevY1maz5kwVJWDSIPLKxjbjnODj+LtjGK6Kxjmmso1UDaMc8Y3d+uP14rmr7yZrpn+YK7EKxXbk9CWHQ8r7e+KsxMhlJGVLKrYy2cJiook3tvbYGbIGO+32qSQIArcnZkNg4UY6cUxH+80jZCYBA689NtaGhE7bMptGxOcE45/z7V9F/sw6zp+h+Lr+GzufI1++t3h08Y/csAm9kXcOHYAqM/Qdcj5wlhSRi+x1A7E9No5yccj0qtbXl1pGo2+qWchiubeRLiFxjKuh3AjHuKDnq9D9Y/Eng/wAEappEVz44sEv9ZvVM8SmEoY9oU7UX5VIwMYIOC3UhcHwbWvh9rv8Aanl6B4n1TS7S3ceQvmPNtXGAo3MCcccscKBgDkV61deIbXxjoWl+JLBQz3dgLkZU/KScMBkepIIGBkE1FpjghRcKSJAcZ6sg7YzgdOBxgV57rNM1jNo8WT4d6auoXGqaqkOrXl1cGa4num/eSTPtYlQuRscg71O7rhCoFd7baH4XleKG+0OzNqE4hiXymLEHAZk2YXfzlVHrjtXe3VjbBjuj34TDKCMjPIPtgVzbWv77a7iLaQCz9T+XAqHVbC53/hH4deAdD1RdVsbF4bowuscj3BmjQOvQN0BCkod2OOQDu2j37TrL+y0SSC5W4juAsDhTuRQc8BXztHQe2PrXxpeWs1vHLLaTtZXboWBjJ2ysowIihJU+g9D92odI+J/iPRpwk+fKRI0MiY3Lsx1X7rHjPOCxx2rejW7mco3Pu+2s9Eu7gw+I9N066k2Db9pgUOAOOSBwfqpyOnrXKeJPhz4O102umQabHbRKTIy2z5btkqpGzkdBgD3HNcr4T+LN/wCKL1bKe20u9jY73ncfYJMhcqM889wNuduTXvCJJPFCuEmVcHzUIG1SMKGK+g4yD2rq5l0MnE+LtV+A2p2us/YfD90bYSIiibcrD7xxlVBX06DPH4HwCdfFHgPUm03XbqK5S2umt7qKMAKFdj82IztAJB9O2ccV+pOn+G7FbCbXNRy9xHKphZXK4yTnIPUBeQff0r80PHllNB4vvLqJ3+wi6ALlA/7yPcVU5BXDbuSRxjo1XBq9mONBSRHPpc/iYG40TUlszKykvMHlOQVbOXfIww4xgfpjx3xTB4h8IeKkGoSJetHb7/tCo3lIgLHCbcMdo5xnkNg8V9AyeH7hrMazoB86d3ZmhT+NWUBiP4QVb5sYA5OfugVz90NL1vGoawqW4I8mJJfuBuPkHAL5GBhfT0raDszmnDlOK8J/EcX12YLsP9nGXV41PkzBHCs+DmSL7yZVvlBPBOcntr/wXpXiDUrXxLDAySxzq8kluu5t1th1+Y8fMMdQQR0wcZ2vHHw70HxnoVxFo0NvY615UL4sYCiSNHgAMq4JODu5LYKjJGa+cdJ8YeMPBWrppt/HeyWltPEH83kRsdyuGKqCQc/KpbAZQRxxWkFz3VPRmTR9oJrbTJcNqGBslAWNh8mwBQqjP3jgZ2+vPHbYgjtbph9ka2YLIjtkZK9g204xt/u9PXgVwU95bXVnJNaqzTAlMouQrIMHpjg44z244qKw0u9YC4aV2Z13ny8gM+4j0XnpwAPrXOk1ubU6nQ9IbwfpGuwvZ67CZrRQjIsmZiXbPKsAo4HoOcjpivK/EHwN+GuuIZPDV1ELu2kaQwvvuI3eY8sc4K5xyBgcfSusTxzqHh2EPd6bLdJCDEuxlSQiTOSQoIAAAAGMZxXivgjxitv40tm8V3sWjRWySYM4z9oV23FN0OVUbeNowVJBBOOKUW9jOtUtaxz83wh0SAyW+p6bdI/lOJHswBAzbiQE5zx8uIyAQcdeteX+JfhNptpBBdeGNRO9lKvb6jiFy5Jx5ZHoP/119/3uq+Gtatmm0/VrcrMpBEDAow4A54C453A9OvFcRpmq+GrbFl4q8P2d7ZykMzzAzPEu7rHKuAvGcEMPy4Bc5faTTPzoGh381hHJDGsy3BIix8sxw23lSeOg6Z4p174R8T2I8xtLuNm7BaNDKqsANw3R7lAz05z61+jPiz9nP4ReIFl8R+G9a1fR764gZkjK/aLR4kBJ3t8rqFKjHzDooHrXlHwp0TxDZ6Dq1rokC3trpmrLH5y/Nb+ZEi72SP55PnABc7SMHH8JppJq6OlYiSPieKe2C4ePc2TvV+T07HpnI9O/HSr2jQm41GK2tIxM0h2xq23bIc4UFWx19PpnjNfdutSaXKs9t4y8PwSQxXDlEls1j3pkgsu1fYYIJPPXvXjtx8PPC09wdR0MyWU0cqNBBO5uU/dkBI0lBG75cb48ng4U8cHL2NYYvoz/0vujO7Ks2AORjjmjGCCOMen6YFKoy4AHHp/SowdoBZeQMf7vt+HpXoHOLwoIXoCduO+PSpjJGcKMqw5PY8cD9KgfkyZbHGRg9gMcYqwAecbUDYYgjd+II6+g6YH5UAHzENh9pTHJ/wAO/wDKpCFDs21c9OOeP6cVCcgpuVdvyg+nrn25qfbtWgA2kDHsMt37cDHSjCdCo6c/QU/DDpyMdh19P0pcc4YZUe36DNACKpCDjHb8P/r0udpyB/k8UoXar7xjAyB6jtmlbj73yqBlj9OlACMCuV9h+fX8qb0cuuMAfKDxtPTinDgcKVG0gL6Z4FAGCD1A/IUAIuBnagAPIx/j6VZQHlhjA6gfz+lRRRdx2HT1q2EC88AAHoP0oARQw5K9O5HFO+XJ5wT27Cl54J7DA9+OlLyMgMMAZ5/p9KAAdcn1GPwqQEA/Nx1GD3qLk/Nx1AHtn2oY8D+96e9ZgWCQBtbt2pu7GB+OPTPeofc+3/1sVIMnJxyOGx+maAFDZ6DpnI7fhT17D8iKh+9nI7DA7jHSjcBjtxz/APr70AWDu2Y/GjPOD049ulRITu+UHnn8P84p3IQtnIxyOgGOnTtQBJk9D1+nGKUb1XYenovYelNb7+eRuUHHQ/5xTR8qjqR39RjtQBOMdvwqwCuBjGPTFV16Y46dDjNTp1/l70AWOmUIP4dRU5DD74/hztHGMdvw7VADkZbOBwe/6dqljOSTnnjP4dqALEbQHI2Sbtqg7z1+n+R2xU0eUOTjj5QTx/8AqA/XtVY/OpBOOOnf/wDVU0XzMSfurwaANS3kKxLkjC45Hp0/yK01LdW+bOCCPTH6DNZ0KoMFt3Q9eBjH69K0FxuUbcfIFUAcccj+f4UFodgD5cNt688D/P0oyfunj2/zxijp1/Xp+H/1qMA9wO3pz9KCBwdQ5Lbdo5HboPQ1ZRmzgjrz9AR0x7VBHnCpIAd57dh246VP1GOhz64OB9KDQvw/dGW28nO77vHTFXIm/uKCegxjoPSsqNgOGQld2T35/wA+1XoM7kLkHLfd/ujt+P4VmBvWS/vPVQAB7DGK3Y1BUD0wozWTYIuC56dCep9K21BTt06DGKAHxoy/QGgp6HHXinKAGIU8YFOx3HANICtJEMZHT+VQFQPlPKnvV8eo7VGVAJIHvTArLEOmfw9quIqrjAxShAo49KkA4xQA/Ix/nigbu35etNUYGT0qzJHsAI6GgCPB2KemetMJIGDTW+Xg84Oaz55OMigCwZUOfXOKcrow+X8vSscSEdDViKTnPSgDTqT+VVt3yg0pckbM4BGCfSgBZDtGAOv+elZznOe2f89KtHGM9e1QYwcigCIj2qI4zmrBzjNQkDFAEZwen6VErDHGeam6dMfhULDauR1H8qzAf8w6jB46nmlyvboPQdKrqcDjnODTwexGO3H+FAFnHzDHYfpUuMckY4qOMqyAk7eMc4FSZVULA/yrQCtOucfMO2Bnp2/Wq23b2x/s9fyqeSTLpznb34/Diq5O0HjJXgdhWYENxlI8t0HQf57Vmsdx5x06gd/8KtTyGQgEfdBGMdRVGQ5U44IHpigA3f54wPpUiLzk859OntUWNw/dlQRxyOn/ANapkYs4YFTnjpjj/CgCeMcADpkkdOTVhcDhenQZ7/5FRouQOgzx1qQc8/w46EdwPSgBF7e1SelRL0+tS/0FaAJwCBnGRxUZYYBHUGkc/NtHpn6DtVc/dxwe4FADUOcsRgn06Ux8jjA7fhT+G4PQflSFe5/E9OO2KAIueoHXqPant0x1wOB/npTducDpgdPSmnaBwSMdPTFADWHf2/lUHUAds8g1MwywUKRkdP8APpVcnPOQCOPwoAOvDcf54qcMCOuSB+lVwOmMYHY8/wCRTwODxyMZPGOnb2oAm+7x046d8VGcfM2RwOn+FKMchOfpVeVlRT0OBnHfNAAzhFyei45HSqRIUde7H+pqTzAQGU89eeP/AK3SoCQ5wRnK4x3I/l1oAco+bbnrjp/n0p8eNoXI3Zxkfz+n0qMHPzEnC/xEflj1qVSSSpGRtBBx/L8KANCIEk47jjHtU4xvTbz7D2qspz1GRjr/APW7CrS7MjPbp2rMC9GOvsuRjjmrDEKBjp/L0+n4VWUjPHHPp6dKid8IeeP9n1/z0xQAskxXockjov8AX0xVNmKkuTn9Oe1RTNhW+vA+vHAFVXk4UD8A3b6UAMlYb8Z6sWI7/iPQVAzDYTjaDt6cng9h2pkrYc84O3HI9OcVTZ2fLfxFM8dfTHNAErSbiScewB9fWj73APTg8dx2qGIruALAOMADb6+3pU6JvKhUOEHUY+bp1PTp0HvQBHwT29j9KhkABGOnPUVMcDgH06VCyu+75unABHrQAwKCwXGc8DAyR/Kr8SCPZyDuY/NjtjqOw9KjgX5trKGXZwSccnGQP88Y7VLLKudpODx06duPwoAcRgDtn86nTKkEcYIOB3/xyKzJJgPn3fN0C+/bPoP6VN9pZQqjcPrg0Ab5ulPG7hBuPtWFcTJwV4IY/Keo3f8A1qiln8zgd+qj27fnVCVsDlcnHXtQAPIA3UE+lUTuXl+T/T2pzN3HpjOPwppxtJ4A7Y7fWgBgRnAUfLnj8qniiGTjhV569ccYxSJziPqMZ9zVuMAfKewyM/rQAqxBcDsOPrn19cUnK4X+7z+f9BTw3HA69D6VE+7qOW+6O3SgAMjY3ZHAxjtUyyEKQMenSqqj7rdf5fiKlXAPHUj+VAFoNkYXnbzxT49zZwCpB/8A1VEueCPl2+o7dPyp2QRg9Ov1+lAFkMD8gx9AOlMYgjHy+mcY/E0qtjgBTgjOevHTFJnd3xjjGMc/4VmBHwOAeewpMYx7VLu/hxgFePWmD7oI469fagBOVwQecdPrTc4+X8P8APrQ7KOmPp9KBncFU7QcfX8K0AaeRhS2DgZB/L8BUJ3YztwM8gjsOn4CpgMAkYCAkKf8+1MZCNo556DryaAM1l657cf/AKqqOM+2ADzjNW5vmc4+7gY/Cqz8Mfwx+FAEH8VMACL1HXHtx09qmC5UHGB1PfjHY0u3+Ju4/Q+4oAr9Pb6j+VOTJ542j/63b1qXamVyuOe3Bx/+rtUYTDkIdy9u2QPpQBPHgHBYA56Ht6ds1q242nruwdwz/IZ7VShTJxjBxgZ4/GtJfuYJxnt1FAF7cixqjcdxjjrTTK23aPTrjtVcsOvQLjP0H0pC20/Mfm7L/s9M5HQegrOwDXYnrniqUv3txPDfgR6VYIyNoP5jmmOPnOP4htHt6VoBkOmMSD2HIFRspGMjr1GBz+dXShGcf4Uwr83I6cgcc0AZ7gjJY/QY6Hv+tQMo6Hj17D6VeKnbt9cY759qrkKVwzYAHTrz6UAVSqkAHjtn2/8ArcVXbPGfvcAfiOOPfvVs8BvUDg+o7fpVZ89P7pVvTORgUAUHGCW7ryCPuge/tVGRV+YNkA+vUDrg1ffIBHUnp6fSqkgyuF6kdOpyDz+IoAziJNzDdg4Bx3GDxn/PpVI8Kdp4A2k+/pV4jMm6VRxj/ZIIqk/Tb6E49fpWhmQPgDn9OtQHkAN19P8APtU/zAHIye1RkHkY7cA9KDQrn0AGOmP8Kbhc89eg9BUrHoO5P8qZnHAGOlBmNx6fw/54qMjbt5O3oakPt/8AqpGXByO3WgCDhc5II6YFREAfNxmn/MN2ccj9c1GffHrQA0j/AOsKiOOCT3xipfQ55pn1AoAi74xQPanEdqQD8qAF/h470p/Sl7ilA4+lAAfx/KkUZ7Zp/TjkfU04ADvQAmKTGPb6UvPtQAOlACr7dv5VOo49gOwpiDp7elSgbsDsKAFAp2OaMCn7T2oATApwAzSjHel4oAWGMzSiNerHFfJ/xg+PMFl8cPCnwM0JgbL+1bWPXpgAVlBAcw5xkY+7gEHf7Dn7A0cFb5WUZKq7KP8AaCHH61/PNrmvayvxV1nxCLhk1a2164ZZWb545beYumMnscde3FTCF5GsIn9FOp6e9rdTwcLtb7igbQuflAHTjA4/Cs3yW242nI6/41y3wd+JOmfHTwBbeKdMJOpWqLZapbsctFcogP1IIIIOBnqKo/GL4r+HPgp4dbUdUYXGq3C7dO0/IDu443P/AHYwcZP4dSBSZmyf4j/Ezwt8G/Dh8QeIyst7IpFjZA/vJnHt2Udz26da/Izxt448T/FvxNP4v8XSPcTHJtLYnEVtHnAVVB9Mj2B4zmq3i7xT4o+JviN/FPi+7a6uCSIrcjakCAnCqmfkA7DAwOvOaqIgs2lknLY28N6A0RHEg+XYXmYbQN/tn0Fc7eXgdlQ5aNBx2wMdqS81OSVB5jBFXg4+919PSsXdu+624DjJ457YFLmKHHcGAJPA4/D0qnco0Txsz4zyfl/hP+cVIJEUbc8jj2FQXEpIWQbfl/D7vaszQoXUuxxn16dsiqckkhIPC/LgHthuw96SV2kZ3QBRyfX/ACagMRTBByT6cc/y5oAbgtlHwd6gDjDD8RSPuIbGCcHB/DpUpbGFk/i+X5h0/wA+tcN4l8R/2fatDCP9Kc4+U42qvV/XnoD7UIBnirxQlgG060Ie42qGK9F9cntXk5ZppCZGYufvEjru6U7cX8wvku7Au3fn0z2p/B+bPbj0Psa2SsUkKn90YKj0Hr/hinImSCmM5zluBTto6hCAcdP61JtVF3EFV4ycZA9Mfyqiiwi4x6jkY+nT+lW4oW8lHUjewAUDpkdj6U2GIg7pFy/BGO3tXRWNmi5mlO5kGdozwT/h1rKpUSRrGFyrbxMUaZlHC/5IPr6VpwhmQSHPyDKqR1PsO9SNHtgAyjD5T9PbP1/QUyIh1UxjkNgehI/kCa5NW7s6oxsZt8EWzaBj98jjG0gdQMLx17VUDsIRHggyAckfxH3/AA4rS1AANNAXRlzkBcDb6jA46cVRmlITyl446j+HjoP/AK1VEYgH8Chs8nk9cdjjjFTmZYY4xOAnzbQcZxn0+lZ013jamFY4PJ9R1/Csy9mfe2CdpYDb0GE9OnHtWsIGE5Fa8v5gWiDbMsSAv+yf09Krl2mB2Mp28cjBHPr+lViMkD5eAflHQj61IoXaF+9j9e2K35TjbNCS7khcGcblYrtOOuByD+NS+Stz5rwHJDYGOh3Dpj9Kpm4XYwflx7Z6+v4VBZ3/ANkn3bQIi2CvbgY/T2ppWEXvKaaNYGUKyEKSOMYxxn1q9CVKqIx+9bnnngmqGogMfOjyA2cYIxgDvioxLPCsK7lVjwecgg8/kB0qDQ2SyMoh3nO3jjDD3I7VBNMI/klG8KOD935hyCPx61VmVsqJcZOGBwOeOB8vJqPpJvZhnd9AM9cDsOlAF+ztG1C8it7V4/NDrlCdvXHKngfX/wCtX0p4OtbPwrpEWnX0vm3JkJZwCF25+XJBByoOB26+teU6V4Q1OzmF9BHasxDCSCWMq6dF2qcDnHvxk/LXp9uFgXZajy9rhcH5vkx93noOwHT6dKychJHq9o9vdGK9jcMoKkx4JUqoHGBnjPtxmvPfGfha6l8UNr2mLGGuII4b1S23y5CAEYAdQy9DgdTnFS2skytJGj7U2NuCDax38kdsZ/H6VdDQshCpIyyEF2dvmbb0+b5uv07e1QptPQvkP11+BHxy+EmgfAXwB4Q17xNY2WpaPotra30MriJ7e4hQRurh8DqmR2KkEda9d0X4s/CTxTcG18P+KtPvZucJHMv8PoK/GaWySVd7xeZIijayjAfjHzA/exj+QqVLK2mTaYEzE6Hbt2rnIPH48HsQKpVV1MpUbu5+6MCxTxLcW0iTQyDKuhDK30I4xUjL7V+dHwm/apm+G/hEeFvEfhu81oreNJBeWjo+232geXIrMCCuCQVHI5IJzX298L/ir4J+M9jd3fgqSYyWODLBcRGJ9pHUAgdCDx1xhh8pBrVNdDJ07HoSqFjxn3HtXnfxp0D/AISn4HeOvDknzfa9FvCihdxLxxM4wvc5HHocV6WbZ0O0g4+lXLWyhuXlsp13Q3VvNC/+66EUxLQ/m98LXCXek2d7NJtEEMfmqw5P8B2+3Ydvl7V7bokbtsc4LyWyuDjjB6YJ59OvFeT6ToY0TWtZ8OXxUSaDqV9ZSxOBwLeVlHTqOB9O1erWMUiQxzArKrAv+74AGMYA/l1qZGpoalLLHaqRslw2/wAsMMkegPQ9c9K8m1V4vtMwjhWNBKox7Hpj05//AFYr1S6sre4n8m3CPKrrKULdPl4xkDI9vbtXnevaZ9k1We3MZG2I3G4vubZ0I47ZGMfyqQOMsVxqMQbjazM4PXafvHgYAHWv2j/Y71qTXf2ZdFtrr5Z/DVzPozcgjbbkqjDHqgB57kgcAV+Kt1uz50O7Y+MM2N394j2GAeK/T/8A4J+eIY7ux+IXhRXO5p7PWI488YkgCfQfMjdO9VET2PtuTG/oajUIJQScHoO1TXXySbV+Yeg4qmDyR071JBPL121EuR9KYWPUZNTKvpWgFmEADI71cjxkCqaDaRzirC4B44rMC2OvH+cU4dP8KYmCP0qRP/rflQBOhG4Z6HHP0q0AQBmoFxuBJ4HYdamJI4NACNwd306enamnr/gKaWwc0z6FuaAHD06Gplx3IFVxTx6YoAl4pwPT65qPI4HTmkDfzxQaFnOR2qTcO2OlQDA46U4GgCyOm38auI38X+RVAHqB2H5Zq7HjoOgAH+fagC/GcVdQn5e+O3tWcmcdz2NXUJ9uP5dqAL4IwCOlL0Pr6/SogcgdfYU4cHtWYFkex4qZPlwRVUfKMfkKnjzkDj0oA01bocf/AFqkz0FVkPy1MDz0oAk/KnflUYzThQaEoHHtUbY4p27iouvNAEqrnp9KuBM/SqcRxgHtVoybV4NAEcvDe2OlVHwR75/KlZs8niqrMR8vb+VACsRjqO1Vmxu6CnE844qMEmgzDgdeB0x7f1rNuRmI5+Yeh4//AFCtE5Xn2Ax2xWbMpb3PAwOPf8qaAwrjPzc5yO4FZE2MAdulalzwWHXOMYxWdJ249cVYGRNzu5zxj6VjzH7o/nWxLxkdO1ZE/DdRxxz2q0ZyM4nHyirNqMMW/CqbHrmrdv8AXFamZYlbC7u461kSn7uPp+dak33eeh9KyZTk49BTQFYnH0qzbqWdQKr44q/YjLA/hSA2VXbGBVKc7ea0zGVwPUVk3eBQBVznitOHhRWQvDYrVi6AUGZbWmk0vQVExxQAuTSios0q0AWkParkfIrPTrV6I7RQBct5DDKrDsa+Fv2y/h18P/Dnhe58badpVnb69fahbSSXCoiXE5dtjrv+82ASxHIzyRX3GOorwb9pL4Waj8TfAv2bRYlmubUtdRIZCjecoyuOCB3HIwMg9qiWxV9D8bru2jlspkV8qwYKVGAu3n864KaEXNsf4v3fQdgBk/kP6V6BeQ3mm6hJp+qW8lteReZb3MEq7GikjABGPfr0xg8cVyy2ewsoYCMDr7Ht9a5UzOO5+klpby678M/Dv2N4pb6/t4fPkG0tKmxlfOB932NfOlx4Dkt9bOs6a0UcMk7xYdix3rlQABxtGPyqH4B+JdY/4R/VtI3t5Gm747eRz8sYkHyqO4wcBRWhqGoajpttc26NHcW8kZZgRl45Mfw4PbApnSj48Ju9Z8da54ljT7XLfajciM44cw9CT1IHH6169o+o6npfg2W0gBe4uHaSWRuW2jCgID0z7e1cf4J02dPENnZlRlLe634AA35JJHbJIr2jwzpNjo1lbeItWZp0trsbET/Y56HjHH6UEHFaZLceVPY3dpKC+IyZDtbgZO4cEJ6HGO3aobK6k8O60LmSJZE2FShPVH/ut0JyPTpXr2lQyeJ77UfEZnGm+GbY5ke4CJt6BUDdASTwPfAz0rjPiJNZQ2ER0xleC43mFiAWCEAJ0HGcflUyAz7PVINauPKmie3gtQZJZEPyeX/CPbPfjt9K29L8TX1va3cWmGO3sYkbYT95ye7MfoPy4ryW08bQ6HDHaKRmSRPOl7e/Rcjb3+lN01vGPiJZLSygzaW2J2dUComMngdcsM4UckdKkDotJjSE3IgjSI3hZ41AwF3k8YH1runtdbs0Hg7UZfOjfbJLk/LHxkbef8iuS0kxXGs6Y8p8mGPVLZZ9o6Qlhu7dj+lfUHjv4ZWuj3Y8ZG7eaGWaNUj7yI6/KGGOmPpxQaHmGtt4v8V6YLZ5UWDTVjgfbhI7jnEZIzgY43HOB1wK89+Ng0LRfDln4esGUqCZN/QO5ABxWnZa/wCNdZ8cXPhe6MMGnwRkypbIqF44zuCkliSzD6n8q990n4UR+O/B954y8Uxw/wBnafL5djZAbpdqALI7uMcElQAM9D04zVwPln4a3Xh7wPpV5cahcxxarqojWOXbIVS3ySSNqk43DOB12jp267VCPD2i3d9dXsMj3A8mKRRklpMAP7AZz6V6jdw+Crm7is4dB2QRjLyTjzTkDgHcDwMdu9WZv7BW0M95ZR6gBIYUjcDaxY5GAQf4Tj8KaYHz74ag0eb7TPYwrqt5wxYqWESEEMyjB5+gzX0I3gC6uvDl3rV5ODGkQlNlMF2kjG1R7nsK8X8Saro/w8u7pdC05UuLtIwtruJjg6lZHBBOcjKr7Z4HFdAfFHirXbWzfT7qSORsNKJR+53Y6BeRjJ4/nTIseM+I/I1K5keZFghtvmjMa7VyV746AjFekaTqx1fRLUXm2ORN6jyuu0t+uQB+P5DkvGfh/wASwQOmoNCIr3c4k28EqwPXPG3j9Ole7/Dn4LX1rpltqPiyR4pP+XaDBV0jOSDIRggAnhTk+uMCgnlsUNL8GWHiywuEku1totIXzF9F3A4ZiMY/pXM65oljqXhKefQrhNSvrTCGeLKr8p5wDtHQHHPIxXp2ueFjo9nqegW8+LLUCCwEhDFuMEMuMdhjoea2fDPh/QfDOjHSbRAtuPnbeu7fI3XryeQAMDgUGp5v8BJWsob69T93cG8ghuYJfmL28eHIXg4LOCpbHA6Yr2HS7+18W+Jbu1stIjsp0dd8lu+CoUkKWPGScfwgAflXDHxjoMGpGwvbOG1gvbfbOylY9jIzYzuxyemOuPas7wlNd2PjqJ9CvGEUyTJcccGMr8u4HcD83Q9sVPKBdgtrm901LcLMxj1Cd5PLJyfmI698YrF8XaneXOg+IfD2uXrvZW+mz35ef55nmVf3QMhzgBh25IJB4PFTwy+qQaPaTrfbPtMknKZDNIXOVJ9B7AYzXL/FTRtS1Tw5ql9DK0jadb/6Sy/KfKc8g8jjGcevTFUB9CaJHbaP4J0mOMiNrjRbOWOKblnklhDbTj+HnnA4z7V4drNreWuul7weX8rSxZ6bRgHgdzkfhiu3+GXirV9WkgsvGdqqJZxWtvBeiPyodvkqpXjC5AC49utHxFt1i8VmBR5uNNibEZ3KDIzbcdP4QD+tAHL6fdwXGtR319ue2t4fm2jIWRei46+4+n5Y9zqt/oPif/hJfDEl1p/2uF0M4/1bI2Qyn5SMHrk9G5x6aVnZRWYvb23ga5lCANDI+MY9D3z9cVLD4qt/F3gNheeXbm1YRzc7QsTZMOMAY4AX1yuMHiswPdPhl4j8KfELSNU0Xxjao2u2sP2qGWArE04VNoZRtMZdcKo6g988CvL7Tw3aWNxN4r8XNLJFHI6WNrtZWbcwRDtOGyfTGf0FeLxG90nUbBbGY+cRmFxlZI+Cv15BP0rlfE/iXxNe+KtPs5mf/RbiJ3BIdTgr+A7VXMB9c+I9H1tfBz6XKMT3O4BZD/qwmMKeMkr/AJNeS3Wl+JvDNnZ3GpxBrbCsGjIwHU/cYMcjgZ4AXsM16VBquu+KdcRIpsNCRHIxPCxjOFYDbnlj/wDXrc121W+0S8s5Ey2zaxBDA4bAcY6dMiqA8N1+3uLuCK5gVZLfzueoLyMOqn26cHPtitzwfa6lpOjXV3b3SxS3Tv5dltVy237rc5wSQMdOlc9eeObnSLX/AIRLVNGLwxbDBLEwYuqfx8g5Uj0xtxggYpnjf4j6jYaBaReGoIo4N7faDIq5YBAVGHU7TuGeAemOBWZUj3iXyY9EhvdbzblLYM6ja0nmNjvz9444+nA6V8gfEd77WNekt7yCZf3a+VtHzIWUbgRyQSOh9O1e1/DeC21DRIvE+qXYnuY4hJIdwYK75ZdqjOGA4Ax1GMVneKfEdxI8V/e7ImjUKADs+T+6wIJGT0xQSTapbW+lzW+nMhgjWCHcMgsipGCRg4yePXHv6YniiXTfEdxbnTyVtREWkLjbhucLjH8I4OOnbjmul8T6tpvj63tJ7CaW3EUe6ebyyqEFjhCpwhPV1ILYzjGa43UYWmm2wIIbdUEaoWJyi9x9RwM81iwNRLCfTtPiVAslvjK4AGAfUjuelaFtp9rcwC6MghmjGXV+VP0x3FQ263yWS28DrGvAO4bmCnjj3xxU99bJpVslzZpviw3nEkna3TKn0Nc8gLt3qejy6XGYfIe5kHllASXUKOh+oHWuet53stUttRdJPJtpoZQ4GR8hBOPy6CuVtLqD7ebeAZiHzgMQcN1G8gZ5PY9K7G8vrq4s4YY41dAUEuPlXGAPu/7XrTiB6r8R57a4uLXU7UyTQagZ5kWNGBmQlEwR3dN6hfbGK5S91ePR9FGmWE37q6LT8ENiSQKeQDkHGOPbtXLyXd7rCaVomrylIbCRvsn3VMSSEcb+D1UYO4YAxmtn4h39rqOtwXNowlKxLGPK7CPeY8n/AHpGx6jHAxWnQDzh9Bh1Gw8iWQQpEfMLbc5HCtg8cEgHHbAr1zwJpax6adSidiIIUs7YEEIcEeYcEZbjA5B71zOn+HdU8TXiQWsahIUDOTwAH+U4xjPPHHTr0r1xNK0nwjokMFzKiQ25kDSzM4bnIYRrxn5zxx7+lTTXvXA+afHFrpN34t1m7ulil8iaCUTDBwkaDjI4P+6Op+lS+Etch8TR20gC21ukphYBjtiGMqccdc4ycY9cVm+ILmym1LWfsCgQyzo0K7duBtUMjdBgEZ4HTnPYbfg7Rk8Nabdssfky3wQwkZAROd+3Hy+mM44HvWNXdozW9zY1aa50zVlgtHL5UZCcjjofTnOOgrnzciG+ENwhjeQ5Jf8AhB9P8+1dJFG8Vq2rzS/KT8uQDlTxkfn0H+FZd0kup3E0sjlTC6lHXtt4BGPp/wDWrm5TQ3rr7LdRwx2+V2HI8xSp4HfvimXVsl5ai5Tlkyse0Z6Y7dsCpi6Ssr5KrnacnIAOD+lOM8drETZESDO1iB8rEjr6Y7VIENxNLDpcKSSDIbJxwNuMY+o4wPyrtZxFeeHi1uoeKMJJuIxh0Xy5F56EcEfWuGEY1OZYJgqxKm+QL90cY6j+Q4rd0vXWvdOvLG2RIltx5O75UbkMeB0bHoSeSOKuAHF2l2lzflEHyRIclRjDHv0GMAY/yKswCN5vOHEaLyxyPbj3/rWDpks0F3NI7nqz8YGS5PPAAHTj/wCtxqXL3dxasQCgBBA29SOvTHSkwJ7a5k1V5raEq8NtjJK9ieMcjPT04rNN15w2YyVlIOfusY+M9sdav6MJo7eVkj4l4DD72Sefb/Cqt951mrW7BNzj7o4Az9Mdf/1VIHXaBotnfaJf6ndXbWzW6427N6LHtJJK8N1AHXA9Oa5e1Qt/rd3mMpGcdNrEbQvUAdu9al1plvo+lHUzPLJLJGvypwgZDuAf1XOMZ9Pxrf0/SdCk8PQ6q80jXtyGxEh5idGwd2DwNg79Ow6CgDIsJfsds7Kod/M+QfxDjHTsQPTtXO6laSXFwnkj93jaW4wuParemSpeaq0uSEjBj3cgEKMZ4xjNayWe63mvrkgwR7woXqcH8gMVEo3FYwHVvL2Hso7DBA7jH0rLVsvICQOCv+737elbMRe+m2gfKB24CIOnFYe4QauYX4JALEdBk4/wrjqKxgSXm22WFAPMw/bkEfyp8Um5EkzzwfmGcDt7f/Wql4qk2Xdt5R2plcADGOueKsWcrJGYMZGNqnpkHnn6fypAbMU0XVSFO3gE8ewH+GBipn8qKRJShkwRhs9fp6+wrDE0qujrluSvzABT7Y7V0BINskqBAmA2VbKgn3OOR6CswIDOgjKez7j2+b6jg05ZLV3Mm/bxuwynbxVVJMs87An5jjI9uePT36VSv/NkQwRgspHy8evbHTigrmARK5L2yD5SW4XGM/xYHIFMFo8cRaIF5R3Vckn+gFa+ltFbOEkYebsALEDI29vYe1UvtUloTP8A6wmTaq5A3FuwPamijznxDo6Q3EbSM/zFlGV4yOd+R25Gf0Fb2nf6WPtmHXykXaikLuZD1yMBfoO44rB1vVLvUtcitLS3idV7mX+HGGB3FVXJIHHTaOcHjYkS90mM2CIGbzQEkVwRiUYH0+meD3rouaHReZJfx4fduBOJFwOHyAfft+VcHfQ+VqitEP3gOGI7Dbgfy/Surjlm0+zMasXk2sm/hSApzu/l+VciZgbxZZiQryRkruG4A8D65/pSiwIoUKTSZQ+YT/wNvb39qmaNXmiM+cTZRQABjnAyB0rduzHbO0MUZEhb5S3p1z/hWXqFupeGefzQM4KqRuB9cGtkwOc1e1WG1IhKDqjcZ4GPT19vasiCNp0/dMy7R8zDnI6Dj3Ofyrub5kaHZGmyNOcE5Jx/Kuf0qSH5rbftdW375B6nB6D0/Pt7aXAo6Po8t/qNudgSETeYZGHBMY+YDjkcYI9DXo2p6l9rmNxGqRSyMJo043CPHyjjpkZZvSsZLu0sRNFghlkEkeOm/jp2HH4cVQmvi9uUiYhJcbcYH3R78jLEdOpHvUSZMnY19D0a88Sambe1bA89DNOh2rtJHD4wDyMDjOa+iJ57fTTNd6hII4IHCHjy3bb02+qlTjPdegrC+G2reErLwtcXzkR2tiYWeNlXmZvvOeDwGIVT16Vuvouo+L/EkVzqq/Y7RI1uLS0A3XLQr91yE+6XK9G6Zbpiu2naNPmZ72WwfJaPUwtNs9W+IXiaz1O+Q2mlRXaHYq/M6xgYUdQF+Udv51e1jRtBTx3oHhWeH9wYb6AhQFII+ZHBxwVXGO4r2GRbLRIkEGPmeCRFUY24+U5Hsqgeo6V4J4vuwnxi0eeQrDFbQyTF2fH7twE5PAB/E1hCvKU9ND2amGjCmnNanAWV14x+Bvi618aeFXaGNpJPtlpJ8yzQB9pWRcgn7uexB6EHp+sXwk+LOg/EvTNJ8S+H5kDyFop7YuPMjmAG6PPAb26ZXsOlfBmraXH4ijudPmiBO+4CMFGd2QyPggHncw6/MO9eP6DrPi/9n3xdZ+JdFR/sEkqyzwwsWSVIyRs+Y7CyDIxjpxkDkephMTzK0jxMfgfZyc6ex+si3S/8Lu8OFUwf7W1pOvQtYK547c8fhnpivpWI/OPTNfB/w1+Imk+PPjT4d1bSHc2GoSXdywdAuLj7EwkxnkD5eOnAzgdB91wOGZwDkqQDiu88lbJn4+/tOXrTftHLY+WPKufE3h/cXX5g0E8agg/wg9+ORiv1Z0RT5mojPJ1NskcYwiD9cV+ZP7Rel28/7TfhXG4S3ninRlkUjgrEVKEe+OPoBX6YaJKAt6f+empS/wDjgUf0rSXwo9WP2D2XT1C25K8Hynx9QDiv5VLq5W+8ReIZ5UQJJrd84x1BeZyB9B06V/VTYPubYo+Xy2yfQEHn9AK/lEhljWfU7iFlZpNVuHPQ/KJW2jp/hn+XJL4Gd2HjeR1Oq28P/CHXxZdxt7ckL0/iHp9VwPT9PEo5FkhV48jdGG2se35c9vSvctVmz4C1acxh98JVRn++20H8FPArwe0HmKo3/eiTk9Tx1/Ooo7Cxe6LwYbQ5Hyx9QBxz0Hp7U/cVGXLDoRk5I9geDxUKtlQSflK4Un0PXPt6CpEQ5UAHaRt5H8v5YqjlLcbYk2RjAXqfSpgMoSNxR/mO3sfSqq7nILjaTldh6kdvSrBZ0GcjIIGI+g9uKADcgbH3GXgBuDjHp6D8KaqqcbQuV59PT8Md+nGKldiMrt4C4x/s8fj/AIUzbnKsOqgc9OPegCH5Uc5XH+62Rg9D+XNRsCQHPbAOeBkjGd3cVNJAHlAOFUdMjIPTPI9PSqlyhj3iTezDjj7v4D6UAUZ5Ats5I3A8dCDx6fh+FbmmBTp2yIL/AB/KB2z94f4ViXcUgt5WUjPl5Cr7Y7/Stmww2kRHJAA5J+Udf5+x4oMZD4pNkpkbBdeVz7jHT/CnXZVLco/8Q4LDp/h7Uz54lbsowCT0xnr64x0pkmH8sv8AKyfIc91I4A9P0NBJWRt02EXlIwrE4+U+p4x0rk9Q2AttKqGc4zycL0zxXQ7PLeRmXpgYHcisHUSq3IVyNuSSw75HHHp2rVGYWjgRsmVGMfKBgnPQ9K0IDHEzAEqzgqxxwVx1H8gKxY0JUlTuXJGRwMnoR/npV9fMiVPmE208FuMDHTP+elIIGzxG+wD55EyD1yacD8rbW3OBjA42j6cZqit48e9ZN2BnaWGOD37fWrQ2SIVQ442nPUY7YxUNHTFl2PzD86kr2yPlA9yOwrQEzxgBsBnGMgfwnv8Ap+FVIioX92eCMcYxuA4Xp0Pepw3lMmOu4BUOTjPHA/w/CsJHSi9b3JHyEhiApO3Ax6nnvjH/ANamyXLvESYwEkJTnqfT6fT1qsXljCru2bCcAqF/+sMn6fzqEyTbivGCPuf3gvdff6VJRYVskBt+OPujGeO/f+lMJVmEeRE0e5Rjlf1pjEjcdvHH3uQqn6c/p0pS+W/dhETtux8w79BwDQAojkTLTKpjxzg5I/EdaYV+VSsf3RyMnGenPbJ7Y6U/d5m4AGM4BUd8joMeg6dqkweWfdt6vt9ew+ntQBXeKMDyxhjkjafpx06/ypu6Rs+U/Ixwy4P4Y646+1WH80qfnOxzy3GACOfToOM/pVMmbH7zKcYjA5O31yP7vHHSgBrDYyluT9w/wqF9gOMehqrJJHtzsOF+hz7jP5VN8pTaGB2kkOABjb147fhxULg4znGD8wPX2x3AoAiwBu43M2Nx9Rkd/wDPFRs+EY7TiMg+gB7/AOTT5I5RG4UtGFBwo75xjBGDjj0quy+XtLfKQdxVGPzDjt6UGY8yMHPBA2lDjquAM4/E49x07Ugm42yDbtw2ccAfQVCDn5WYbflYZABz0HHHb9KREI3L0cN2O0ADrg/0oAmVl3YXAVQDuHzfQdjTczFSRglh5e5hgHd7D/PFRLJCDheT056HPsP88Uhm+UFdmFYjbjA+XjNADZTIi7o/m2nGV/iA+lamkJAZykxZI2QtIIzypQZU44OAMjAHpxWfICFYsCf48AY9Ca2fD0ka3cdndWyXMbR8cELCGdF3knhVOBknp264Kl8NwPRbfRb2Vo5radFTyUI+VWwr87eDgMOvAxzx7aCWWrwRETzI0XB+6G69/wD9ZqCylayVY4diLnaeM57fTt+A9hW3FqO2REeIeXlcHf8AdUe2OeK8qT1JSuWLNXlh4hhk2MEaQjB3YAJHTIz/AErce0mXEYiwDgew/Cqq2NiR5tsWERZQdg+UJnnj1x+XFbVuk9owaO4EmcCMMBnrgDp6D0xWU9jojG5TjRJ12E/u+Qq9+OOR1AzVq2tBnYJCZAd3zLwO23/CtWZ7t48TRIc/KAMY/Dbg449sVUS5hjZ9lq26NxH04yMenpj8evsMjTlGRxvHL5M8RjLPuXaBgge/4dMcVcewjO3944I+f5ioj6jvx34/wq8vkTKqFxvTgpk5yevXjb6cfl0pYOR5ciK5TJGerA9uf8KCjKksbeVgHAMrAkEdWC4yB7+n0qjcWAjQm3JR1xww2kcdvTpxmuthtbOYPDgIW+Usp2tz8vGOD+HUVUWC/tUa3ugZmUHaX5BU8DPfjH+HFABaavriJFHLCtyyZDF0Ckg9BlT3HHTpWumtQ582+jFuMgJ1aPOCORxnb+APqKxEuovK8qQCGR2jVGiJ2H8TwOc59K359L+06bKv3wVjxvOcDOWb6KM59PwoAwdS0y31wWWk6bdebcpFNc3WOEXy8bRxhchjghegXHGBSwjWtHhhTVLYzJCxlaeHceDwPnz1zg9jx3FWrzSZtA1Z7/RmZGt9tvKIWI+QKJXUjp82QemM5res/ENreRQaZdwNm5Jkl2ZIVghbC8HcowAemOeeKCLFfwrq+n3FslojkMHd/m+6gB6Z+gHtXdjTBqEUqusSrJIA8mQAMAneRxnYBu+lYV94Q/tJDe6ZKpmGNvlr5fyng56A4x9ah07Wbjw7ff2dr6RQYicxMcr5qkALgj5dpx/F3x6VElcEji/FHw70PVbyy8OxW8VwLh2medjskWF4/ODDjPYjAztOA2Cy58J8U/ADX9IVrvw7Mb60kAwjxeXKOM/dJyAP5c19D6Fu8ZeJda1rT7sW32PyI45LRwqs5yvybOGRgq8HAy3TdzXpFjqUg3PrELXsUKvtng2ho1Hqp+Ynj7xbp25NdcMVOmlYh0Ez8vL6z1LSpvJv7V7aRcg+YMD229umB1NVdzAZKlcDcc+nr9K/Tq98JeHdZ064svskUtpdnfNHOmZVVgTuAXo390546gHivnzxd+zrpU7NdeFZZdODHakFwxkiB6ACRgGAOM85xnHTFd1PM4S0krHNOhNbI+S/3TkbCPp02++eKRWyQRgL0HHp/L1rrvEXw68TeGXklvLfzLGORo/tdviWHKdQcco2eNrbfmBHauN8xifmYZwMnggDrxj0/wDrV3wnGXwsxV+qJlbIIPyjAJ+U4wP1qTeJAgQ8gkYHA9ge1Rq2/Gc9fTrx/hTgAzZXcRjb6Hj8qs1HB2wGwCpI57cfl/Kj5lb5GBGBxweg5+n4U0Bcgpj5ex7dqXBCgjHHcc8DsPpQBKuMg7TlQPfPqPb6UAKwJyGDfkO/T/IoKu7llHUY4wCMcHApG/dgZ42nbxjOB2I7/SswDYgI+6BnIHXoP17UnG0OeegwDgdeBjj260pX7xTaCozjg5B6YHtTjjIbkA4OScH6DGAOOKAGgN5alTn5sABsfiPb6U/5srGNwxhj8w+UdMU75i28K3OcYwT/APXxTWVAwKAocjv2/wD10AMLuoGBkn7oPzZx3yvSnbkyOd7YBBPA2+nvQvUMp2jIUYx1z0x/WkZsFowTu+Vf7vOKAEG7G7k+p689aTDHCxjjG4c4+npUgQA7+ATxgcHP8hQ6mNMDAXHQ+np/+qgCHad4+boOOMEjp/8AqpflYjGM5K8AdaeVVW2EfLjt6gfmPam7zkMmB8vQ4zk9h7UAMMcg468cnuGpQkiqQMqFwevrSMGG35sfxDnH5U9ZcYz1B5zxyBQNSH+a5Kngcc+hNIspQjyzgsx9sn+lN81FOdhxt257fhVgYYMrAAAfe/wqWi1Mf5vykrHnaQAM/c4/rTvtUkQP8Kj+FlBztHTjoBVQFGVuADkqOM4HTHuaft2vuduo2/LxyvrniqsTzEzToQpcbWBwcjp749/apj5AWPbgmQLiTdwoz8wH/wBeqyhJAF29AB1zhe2PpUfJk2hcHuSR6elDRfMXhsTdtdyM8dMgnofy4pRLjaRGFH6tj/D0qgwXKmP5UbAAx0PbI/rTMvj34wT7HoaSRHMaSujHzJDkAZ/D0x9emKrif76AElQPm9CRxj0qNf3m0fwqD8x4GP4c+9Vd75UY7H7v948Z9hTE2WHlznAyT3HU4wP8+1EXMbuW/cNx5f8AtD2/u5xnGCRxxULF1iDIo4wPT9f/AK9PtfmjiiLhBJLtJKb8buM4OBtpozZ6XHCUt5LTyULiJMo7DAY9hnuO3b9K4zUpZY7l03lfKwh4IBYHklT0Ix9PpXoWnCNtYv5WXKxqjKjrtywPyYT7+3I6gcD615nfXEclw84XmZwwVucrIckDsQOgxgcVZkRSYkVvlVdgBjwuw5Xnhfxqn8ysNzH3yMHI7+1XWm6pI2QpKn1Ax29OlVUwcOVPPr/dI7mtDQqOWIIyeD17r/jVeXG454GMcj2/SrLLvWSTngnkn/OKrNtfJxz069P8aEc8kfdPwN8Q2urfDy30pJ2WewLQSpxhFVy4I53YKuMkYGTjPGK9fiJtriHy1+4cnjI2/pxX55/C/wAbXHgXxRbai+WsJ2EN5GON0R7jBXlM7lB4yBxwK/ROTyb+0t7nTSlxDKiGKaJg8Tqy5DKRwRz26dDXmYmnyyuXSeljtNNgS/jdZkBZgcIDzyPTpkVn6lpDo7PAuNwCg9Dgev5VtaO6YCsfnCICqdVI/vAdj0rVkhExYS/Iu7DBRjaD/SshnmpsLj5knTCkHG4c8dmH92vO/EWjtG7TxQE72KHacKWXBbaB0T5gefoK99udGAl/eKGXOOCA3J464z+nFcrqNgbm3eLfhE5GOQB3/HFXB2A8BaAqTHc+b5bHcY2JUbuxAUgjHb/9de0/Db4w6/4N+x2Gsu15pTER5ZjJcwJ1yCSS6/Lgg5wMhea8u1LTrjT5ZYpwpjWMukoz90j8SeP7vT8Kh0nQ9Q13VodK0mDz51G6Yu+IoVXr83zYHfPQj6V1xlYTR+id94z8M6n4ROqaFqG9G3NO8KbSgTgwOc+pB5wWGNvy9fhrS7u58Za5Hpulx/6PqOoSNG4wZEiPCuvQBto3BeuRjmvYfEeonwx4Yg8Iab5RvLj5plhiGwBvmIkHzBihbliDjpmuZ8D6I+lvaHSl2Pp53iYgcz/8sj0I+U+uR04zmtiopRRiax4e1j4W+Kxo80Mr2hlLWrcN5igAlfMAAJAH4V5p440CO+vrjUYJp7l7g+bJaAYWNCS2A2fmKgk4Gc9M19VfGzW49T06LT7aeaaOYq7eZ91PLxsPAHTJyO1fOWoqLe/ij/d/LbhZ8HP31yPlCnaq+/JANbxlocNZ2Zyw+JviDTbSf/hGtAS8uk/eZMhaMDgFgq7TkIcbRgY7dAPItU+JmoeItQOpX9ra6ddXs+Z4olEYjlhyuSsjZWTPGO2DjrX0T4TtYIdIbS7u7+yOlw0C3Vum2R933DJIB8w44OOw9Km1j4c6JpV7M1zpdpHbRyrI9zsDTO2WO9pMBk3vtDY5569a1Sj2MJanm/hLXbmGWSO5ziVR1Oche49/b37V69FqUX2eKdd8sRjJCgbVBYnqPTtXz5qulwafetb2rSb4xkIrZCIxOBzk4+XHeu98NeIbq9iW0vruG2jVMEOwV+g2jkDg57c8jFQxXse0RXFrcoqO0cE33lMiFkZD0Bxjbgdj6DpkZ8t8bfDuG7CXtkYJv3sM5sh8nmMrZyuc7QRgHkCulS6t9MZXUmWKQ/I0AV23L98MD1QHHTB7V534v8C+N7fWZPFlhLFdWMrK0kKErJDCdvmAq+cn5MYB54AGOKXoN2Z7H4M8QeErvRIPDWk2qaY1orvNbRL9+ROGdmPz7uuM/TgACul8ReEIdWtBHbG6+ZN3nW8hVlYDsFKZ+hO3ivmPULaW3L3mmlywAKsq4k29c/hnBz9K9d8B/Ei32/YvEVybaREJdyoCjPptxkD0wO1A3BIzWg8YaEYbK71CSezC+RGzr5bJbsBlW2YzwfTnnNYs2qa58PNDMvww0m4ltWnNxfog+0ss7bEX5fvhQnQr8vyksM819CeItNY6fcvezsohIHlOCU+7wWyeM8fdHBxjivFIL6yg1PyLPWLI3L7QtuJmLl0Hzk7cY46YJOONvJpRn5EtHBL8UfiF8UrCfw5/aOlW9x5iyRQXVvsmdI85QtkqqH5SQASSBz1FQaN4c8YeEc3+v2lvqulwXGy7h05z9qt5iAokjR9u/cThiOg3Fea9yTwL8NfijqUN/r8j2t6pFpN9j8tJBJGdxbei8EDHJ7jHWuL1v4P+NNL020tbPW59X0v7YsphdmXa+AU3pKxYfMgCr2znrzW6rJvl2I9mf//T+5cBtoY5GOSO/HFICByuCU+XAp3zcr0PY9fwpjEHJK8eg4wTXoHOLgYBTg44/wA+lWlIOBwARj8Mf4VHGoVQz9d3fvx696lQBQDngdM+nt7UABDgLhdvI4HTbj8vapV/P+dKExgSYGcYz2xTwpAz/eOB/SgCMj7zYzkD5CduD7dqlCH5htI2YC9MN+n5dqeqjfsbGcdO3/1j9O1WvKVVUKMex7Y7YoAq4QfdOSqBTim4Q4B5xg8/pU7IgyR14Hpj6Ck254yOo/zigCPbuyucn9akCDI3HHAqURjO0jnnHtj19BQo6BBleu7tj0HT8qAHImFDcKO1Lg7enXj2+lSkEKu4/QD+VQMeDyDt7Z4/KswHcbyfTpj6f0pEGME9qaSvfoRwO/FID8wyTkdqAHAHGQB6nFLgj8QKTH8PHToPakAHb5AMAenNAAN/GMAgg7j0/EUilcAqSRxyQcD/AOt7U07W5DDb79Tj+lKcsT9Puj29BQBIJAuRu2g+2cdP8KjUnGECnZ3B6D/IpTvPJUEKvX+Fuwo5bBKkg989R7f4UASRkFuADxjBHQH0qQdPXsQe9RqqKPlXb6k0/CFcH7uPTrjpigCQ9cdc4A4APH+FAG5ceoo43KP580gAA6Y+mPw+lAFhOoJ7fpjpVpOFSIfe9Pc1VX5vvZx6YqxEAQq9AOAO4H/1qALGCoJPQcjmp0/PgH8KgKncAARzyMdqsjaCBjrxntQBIoym0ZyBx/QVYiiMfseO1RxjJwRnpwf8/wCFTbuAAoHTAP3ffmgC0shTLEk8cZ56e/0//VWhGSwbjjbyd2WPbGP06VnfIw4yOMYx90/5+7SIwiYlF+mDjt1PtQNOxeDFVJI2qwABIyM96mVievp2PI7VRScYJAOWx1PQj/61S7+Tjjvg8cf73qOtZjuaIxvwnAIA64H1/wDrVYCh8J0Ib8cEdKz0dA5Cj7q7vbFXInKe3QjgE+1aFGgkC7dzYUn+XvWjEoJUnH/AeAf8Ko28kcw2uwDZA5wOvT/D/OKvxsqEBMYOPu88CgDdslDZHPrtzxWtkdQetZdmMKS2Bj0rTCbgo6Dr7/5xWXU0Hrn8elT4+VcHkUqRg9OB6CpVUA84Ix3qDMqLGSxLEgAdqsouwEdM9BipggHA7VYgttxBbitAKoiLDIowVAPv/Kt1tsYCqMBeo+lUJoQzttPXBwePwoAoY/A5/KhnO0sCOMD6YoK4YqVK46BhjiqU5Cx7QBhmAFAEkjAc5/Cs6ZiV2/ypgdQMdcetQMxbr09BQBGRk4yMVY71BgYx0pUYAdec1mBeB4znpUobNU1Yk5GMVOrZNAEgJ6Uu0bqVealVAW9u9AFfYKhYDgVZdR0FVyOMCtAImA7VXkA2575GPr+GKuMNox7VE2MZwQPY1MgKZGW3Y644703aPu9D35/DpTyIwT1Ax0P+FM3N6g4zjjp2FUBJHtUZxjDZ49KkLMw9eewquCdu7svpS+aihud2OwNZgOYbFLMwXAzWXO/Hfpux6ZqzLIH98Dgdv/11SkOM8e30oNCBzuxz0IxTdjZIVRjHr92pG3EZboBuHoKbsQfeHc8D+lBmIMggEkDp+I/+tVmI4/hBHp/KosMvH3fUHv8A4elSpkcDjuPYelAE55OSN3P4f4VKOQD/AHe3p6VAPQ9eDxTwevTpQA/sc4GBk/j0ApeF5YhRxz7CmjsPp+lLnbzgFloAi7jHAZcfhUJKnHGAM4qU4B+Ud+BioTu7fhmtAAPhtx+790D14qMEKuCMdh70MSAOn+1gYwO2KiWQE78+mBjsKAHjnlRRkkED5Rx+A9qi3+nT2oLH5do6Yx7CgAb5doPG08Af/Wqvj5cL2PB/vHv+Qp7Nwueg6VF0XbjPJJ7f54oACozncAR68YH+Jx0qRchsA44x+IqHOQCeg57dv8KnjOEO5ecnn1/+t7UAGQp4wMflwP6CqNxlGA5BxnOPyq+zcheDz39D1H41nSktz264HJOO3+e1AEJkX72FAGDwP6+tJu6njHQY7exoYEHaQRwMqfQ04KWxux8vygD/AGewoAsbGHTGcDpxj0x6U5YRhSOnoeaYh3Epjb03H29qsAgnnjkj8qAJY+hI6cDFXVBVvQADFU417dB6irsalueox2rMCxgluD1POOajaNW5xtq0mCPTn6UrFVjJx1yB6UAc86nYVXoDwD1I9OwqswG0lcnHHGQM1rTr8zHnH3uOxPb86y5x0IyAD6dx1/IUAZrKOnr8ue3/ANeom+gHYevpipX++cEdjzxx0BqFlbB6cHof8KAHKrjGOoGM+39Ksxsqr+9wnyg+mRVYAhiAecfoalXGCSFAUBQMdx/OiwBOTuyeuBkY9Kr8cqvsfSkmYPKhGOhDAjGMenamrk4B6NQBIjBEznOOB+Pf+lVpH3jrlcYA74H8qQyIQHI78DuR2/pTATtwfvY54oAc5Un5umMc+/8AnFPU7OOuP6f/AFqjz2H6U0kAY6kDI5/D/wCtQBI7kEbx93nHfrxVdm4wzYyT+VMzjH+1wPrURJ6Hn8elADuTkc5xgDjmm5GPp1Pf6UwBT8oHPbPapEAwCRgfdwB+tAEg4YPxwOOORnjj/Cry5UYT5eeTjtVJVUnHyjnJA/l+laCAHrz04oAYDnC8Ar2HQD2FI4GAq9iTj+VaAtm2BsYIHXsB9KcbdQdpB2so5FAGUEwcA5XtTgoHfFWnj2OVLDbwMjqv1AqPa3rz7dvSgAC5XjGAvfqM0/Z0+U4JIz2oBXOW6HGdo4I9PwpcAfLnPAGSf6elACZPTg8+npx+lJu78dB+lJkDn86XOOOo6Hj8MUAGQ24KeSoUU7b1GcYHJA/z2pwJLpu+b+EDHtwB24pVUckBi3bna2O5A9qzArspIVsY7dP88elOVcBRySOnH6VJtXHIx3/u4PUewxxS+Xs+X0qkBHtqOTBQcH5TkHPT/Hp0qZiB/ntUTjcOOPpVAZU5wSMcuDjHbHQ8elVOWyOisO/QH1q7cbwOmdzdR/dA7AVU64P04Hce1ADVwB0PP0xgdvapPu8kcdOe/wCVIob0zx9PzqUN83BySQev6UARbAuRwvTr7/p0FKFXPzjGeBn0I7fhUwUbQ2FPHGB/WnJGGbnPBzx3HGOP88UASxqABxjA6DtjvU42beOewpi8Y+Un0Vf5flUi/wBzjk9R1H/6qzAYznkeuV2j0phcA/N0wFXHpUrR8bTxjH4YqPyeeCBz37A9KpgSA4G3p600leoH+GKlVeAD2HGP89KXy1BUNj5SCaoClsJwT09u/tUbRkfe528nA/Sr5Vs/Nk+rdAfwqEx7ME/N+n4UAZrJ8vzcdd3qPSqkyyBeOec5961niGC3oD17VWkidRuHHYE/SgDKcY6dQM+tVGBWU7V9hxxWk6LkrjA69MGqcoywxjjpzkZPFAGZKSIyU52/kKp42sjZyR2Ht0q9KV52np8rDGOT6VSZQvyDgDH5UAZTg7NmeSoGD1z1+lU5CTg8DPAA/wAK0ZUUDJLYJ5H4ce1UWyMk89AR+HHNaGZXIG4jkD/OKaVIToG+v8P+f0qbuQenb1H+f0qLauQMcdqAKx6/0o25NShM9u9MK7cUGhGMdSfy7VCf7uOuBz/OrGPQEkZOPWo2HBGSOf5dqDMrkcZBDA+gqNscKe3P51K4LErxgY9uvSozkgEEdSOfSgCJgP8A9dMYev4Yqdh60wigCAemOlLxxQRR70AL2oA7UD6flS/SgA7cU73FA9qUD0oAMUdeKd2oxigByc4/CrYA6/hVdAMcdquheB+XSgBn9KAKcP5UYoAMUm004UvFAFywdoJllHVTX5bftX/sbeN/+E01L4qfCDTo9T07VJDf3uk2y+VJFcEAN5MS43vJjLD+NjkfMcV+pVqjyyBErzP40/tIab+z7osiaZKl74ovkMdtZrgiPI+9Jnoo44x/QFDTa2Px1/Z//aL8f/sxeP8AV5ptHm+1tC+n6po+oobdo5Fz5LsTyfL3M23GDxjg1T1/4zXXxG8a3XiX4g3BvL++2eTMpH2WEYywRFJ8sL0jGeBnPPNcn440rV/iDruoeNPE1802r6jcPPe3DOi+bI38WFH3h0xnoAOo58YvtO1LQzJ9pQlAeXI4VUyAVTAyD68flU85Z9frd6fDb/aYXyrrldgBHPToD61yl1etOWOchTxjhQO1fPeg+LLjQSMSNNasnMedueeq9QN2cngdq9fivrTVbNLyzlEsMvOQMFX7qy/wt7dB60XCxckLsMnjcSzVS8487Qc56np0/Cmu3/LPtt9efpVR5NjZx14Ax1/L0rIpIbJM0SFidwXBG6s6eUFkViQME59CfanTyeZgqNvGwkccVUYbsjGRjd+fSgosf6zZ90nIXBB5p7NtaPOJGDdMYyOnQDjHYVTfdtXnap6884+vua5bxT4kTRzJaxFmmcKUAOCTxzx2xxQA3xN4mi0+DZDJHNPJ/qo1yGAGVLOeAFz26k47V47K011JJdXTmWQsMue4PYe3pxxUjyy3Uz3N2xM8pZpDjufpj9Ka30yvynj+70/rW8IDSFAy6xc5GAcj8qmjB+9uzn0/lilQMAWxweMj1qcRomPKx/e555pljURQoLnqBkfy/lVuKLOGIXavbPB7gDtTEiD9T8uRx6n+Vb9jZrKmeBGn3V7kjis5zLhTIrWEMDLtB2r8uM/TgY7V0ds+9BnBwwBVRg+nuD6cVAVEVoNij5ume/P5gA/hU+ngm3Uj+DgHHvntg4rkbvqzvUUitKREkijDKS3G3GOeBg9hVWMxoixM2V3/AHenX6/Sp7t2QGNn4B5Oex6fQn0rOd/lyMMB0PtSJHXrIk7SFAM9PVj264qlK33ckAH06dOR06dOfeppzkjJ+Vl2/T2+o9Kozt8rcjjA6Z+X/wCvWiRMiG55cDqQQR6fhVGcswPmY6gDjipZJ9+7bwwB4AyfaqEhABRQDj057V1ROaRWZ/T5scf3c/hQ0mCBt6Z6Dbj8ahdtwAGD17ZxSOsxIIX8+c1RzDpGbOAegz9abGqPgsOh4Xttpm4qx3DAHFWIUDKRnB6KO+KAGxgbU8wfL1HPH0qx5YZRsRgMcEnj6UvlpAG+YMoGc5x81QO0sn3d/UDk8g0AaAufNcKyMCDwCMjHAHHr7DFek+C9HW2mF9c4eVxhCrDI4+6p7d+Qeg7Vk+FvDfmODJnBC9ucn0/zxXsGmWflBGG0DiJcYyVA6+/51jKZrFXL8EMZTYE2gklx14PQZ/zzWjb2uMS4+UN93HVvp9KfbWqhVU9QxJYfp/8AqrWtbR3URIAz8nhu319a52ykrBBYrKXy2H4xjHBx8v61vR26SYyflHLnGORjP/6qZ9mMnl4Ur3b5cdPQ98VfgtZYGKS5YbsemM1Iy/FGuzay5VWx1GOemPzFX4CQd6DgNknPYcY+gqOCEEbJIxtC8jPPtnHGeK1BA0XZSuP0Ix9MdKDQW12ojLN8yl/MDKMZ4/PgdMeprpNF1TXfDsl3J4Y1G7svPVfM+yy+WHGc4Pbr04/lXPpGm4REttPyjd/DkdavwMPKYk5Krt3H164GO3NVGViXFM+hPhZ+098QvB2s6dpPje6i1jwvPP5VzPMh+22sUh4kLrgME5ymwMRznja36ZeHfFPgXxBKj6Lr1jc7wHVFmBYKDhuB6cjt0r8T2gLKCgQlTgA8EfnSQwW9irPBmBg3mbomdHbtwVYc8VspmDpdjJ/aR8Mw+Fv2m/iFpOm4GnXuoQanbmP7ji6t1b5eOvmE5+tY+lXBjt4Y7bBBK7xnkAj6DofQY/CqHiKwln8TTXd8JpGurOOQPIW2kqxX7x+9sXZg9AM1vWFpBHAsCnk48uQHJUgfxdiPX6027kWsQSxmPUEuHjYRSnOVwckD5B1wOnaq3ieOSPTr7UpClurLhDIcMC6hcdDnHoOTjgVcaXUNR86w0OLfNvw1y+PLQA/wg/e6H0659qbe+A9K03U4JrjzNVu7osDNcknOByNh4+UEbR0zjGBxSA8O1hdPE6WenTPfJGmTIiHbuZQOSBj6deBtPINfbP7AetSaT8bW0lnX7Lrugz2pyQp32zqUIycceb09DXzlqxa3tSkbvCjHA2qNyBexxjGBjnIxnmsDwzrmqeE/FGm+JvD0pbUNKnW7iYfcwV5BwfukAf4Y4pxA/fm/QxTuzLjGR+VVPKrlvhl8YPBPxr0K21bR76CHV2jX+0NOdgs0E3QgoTkZIO3qCOQSK9EbRruEZ2YB/uncP/rVZmYflAVIowKuPA8Y5H6VV28hfXipYCj8OKmDd+OKg2leD1FSBT146VIEsb/xADscD+XpitKDptxx1z6VmQL8+CRg9D6f0rWUbFX/AGf8/lQApGCRkUjSA5z39KjlfOG6UifNhhyKAJOv6UdOKDxmjqQKAAcA/lUg/lQFwMU7FACf0pV//VTTSj6UGhKOvTpU3pVcHnbVhV4+n+cUATr68datxgDiq0JycYq0Mjpxj+VAFqMAcce9XYznnnHb2qonIwSOenFWEb+L+Y/lWYFxSaUn/PpTARTs+lAEwzxgdKuRjj6VVXrnp0q5GMgZ49PSgCyqkDf3x+GKk45pODTSf/rfhQA8MMVMOaphsdKvds0ANOGXg8Cm7aUcH2x7fifej2oKTHJ8ueMcU5ySBj9OKT6DHFG0d/0oJIHJxwOlV2HOOoxnNWmGAQB+dVX6nPLY6+1AFbqe3FOX2FPAzwOP8KXy2P3SAB2xQBCx5I6fyrKmY/OQR6Y68dK1HU8rjgjtxWLMf4j34APemgMm55IToFHHrWbLyx9hjg1pz9evIrMl7jHWqWxCMmYDOKxZ+44FbczcAHkelYk+Ocn7voKqIpGYx4z+FTQHjFVyecU9CR+dbmZZkOen0rOk+9xVxjVN+D7UGZFu61e08fvPbNZzdcVpaePn+lAHQtWPeHkY9Oa1WOcmsS6PzfSgCqOK1oeIxWPn8K1kwIl5oAmLVEWpjtjpUYNAFjIPFKKjFSDqKALUeOKtLVNTVkHgUAWVNaMF1LbQvJEnmFBuCZ25wP8AP4VnKauQEbwTjHcdqAPx9/bCkgk+Kp1OGxTSn1KCGSZI+Faa2DRscrt3fKcZx0AHavmSVI3j29A2NxUdTnvX6V/ts/Ca51Xw7B8StOEty2iEwT2ygCOK3lJbzYwib92/aW3EgKOMHk/m2ojhtG3IrHZncRx7Y9u4/kK5pxS2K9mdt4C8a6P4O8O67ocyym+1a4V4JI1yECjA/wCBBhuX3FepeFNHOjeBNR1e7H2i68x76Yn/AFkcMa7tmSe4Gce5rhvB+k3mqW8UFjpzQLpo+2Xk02ANuSQAf9pRnHXA6cV1XxB8eWWn+Bdbsre1kjm1W0lSCYMqxxbwq7umW+ViVAxwKg2R418LNM1LVbpF0+D7VMujPtDsBhrmWM7we2FJU85+YAV9Saj8N20jwdBfOVluLXb5kQX5GzyV4+9Xm37O2u6Bpmh+JYZ5A11JBpFha23y75dkcjErjPQqoO3IB9a3dE+Is9/4hbTtTtriNmuSfsrABAq8LgHBzwCN3T3oA6qKO68S+Cn8N6lZrDbreLOUV9jSIjBgMDBHOPXoKxvEfw00bxdFHLbSLo1tbRbd0Y8xFK8eWBuHyjHr34rmtH13U01aZr+T/WNIhtSoQ/Pz0wMdOOvAr2CxV77TCszq6vGcwsCCpGKAPDfBnwK8HW2qPqXiOZ9RigkT5SGjgfBP8JyzZ98dsAVR8deLtE8NeI0t9IiCWIAREC4ChPwyfx7d69Vjmdo8MqwTIxOD8q818ufFqJE8RWwmPyiIu35ZqGrENWNDT9a0XUPEFnZSLLBG9zul3/dYEHIAwOen0r6w8688eQJJpcyfYrVVjgV5RuKrwrbOq9MYPI9q+M9P0a18QXdvd2TExqFkLHjBT5eB35H6Yr1zw1LNptlNqDQfJqOYBKDtCeX1YEn1P6UhpnoFpdxaXe391qlsk15b+UAFXrsJBUsMjP3cD2rpPBWp6pf+ItUstE1EWmlW7pdyWN2vmRSeau1unKD0A9umK+fPDsS22sTXV07eVLdCCRMnkcnOK+nfC1hp1pqfiW8nXa8gtlTB+UQhMZHIHIxj8aqMblHJeKdW0q/1K/nZWSNSWjEbLho1GM4x3Izjrk4rM8OaP4k8V6S15YiOGG2mIjONoKnI56g44GPfPQVV8R+GFh1PSNJlYyXk5zJs6JETj8jg17Jqb2f9nrpum50+0s22FU6lSMZPTGR78D8aaVgPDdc8ILPeNqOt2bLPCggaVMHdn+IDGMkDivRNM8MA2UVxYxIsskIERlOViB9gPQV0sy2aw28ay/alnkWNFlYcD1PbKjpWdr2nG21mzWKeRbSRB+9Rv3bBe+RxTAwI/Dmlz6hZP4yvkltoL1IkWFRlZHOM8dNuO2egrpPEOt6fba7nRrqSXT3URurqY1UoMfKrKCAMDsPaub/4p3QL06nrsrtYWl0Lkq3MZct8m4Dr2Hcc49RW9KulX/i2C5soknsn2zIOWAVwCMj1HBxQB4v8QfFVv4dEzahn/WKIYnP3QOp4/GvXPCuuaN4g8MWviNJES3u4o3w4A8vjaVJHXOBj649h4h8e/Dkl/epd6H/pAL+TPEq/6kkYBHTIwP8A9VWPAGn3Wn+BH0tyYSuJp1uUKCLbkkDPHzE544GeO1AHQa74b0zUPH1vpkU6zWs6JIQhJZFIwSvVflyOD25FelW/hGy0eGztRKJ4ZbeecOo2SqVXduyDgDbjj26V4jpFx4RvpL3UJ76GC/iVEh2khZJMEEADGQy/L6YPI4ran8VahZLcy2c8Vwv9nzLJsIfygEYbV5yBzjHSkB5rFqFrZadp9zol+584q5iO3JwzdF/hJzghWx6ngVJqeo6pB4O1+B5Q8WoeTE4/iyJFI6cegwOOtebeCbN4buKa9BQCIlS54OcAqMHgAA7m7fhXpOrzR/2DY6JFNDLPqlxEhLHAzvAUsQpIBGOSPX6VnKQHpKSWepeFEMkrAJcnz1i5clV74Awdo6k8YFcdcajFpf2p7JpJ48xhCSOgBwu70A4/yau+F9Z0/wAPXOqaVqTJ5UqmOEn+NlYBSeuT1Jx17cVm6boV3fw6rCpC/ZG3RjnG49vTAHAoTAu6N4kgvtFOrzK1tBKWiwTnMiHIAI4wcHkgEHgdK53UfKuXnubP/RrOUl5lVg2+XK/MPxVeOnGepp/gwavoOmT21zbpcKZHMUUwyqIxyR7hsngCll00WNiDeNNlxnaMJGCD0HsByMdqYHS+dZ6jpbXN0VhurdCm5u5AyMY5GcVx+meEV1fUv7dkmVnTbud0IX5emR0H0+lQ28VvlnMvyheeoHpz6V6b4YsriaAW/wC6EEigscg/K3IwOOtAFfQde1fQdbezSWFL66cyMk0e6Nww+QoRjoACPpzXa+Gdb1HW9QHh6BFlcQFkiCgEzRrnAx6hSRnnjA5IrA8Yx6Vo9rbPbqBqhjEMUiMQ6rgeh4wvH0GOKyPBsd6mof2nokrW9/p88Uvmc/ewR8w6bWBZMdxn8KiB1WveHbnR9JvIfEtibfUPK822SMYBT7rBdnTuCD17ivD76K+8UW0Ivkjt7SNNxBXCcYGAAQQMfLkdM8YrrT4+8eeJPijZXGpR/b7S0kNrNbwbRC9uw+ZiMDhRy3GFwQOma958QWSX0tjDst0SSEiNUUMgBIC+h44Pt+FSUzwnQvA8Gn6Wmq6T9pVrtwH8h1Rd0OVDANx1zjj16V5N47tfENjCZNViaOQyI0bOfkc5A45O705469hmvePFIl8P2El7eE20FlyI0baJNxJUqB1JLe2M+1cfr+oap8RLK0iutNMEkDfuYieVXG4tIcDuoAHB68dKCSh4eurhvCaaXYSBIWLNLIy4AWRMFBnkfNlcg9uOM1YPnWNtCj4klk3bj0A4AH1wMdqvaZZ/Yoo7aWHy40+QsTxjOSBk4wKlWO51qeTT9GhE8JIT5cYLseD7DIxWE1dgSw/2jHYtqbR7Y/M2plf9ZtVj8vUcbT6D36Ci7tda/wCEPudTvraaO3dT5Rkzltx6jjv+GK6ay1S18LL/AGZFYyz4ObwzhkijOCDtVzuBJ5OQoxg1t6l46t/EVskq6cJoIGIkLyFkZlAOdmMEfp7VKgB4xpdjqD+GmEqRWyee7MZF/hwACqgds8e2K7fTNGF5oJkXdFHGMZz97bxwPyrA1LS9c1Ef2pCEtvtDbiVk2ggfdAX7vQD05q1pupNpto+m6orRxgb8k5IkyF4wem30zUWsBDDBbyRPb+a01yhBb0XHA64BANUbVDdzNBO22TqxHykheP8A61UoLg28VzeW0hilY/dyG+XoAOM8Zrf06xWwsDNcAPcyuzO5HzYI9SOBzn5QKAO68Bo2nXdxrK2zTQSRvbhlceYHQqXzyMYXbg8deK5Dx1qMl9dqslu0bWgOzeeWCnb14HJBY9AcDGeK7+61XS/Dmh28GjzxJPOpm8uNsqrMBu9gQF5zzxjivOYJrfVBNc6o4mUjJZxnGewH4enpVvSNgOO0yz/ti5mj67pd2SO56A9jwAa7mSCHUHjsmm8iG3UIzZ7dCuR1OQBiuX8OalcKsml3EYVIIJZIX4XzP3mOOMDJf2GMdK09Hgur2W8gij2hWZyzjb8vAwfT2I71ytAV9U09LW8RbSRpbQ8KhbcvHoP/AK1WtHNvf3y6eziN2LIgdsLnBxn1zwMZHoO1VJ0T7cwMq7BIVwM4LIu7JHGOOlWmttCFjLM6N9vP+pAVtg47424z03ZO04Ow7cGWgM2/Vobi5tYZftUSsViXay454XGAeB9K3dOjxpXlucSbizqvUNwOOo6d6z9L2abpvMStL8ylyckcYHH09MUyxs763twpjlkeQfMewXrgehx3/LFZtAamkNFd3EkahhyERx7k5yOw9TWfZwDSdQvreR3ldiP323advIztI/lx3HGK1VWG0iQpGQV3EfwtwMc8HnH41gRRE38ipmIOgJ3Nk4PTrk56D6cUJANjhDtIsAKhD09h6D0pbu8lRGttwyR8nG4sTxgD3/StG0dNPidg/wC85Ur6lTiqkcAt7qDVUjEv2d/njflWGP4fp+lKRmXNLtrzTZ4Bcr5a3GFjU9Cy9fz7ZxxVPxMgh1GNIUMuGDFUx0HX8vyrqb029zCutT3C+d5cpiiQ4KL0yfp0HHvXMWxSW2+0HBKqYt390jpx+VSWmUdQvZL0eQEVFBUlep4HAP04/KuksEW1traHeoaQZVSSPlYYxn1Paql34auLeaz8xjtuhDMQAcLkOWGc4+XA598kdBWnfrb6S3nFQXQgIG6BTjgZ9Dx7UDM8m30+3dIDtaYuq9gOx+lVNUaM6H9icFf36fPjdjeOdp46DgDIyDjOKZZXS319LJeMoWIFgBzt5GMVe8SyxjS7gW4AOYyEC84DZAOB2IJFNARzRiGBAXBACGRscZPy/kvauPvovO1IyKR1QHHORnpjp3rpYNTe4jjtkCj5Qi7l3EEL19O1UXRDcMhISWJUU5A/Qe4rmrRM2iKWw890L7f3XGF5HygYAz07VjWLqkfzZJOTuHPIJ5x27V0lrBck3MkS7iq5OepJ7cVzseEYJxs6Z+9nce3+Fc5mXJoTLDIWbaqkDntuxj8P5VpTys9sLN3y+/OMY+XpimzCM2zwxMufJ2+hz0H5VmFzGgeck/KOfXjkfhj8KAL6gRbkIxhcZI6Y7VXnZ5EABICAj5eOtR2RmuWQR7jncvTGAf8A61bkVjbxfPeTbe4Vf7vTNBoc1LmLf16/P69cnHv9a6a1t2ksZHAxlwI8jnAAyRx6fyNZ0scWpTMoYKvfPyE9uOxqKfxFGLiCws0Jt1ySPuFm24AzjI5xWYHKy2jpftMMKq5I+VdwJyQR2PPXvjI4r0LWI7F0FzJGOAGYgbUd2A3NxnGQeR1wKxp9KtmRJJeXVf3oBIKkgdh0+lUtTiuLhYY7UmRI1xJtYkEEDBO3Hbj8vbFXK5ipZW0kmbm9do1XGxR90A5+XpyMd+OeO2aymifVfE6QwjD29vHIQqFhiFvl4Hc7/TgCvU9J8OW1jbC61LcrqAViOMMq9jjnj8Me9eY6jr9pbeO5dQZ3jtJ7VYYvJXlXjZcA9Pl45HTBxVw1GmaD2iWkf9oSnYXQ4VgQc55AHYA9Pb864/UNT814xGdsq56427ce3+NdrqOpwDS2iy8kgwVcoeVJyTyeBjjqPyrzfypHkMjoEQZ285J3e/tW0RmiN/8AZy9cMN3zHJUdgKXQ4BObiZ9uQvGOWLL2/kKhubnzLTEeRsXAOAApIxmpdGvnt4DZoNuwfvHGAcYyMf739K1A0LHRYNRlZp3kjGMfKM49uMcD/PSpJLmPQoJGt7cSy25J2NlirbtquO+0jsOfeobW4uIbtbgs25zyeNrKoxwMf5xW3a6TiL7ZqUSor5IAAwuMYPGfmOfoMflMjOZ5xpN9eLdsJ4pRZYw6FNo+9knbxwM8DAHp0r7q0LP9uaFdy/vUutBLRouWEnlfd+XodqtuA9q+NtQWKaZ4rXMUCdPm4XdjjJz35x2/IV9OadfR3mn+C1imW3kttIuo3yPuIVK5POOMevY1pze7ynt5FN+0aOu8SXwGoWiRElREH5xkqGxt7jOOce2K8f8AHJSP4l6Zds7x7rOEGSPBKFpQVZdwYcNyOO3pXqRijuJoUk4P2ZXA6fdJIxk9x+I447V5z8SVaH4hxgbW26XDKcjGPMk2HHpgcilSXLK59LXfNGx6jFJ5mt+VDEVRL4q7nPQqD0x0PX3qjceA5PHOnf8ACOW3nTXb3OyxjhAGZC0m0MegHTI4AH6aVlaoPEElrBE7TXF1F9nZOVeZ48smMdR7HPIGAK9s8Mahpvwfs9a1a/SAeMri9htbCxuWHmRRtGpNysa7yoYSEgSYK4bPGBW1N2ZlWmuTlsfn54N8ZeIPgL8RbLVtYs7uJNC1YR31q42vAuSkyFWHyMVOCDjBxX7h/DjxronjnT4Nb8N3cWoWV7GskUkbc7W9V7be/Ax0OK/Gvxra3/irxZHHqLD7R4jvL25uHznLxuHk7ZOAfUHpz2rP+EHxX8Vfs9eJJHtmN1oskiO9oW8oxIcGPbu+6wDYcdMjGete5RnzRPnK+G5WfSnxwu4dR/a18EQQyA+V4w0+28r+L/R1Qlvp97np8tfoxo43JMucZv58fiQa/NXxl4k0rx/+1F8IfEOlYaS/1i0kmcR+WP3cMj525YZwCDhiK/TTQF+dsj5XvJmA9gf8/lXROV0gpfGl5HrEe9dLuZYuGFtNtPp8v/1q/k7sWY2txIW+R7mVh8vH+sIIJ79Acdhiv6uNRkMHhDWpUypj028ZWHVSsZwfqK/lP0dI5NMgjwfmAlbtuMhG7Ht/npXI5Xps9fCL3jsNWnhXwVdyyKFjNmY8A4xI0mI/YDOeccV4XCgi3Rd40VdvU5HHP4V7f4tVbfwBeIrAKwgjyBuO3zjn05CgDrXzvb6fcvJII3G4KMbTxg/lxx+HFTR2Msx0aR02PlEZwuwfNnGM44x6VKjgArghm2nk/wCelZSw65FkDbLkdNqvnA/MVWNxdo2+S1K5AUhRngenXBGKo4+Y6PeSNpH3Ry+3JTH5VJl9wkVNx2cEH5T/AE6Vzn9rRsmZ42Uj5VQ9zwTk9sfTmrcepWrtHtlVQCOT90A9QAf0oC5ubiACG6AiNsjnP+FIvycDOSB90YqrHqNjLglo18s4H91k6dqsLPZudqyHkkZHHyj37YoHcsDfGfl4yeB2APOOcA8mqs6So2cbc5wxPQew4HX1q1EpcI0bnJGcsPnx2I+nt6Uhiwn3Ayle+A3XPP8A+rtQMw7lpDEQkefl3DI4DY9MYzW1YMq6QFG5B5eMPyd2enQf/WqnLbsImaRWG/qVONxB9OcfyFaWnqnleSrMdyZ67gpzgY4ySaDGRFHsVQSFBbuw+6vTGMdv5VEIY1YMFLOhyygY47YA7f0p6sdksp4XIw2OCOnTrUQkESOzkMiqQSvdT2TOOnetCSo2yOQ+W+TgD5ievXBP4Vzd+XSTzE5BPzZUZG3oPXjHFdSHDzPKy7uCCyjAxjp+dcfqI3XX3gxY4yAc88c9qaMuUkSZoo1Ep2fL8oP93HpjgZqzHypKucJhxkcZ7DH+FOVQW+VTLt+XA564Xbz2P6VH9nDfcQqhPUHnA7j059KQQjoXRahSqyNuCDIzjbx1B6YHpzVgFFQuox0BAPT+vNVbeNuFMmNv3gRjr29qvCNvYZ2kADng4GD05qZHREuQKXfYpIGOoGFGemf0q6qHcgHy4+7sO3Axn8AKpxONqq2SCfXDMB1LewOMVeTJOxfvbRhm/h3dB78VzyOtD5JWZS6fKqqeTgnGMcDHTgHmosyCEKq7QTlT2yeD9Mj07Um4bHcEZBCBx93A7fkM0vUbVJYdFHcHvx0/lWJQkYUxoFQpuY5KsO3b/PpSiWMjOdrDbhV9u2PpToVJkCEckjvjj8DilkhjLHbuxGTuYAAY7ZHt7DpTQDMAR8q3yMG+YjqB/F/SpFfyYyqShc8lsFh6YOP8KjkhcxuxHzMPl74Vf6nNIWVi+QVxgjdw3HAHA6cVYEy/6oquMltoJ4GeCDj0xTPvfuJFT5h0UEHPr9O3bPbio42JMRXlgTtU/MOB0HpgUGVFw4ZtseRyuCNx68ev8qAIJXWUHcvI6MAASeeDjAxTfkBHGcclTjP0GOwoLttCKu0DPy55+g+gqGUsF3Lwwxj6dgfzoMx2x9wQ7QEX5sYxtPc/jxjv7UxUHyCMHJ+UkZ2qO/qOfapoxEZg0igADYc8jYORx6gjn+lP+6zOEZDs+Zeg4AGcemOn/wBagDOeF8hU2g5HTn7vO7PUY/A5qGSGTb18wK25CB0//V/nmtTapXcw243IzDpwOMgfXp2quI5P4uSDjjkZHBHp/SgCiYishVlGVIUbf4d3J4/pTTB5alQfkI+oUn0XPFWSlyd8pA2gnvwOwApmN+0Rbm3EIccY9zxxWgFSSJ/LDSgsi4XOAM+3Pr0rsPB+hX2o3Euo2vzQ2vJEhAiVVAySvQ7R246ZyOMczJasEEKv8qlseZzzyOMEZx1x+Nb/AIPglutbhmkkiS3tN08yyN8kZYbBsHJLcE+nPFTU+BgehNo80rqw1C3kfOREihdvGMd+3Az7Vpx2epxucR28mcOdisfXoccnk+ppPs2hmfzpYZIpHOUwdiHPT7p4bH4ZHFRpYWdrOk+kzOJCcYY70OO+eg9uPwrxmJKx1mmae8YlRoUDSsrABiuQM4UAnggc9O/tW2u37qHaU3Bm6eWM9MDGR24/SsCyuLm3O+5UlSy7Ah3DeoxwD0z6DHSug+2CYrkOrEj5MdMDtWc9jpp7FlcELt+fbyuOAe+OemaetvBNktGYZt3RflOD2464FUftiA5C7yPm+b5c49PpV9bj5jhMhVy+emWHb8KyAYIJ4nK25XK9Qw2hh6f/AFqQfa45NmxFIxjK55/+tUz3iFfMaN+ByduMHHbP8jThPC6qsgc56HqcY7Y9KDQktr6W22RtFHMqDPmdAhJ6/h6V0OnaxZIyRXoQO+0KznCHnoSBhcD1wOBXPrNaAxoshRmcBcjIz9B7Vom0KxzPIBsB688bQT6ccD6dB1oA7N9J0vUjjEUodMg5z+B/z7VmXnhWWwi+0aUqxCGSJ/lcrvGdpAySBjOenTtWPFYXunMZrOU7TliuPlAXrjPY59Owrbi16WJQl2oRNjAME2FZMYUpxlSSedvYVlYDAskvbbVb6CUQ3VmQtzcSfL5iuRjIPBbKr93PGeKszWujalfokZ4+zBo4j8mD0P3Rjtj+lZWi3rXM11Z+ci3ENy7KHKqSWG0gbflJzkZ/iro/ItH1UzwCOOX7Ir7ANu7zP9nA6ccY/CmBaiXVdNXbbPJBkh0D4kiLf7ec49/bPSr8vjbw9Mbm41W1W0mSyMQbDlSUZeQdu75Gx91S3NStb6xabJgovoiuRbhMSsVH3ACHOe4A7DnHFcH4p1/w7faOVjZ7aZJYmH2hNmI2YKSD/sclTn72KaA39E8E+X4TsdV0w2sZktllnaGNYj5ke7b5m374UNjcM9eBRqOq3GmXFloltHvnwodbWNVUuUzht2crjO4jgAHOOgp+Hk8ReHLdIjZpeW0IldI4ZALcSbVJbew+6xzkEY9ucV2ujeLPCnijWLe985bWFbIqIcCJ1cnGwcjH1UneuO2BUve5URlhK9xbm5t4BHK5+Yx87SDk7hwOo9AOa6gXMV+TEIg2CCA2P4R+XbH/AOqti68PXOlmPUtEbfp0bb5Ic7uDzlfbccYrBW0ttREl7A02nXDMcopCqR05Bx9AeOeg9IKOX8RaPZXcEwktlEdwgSeNFCps9QAMZBGc47dq+RPHPwiZ1bWPDyl87t9u2F+6cZTkDkdVPTt6V9pXc0tnbrDfoTtykcsfzBQRgcDqfwHSuM1SzF0Rc6a/zlQCRyj7QBnHQdh9K1o1ZUneBnOlGSPzceCWPceyEBgRtIP90jqDx+lSJIoXd3444Havp34g/D3+2LhNW0qHyL7DJexMAobGNpBx/F0+XOCvPWvmea0khUylGVVYxspU7o5F/wCWbZwQfwr6TD141Y3Rwzg4uxWYKu49MAHA459D1qwUChichgBx149+tVtwfiTPTGfSpfMD8L124+lbkkxBjYMSrDGMA4B7HB+lIBuXacY6HHbjp71HuEh+VQP4NoHp1I9KQkSSHHTAJx1P0rMCdfKx8vBfI6DPI+ntQpUDYozJtyA2NufUfQVFlkYdtrbQSemOM4/Sn+dwEZckZ+719+3pQA9jGACWzjDcdsdPwNKGO4dFyd/quMdxVVm3DIPt7bewFLnafl+TAz64+ntQBKuAN+MjG7BPUjr+lSFSdqY+Ucg+uaqJIRgEcDtjr7YqbzWRcJgYznd0+bpQAuNoVQduT830HHHWnDGWXsrdM9umT0zTsEKY48qoUk46cd8c8U042d8BeOhx+HGaAF2lQWTnGARjG3I/WmNliSOvJ4A7Y59qcHLncT9wcL2/zihjvxhhuA6rxn0A/wDrUARZXdtJ27en90DpSlduQ75XAyR0Y9sGpF+7uVMucsuMcfh6e1NyAVYhSEBPy9Mn2oAI3+YYbZuyuV5GP8fekwfn+YFhwoyOR1yO1SboANo6hDk+o9MUwjaN3GcHaOw9x/hQBJjkbBjn733c446fyqMDpjksw789uo9qUrsQpuR8Lhcc+gA9sUojdidoyuACNu3I4rQBwcI54wc43n5T74HtRlE24GQeMD2/WmNhUQsBgDKlegH1NNK/JyG2N1Hc49PSgCbqRwcFeo6gD0qPai4+RvUlj6f/AKqiOAg6cLg89Ce2KdlfLRh/EcFj/nGKALpjjWMLgk/fI7c98H+lKWhOcKY9/fp06GqO1QArbvTOe/8ALFOyAdgKjoB3yB+hoAkkXJEhbeqgEA9eOzYqazRi1uUCxbXDDcRkKO4J6Y6giq3ztF5hcfd2DjbtPoeOMVat+D+9AdQmcFA7Djvx+GelBDR6N4bYyLdTeY7nYzErg4DEDaA2Rx9P0rzW48vzMJGUkiL5GQQNpPPoevbj+VelaO6LDcF2Z5LiNoQB8qfd5DcZyByMccHn082mRt+1kwZNoGCAoC8duOAOn0FBkRhmPycEMvGTyc9fypPlOxt3CngHvxgComjAQDZlUy3y8Haew+lSYQSbMcLwCPYcYqollLD7X29WIOf7uzrTLhFjPlktj3x9RS+czDC8Fjk59DUjxRTNJIzBQBuXHr6fStYnLIr2z7XUhivOcDByR654xX6D/CaUzeCdDmjyYraNbfaVB2+Y27rxhQ+cH8MV+eyqcoue55+uOK/Qj4HFbj4bSl85tL0ugQhPkXaoB46DFcON2QqZ71p0iW2pKgXCFpGPIBWNejfNnb0xkEdK9DttGVVWchQDubjJJVvlC5BIB9Rk1ydtEbz7BIEkt5I0aR1DYBSXaQpx04AxwduBwRivStIicx7mKDhvmQ7VBPbHGcdu36CuI6CrLppVdiJGyoe6gAq3bHpjj68VydxYt5bR7Y41YsHJIzwPcYIwBt+nNeiSW4mxv+6x5OMcgdf/ANVY+o2FrbwPdXkYkQHMafwbvUj/ADxxVRA+bvG2kT3ItoNMjaX7Yph2QygsrfKCM8/IQBkdM9MdK9a0jwXYeCdDnnuUMl7b7d0zSGT95sHGGGcw52qCeDngYFei+GfCSrctq2o/vLjcRbswCbEIzhgvAVRnAHQmuW8WX0Mljc29ggRIJZERo8RxhcYHuSuFOK7IBseH2q3fiTXmugk0n2qP7OynazjY3KjbjljtA45yfTj3H7BF4StYtIcbruSPznUEEKMBQOeMD2P9a5LQLi38IXI1SzgVpZYBhWb93vb+PJwQe1c7Jq1xf6jI7TlzMw8wg4yP7oJ7jr6+nArYylK5a8W2yajZqF5824RoiWCqEX5dmDg47Ad8A4zWDoml2Oo+Mbr7RaRXIW3ikRnJ+by8/d2kLhl4OQcAA9q7Syt21a7jlkVXsVfzMIOAVBVVfBBBX1xj9BXXzaNa6dEl/M7R6seA0KKyRhchUCjC7SOT19vWrRyyPl7ULu70zWrrSbe4YGG+EyjgB4lZSoBAyA3HTjj3xXultHpvjPwwnnRvJb3KyK0IwjnyyflyOcbl4GckEcYIrwf436dq3hvxV4e8Upc+TpF8y2d2kI2rGNwkcov8I25jHHzDAABqfTvFWsT6b5WhXTwXBl/dQgrELmKUDZMEb5zv9iMEEZyMVqmYzMT4rfDUeCLL/hNfD9zJeaTOipPI8nmCOX7oQksWU9fvHg5+lcf4B0rRLyYStqjRXXmGC6imjBQ7xtVIuBkY6HPyqBwDXpOpWXiTxXbaj4O1DfHJYRyS3EhuN9vNFIQSHTo0hQ/xY2hTgqflr5z0g6jaFvDCpPHIbgy+YdrGONQAVXp0ddynjO7HHU6cooRufUMl9p2i5j8u5hiV44YpDb74U2D7o5dmyPm9emMYFbvhDxHDc3RsfMV4drNKJRl49xHAJwShJxnpnHTNc/YzxHSJ/DWrSyTTTBJftciKJFAIwyYB2t1XJzgZGTXmsb61putTzwafeWsYldJGjQupXOEZk2AMpycYyAee1SohNXVkevePfBzQ239oWCgwuvKdPLUYJA+h/nivC1ke1nUrLswcEbc8EZyDzwf0r6h8B+JLHUdJk07Wfmk2bHjkOEY528ZB6g5J9q8q8eeEH0y4LWy74ZG37iCMRj7mQPb0+tNpdBUpy+CRjanqWv65pgbTtVns1gAkkhjG63EaAYBJH38gYXdgKOAMVJ4o+GOs3+iaRcXErG51BYbm7+z2674ZMZVgEC/MT1PUAenTlru9stC0ia6M9s6ebAAtxIIoiW+UeuQgPOMnnPAGK+n/AAf448G+O9GfQ5p4fsb+WJ2WQxugX5VC7xuXnse2eOxzu1sXy2PJ9L8N6rqUTW+kv9kukRrgPJlnklh252/MPmbA4zx06DjF1f4meNHeSwWwQMC8txBbGSPZHCflSQy5PmK4HTkDtgc6N8dS8OeIZbQl7fUocKsjvu3Ov3WP/bMrtI4Oc5r0XxN4Q0Xx/FD4l8PySWmoRny9Qso1EQuvLUE7E6BlbjgfNnsRzUWkB//U+4VYA7c4GD7nIp4OCVz8xxyf/rf40wchm9h06c1Io2PuPAwBux/T/wCvXoHOKvy8Y+XGRxjA7/mKvQqpByuN3oP89v0quoG0AMuAG6dfpj2q0nAAHQD27UAO37cMuOMkjHUD6elPUbcRjOFGCOnv0phUBs7QFC5GB1zT0IABALZHB6Z7fpQBZjK/eP8AEf8A61PycfmOfb0qBRklR1Ix6YxUwdB0xgYPHpQAjK25ecDgdM8f0owFGWGQxx0+6O3H6U3JG9O2MdOgH0o5RfMHHfHQ4oAk6jaeB/IetOG1SeMZ6AVCrMyoQeW+6OtO3RgqOjds9aAJiX6du2OlQsw6+3HvRhwBjIPt0z70j9OBgdjWYCllztbK/wBOKbuUr8wzng84yKjyAPlI55+g96eM7Bngt0BHUf0oAXgcH8TjAA/z2FLwrh/4un17Y/Om5z0GccfnRz949PXqPw/pQA5ACuMYG7r9en+FM3cqqMBzxn8gB/nFNILKQfr+Xf60oI+8nC544z07DPSgBoZ3cjGCefoM4/pxVpVi2hw2Qe/rjj8qhTgYzj2HYUuVUEqMD+FPT3J9T/hQBZAbIHTv06npTsEKG7dvp/SolCgKzg8HI7cD+dPwpyUG36c57UADkgZHb0p+AMKByeM9f06VGcAhuAO3PXPpT8+vAXnn1/woAnVSABJ94HH4VcxIq8j0xxVMOQORjjkZqznksGH3QMg9CKALmdrKemc8UvCjDZwR2/pVYbsrjCnngdPwFSgtg7sDj8R9RQBaDNgD+EdMDJx71KsmRlPT8KqKRlk5CgZAI5zUwOQRgA4xz6fyoAsq4POQDgU8cZPHy446VXUnqy8e3ap1GM44296AJAMY/wBnpx/ntVlcSR7WwBkdfT+npVYdQPbnj+Ht+dWIQfm9GXa3rjjoP0oGjQRmZ2TuMBsDk9j/AJFTxqMAY47D+fA6celQopwVHBPoc1aKgnA4DdB34/lxWZZYgUYXdjHG4jjgen5V0CZ3szL1UY+v0981z1uP3pTPG3LADt7ZrbtpCbdB8u4Lj0Ptn6UAdHCmAsfQ9++W/CtaMAY4x82fpWRb/Nt9Ocdun0rZj5ANIC6q/wAQ6dMCpggbAxge/wDKqyOQSv8AnNWVcEblxnpj0PrUAWVQHbkd+nTpVtSigYwcdR6VVDjjGOOaEZeP9o444rQCyyZz6H+dUnJGcDntVjeCQAarSN1zxxQBTlJZse3GfSsm8YGM/pWq5AO3/PtWPd8An37+naswMiUhAyA7UCgDHrSI6FgfujC9e+KhmKhimMbfXqfamh9p9B2FAFrzW3bi64PbptFIoC85wM4OPTt+FRF/ur0OeeO3+FAYKTyAD97PPHoBQBeTK4Bx+HSpw9UI3wCOny5Xd+HFWUZGUc+1AGlEe3HPepS42HYTxjp3z/KqS8D2p4I9h9KEA8jvigRkL9fSmq3QHrTZLjyhlmxj1oAVgBgegqm8m0BlAx6UsjkDI5PT/CqcjYPPGBmmBGXBODjP5e1Mzzhup49MD0prOQ2CcZ49cD1/CoS5GNq49MnIz2pAWOO/0z/TFRM/7slccLwCOMe39BUasT6k459MfT27UhYNkjlTjkcCg0FbLNkAYwMAjNQuBsJHHPX29qUkfdBwKi27ccgDpzxWhmNbaONwx3qQBi5zyAB04z9M0nKn5l2j36H6U7KjA6Y/SswG7e7ZB7D27VIoJK5Ixk8fhx+FNBJHPToPb6UoAJ6ZP9KAHDjj7zAAcce1PyOB3H51H1IA474HtTgcrj0/SgCfP8WM+n4U35uPccZ45pBnKg9FNRqeCMZ7ZPp2oAGGccnJ4B/z39KiZlxnkH+VPd/lK/Rs+9VTggDjn8elaARykEsu7rwOPWk6k5xnAB9OKcNwGz/PtTQqDtyByT/hQAEHBzxxj8KazBB8xwePwpR93px0z70x8mIgL6AHFAEeTyRj5gDjI9hx+VRF/wCIZwuDjgf59hSMwPJ5C8gE4H4VHkNkE7ixwSO1AEuey8gjNO+0IqZVh9O/H9PfpUXyllyBwec96cDtOSQ2cH0+lACtIOvbBNQMp+Vfuhfm44609h8uD07j2qDOc/kSe2OlADdnXGFGcYp6EBMpwF5J9ewx6e1IMEb+3TninLlSqu5KxgbcAc5749qAJ0299pC8nBz/AJ9/pUoOAM8de1R4WNQhJOOvHTNIilfljG7qR3B4Hb6f/WoAuoQRsP0FX4tyjnqPQdh6elZkb5bYRgjB9iB9K0YX5APB7YNQwNWMb03ICV69PpVeQdQx6gZ/pT1JUc8/U49v/wBVV2kZ23Y56dB/SkA0n17+nas9oypTkcE47Dp+OK09hHJA9h/jVSVcNzQBiTwKFfepGECj2/yaz3GMEc4AGR7cYroJAu4qT7Z9jxwPasadCW27N/op7jt9ADWgFZUySOgOOBxk9OKtNCotxMxI2jHA/hzjsKTaAyquTk/eJySR+nHb8Ks7T5eFJ3LnjOBj8PT+dAGURtGxeMnBz0Hriq7Y6LwT/wDqq1MAqOxxnGV9x7e1Z7H5iWPb8R71mAu70yfr60pOMjPyDtnv/ntTOeBgcgYApoAH3fr+P/1qAJN2F6j6dPpULOOh545boMjt+FPYhV3ADA/FgTVfHr2696AF+VuQCDnoen4UY2naeuOBSdB29SKTK/Tpz6UAGDt5G4D8qUANjZ2AxntTcf7fzdTj0qUEY+5tUYOR0oAsKoLDAUMAeRx07D0q4g+YJ/ewB9e1UFKAqpYcjtzjmtW3JTGHX5R09Pp6fhjtQBdy2BjB9x/Sm5GQBk8E/THQjsD9ah3cEAdOcf56U0lT9Bjr3/8A1UAQsxDZH975T7HtUYjIBLMOu444Jz2/z6VZUd+Dkc4HSnY4+6pyMUAV8bR1B9cdPak3HOOo6kLxxT2GBjPGTUONoAx0IAA/SgCHzAeBg8c46c+lL5gHAB4GcH0ozhcL8vGcn8qj+YrhTngYzwMCgCwp4GMME7//AFqsI4CgNnduJ9KpBkMmEwV6DHGanVgVy2B2FAFvdvwzdabtXvnGenqP/rcVEpHfip9gJIHTAJ7cnp9PpQAFS+ASvPQjjHtiqcgK5yPkHU47H+X9KvY4wenoKhkj+bK9D34PUce1AGLOuWzjAHfOAKqMoCnt3+lXJBliV4Lewxx2BquykHgHbgHOe9ADMbTu/udMdKmVSuNvBz/nio8ZAyMgn+XcVYRc9RgfqR2oAeqNjlTk/d9/QUqIcjI47+ox2qXYgXCDqfrzim7MEKhxgAD60AIc8AZHoR/L+VTkb+qhiOemPb/6/vSDpgDJx9wetXLe2Dfc4yASM8qO3+HtQAyOFpMK3YduKlWEMwCqOuOPQdq1IrcYyvOO5/wqw9vztAwai4GCYz/CoI/LHsaaEOPQnsOoA7/StRoiGGflzxyOB7VFsK8kYwcZ9qLgZ5T+96Z+lMZFX+LjPQ+n1q60aBQEAGDxioCMcHtTQFNhyDjp1/CqkyDBGeB0zx+H0rTZCRj8MD0NZUqhtzc/KSuTx8oNSBmTAg5xtJ4IPoKo7eMJ90Zz+VXZT85Pbb264FUX3dhnP5c9q0Azp1OD6Y6fT+VUXXBOcdAOP5Vel+8c9gMgn8hVM4AH6CgChMfkyp46HsBVSVeTxj1H+fyq3Jw5IHGwfif/ANVUjgKyrwT/AC9q0ArnABz0B49qgJA5/KrLqMbe2PyNVTjcB0/+vQA9cjZ7859M0OBt+Yjcv6ZoTnAbgDj6CnE4j7An/wBB+lBmVSp7Z49Kaw9Oue/epdp5xjGP5U0A9R/+qgCqQFIbgbeKj4UegHNWDuDDaN3f2+me1Q5YY7GgCPGfwpp9aeRj60nT6GgCEgdqTHan0Y4xQBH/AEoqQj9O1NxQAAYp36UfrTgKAE+gop2PWloAkjq2G3cVWQZxVkDGKAHGkAp4oP8ASgBppyIXYKtPt7eS5cRxDJr54+PX7Reh/CaGTwn4XKaj4quIypKkMlmT/e9GHX/Z+uKANj46/tAaP8GdMfRdF233iq5QiOBPm+zDH339MD8vyB/KnULzV9e1i48TeJbp9Q1G6lMnmMd6hc/w8mn3c+p6teXGs63cNfXt65aefJbk88Z56ngVanEdpFIowN8TMcdNy+2KAMuSSyt1aObyzIQoAdegfp1/hHWuT1iCz1SLyHlZlUMoZeVzj+6R26Dtg1o3F68rq45IjCAgDIUdB06ZrLeaUcqNnyhvlH3iO3056dBWEjRHhes6RJo07y7t9vKNzEjGxjnJPAAz3x14xx0m0HXxpeoAxcW0nlF1PKsir+jrjr/SvT9bskvLWSFmE289lyN/YEjuO5/SvEBbeRO9grt/oy+ZCxYY28g+x2tx2/QU0zZHuUsnnL58TZVs9RkYOMYP+fbiq0pk2JuPzYOPbHb0xjH5Vznhu8lvdO8t33GD90vGMKuCox9P5VuyOjeSFyACeewAH8/6VJI4+YsXzcn39KhSNlczSYXdjIHQ8CpjjeyDPB2kAZ/yPauT8SeJo9MhEVuFlkO5djA9uOg/u/l2oAb4j8Qw6bb+Wo86aQYhjPB3Ho59l9MdceleOySS3cslxdSmSaTBJPQe3606aZp5WupmMkknUkAAH0Uego/2enyjFaxjYrlG5GcnJwNq/h/WnooAwR7+2PSnxovU/Lhh7D6Y9hUyqBgHGM/gv/66s05RVxtAXhfzyw7e1WEiE8vl8BFX5tv9KWIec4wvyqc49AD0ArVs7TJysZbap5xhiM4GPTk1nKVhxiEEB8sgbiiYXOBz9T7D0rprfi0RmTls8Afwf5+lRRwiCzEL4znJBHAyP0qa2R3gwPmOCMYPb0/CuVu520o2DUD/AKP5ajOSAo9B3A+lV7BpBCixFQQT7D2B/SpdS2ojKB8oUA4GB+HrVNBm3WNsKXG3B5yv9Kk0KN2W2s7jc8g3ZwMc4FMkzHHF8q9SvPTkcdPy9KtXDNLHy3JDZJ6HpjH6e1UnZsxAEE5Py88ce3/6q0MyGVgGGB2A44OapPtyYQRwQcdPwH4Vak5uMYHp+lUwcyodvCDaPX2NXExkQAbmI7YwP6VnFFciKMjjpjqePT+lacW2ZvLQfxAKM9M9/wDIrtdN0iKzQPMgaYcbsjbuP0x29O1aKVjKTscXHok7q3mxbvkX7w2lSPcVpz6WZbeOOQiHDr+8wFDY7Lnr+ldvPLDBbr5o2Kw3bDnBbt8p4FcjqV/DdWrWkDF34by3Hynb2yPlpKRi0cpeQ2n2mXynwUOPQAemOnSnW0KhGbA3KQy9c4HQYHf6VY8njzZjwyDAUcKO4GOMfSieUzKyQq2wLkkA9PRu351qQV5vlXovyp83TNdH4V0ia/uVEUbMqZ3yfw8cgj1qjo2ii/lEjqzKq5I6fd7H+lez6Lo0OmwMsZYySDEjsecY5wMDk+p9OlZzl0KjG5vQRxLBG4XkuMKeMdOB/jW5bWoUltpG3GOd3p0qO0tDHhQu71wem04wK247bcDxjB2gHnBPA6Vys6UraIfBAJChCrxxzW1AgWPd8sLFuowuFx6U+C1C7AWJwT/3z05960YIYpFSFRGwAxuK9P8A9QpEEkcX7kbW+6eA3oOauwxZYSSu2U5I9CR6e3FWY7cHc3Ks+CB/Bxjp9e1WgU/iyCflIPp6j2FADVj3BWYsFjHzds46/wCfSr5WSTvkseD2HT8DTIIGfajrkZye/T/P5Vorbt9xE3qOTgj8PpQBGIejzlWQgE4+VgR0qwkceByQTyAeDmrEcA3bhtDrwpY547Y9cVeghO6NtwI9wOSPagCpFCp4Vcn7uT90/SpdvlNtQASfTkH2q95TRj5VyeOnB/8ArVBKrlcxAea+AD1ww4/D5aAOO8TLNLESz5nlXGzHEaZ5CjqA3yZQd65EXsmry29pZKVt48CRU+VnIIUtkDhBng9/wrR+IWqroi2DIxCXW6QSfcbAP3NoB6n5t1eZJqkk7td2YDSOq7PJzGU+gySDnqM+9WpE2PftI+yWqQ2ESywIh53YB5Ockgc/XNWtZlgsVjuzOUiQhXZVIIJ+XPToe3FeSeG/EBuzeQ6hcCNoWK8DfsUJx6cbunHJruoElmjVZNTWeGVSI0kj3KwI7gdMY9fT1rRMy5Tidb11dav57aCJbe0cfvZSNuMdcH1OOc9q523kgubldL01DbW8ZHmyZ+aZWAyCcDHfp/8Aq3PF0NvZ3qeHrWyEt5cotxJcGTZGqk9SvQ8AfXOeoqlaW0lvBGYIz5MfPyLy23v2xn27UxHQaf8A6PcrqulYs7m0wwurKV4Z4PdGG09unTivY/DXxb+K/hx2k0bxnqW1T8yXYSdc5wQQwz+WK8PVx5kjBXhBG35u6j6dQPT0q7Z3UsP7sqCgU/wjJbt9OD2xTTsB9iaX+2F8XNIijOr6ZpfiAA4UeYbJ25/vN5nH4ivU9M/ba8GsqR+LvDd5pZIzJPCouYUI7BoS2R74GOnvX58faoY22MV34wQw74HI68H6cVXW/ikPlkNGAePLy2JDwMAdvbpVJiaP1i0L9pX4CeIiiQeIhZysOUu1aAg8cYcLn8OfavatKu/DuvQrNoGs2V6jqXQJKu4qO4GckeuOlfhTq+oQadG9sMvLICRuYlVI6emPw7cVkLZ3GhXaW2nyS2V3cKHmeymmidgwyBhXXPt19aBcp/Qhpmji5xPbPFOq9TGyv+gPH16VNJpd4Mt5T47bVJ/lX4f+HPH3xK8MQ/Y9O8VawFB2JJ5yu645w3mhgQueuOP0r0jQP2mPjxoYWP8A4SuK9VuR9ttVz/u5V09KLByn6w3MDopUjkVFb71yDxX546d+2h8WLKEJqOlaTq4GTuhmMP6Mrj/x6vQdF/bkm2FfEvgMZAA3W9zbsOehyCrdj8uCaXKHKfarIcZpUHy7sV836Z+2j8HLtkh1mxvtOlbj5oHVR/wIblwK9A0v9pD4C6wu638Rw24bjbcHY/HoCAePypcouU9UA7fj+fpUmKoWPjD4darGsmmeJbGWM4ClnVM56Y56e/FdFDaQXaF7S8tJQD0Eoz+Q7fpRYLGSRT0jJ9hWr/Y94OwYf7ByKP7Ouk+8jqPdCBSGiqiAHgdKfjJCjjvxWkLEqgJ6/lUtpaRvcFGJwiGRio5CoMnA/CgopJHj5qkr4qj/AOChPwv03xDeaVq+gX4sLCd7WW+iCzxrICQAyIBKG+U54xkcErhq+svhh8SfB/xr8K3vi7wYs8dlZXZs5FnXy33KBztIDKM5GCM/L6YoA6sYyB1wPyqyOm49ug96YMIWCj7oxT8bgA3bH8qALOW59B1pR2HpUSbSR7cVZVc9qAJE69/rV+H5VTgnJOBVIKMegq/EMsD0GKzAsHpn0pDk/QHA/Kn1GRg+9AAi8gVczxVVB89Wh1A9KDQbjn+VOUD8qjLjH0/PinA/P/nvQZklFMyaMmg0GP1IIOAKrEcVYbccfN07VFjj2oMxmMHjpTyBjFOHTHtQo59sUAZk+DuXPasWbBC8dMmtiVhubp1rHmx798UAZUrDOOwNZkvXrV+UknB4478Cs6Q/4dKtbEIzZ8gEYzWLOcFgD0rXm+5jgYNZNyOTirjuTIyX60oPFD9aj7VsQSZzULDNOU1MBmgzKLenTFadjx+FUZMAgD8av2RUEemKANQkn8RWNcfeJrZf7tY9xgUAUs5IFaqkFFHpWPu54rTU5XPpWgDz1ptLkmmZoAlzjFSq3NVvepFPaswLisKsK3GKoKasoeKAL6c4q2pxgis9Gq+nNaAeU/tDTXF18J9V0q0GZ7iAxR4H3pGB2qPxAGK/EC3cHSnuJgUOwRmKRSrK545HYgfl7V/RKtnaaraXGk3iZiuo/L91Y9GU9mHY449K/CL4z+FL3wt8QPEmgXskcbxardOkKYCxW0uJI1wMAbEOFA/g2/KAeeWojRysifwZqGu+JdGm0cyFwbcjywFHmiIho93TOOce/IrM+Meka9p2kzXF1bSJp9tpwLOf9X5gyr9wM9x3xziub+H2rTaT4tXS1nMYvNsUE0eFCyDoPSvRfi94o1G++F/i/wAK6s/72K1F5vRQqbkZRx35DYx3rEcGeI/D3Q7h7n+2o7lYHtIgtuuPlkkxzt5GcA+lfWuvaMmiWfh7xlezL5uxI7xVTGcj5Cp/E5/w6ePeDrS2tfgv4O8TWsY+1ypcSXLN8wJEjBQAfoG+vNbHxS8T3Gp+BNGbRiZI1l/0jeeU2c7R6D3pN2dizpfivoX/AAiFlbeL1uPOnuJlljkC7NsOzLLtzgjPSpvAHihvFsVmUzbu0uzryd2ePw/+tXOeNvGVn4x+FuhRSyFry2T7PJHtA2eT024xxswKkt9PvPh9f6Fd2KW8onsY5oYWBPz7QWY4wc5II/KlzAepw+HNQuJGeGQSWdpOYWLDbtPcc+2MV8h/Fv8AtPVPEUghsJCNnl+ZJF8qMP7hPGT/ACr7R8G/E7P2iBrGBRHMl3cRsfvFvlOz/d27vxrV8T2lpql876b5cdvMqyxx7Q5UkfMCOgOelJsTR8Jq+paNow06yBiuJYF/eqQymNvTHI5z6V7j4k8nS/DuiaHbfPb3FuZo5RxhiwY/gc/kcVc1GPQtE1kal42GNNu4WiWZlz5M6bRgbRxncP5D20PiB4bl1bSUvdKlha0023klgeNw+5X2ngjAwAPlHTB+lIg4Wa1t7a0BvJG3SMAduew68ep6deP090+HuuC9e98J6kA8EEEJWd8cyKcc8Z59M/wj3z4hc3cly1oLmLy4jtddvrjrn617FpN3oug6M95YYuZZk82VA+JCV4H3uSc5x6cVUTQr6d4hjfQLu/06HytZMpihikw8sanAKrnklB6447CqN14h1xLi3tkiXfFDHJfM6fujMQM7VJIz0zgDkH8KfiPWJ7fwbL40tbH7F/Z0IwVAYMXYKvYZG7jpg1zujeJX8Q+DDqeoRytqEJ8yWSEHLgZwvGAq4wOPSqA6vRY08bXl5p13dpBKIQ0EY4y5P3AO2RnoDxk4r0YS30tx/Y8dvLPBaQCFHZcKoRcbiccZOK+YNGvni1i1vo4t24xs2eqYYc5H93Iz+XFfSvibxLD4c863spllv7642eaD+4jUgMuCc5AB2n34qU7gchrUa6uD4S1Py7Wa5jU+agymM5AbocnHWo/h34muvh1rdxpWoWv2yz08LDNdwJ5nkJKeDkdiMcYBx9K9BvrfS10m61Ce2STU4bfMsoHB4GdvJ4GeOnPtT9W0LS9U+EmkeJdFAsrm7+0NdHndKEleL5iDz9049A2OnJoDT8U6JoGoNPe2Sbllj8xcfcOAGXHr2Ix6j6V4l4l07SNS0S50m2mzf23714IgzMqyY6kD1PQZAHpXYQ+OYJtHsdGWxKXNtCsNw+RgonAZR/nt7V83+CLu8s/iHquleYyx3fmIzMeHkUfKc564JGBj+WJk7AT6R4W0y08B6nq9x/pd/aXBiGWJRUjGAy467mOevTHHHPmXgbWtY0dtY1y5tHuYZ7SW2XhFSNyVO7nIwMYwM/pXsOvXjaRrlxa2PmC3aRBLFFkq5YdCowp2n7ua8u8TXVxo8VzYwQkQXACJGAEQbiM4wDyCcEfnjisgPUItI07Vr231CylWCN4lk2pxtBG5lVfr9Mc+mK4+00i//tfRNmHaS+DwjBUK1uTIW3cEY2kkDnHTmul0bWdO0e1jmu42ZYolWNc8MWUZA47ZHGOM9q4nUPFV5rOpWUrqscWmtJLFHHgBDxh2J5JHAwMDpwDSA9o8U3WheMIY59DsTBcWodppSSqop+aQYX+7jA+XvxxXL+GfEq2mqXfn5jW4YQ/OMIj7QBuGDwre1VfCmtx6WkdvFIrwsTvKqV+Rj36njp07cCptItbKXU5nvFZobm4kmj4PEpY46Edh+FVED0S+W3tPE2muWiNtKUYhiDFt9Ow5xjFYXj/VLTX50kglC/Z38vGd4aPIO7G0bfYDoOK8f13U7+18UtoCSBY7eXA+VQQjHPQYHb9K9a1XR7fQtHtprexl3XW0qWyQRIN2R+A5/wD1VQGPFpEZtfMuZ1Ac8ehyBgc47VkT3d/o2n3CxS7HdcQk87QgIyPT0rb0i6g1e6GiXcbl2jLQMijCqgLSZx3Cjjgj6VZ1+xln8i3ttNZ0Ef3wOnGAc9B6fpigDxfQfEmpa9pH2ozP5ySeTKpJf7qj5lJ5HTn64r0rQvE9xomkz2dp5jT48suCowpPG7uduSF44zXA6Fbw6LLsWMKkcxXy/wCHd1/w+teoafpltrk0lyWCeS2w4BwHOOh46CgDl/ho1hF4muf7RIWG4tpLRV4yRPxtB4x8qlfoxxzXtfiyWP4fSWk+jz7CVkcquJRwBjht2Nyn8sY6V4hrmlSWN5cLZopW1ADFeuDznHbg9B0rc8M+G5ddt7kSSOsTbbe1muF8xhI2AQPmDEc/Lzgc8HAwDbO68RSWmuaZaya9h5riSJlwdo+bIHy4/ug9OCfYVXh8LW8viI3Oizzb7oLEke75ThQCp24+Ugd+F644GMrxZDYWtrHbeI2bzYsx25g6sVGF4UYGBzzgfjXH+HfEGs6OYdSjm8toZPMWXIdiSpQjBBDLg49Rk/gCO11i1gvfEV3p5uE32iNCyq/ETAlWBVeRgrwOhGDitu88XN4Bt7PR/DoF274keeUHnAwRtG4fKNo49MdhWHLpENhftdi9mkk1CZpp1PyoZJEBZsbQxLD7xzyfpWZcXDlHvIkEruSkWRn8f0rN6Ab2hTeK/GMOu+KtatXltNM8mOGZMCHfIGZlOCCzL8i8c7D681ieEm0lr2S11q4KWh8yfKHCncCNo4OM/wD6z2r334Ma1p1p4Qv9HurjFzFfNcTxdS6SRpGpA74fjjGPwr5u1bS/tev3NjZQ5ZJ41cEk4yST90ccYGMdQeKaA9S13RpNJ0uHX9HX7XFtDxRO6DEb8hhjKkAMOODz2xXNDV7DVdP3Xdr5monAmQKF3FeOCMDA+7jtir+uw2tva2ukabIwt48NM/LKfvFhnO7aOAMkn34rIu3hjvrOexdPsTPGEkBJXPTHrxj0pWAojQYJL1UnuFtmCiQRx8gEepOBjjnjngV0ztf6zdraW8ClPM2M/wDAq4wevQY9f51i2OlvceJpUhSWWyttqT3cnCAyD7oPfOcAdcj6V69Bp+jeH1TRtSu086UecG/iQEMv3fvL36jrn0OJ5APKvEdho+mSwaXYuXZVZJ5/L/ukqQAfvbjnhc4X/ZqjbWVpqA2smB5ZKspwwI4Y5BA6/pTL9bvU9Unki/fWlq7RI44dkGfmwRzkgenA6c10lhBpQhWJpJIJowqtsPysAOuPX8KyasBxuk22qXMqXEFuEtoC2ZCAfmXghQOnBGPpXYtKmn6VO0SutxMWIfoG+XAXP90e3NYNtNby2L6Ss6iVJJZHXplmGO/oOR3zWvruqOf7K020kjdUjhJKj5iw3bkIHQKAm3PUGsgON07SZjeSahIQ0iL823seCMjPIIGOgA9DXarPZx2ESNKYirFi6k4GRwvrz796h/c2M/kQozLNuyFHGTyMH0x6VUa1S8xDFnCj52JxgDue/I9qAL/iC9lurFLqCJIray3iEoMyuCTzu6bW+9twPxxXOjULy+1G0jETLHsQBA3yh0b74AA5KEjGP5Va024W5+16bdO8Nra75MDglfQlTzjn+lQ6TeWel3H2m9MflOEUI55RdwIbv93vgHjj2rGSAqa39sWNPsF5kysfLjC/N0x/n8Kr2tullbtHNIJrpk2ZBB8vv1PT+mOlXrqOztdWKT/vheqGLg7tpUHPckg8Hqfqa2tf07SdFlgsdPDGPbb3X73BdluAQQzAjBGwnjHbHHSRGLa3y28XQOhVY22fLyDx16/hUt/B9rsnNruz8z8tt5I6e4yKu6lHBcGKW1t1iECFUboCF4Bx79Oa5rVL+weDy9524y46KB6Aj6dqTQuU6rwvp0V/4Ua7kGJDI0cXyE5CjcR9ORgfkOtcnp161xONMwqxbxg7f9Xz6Lzgn8q0bSefRNLeC6kYJK6yQjPPzqyjgdiDkEY6VjWSJpw8y7G55CzE8KyLkYUcYwe+MYB4xioJN7VtQn/t+1tpA2xo/K2udy7Ay4O3pjCn0PPtXS30drc2+GLSpbQgFzwJFAGDn0xxXMyN9kUeIZw/7pcbd3DAHKdv72O3UDiqXiLVLhdGWVRiScbgw4zn5iDnkY/Kg0GWUNtMWvIY2Kk7CF5w+DgAckjAPQYHtXTaloM2qaObnTpCyKFBXGAflyTnuQMDaOn5V6ONV0O2+HOl+GLS1WSe4tDfTTwKF23CtiPcy43kbmGeuFVSMMa8kGr3KaZfW8l4LWBQwABC4b/ZAwQc9cAH+VaR0AWy022hgEgzmMfMuSQpA28E+mMY7fTFc3FL9r8QSSB1BKoq5HUrxjHSuh0aZdRsYkBIaRQrBl2hsDBbHccZz6flV3VrEWUUdyiKxEgG9BgKDwMj37VhVQminbXMFrZzoMB/mwf4jnjg+lczOiTXxZkOQyD5c9O3T8q1r6OSNflzvK5OOP09uMVjQactk7XEl2QqMFKsdgYv0HJ42rknPGBWCjcg1Joikpwg6ZBCk5HYf0xVe4sDcWWxceYQwQAjg9x+A7V0l5Btt0k3/KFUAhuCOuR9ags9Jmef7XK8fl/JtUE5GeCOP73rWIchm6VGtvCJGRWcKMbOWb8PQe9RSsxdmmB4UHBGNwxxkDgYralvYR5yWaKrr8mSAoPY8/0rlJxd+bLcXAYBR/AAQFHOSPwzj0oAlluglu20YRR/C3J9jx2FcRqCfZ5DcWTFnBZR3KtjB+nB4x/Sujt9In1WR5GlKR9eOBjt7Hjr09q5i8t7prmexiVt8i8nG35T06McAY+v06VcDaMbHW6BfyX1nu1CRc27kiU/6zBG1lcDrwfrxWh4UlRrp4/MRfKjk47zJ3KcH7o5x19OOnC/aF0a1NiWDKeA6ggcsM9fUdCPUVr2OpReH4Jr6eFzII9yAOAiAsOcYyCQOo7dvROJMkehajcmb+0FEv2dki+VuCAf4vTjtzg4rwuFZpvGC6SHZbe4tZQAANyHAPynr6Z9s16m+qC60JZbrC3UoIZVIBaGZvkI4B4A/L2rybUNL2PBNdFcb0HTHyqw6nnseOKujCwHbwyyXOMRs6Kzh2wAGHQYx2U1zIjM9xK/DRcRgkEA49MelbKL5NifJlKq+Xx0CLJ97A9CRxT7bTdmmn9wVMnEQ54A75/CrAylkjtofmxIcBSjYK/e49eMdP8A61aOmaXL/Zkk5AxEf3ROGLDrwRxx6HOOnFR6XbRPcbZ/m2sY+P4gBjA9iOCKvTyGRDaKCCQ3lY+RUCdRgdBtI9cHjrTvYDEsbYXd3BaS5e3aUb3XhvwA5z/Ku78U3kdrpkJtGUJwrd2wo5DHP047EZ69PPdGkuZZ/tKRukIfzAUGclCBlccYFWtU1uxuCbaUeayOASp+Ur2YEcc98njFS1czkjI0fMstxGWRWYeYuTnKockADv0P4V9ReCNk6+Cr243xq9jdzqE5PmSbiV6jhR39q+ODd+RqdzJYLsEbErJHgHI6hR0656D8a+2PhvDjQPBF7b5O23mSQnJESFSST2XG7+nQVvy2sevkmlZ+h2uqwwTzRzW0bD7SkowfvMVzheMk9MdfrzxXlXxASGX4jaJd3cImjudPgBiLNGjZlUAErg4BbPGK9c1i4ECWGooeRG/TgKcHI2gdM8fSvH/icE/4SfQy3mKFt5E/cgCbPmwnKdB5hySMfxVcFrY+oqysj6Q8H+N9B8F6hqGpx6fJJ4gk0+E6fcybHsoHZmUyMTg+bsLFC3BwV4yc+I+LI9V1Txppeoa3MJ4dWnjaWSZnWRlhCs43HHG0c/droLhY21mHbAYorhIIGtklwWdN2PMI+oyBwc9c9JfiIftNvpV6QpXS9VgdgQBHJErgMOOisrYwPzpoxjGN7nH/ABeVdF8d+BlSMohluYF3c72coFUnH8WDn0BGe1L458LvrWkXMcdvGs2Y8Sjnhj84PAOMent2zWD8X7y71TX/AAhrwjKzWuozXYtg3mYCrGycqoXG0LnvyOvNdlf6iL7TvOtYnWK7tROhLAtg+pA6oSQPYV0JtRjY55U1KbRn/CTQpx8cPhrZHdM+kalLLuwRvjjsXYNg/dB37sdAMV+uGgfMkDjkNLOR+D1+evwktoX+L3go+Xi7WGYTvtCMwFpIPm24yQOFzyAK/Qzw1gQ2/lZAxIcHoAz9P0r0sPJulzM4a0VGvFLsdp4xnFp8LvGF4xwLfQNTkOOuEhkJx+Ar+WnRRLFotujgeYkMbZxkAMEKbePTFf0/fE2Ty/gv46fnjwzqpOOuPIk/pX8xegndo8Ct8ymCAH0+XH/16j/l2z0cJsbXjgPH4NkszGSzyxhc9NwbLLx9e1eHxJ+8k42AgHG3GBnjp2A9K9q+IK/8Uj8wYF54khwd/wA2eg7fdFePxyxSySbBlUHOeM7TggfSnR2OTHfGi6GJjJWPO4YDZG36g+/uOKsx3EiBemxT8hcfdwOmR69qpREuuTlm6sOmR9P8irke5WBxtI6Keh44B9D6+lUcxb8xZgHCRg9EB6sPUj0x/npVeS20+5SNjYxt6FPlIHoR0P5U4g7SuR8uW3E4yDwc+mR6U7aGyGc7e275c444PH0xQKxmS6TpRUb4kRsf8sy33vQjoPpUbeHrDeqxs8fHDAkgNjjHt+NairEyiNNxzlsNzyRjr7AdcUsdvcXB82KNgq7dpxjjvjtQHszE/sa4hB8i5UlPvLjOeMHA/nS/ZtVCAh42ydoDNyccfjWsQyB42SRXGMKo6Y6ZHr/OoJpZMbiBgbcr0AbvjrwfU80DKH/Ey3fMycKFDdRxW/ZRTLGIJ3UMy5Cnvx6jgVgyyNGh3EHHpzj2xx/hXQ2qtNpCSEHkA9R09fy5xxQZTIiv7n5R3VRxg7kHQjnGAO1ZhcrHG4THXbn7oBHAI7g+1aLfc8tyARjIPDD6fz6dazTFvkihB4OTnPOR3yen4VUSBYDmRdjuAQT1H+H4c1y923n3e0LhDJ8gGDyeTwO4rp7Yq8pIHyMNpJG09ODgdu1cnd70uBJEy7wQMKMNkdRj/CrRHKbCzKqlGJVAflwc7eemcdfY1dEayI4Vcbht6jCkemKwIF1OBSqQKzFsgnqD6daurd30Wd1ovA/gHQ/ypFQjobaWls0Kz9xnJB+YrjGMfrUiWjqsbEHcqkYHPC8ZxWPBqtusiGeKSEJnJ2cA9hitGDW7bPlic9c5b5QM+lYSZ1QiWYrP5haKroJD1B+U7Rzj1FW4bKSRQnm7uARz0H0pLS+tp3KJdxJweDjOAOAB7d/atZFkLLtjMjck7RjOMc1g2blJtOuWcbokQOMFvQD6cZqE2cpkXY3yofmLANhh/e59vwrXMwVV3pxyOBjb/WoN8bMBa5iz83y9PbgfyqQMpYJJH5AKli23OV9P0/Djp6U2XzohiQ7M/dyPu54OPy/KtCSBGO4fdK9AcKQOc8evpgYNVpEcg+TkNJhcDsAMcH6cdsUAUTcgEhtymI/eByAw7Ed+vpTPtS5/elQyZY88jvjI6nvineSsjeYi/P09B+NVmtyqqFHyhDgAfxL1/I/hWgFsTwOQxwVPUqe5/ClTYeTj5PT37fQVnsGJLSNlgNoYDBFMddoyBnbgkZwOen4jFBmXSylSshzs6knH6dOmOKZtVRgAg49cj5e478dKptIQglQblRun+x/Wmrdqz7pC6xjG3H3QB29/agCckAnaTHt6lvrj6UqTy7mw2WGCC+OcdMev8sVC1wsx2sMLtJPqPX26dKCZSQ2Sq/LsOAD0/MHFAF3zHAXGEbbkHHC5zk8Dp9OBSmQcMu1D04HBx3UnFQ28u1i5RgOdwPOP4RjqW/kKl8xBHuUbvmwVYBef17f5FAEDcYCbdzEbFbgD6f5+lQB9y75hgKeFUbcYwByOcDsPX9HzTfIJIh9zgcDp04OOvb/IpQE8whfufcUjoFP1HPp6fhQAgZxbCFFDBhjA7AnJx36H0rpPCqhfMuy6Lvh2A4B2lWJ39chgue3QgDPSubhYujZ43DaCvt2I+n+FbegXUdveu0xBidN21cL907sDHrjt9KVTVWA9HnuNPuPLSXUIo1TgMYyWYccn+7g9MdsVNGZYgI7S8tZI+pCgAKDjGOM01rayuo45Y45NjZczJw8ZYcLnGMHv61RtrSCGNJbgyqWYpu37RkDjt0/wrzpIDu9KMO+QRrHHL8rEydCQewH3eT0+ldj9mjaKOSSaPcBkNu6v249Ae3QV5VFo8Mo+WKSQNs8wljs3DI3FQD0yR/IdavBtWhlWe9a4eY8MZTu3qBgDrjB43Y/KsZo1gz0HyGmbCyCQ4BwnBA77Tjv2xSvo7JC+xpo1Xq5bg+/auVtjcrEbqNPIZw0LbTvkYPgYUNwpx0I7Z+huLf6uoVSwAh+ZYiQXdWwOPmxx/wDqrnLL76RId7Qea+zgqw4YDnP51D9nu7Zo5W37OTjHK7uwIPT0x09qks9XkZlKwzOjyZPzDa2Oqpzx6d/rW3FrdoE814J8MCNgMbYHYZPAH8qAObvBHchUAJKxgxhDtxjIJ9B/9aoneZcb+AFTPIUn8R1x6+9dnGkF1GHihJKgkD5BjjaCR3AzmnJ5Fz5cMrNjyxu/dgAD344HHWg0Mex1O6Mh+1tvK9EJ2uCO3twOn0q7d+JtG+1QNqMV1DJG2xcKAAEA/u8HP9MDjitddJtwd3mso2hjxzngenP4+tU5/B9tdKJZm3W64Dsyl3wT/DjJXg9VxwPUClZAZ+hzaP4neaWF1vLjncpbysLu+UOhxtfnGOfr6dSbC809/PjkXJG0gncSq9FLf7J4ANeVP4Ys4JHu7aQunzJFI4PlxxgMNoAIGehGOmAMEVo6Z4yW21k6Tqdq6xMoi8+O2IiLoqhCOM7Rzg+g43cUuUD2Wx1yCIJDfsUVsEsqnCkHqCOmMVxnxCsLafR7ac3ks0d9dRxlZY9+QeQAyDCE+hIYHJ5q7LcTRSDDplWBOBkjjnavtxjj9a47xh9ulsUtYLkhd4lcR48sgEBHxtIypBAweBjOMVNgOwuHl8PXjwsweOZ9rTXW5FOz+7t+XChcgnp36VS1DRPDni64fUdKc2l3GI1mWMgRvKO7AYyWR+qnpjjrnZm8TXmsaAdC1VRcXOoOFmI/d+XAhDHaFxhsjoMADtWDoHg6w+1S6rpmpPGjsVeBsfJsDKvl5GW6DHYDjB4w7AelaT4q8XeHbhIbxTqVoI/LVGKrGuBkZO3gqcHP9Oa9PtE0fxjbx3sbLBdmPcY4n3svTBZkyAwPVTyMdBXjMepalYytb3uy6CLnfs2544PTuO4yParSwWmqrHc2bRh1IVCp2TBhz8p4IIH04qJSsB1OqWmp2YS01CL7RayMS0oK9+R6/n+GOOfPdT0y5hQ3Xh5zJFG4RrZ1CSY4I2Y4cDnljuA9cV2FpqWq2Csd3mhQdynLuGUHnHOenQkCuP164s5wDvuLPAXdHERHGm35d4jAzgnoBjHOe+ZRaORvJpNTjjjYj7RF5mBJt3BwflGPQAHHHbivnz4meGPNjfxLZjY6xg3o5xKRgbtoA7+3T2Fe2avDPEWvLWRfMJ4nixul7kEdM8Dp9OlcpqSW+p27W91BvuY237XGEYqd3H93nHAHtXXQqunLmiZ1UmrHyGQyHDdTg4HTpxUnROPrtr0v4geFP7MnfVIZEmWadi4UEFTIcqSenzdCOMEcdcDzEnaeg46Y7j+VfQ0aiqR5kea48rHR4Ug55bnI6jinh8Ab+mRx700MvIOGPHI4/Slbb1ClQMAjqQf8K0EKc/Lv6e/JwPX0pobdzn+H8gOOKcNoOfbnsPT8aNxbO1SSBjnsPYCgBC7AAAYA6cc4puVB44XORgcgUDbwWYgEZz/9btjtTxjsO2eeTn047UAJ5uMkHpyM8/SnZ/hAAHAx1GTSbcYzkZBI9wOtNwACcDr69jQBMHCsecbsjkYx/h2oEm/LEcgY464+tRAkfPnv6ckf1pcYxxxjP+R+FAEjMB87YAOD0H6DtSF8n5+MDI78YppHVivU8kClIyMxnH6UATDYIuflPGG7gflxUfzhWGB07dPz+lMKnGCfl4P4HpSKW29cZ6/j6UAW0KTMUc444xwOB0/KpE25JBBZs4YdQOnFUgfM7jjoOvH9BUsTCMK2eB0z04/z0oAmUL8pVOmMhfanp+8QnkY+5nrg9sdOelMXk75OXODkHHy9MfhSFwrFmI3DrnoT2x9PSg0JAQgO4DB+Vuc4I/hH+cVIw+YYUEY+VD39vTpxVYuyD5c4/U+/4flTg0QKgrz6A4K4oAsqUkxCMMASeV6AdR7GmLGqgDaFyAOOOB/Oo1dNxViNwGAwOPwz6Uql3C/NuPKrj+efbFAE0UUbHCgNnOG6D2FVZTGqeUqhSvPHTjvgdqmEa9JFOQeCvAOP4uOKjICZYFfn53r/ABYPQUAV2fq6j73zHI44/AVtafbNNqXkIdmYGPygMGGOMD7o46ZrHcebGF3beoGckduPbjt6VqWG1tTt5bnc0ax5AhOOYlJAzkAD+Q/QJkdxaSTi0lvlYyq3y5MIOHVSM/L0A3Z3AYA4NcHKWRCjph+cA9OT37E/Q13MX2hfCTiZ9/mp8xYYAeUgZDjgllPIx14yO/FSbWPDfuzuGTlsevOe9BnGNyNoCWbbltnCN2wetVSQluSB938MN0z2qzCdpUL3BIxk9B1+lRXJ3QSrjOxACR05NVEZlbf3eY+Mjb0z9aSRCpCjPyr2xzgZqVuQAvXGNo/hFVRnIxxgZBznpxWsTmkdx4E8E618QfEi6BoTRwyeTLcFpXVNqQANkdy7ttVQoJJI7Zx9heBGufhpoq+ENVgS4nZ1R8tuzNJ8+zaBtxHnaTuwMdPT55/Z31W3034hwec+yd4mNvzgSSxDcseTwAxAOeg29K+yfF2gtqXlXFlcyRHEzRySYVlkMf3iw+cMxyD+lebjJO6ia0UmexeGTJdaFY3K+ZJDLZgh9v7sqmF256DGAdo7HpXeeEy0kQLunDkcIdxXcMY4x24/lXk/wgRj4CsrSZmV9OllhKpKX4bGFXGV4CkgivT9EdLWLax2xDDkr8rIzH7uTjd8v6iuZIczsJ7bazvONgQcsAeAeh981B9gmvJbeR3ENtBtcrv3N5eSOi8bmI5zwOnqK2mgZhbxWzeUCm/e2XHIPUcde+f+AivL/HPjaz0eNtB0iPzppC0TPkZdsc7RwoT8sLnpzWygEE5OyNTx18Q9L0nR5ZIpg01wgiWON+FHQAYCnjFeZCK6WFNW1hlimuFFwkbSDhcZBYc7uTjI7nHBOK8v8v8AtjWIzesl3LJIsk42lkYjIUZwDyME+v4VY1vxBqcfiW1v4L10RyLfy0RQ8cI6eWCGGz8Pl6fTojsXKnynW3Ukl5qKCBmubmVRjbgA8dhjb2xjI9BznCz6f9i+zww/vL5SLojIwRkqqA/qcD8u3aaHpFraaQNXV1e/giPzlQsfzE7QFwDkK3047VX0fTtLijN7rEpmnlVhGu/cBu9FXgZ7YxxWxyyOo8K6fDYWVvaRFSWA8yQqf3jsTnIyeRjb1wOvHSuR+NXi/XPA2hjUNKsort7ZofO858lVncdMjng8A9q9H0lTFbNJNsSARARSjAVS2cdDjIxyR0/SvgH4laR4n1fx7d6ppt1PqWnPdtalGdprZGVQR8oO0DI+Xsce1bQjzOxyzdlc6m58S6F8SNPS11ySFL+/uFcMi+Y4lBC5c5G1VKqAuFCDocNheM07wq+i/EfQ7jULpp47KeynDf6wrOjhdgfAIBJ3Bfc8DPHnXwiaybxVdrqSGydoZfnZCqQTqflzjA4HA6E5AHavZZP7X0HxFbxX0sFybW7aO3Vk2gyBD7g4xzjPPHB5FdNeh7NqJhD3j6r8Q/Dfw3pNpeeM/tMh1HVLtBiQeWF8wFmjRTg8nb1xgDp3ryL4h+EbnU7nTPFWgw2yXenR752AIE0YXaVkOQAM9CAMd+cY8C8X/EPxleXr6nfXcst3GwuI4Q4EUpRzkhTmNNoXKsoOUAPQg19c/Dy8g8YaRa30l1HJ/aWlCKTHyKJJMK7HHy/MR+728NnA4rJwktxSlY8o0vS/ne7aIhlhYSCRi4yW3DHXIGB7VftbpLleePmEOW+6RkfKMdsjOPpWrLB/Zctzo5w8qCREkJO2UZADANhgOAckeuelc5o0Qjle6ZG2ciNAd2Wx8zc/TA4zUnRS1RsRwTpN9h0xlS6uJo1UzH5FJztAPqW4Uck7SK9FutZ8K3t5P4I8R6va2mrR2rSxRPsWaeI7RF+8IUFunI2hgOO4rO8B6Lcanq1tZtDIsU7ZDzBTHsjzsUZz75HQfjXk/wC1H/wj82oW66jCieJbTbHHeW58tHt9xIHmEZkIJJA24UHgDNVD4uUVXRFzxB8OdPltBp+pb7jTmZGBVl3+d83Kkb9uc7TxypqhoHhvQfBi3qeGwQlxInmNMivhYw6qqFQdqksc9SfoMHk/g14Ll8eXEt3q9+bSygeL7PDGT+8WJR5mSTjYeOq+vQCvpvxN4attInklsvMMExeW1jdxHIojUAg4G0AscqcYIx68Ka5XyihLmVzwHV76K6uobMSM8pucY55XaoDD+LAXAVvUHHAFPttc1fQHjuoZlFuJ1QFj5giIzgnjnbg/KfYdwKr+JNLvY70TRhZVWINJGzZkO5jwV+gHzdvbNalraabfW8rX0nmQbt+IwfLYw/KWyuBvb/ZOOmc4pCP/1fuQKAxZVxg8gDG32qUbmBKjO3jkd6YNofZkDK4YBsHjp6ZP6etTIFGCvyDIz1GcdPSvQOclBbB46EEEfKeP6VMRhiOBhsYHHTpxUYVFz8owPXkn8fT2p5C7scnI5z/n8qABW5465z747ilyhbDDI9un0pApXG7GTnGOPp/9ahT5ihwCVbOO3TjH+NADiP7+4H0zhee2Kl5J+XgDA/KolzjjO8cAY/zxUwbPb5s8D0AoAcQpYDPB6/hTeSSeM7dp4z0HI/Ckyc/NyB/WojgqN3JHvjj0/CgCZWPQ9ANvTt7VIuS5VD1G0/8A16r9uAQFHO08FR/Wpjjbs4xjH0rMB3ykYyD2+XjIHf8ACk3D7pGAef8A9XFB2nnb0wOOOnoKbuYfxD5cHA9OmKAHDAIA/LtQcYORlv0/+tTSQoLAZIzx06UcZJXjOKAHccAccjn3HajB52+gH4Gm7vToOPwo7ED+Hn/61ADcYOepwB0HFKFOQg6/h+H+e1R5b+IHvn2P+enpRtDAgAlSMen5UAPSZOHY4BH8PPQ4wO3H5VMhAPzYPOCPp/SoizZJz/n6elL3/QewoAeNo2q/oanDA43DBxjjt6YqsW+XscH/ADinh9vJ4AoAsc7s+vI749aBnkMMZ6jt+VRIcdsZqXHsDx6UASowBU56f0qzHjOcZPJ46VS59cD6H/8AVVjIYcHcOmaALUOSQmTu6n8OmBUytu2qx474HNV13kDnbvB477f8DUyHIC4AGAOB6UAWlLZ5Qt68YH5dqVc4GBxnoD6ULnocge1APovLHjPt79qAJ4umGAq0p4BAA9fSoUwpVegz6dRU8J3Rj7o+Y4X2oAcinLqvyg47Z5Hp61oRr+7Q5HzHoPWq0eBJg4yOh6DPTn/Cr0Ywvl4A28/j2rMCZQN3zc8dR0UH1qaIEwFemTkY9PTio1AILjqO/oPx6+1OhO3ryM5/+tQaGhGhQlh8uRjoO3+FaltnyzntyO386zUVR16/TmtSAADb90HAGf8A69AG/bMQIsj3GPUjp06Y79q1434xnGKxrdunT5T9SM+laPt3pMC8G44qeNsEY6VnQhgcjkd6uxkAcc57+lRYC5FJxycelP3hSOMHsPYVFux047Z9qZn8KDQm34xgjJ7d6R33NtH+7UT8RliM7l2/Q/0quW/SgCV3XYD7kfTFZFy25c9gvP4Vblk+UflxWdI5K8YB/PHagzMqUEfMcfl0BqiX25kA47VYugMgdgB0qtjnPTPQenagB4JViVbg9qsD0OD9R0z7/pVdccHqeP19qkHDZJUbcHDdD7fhQaDgy53D29ulXYpMhV3dBnIGcE1m8fdGOec1JC5OwkfrjFaGZ0CNvG3jp2pG3btnGCp5HrVWKTcoG4AnjI+vSpAVYAdD0C1mBMCQRjk/07VRd9o35+Un8Ov61M8hU4Qgsud209COOg/lVOdwV2Y5G3pgDH4dKAIzIAu3rt5x+NQbiVDEbug69B2/+v6UAAmhj6kDp6n2oAbyO24HrjpTTuB+ZdoFK3yA7up7AcVWJJ9OOo7cVoA55HH3F3DAIFNJAHA/u9OgwOwpp+Xcqfh7f/WpmcYGRngAe/8AQfpWZoO4/IZxRHkEY6k4z3GOn4VHnsuGz/nv2qRBuAxx2/H/AArQzHJj7pzjtn1708fexj5h0z2pmW7DjAxx/OpAATkduue3pj1rMBoJXaePvZx6EU7HRSeAf/HfagqF5OMk5J+tNz0HbpWgDsHoPc81KgxzxVccnk9AaAeOhHbPaswJyxB4I45/L1qEsAo9/wCnpTW7LgfNg57471XYkc4PP3R71oBIX9PoPpTD6DJHUYzUAbLdCMHpjpQUUr2wOpz0z9KAHpwI1ZssSRk9PoKk7Y7io8gtz3UZHrxTs/xH9aAGMR0/PsMelQP03+gOf5fyqcud2F28gEFh2qsXVuOBxk/4UAQnAA3fKF6gdMU04I579O3FKxU4bjB7jofw+lBznk+wBHA9sUAKDj5uPT0xSYBTBIIz+BH4UmdoGwbiOpHQfhUbNjByOMEDsaAEkfLemf8A2XioVP8AFgj09KaWIyfXGelKHZQEz0HT6cigCYEkeqjt3p4GeBwPrVfzBgdM+nQe1TemRtPp/OgCUHjB6EbR/h6VImW4YlsDr0/+tUKtk5Qg47GplwD3PqBQBOsYKsFx3A57/wD1q0oSCdwxgYHI5z7dsVmL5h2+/b/PerET/LkHnHII/wAipkBpPJk4zjnHHpSLlsDjIJ/So8btqqevXoMVYjACgsMrnnpxipAkKkbV6n+lRSRKWyw4I+lWVBCn/d4qNyMbM5HBFAGXNERGMEL7Dpx2rGlUiVwCBwDzn8weMYrauJAc91BJ9OPTv0FYjkFt5JIJyR04xVJgRr8vMm3HC8HJ3eme30qUsDhSAc/dHQnA6Z7VA7sCVOM5AznA29gB/WoHkZVzxuwcA9Pb9O1DYFW5ffIAR0H14J/pVYKenfIHPIC04IPUk4xk8mlA7VIEe39Tge+aCOB9cVKR0PpyKZ0z+RP9KAIQwA64HHXtUQJKkjuOE9akkO0Z49Pxqu0uMbhnIOMev/1q0Ad8vXkAfl+VHsAP6Y/pUe7PHr1o3MeccD8B7VmA9hx05Hp6dqkUAsu08HsOMetMw2ef04xUqKCfm9sYrQCwikfXrn+X5VeTjLY7bh7VAgH3j+Xr/wDqp43Y5/L2rMCw54Ce2VPPQ/8A1qfglvl6kAKO2BVYHlQ3Y5rXUKSjLnucD09BQBCkC9BxnAPpipngAGM/Ke/b2q/Gn+zyp5z2H1qnNhSwwE2dM/dwaAMmXJ7YDA4z1/TtVf7u72GB/LirEhKLuHzNyMfT09Kp/IRjJ5Ax9f5UAGDuH+cYo5xjrzmgEZycgY6emfSkCjkd1/D86AERNg2Dscg+ntUg4x6D+lP2beg7fr9Kfx/D1PT/AAoAWNypDr1HTNWl2cA/L2zz09OPToKrcf0/LipU4x/n8aALDccMcHHbrgfyqJmbysYB45/u7e35U8nqByccDHpURBOQSF6dOKAM2RQRt6BRgHtnv+FVpEy/HVRxV6Vc/ePGMDHv1qk5JUMTyuRjvwKAIlB4A4/oP/r1PGCAWPGcBcn/AA4qBT02n0A9On5VYjzgr6DtwKALCgAdfu0oBzj+IHOfakEp6AYGBx2oDDeF5B/TFAE4Rdu0gjt64rat0zlW+ZflyT94/XHYVlLgDcR+HqK2of8AVk4yv3gR6E/4flQBZCk88Z56enaphGMcDGePeokKsy/NjcAP8j+VXEBABxjJwMnpWYFXYGGOnYegx0qs0BXjqcY+Ycj3/wAK1QAoOMcdP/r1DLFmPPcfy/z0oAxpIdpwg3LwOPUCqTL7EbuMN2rWZVJHmdFPpz04HH8u1Zjx+XkbSgznGc4/z+lVECpIQA2P7y8d+P0rLmUBHBztBBP4/wBK1GHJHrj6VTmBCnd0YgY+g6emKkDn5u6tj02qOP1rPkz0YdSPbitC4zg4/iOOn8qz32gkgEZA9vyrQCg/GM9Ov41Ulx/ePA7VabcDkck8e2KpsvYBj8vHp/kUICo+AMkABSDz3qiy46rgdOTV1/unjkD8KpP/AJzWhmQtyT/tcVVwAWPXaMA/4VafAGfbp9KgwSMgYGMDHQUAJ0+7nkAfiO/9KM46jGOOlPyNuzo3amHjj05HtQBGcgbT+nXFNAyTgA5GMd8UpxjIHX/OKQqz7gvYZHY/SgCE88VE23b1/TpipictuTHTIPv/ACqHDD5cHA4ye9ADMU1v6VIP6fpTSKAI8UfypcdqMUANNNxT8UmKAEXpSgdaX0x2o74oAB/+qnY7cUD+VOHtigBY+vNXFwR9KprVlSAOlAE30qe3t3uG2JgYGcnoBUlnbPcvsX8T6Cvjr9ov9pmHwzDP4B+GU6T6mVKXeoR/MkHsh6FvTt36Y3BUY3Nz9ob9pOx+HkM3gT4ezJc+I5V23d4pBjsQw6f9dD2H8A5PVQfzOjE13dz3NxM013cOWuLgtukkbJzyeQuecd+pqeO28qQXt2xmkmctNK7bnaQ8sSe+Sck1bnjt1meW2TcFjJIH3QRjHPbvj2oHYSUvZhpnJwNu1cYz2A/L0rmr7UhMoSMsoJ7dPpRdajdXOICM4xjJ7duKyB0di4Kg8Y9/bp+dZSl0QkiQursWLbeQMdQD+VQS3Kr8qSD5Tu44+bp3HpUCXHzEckhifcYGKZM/7rHUbssx5x/npioNircyMpw2f3imNtpGMnglhjvxkivL/F9n9muLeW3CiEKyMCoDsJdowGx2JHH1r0OScGZQ+3dllk4+U9DheRjjpmuO8eRvJo3GzjLMDxgrz/Qbe2Rimhoo+DbgRSXMfOHSF1A7bWxj8iR/nNd0qsJNzkDB3Hnpjnp29K828LtnW25AWK0dyTnLDaQOeD0/Gt7Xtci0jTkk2rJKy7VTI3Dd0+U9vwpsGGveIYNKDNGjNO3KkHbtPTn6e1ePTzzXkzXF426Wbrz0HpxUk8rXVwZ7ws8hUA7uB/n0qLC7Rg54J/yPSrjEfKAwMEDkc4Hp2+npUyRndgkZ4J44x2/I/hTY0PDEqE4yCOMD0/HpVoEHAUAd+epx6emPyqyh5Yjg/dPB4z7VJHF5rlCAAcAsvoOhqNADhQTkkrx2PTFa0MOyEDO4nAxjpjrWcpWNUrklvbQO3lHIizyF6n0GT/Kuih8prQwkExh8Y7r7DPTis2AeVFtOBj+6Pmwf8O1aCrMLQZwuSMEf574rmlK50whykEvMW4uE6bQeMAYGM8DFaFswit1IIySSpB9PT29qztUTbBHGpG1udw6ZOMjjtjsOantplRIgApaMgcY6MOMfQ/l+lQaRG6gWWCTeTuxjttA9vTANJa/wAFSMYJPQDHH4Y6+1UNUJuEiKSFRnbjt7ZyBnAGOeDVhZ3hVNnyBRt2r0PTgDp1/Sgoz9TmG9I22jfwPLbcCOOnA6cADsMDtUTL5UixqMHHAOOMCn3EPzxo0eCWJIzwMjoPTHapwgMzHnjoR19B19a0MyjKwYgFlGDnIG32qgWCGQq2Rn5SAecdR7c/54q3gl3VMnGFAHr2wBk8V3vhnwNFq1m+o38s0Kb9sKDAZ9vDNzzgHjp0H0pp2M5nE2hhtoIwIvmlG5tv4ED6Y4qtcavcfaCULgbdoCDHzH068cV62/w70MZ2s8spyVffkDHB44GB/hQ3hOy07Zus5bg5G7AG1VPGTt57dOBT5jBxueMmW8ux9odDhcjJcBc4AJx3OPQf8A1r8Gn3UtlJfRL+5tz8zkYyW4AX6V7PqngyxubX7JZvHYpHNDJGV2naFB3KwZvlB6Acc444rnLrwt4qlBgiuEWHd8omJV1U5G3o3GPTtQpE8h5wtqZyEbCEJuTZ0I78exHQVv6H4V1DUVdrVj5IKlmH+z6Z59BiukT4e6tsVmu4SyPh4xk7VABUjG3qenQYFeh2sa6PpyQWsYZVOSO56E/jmq5xcg/TtFt7SFFhVRJgcsADkfxEYwM1rxWihsZLN3I5AFTWLySDJXGdoZSu3APb/GtmOJS6g5YZ2kAfKF5wP89vpXLJsq1irbWzMCB868fL90gkdc/wBK24YEUsCQeF+6MYOOtSwWzDK4H97g9z7fpWzBZrtXzMsDg+g6/wCRVAV4oc8H5AWChh1OPfvn9K0fJJYOVIAxjPA5q7FEowuFIUntgfXHarqwjZ/FgAAEfL8vr+lAFVYiB8g6EAAjOOOv/wBatBIFLxxyfMCcn6DtU4hkDKVUs3cdMevpU6hSvOBjgZ/hz/nrQBZt4go2tglTt3dDzyAPpVxI1G5AgHGMk46egp1uqq2Oo27unT8KsIikMTIPu7n4z34+mKAI1t87cKQ/Yqen9OlLmMs6EbWAxtPByO/HtV2G3yY9zALgE7fara24JMs0IZ2GwnGBhe/1xQBQ+dUU5yQo/Mf/AKqUpmdAAEQMNzA4+9wOPWtJrKMwE917ew/wqhKmJAGQmJVzz9P6UAcP4z8LjxVoVzYW8CyapafvrSUtiUbDkoB74wB27etfOVkjNcfZniYLMpSTJ2ldnPboVI/l619YysIgo/hz7Z46DPsOw4rgfF/hO31u2e7sf9F1FY2ZWT/looHRv6HrQB594Z03NvLbopl33Dys2djeXxs5BGDnJAP6V3j6pvsja30DIyS4XAAbao+nHH6fSvI/DeuTn/RNVQRyITA74AwfQ447V22oapDp+mXF3MqqkS7IGV/vSuRH09B3q0QyjqNxZX+rS6xp8iElYbaBA+1wkQwzfQn7vqoH0rQgn1K5tfs8zKwDFFkA2kgcY/MV5Y98ywH7LkCMlzLnBBzwdozk5H4V1Vh4n1HTLaCOdFmidgFVU2naOW25HPHbjPtWpkdp5TIhdW8x9uDz6dRgelMZvljKj5W4cep6Dp6Vytl4ngvpJSY3t8NuUEADCn06dK3Uu7eSCBI7jYpbeNy4J3HHHbigzNy4h02SXyYUJwBucDA3Y7Z9qyp5IbRlAMkhMg+UYAPb6VsX0IspIUtZvPZ3I3JwFCjpnp9MdqpnYhtZvlcRyZYA4+9wDx09s0AbHgrSY5dQu9T1WJLiw06MyTIGX99KVJVGXGcDj5eF4O7Iwtcy/nzp/bTQSLcTSGZVcYkiTd8igdPlGMcDjFekaFpGvf8ACmNb8UWqRvcNqctwijqIl2wl49vfJ4HbGehryNLY2MFvZabNI0SoN4LZ4JzheNvck9Oe1VEtI6FvE0EE5NzNHG6oxEYA4Lc8bc85574q9Y6rFOyiOJGYDYDkdu4O3P61mx6VHiKeRIJJnkcs394AcZI4/T0rMaK1lMiR2pDbvkWIFAABwJDwuQec9e3tVDOqu59P06B7rUXW1UfxOTt56jgf56Y6U9LiAYWKUKwBIwD07cVyUlvZajENMvtxtS8bITlS20KOW4GAc/StUJHIvnm4MJByN67unCj34FAGxC1zPl55mkSJHLxK3LdNuFUduOe3r2qVY1hImks/NY4TJ+ZwPQHnj8sVzw1GSH94rRXA5UeWMOPQ5/hHqecccVeTUJC48qZzxu28dfQ9qALot9Dm3MLRoyAegYfd6n5CDx+lb1tqGqaYsf2LV9TtPlzHLb3U+IweMbfMwMd+MfSuQk1vaPJmhlLkjJhXJ2jn1rTj1KO5iZPs7BEH8YVWx7Y//VQB65pHxd+LOkSBtM8Z6swVM4uRFIpB75+Rj9ea9S0f9qr456QIhNq0N4qAEiW1CEjHXiXn6YFfKC63b2+Qq4Q4XJwxP6Z/AVbtdfs5HkEi7lwo5JAAP+e2KAPty1/bq+JNuVTUPDuk6p0IRLpYZdo7gOm38Mn613Z/4KJ+GNL0G/l8QeCLqGcafOiPDJCYvOkjdY496ycBpMA4BODwK/OL7TcXt+sFiwQpEFUgKxGOucgDnGCK87+I+oyXOoweHrdk8nTo1ac87VnK5ZV55KggDI45oA890m4uJYQnnsv27UJry4Ikxjzn3NnGBuI/Sv1q/wCCdXxo+F/hfwN4z+HHjPWoNF1G68RS6hZR3DiJGtWgjKrEWwpbeJDsXGBzj1/J9ZCFQtzJIFWLcBzI7AKB6Efliu/tNG0pis95bmYRkZcMQA4IPTg8Z5IPPT1FMD+kux1DwdrKCTR9esLtGX5cSqCMdzk5FaC6SHINtcwTjoPLkB5/rX88mh2qaffLJBLLYo5I228ssSDuGbawGK9C07x/410a6NppPivVl3Ef6iVX29gQHzhamyA/d19E1BF3NET9BnH5VB9juIUPmAjHqMV+Nuj/ALTHxl0URx2fiO8uOh3X8Svx7srDj8BXrOiftu/GS1uIre/TS9R92YRkKP8AZIb/ANCpcoH6brG7cHpWpGo/DFfBOk/t46rIgl1zwhBcoDtJs54XbA9F3Kx+hFekaT+3X8KrhNus6HqOm7cLKWhcKPxClSfYGp5APrSm7ec143pX7U37Pet7ca+bN3A+WZcFc4wD2H9K9K0v4hfCvWwDpXimxkB2sN7qBz75FTyMDeGzdkDgelKMOuQehxxWlbR6RqQJ03U7KcAcCOdcYqx/Y1yc+SFbA5KEHilysrmMXk57Dtx6U0984+taDaddxnHltke1QG3kHXAH+FIoqMxXGfypUHb8qhu1Yjd6dR7VLHnYCevpQZkhpuPTGKkxTcfTFAEJIGMdc5qJpMVOQM59DVSVBkfnQBQlPJbt9Kyp8N6emK0pcY5z7dqzpOTjigDGn+9t/Ks6Tjgkc9K05xkHOcZ4x1rNl5wuO/Ga0iT1MyZRk8dqxrk9T04roJgcsOnasC5GUJ/CqitSGZTCojUxpm2tiBEqU9KaBRQZlWVa0bPoB6VVZMmtG3jCKDQBaYhVrGuDurTlIxWVKaEBVxyK00Py4qgi7mH5VoAYGBWgC9aiIweKl69KZjA5oAdjjFKOKUDtS4oAkXmp1OOKrKcYqZTzQBej61oxf0rMQ1eibmgDUt3Mbgj/ADivgj/goF4f0mw0XwV4vs7WFdRl1Z4bi42jz5IpIJAse/qI1I3bemQPQY+81OK+XP2wPhH4u+KngvS7nwj5U8vh+Y3bW7NhpBg5wOwHc9QuSAcYqJrQD8Zby2mXfIqNHMk3mK6/8su6nI6V1fxD8fwa58OLx9Qt/s+qXccenzTRKCJI98bSkL6lEPBPftUMmmajaXd7omrWtzYXUMzRT2c8RSWF5DuVSOmMcqw4K4K8GuD8XWLReHYhcZKR3m2THVTjv9PauNO7sVHRn1b4X0uPTdI0vweUSW0GkWr4XjY0sQbcRnBVQQPwBxmvL9e8/SdNlsY42hQzuuJTuU7G5KDt0zxX0d4K8NeFPHngeDxXY6jIuo2tqsV0i8vCwXnIB+XHIU9AePQV82eOF1290rSJyQbS3vxDLOv3ijNtO8duBzWctzYyoLKfSdMisppFk+07n2AZ2g4wM+h9q7bxLqj+HdU0ldTle4it7ZRAxB+RdgXaQMDAAAHT1613vxM+H+leHG0y80yAmF/MbBO5TsAYYU9mXsDkZFYthocXi7xPbz6kreRHLblonwV2EYwB64HpSA5XQdTvtQMt95QiuocyQmIZLMhyF2EYPqPQjPWvTPgZ4p07xdp2tabqd3IuuiSOSIv+7DQsxAbGcnB74HtVXTPCYsPHOsaVp0kaQRgNbrM2QqSHdxxyV9PSvKZfDN94V+J9lLY3SQtO2yEQuWCrk5H0x2/rQB9IfEb4eJ4n+G+rSaZK0upaU/meVuzuU4+bbx8z8gfr6V4t8KdO1Ox0+58N6yLm26ShNnLws2CNp57YGRjrivoHwBqeqQ3mq+FtXkS4m1BlktbjAXLQf8szx1BBP9SK5afULi/8XRW03+hzmBfN8k4bbGeV55znoPSgLHk/ji0udN1efR4N8aRxA27Jglgy7hxj8OB1HSpPCOgahY/D288XzSNdzLqgtUhGd8bjGQ3YgjHA9T7VwfivU9RsfiNe6g9wXKTrCPM+75IRRtx0OV6ce9fW3hG90FvAFvb3NvDDFLfPPdN90zyWz4yvoPk4Hp6UAed6br9tf6U/h/UQZbK6V457Fwm+N1bepOQejfMvb+njXgPxPNqiak0m6HTntxGgAAjWIFgrgY4GMgAe/piu01HVLHRNb8R6mbbZDeRPLZ5whHmn7q5GRnORgfpXmXgyx1HS/CVxrcZT/iYN5U24HI8vI3AdBz9fSgDobJLeWMSSypbRhNu0jAwx4znrn/8AVW94hh8R+GtGa4tSLqzZA8OULpHyBgE4A7H0GeKxr0JeeF4L5T5ckczR7VHyMp6Arx7EHt2r1D4eajdar4HfQvE84WdxILfOP3kEZ/XHFFMzOZ8M/ETV7rwPqMl/bl0AaCKZdvlgjl9xG4jaBxxgn6V7P8PNRsr3wgPDcF/9ot5FN9ulAxAXGGEa5+XPHAyMBjwRXjMuhQeGvh3qWlaeDNBbuZ3lboNxyOP4dowMeoB9h5x8DNQ8RSeItWtY54ZbeyELzgpuBgkVsHIO3aQMMMEFTxWhaPVtR1GO1a5i0FHm1ARSNjgpgYyBwPTr6/Wvn7w9q82n6i2tMn2qcFxGJjw3PGR7Ekj68cV93ix8JWirqTRQW32uLymeM4fEgI2tnjZnI54PTB6V8qN4UsvD/iOaHCO0suQr5KorH7oHXKjkdiPyqJImSNDTIEnvLXU94D3M6tLHGTtWT75H51R8QWkc91PZX0TwwLfwnzCoUL5z4yTx05OeehBrfmt7W7ubu3il+zywyARLnCkrz0Hbr07YrY8bWtzr/gqxXYo1E3yQgR8/JHnDN3JI/wAis7DiUdd8NzW0culwptgt3QrIrdIivB46+nuM9K840SbSdc1RYxaMkNpFLtlB2+cxwowPbOR6Gu8m1qe50uS01RmS9kJE1xNwSq8Dg/N0wMHB/DAqh4csbLQfGGl27wLeW5tZ5gFHl+SHw28IOGAI4B6bvYUijc1DwPZ6dZWlzpEsslxxLNAUO0Rnng9ic4x37Yxg8noGqz2M8MTncIpvOO44GAc/4cV6RriQ2uo3OsWVw0hK5lh3bgvU9TkjrwOg6dK4nUNHTVr0Q6Bbhy9qJuu1g54+nOB04HpQBnfErwvbXGoQ65YybLq8jUsccAIBjPTBAOawb/4t+I9QOl6NqcNvPNZKttG+1UfHyr/CARnaD9R04xXps2iPrlrpdjFOIruKJY/3q/xgBWyPQkEj2Oa8f8YeEV0/Vo7lXihmVgJ/KG75hjGBwO3P+c2gPfdP1IaDbReJ9NWG4zmBmBxtP3SMg+o5Hb8q6q+137HorXl9xLeqceXgohOAM9wO4ONvQdSM+bHxBp82i22ihGadVL7Ewqjbyc57saxfCt/pusazOfFSsLby28qBmZUSbHttIwAeg/CmBj6h4btvCvioJqx8xYzG4jUAh3dR1UH7w3BgOQcdMGuq1prfT9Hjm8Pxvay3FwXj5KqUAy3B4+YAYyOg4rrbvV/B/irxDFb20ZuLow+RdPINsr46fMuGLDH3s8fd6YryXxvq9ro91/ZkDPMAfkZRu8uFMY/8dbH0GPoAVtU1Ng6xwwt5zRgSs56yMuD69QMj+VegXGpOmj2TQxiLTl2O+AAzFeFB/wB0rjnr26CuI8A3ltdeI7bUdbjD2crqoVxxtww5HXr8xx2xXWa1qC3fiVtOsY5HsjMsFtEOIV3MQpOTtVVwOOmPpyAR+Lor2XTbTUXtw7SDc7AjAOwA/Ke+TnoRweemee8FpBr2vSWlxDGIrOPzCmdqs+doHTp34HQV614ttj4csTayQqz30OIwCpEbEqvA74J/hyP5V5pp8Gn6Q17FJjfdpHFnOAuMk4Jz14x6dOKAOs8ceJP7QgjSONIo4Ds8qIDcuAOfT5doXI4K9KyfBPiG30LWZJL2yW68+HyoWd8LCwO7eo2sOwB46cdOKsWOjfbrD7TBFHHb9bh34B2nlM9iOoHpxXM3Dv8AbT9hj3JB8271IHy+wqWB6h4Q1TS9G1fW9ftoC93emIWccpwIY8OS+RkHO5egz16A1xelTJd6xqut3EhNxPM7KQACihVRQeMdF+X2HNVEvUEUP2GRpJrkKnyZ4djhmwcYA7Y461eVbr+z2tY4vKuGm/eE4OPx/CpAZdX12YmjVMRHcWbp8vsa3LKysYrFAiAvBGtxubBUEnAzke2foPwrHnfS9It1stSR57gOJXYAbeR7E4C+hAHpxiuU8S+L7jTLdLjRW+aZvJUqN3bpzjB5yB6DIoA9as/E15pnhbSTqszyxzCaSTGEkhJkYbdu0ZGW3AEgllIGAKg1fw/DfXg1OKZyUj/1RO8qChby/kKhF6HAUHgk9Sap39rYS29rfTRLYWmlxrLtbHlzmLG4t5eCGGM8889OTWD4X1u98Xah/bLwItrDMYGdD8odBv53Y/hx0H8YHXNPoBqXWLS0uryPzI5ZgjEHp0PQ4z0+mB9KzoFuLeKO7fb5TAOz5J+8Opr0DxZ4o0O/0yTQrFXeR545Wk24xtPIPA4x0wevFYl9aO1sLaKPOIdrRD5c8Dn8OOOP6VnJAY1rdaI8lveROhuwUjA6ruPO5QB1OccdAOAK0V0JotTmvyyxfZ7XdHE+1nmb7vJBK8nGTjn0Fcr4W0VLjxdcrdqVtbe2ee2hX+OdSowQBkImTlRjJA69+hukudPuI5rhjI5ZW6CNSe/yjoPbj6CsGgKyeJIZ72YRgEwYiV1jxu2HbgZ5UHnr+lQRmXfcyxHeWVvlHJI6YPqD0NRWzQl7iGQDM0xfC9cn1/kMY6VuwQCWQ4XZz6c/WpAk0DwrDqKMJbg2zTbCfLTKFefl3Y45x09K4WKw/tUXFrKPKt9OO2RUOZmdFyVwPQjHHXtmvefCus6Xc6lb6Vc3f2iVNsqKkO5NgXPylQeoKEA9AO/ApvxCWGy1KJRYxxK7/unjwjMQM4IPTn5WGBz37VfswPn55jqMr3ke2GGzMe0t/tDg5GeQPTvWi1+LqdtQkmZ5Y8AOw3ZAHHHc4/GqjiGTTdQ02yjK5wbfJLBQH4T9PxJ9s1z8NxhYY/vMZN5+bORx1PY+w6VzyjYD1bVNPZvB8msyg/McIFH3cFiWfPGOABjufxry6azc6ZNINrlSfu/3ccehxz6V32uXry+HYtNQO1vCT99iyo5UhmVuCQQ5UAgDgYAJNcTFaQXAEM2I+ACc4Az90AHnpgfyqAOttWtdQuoNSmfy7WKKONEGDv8ALR0+b/vvGMfWsLW42NwrpvKMVRdz7+3JJ7ZFWpzGtjbLaurrEipuUYBx17D2qt5MuqzW2mW5XAycDqqjqW5xx/DQBn6xqt9cC3sChSCQpGy8YYDB+XjjjGeewq1ruyeKCxTfsgI3Rr8p+YdD1xx0+orn/FS/YLtbdgwmT5mDEdB3BGRyPeu38BaEutaJNqDSLDLbXBE0hQMghYBgeRyx5Byew/2cKwE2qQa/oDWi38ZhBRVtZgjLEVGRxuxnscdcc4GK5vxEgNosknWeQRtu7YPGR/u/pXpvxCvm1g2yTszzwnyjJ0G8hkJKY+78rdMdOCK8tvJFv4YIruTzGRflx8pAUYHp25obs7AbPh3zpbZJIkjfZHubsFwB0x2XNQ2urXt1dtaSFQUkVN/Gdq4AGOn19hW9oV6unaGBJiOFphGAe4x944+8cfyrnLaxWw1zYHNxJM2+WQDgfP6Dof0qAJ9Rt4Yb9jI2Qx5XBJAPpjt6Vlaz9nu4EtLYxK68E5ymF56gHBx19OlXtWgV2umWQSu/KhRjBGBx2x6Z9K5i1luI8rLExdiRhsAjOOxGD0rMmR6Jp9qLzSbR44y2AyOy4+Y4wMc5wuCPmxgdKuxM+QjbnQfLk8EFc5OO/pVnwpp4SwMU44LAEkYAQEkA9uvA+tbl1awCAzwjzSq7VCKPmPoOmDXNKOo0cCQPtTpGP9YR5Uf1+U/XiqnieL+y9NkZmVmf92sY5KjHT3xkCrOnwzvdNIy4EYKh2GAgUn+X8vpUuoS297bSTBEaJScMO+ODx7Y4/CoGcNp99PbwmCDDPLhOeq//AFsDFTC3E1w81zcDzSu3IXj5Rj+VWbmFraNWiADOr/L3UKf69qr2r+aDNK/Gd2/p/kCqiBh6vpMilJGVxHEp3KCASFI49hkDnHTpVK6tr/XpY7aIeXGIggOQTsPLE/TpjPHSu0YLLbCXO5XJX5uDkA8HsOnFc/dal/Y0v2pVXHRhjufp6dv5VQGdqV7JosqW13FsESCMo/8Ay0jABUbuinH8PO3AHNZOrX328xr5YjMfKnIJHTlcdeBnFWdSLeImNxApcvhneMbEU9/lxy2R2HNc3qqS2CxxR7VIXJMY/h4xjJ4yOPw/CuinADsNKuHvL+F5GhKhVGF6Nn14OOnpxx0r0LxfGtt4etYJGG+S4VYsZ3ckEE8HDD09utcT4Esrq+vbQkuuyAsZsgOhACjnHbIz7e9aHifXRqc1q0FwSUxKQBGwLL8gb5Rj5hyBnjPI4FYzVpWAyoTbabZ20s378yO7cDpgD8x78DjiuffVbqK/jCMUxG2cLk/OxYAdvy9K6PXrWeOzh1VHE6NgeSyhAu7pgdMH1+nWuFM0s1w0cQdpInOADwcgAHp/Tj6VvGNwPR3vU/srhdrM4iAUfL06445YdcmvMbyKS3iufKUrGjNwPujHXnpxjp+VbNrdSi+WwO6Ul4gBxwzcALj09O/Suj8faFYLoUclnhpIvMVirZGZQrNx3GVBB9hSbUXqI5uLwVfnQG1jYskCbZYXJCpKuCZEBJ3/ACBf4R94YXOK+pvh3PL/AMK40yGN90trqkcKEDkqzkgc9tuOPwry6FG1LwpaR20a3EsMbWkoUnYFiIKcZxyMH9K7/wACyMPh7eSkBTa6nH0x8hXbgjrjAPbtUxqucuU9LJ3aseqazt/sq33N8nmz7OMc7sAdh+XavKvE9476voGpymOIx3KOXdN+0R7W3bRgsowCQMZHFe1alNYDTILeIpJIskb/AHtwQvnO049jnHQ8V414isncSQrjdBOyAddh4CjOflB7mummfUVtkepa3p0mm2TXUGDLFNDcOzfM4O/cNvH3RgUzXbSLUfBF1zky+Vtxngxnbxj1ZPywK2ZV/tbw8iz5Ims1lG75nUn7wO7+HcMqe3Suc0vUl1DQZI5DloI2+X0ICc/QtnA7EU2ugos4bxh/yANClmYZkn+Z87NkccUioox9Mk8D5fWut8KWNpa+CbW+1GNYpzZSpCjriRGT5eVPTrkd+PrXGeI5WtdM8J3LDct3r9rYRHOArLv37u23YT0APzdeK7WK8i1Oxnt4zIghmuFUD5QNvIX2OME8VpH4UjD7TZ6B8AQL74m+EtSL7pprbUZpuR8vlQOqdMe/J6nI7YH6JeGfktYgwx+66e2Tn8q/PT9mGFLr4laXcptXyYtUR0XgBBbFQcdtzH9Py/Q/RyB9nAxg256f7xr1aP8ACaPMq/7yvQsfFdvJ+CHj6XOBH4X1Rh7kQSY/pX8y/h8JLpVpu+QiGM+nGP8A9Vf0s/HKRof2ffiRMeNnhPVW/K2ev5ptCUjRbfnLfZojx24GKX/Ls9HCfCbXxFQy+EEt0PWeJPQAuSen4YrxaER+dcN/eB5I6YIPY/lXtnxCO3wtBLBtd5NSto5cYKxLt3LlffPXjGPfjxWIKsz4+bdkv78/5xU03ZHLjF75djw0YTIJbnOOpHarKYYKiksy4PX5evA5Heq8ADDB74z2x7Yq4MMMYy3fHzKAOgHbIqjmDc5+YBWCk7WPXjpj2p3zMAGw+fmBB2gFeKky24ZBd+hwfkw3Gcf4CmL94FQYyq9CemOmfTPfiszQUsSdzDC5Gcjv6D/OKZ5knlYBPPdH4/AdDj0pOcbnA4G3Hr9Pp3zUYjD7QxULj5QSMZPqR19h0oAkBAdppd2X5Le+OmB/TNZ8s8KREtkev+fY1PKGUbMbeQGye56Vnkv88bbUVEPzAZ/DBwa0OeZVlW0SE7RtwOpOcj0P+RXVWjN/Z6EJsKgBfbpx64rjZz5SBYwDtbA5I5H8vpXUWKyCNIXxnG5uuCxwG9ugHA7AdqbVjMtiEnC4ALNvHfkevp7VmSjyXVyQeSDtOGGc5wenQVqZLBS3DKeSvA254444Has28VhOzFNw5AAGASo+UHHUd/8A61CAW3iUKm3lSDhj3wfSuIumDXLS/dPmdsAgfh+ldyCCJIz8vC7Rj0HpXGSGM3bP3yCFwcZHatEQzYDNHNz95CByQB079a1bR5NuDgfKvy/L839MCsOMrIyg4GR0bAxnkD07Vp2hhuGWSNQwJwOuQfoMf4VnI1pm/CZX3dlX5yNykA+vT5eP07VM9nZT7A0SsCf+Wo+UYwSBx3HSsqJR5i4wrK2OOi+h9+e1XldjnMZ9Gxzl+uQOPT+WK5ZHZEedF0xi26AEnG7blfrjHSqMmi2kQL2zXEQB24DH8/w7dK1Fm/eRrJtiDjuSGGPU0ro3KtJk5Hy+3Tr6kAVBsc82n38ZCJesVH3VmTcF/mD+X9KZJ/bKB1YxSqM88L+Rz+groSMrtY/LnKnG4jPt/d9qrt5bAAZUY+4AOmeQB9RQRaxjC+1GHKT2+5doDOrBMKew/wADQmssmwSW7o0fIU9OevP1+lbHnCSN/NUY+6SRggdB/kUyZ5AqmQJuHA3HIOOcj1HatBGYNdgZghCjPy7nzgA/kP5elPinge6QgjAY7RJx0B4B6EVNI0Trs2K27qW75+ncVDIlpLlZ4sonGVPAPTIHUcdB0oE3YakZI3ZUbucE8jnp7j0qVkDyqrBdy54/u8c5Hes8WcAfETNb8YALZOOuMdP5UzyZIAI455GhGMLj5h7D6fkKCC4IwwyW8tgR82Mg59h0x6DtUZiVRkbVBPYY/l6+gqB/7Q52OHVmKg+mOnH+H8sUPNqCqfOiRgp6KcY+lAE0kJVfNZSpQ7ZMAHPTb36D+X0qi0WFKSD5nIyPTb/9arCX8IUl1MT+/XBweMDp0xUy3tgW2xvKpIBCkYP/AOr+lAGesTbPJRG2sAzEE9j06Y/rUn73zNxHzKflA53f4AfnWlBIm8qh4LhcscEcZxjpTjKDlH2dwQ33hn6dPSgDM3BsDO3k8qMfQf0p+9s71xy/B7ACr8j5I9FwpHbjv+BquqJuQkYxz7GgCANv2oMJjljjnJ9u1QMXOWjGw8KpAz93p+HrV0wIVAAY8/RsHoBQ8Um5t3ygKAdvXGP6UAeu+FLyXV9NjhWWSOaMEytHtHmMx6gADbj0Ax0rWFtfWtyT5aSI+MsGHGc8gHp6HFeO6NczaNDcXPlSNazjyHMTbzDzn/V8DJ6A5wO9evwPHNpkDQOdt1F5cTgB9yqcMW2nPU4P09K8/EQtK4GjG97BKlxIdjqVHljG3A49enHY1swalMrwRTCGRfMeSRcxs6r69tvc8FuuOMc80txe7xa6skfd0IwqY28E4+nTj3qzHPBG6hfKDHO0xDngenGD9MVzjTsd/YSxNIu26imjKk+WYlAXsuSM9Cf0xSM1rLOBcT28g4Cggj8f8/pXDwa/K8nmxyLGRvBxIQSSBtbGMfLjp7ntV+HVBcxK62/mnHlkF8FmXucAYz16Vg1Y2TOqS1s5mCrNFMx27eM9fwp506FJ2wbeIL9wlNpzjp9KzI7ryIRMY44lfBBWU9QOM9uKhBW823Ey+dJgH5ieE6AelIdjo9J0e0tbxJLdlM9jEVJMhC7pR97HTkFun9BXQTae0cU80LLsQDeN+GXb1GOevb+VcEuo3EVukK3iwxp0j8skE988/p0q+ZL392LeaC5gaFVlhLRc7PuqFJzuySenp6CgtHYwgXKxAyqD5SNgLnrwMe3/ANb1FW10rVZ0RLOXy9zsksgAD444B68+/oAK5rTo9egRLmDSljWXKAlV3ODx93jHPrjj25Fy81PxJCIomtrBVIMgaSVfLyp24YKOD83TGOlZWGc+9tqtheanDu862jG0KGBjBQDa4UYCkqAxwAOSBwK1dNurnTbsXWnv9maa0it5QvzMoDZ+UnIz29h7iue0/Wbqe/vBf2phLSmZcIVjYgYILHaI8ALwW257escmpl7o/bbRT8nyieTyfL2HP+ryMg45xnn0HTRbAeswBAqSXE6RwZ6/KCyEfKMgYC9MdARXlnxD1zR0hCRuVjDOVVlITDKDkYwMBscZ6Y5547nS/Eq6Xbp5tu91tbcZhKX2QgZ+QAZznjGBgDrVDxn4j8K6zoN1EDbvdJdQ3Sh1ZdgtugC46beMqDuz9MRsBLHpVneQQwoouGgUHPmbWOFU7gDgEKMcZHXpzXM2Go3OkX3lyCLMEhKY+RdudpZFPA5GP8e3tNj4h+H+ohpkubaPUZ4WCo77fPlQbRuwRvGV/hOeCACcUmm+HLDVNON/YbYrUOYYtw81BL/Eg+VWVkwAVbCjPQ4olO3QDj/7YiumTbyh2gowII/u7T3AH6VXk0/cyTQDyBkhZEUAFR1DY55PAxXR3enva5NxE8DKDGzMmFO3jKleOnTHFQqYWPkyPG5H8IcY4428dM9MdazAp2msX1o+2/jtjGkZBnhkIYrxg4APp6DHXtUN5d2GsN9qsmU4JVs5Ew2j04IB/hPcduw6aC0huGKmONlGXGFx14xxxnjH4VxWo+H4YgBZxrDNkqdmDhcdscjr278UuUDHfRysUy27grIASjcEc/LyOo/AelcHJZ3g8ppomjQbgp6dO/v3/SunuL3VdHkEd1a/bIDw/GyVS33vX7v3R6rnBrnpvElpdITcQeWjMVPmcL05JC/3sbRg/e6Z5roirAeca+0ur2eoaZKySvIFS0CMo83a4AKgZVsn/aBAXtg1LefAIWdnFd2/iO2vRtRGS0UsUeT+Lg58scclR6YHFel+Gv7EutZsWWGFzpdyJGMr7I8AEMdpGdiFhjAIwoJJxg+ia9caVY28djDexxRzxmSKOQbIfLduvmHBxuAUjgtjPPzGumNWcFaBi4Rb1PhvxT8OPFfhKTfqNsptwoJnhcSRgFio3EE7Scd8Vxe5PLVAOF/2un9K+40uYryEx37W09oS6yR+UjIRz95WBXBw2S/y8Dvg187/ABF0TRxrF7caTZjSYY4lnMZY/vHcDdtEjEhVbpt4OR7V6WGxbqaTOeVJJaHkSkNkZ/BuOPb9KeCpxk7eO3AOOxqLPHQsF5LL0474p3mr0GduMDJ4+uK7jm5h+7IPBAAz1/T+VG1lxlQTxgDj/IqMKcMT2GOOelIH3EuPQfd6D8KCiZdgGdxGDwOoJHPPoKbnk4w2PwFInlgdM8dO+D/KgHB27wOPSgY/5Mcg4xxSALu6HsRSqGHcelNUP2IxjFAD+shHTd2oJHmD5se3agcOvzAjgUc7scEDHFAAnXOPpjg0bCrc8HHT8O1GTu3g49Bj+goY/Kcndyc4GOgoAbzhiOM9hxn2oDgR7sce3bPf/wCtTmDfK2Djbx6UbmG0ldxHfsfSgCXkdGyu78wOnPFIGZgqvwVyR69P8KiJyMkN83Oe+KUEAEDsBjpnGPag0J1YdQD68+p/+tTVMY4yBgdP89xTOnyN0G3k8Y/D2pA205BAI9uKAJFDruB+8SDz+lTpklmbKoW+X0zjoKrrjlVzn+EY549PwpcAMByW4I9efXPFAEu8KoyCNy4I7kjsKkJKNmUkeiHnOPeiPYJtqjCbOvUg/wD1qRshSx54/wCBfUfhQBHIyk/MOcD0zg4/Xtn07Vp2qpHIuC5MZ/1X94Y4T02n6Yx71msHChdpY/T+EdvrWjpiM1yRtZkHQlMle3b1xQTJHV3TTNoUduSCishI2/cZuAWOeMDGxlx9DxXKP8gfaWb5z2wPm59OoreuLyVoPLt2O+AEqN+NoPB6c+2MEY9ODXMqUVGdFZD3AwCPQdvwoM0KULA72ZyAcDPOW9PX3psylbf5CoJGSc+nt7U3JVckspIyDjkAe3Ymm3K7oSNuCp5XuP8A63rVRGZ0rnyiRxnncP8APFVPMc/MBgL6CrdzIiAYHzEc4GBVLfhcAcDr7/4VqtEckjb0W01mXVbeTQYpZbuF0miaGMuQyHKkDb6jgYwelfp3pGunUYVOp4guPJzLyrokhAyPl4bccjgc9sEV83/CrwW3hrwnDrNyG/tLWoZGMLFWRLU7fLOADjPVlJB4xj0+hNPstJ8NwW6RsrXDQgu5lVEiTAIwH4Y4J4yDjoDXmYmSlLQ2oRa1PVPA1rc2lzd7o47TTZWcRl18kNKMgRqfu9Rkc9OMDpW9Dqej6WR/bjmed2CCGJ/NLx5zhhjDY6heD/Icx4evPE3iB7m1mmSytXiWKD5NpZz8iKh+UJkY5+YgdAK9PtfhNoY0xIdVtI/Pi3ia6e6aMTN0JK7OQBnB+XPp0qIKw5tdTwvx58Ude1G0bT9J81dItVEdy1v+7mZV3ALGEGwxoSAdoH3V69a8ltPE+n3bzaonnb3j8oxPzIGPTLA99v5emAB9g3/w08ApBJNPcyKVUAGCfJ9APmUj27CvP9W/Z80bxFFHqngvRNTGqwEyJM8wSA7TjDKwI5b7p+UgjnjFdMJLY6qGKoQVmjhtDaK2jmuUyIp4DKu9QnJwCPlOPl4ztz1rb0Hw1b6le2t/qwcJalR5aqdpA54BGcHjluvt0qpa6Jf2k/8AZ/iBDZXauIhBLHtcKmFbBX5WYNxtGOOcmvTYZooHj0dVMIkbyC5APzNjcQM+hHt0qkcNes29DZsPsMcM8eGmBZ5EjYfKpI27VXjIA4/ziuBttE1aTV47mWMRQplsqoAxngDjrznGMCu81DWre3SKVyXRBug53mTbhV5/vH26Y9qzkF5elvty7PMJ3Ybe4GeV4+UdO3bjA7aGfQwPHvjObRdLmttNSKGBo/KRfvEKemQPmAz/ADPrXimjXcVzoradqkwS5vg9sUwEI+0ZPyfLt5zngEZ9+K6fxbqkF5ffZnmS2s7Z/nyP9ZsOSCMYIG3k/lXGeF9Nj8QeIJtUguFktdOkE0rMNyYjUDI78Z4I6Y6YrQ5pFv4WfDPRPDkg0sFNRuI4PmvGTG2FTulkCqCOcqikt8pbHPbz747Qf2VqNrJZJ5U0crzK4JOA8LZ4YnqeV/useMAYr6t0yC2sfDWveKFXzJJItqM6iJJVRiPlfaWGWLMyjrtXjCmvmD4xMl/4Us/EewzK0YsXLnpJGTgA9fm5wQcAcVpCUnON2Ty6HAaPB4StvCepXvjyzupbu4hdba7ji3BPMjESI6ZzG4YA4xwAcbR19F/Zc8WXV7qMXg26VylooS1kIUgxAMyfcOchR07dq8OsvFNhZ+HrzRdUso7y3ffMqyyZkVwP3YHfHYn3/Cvb/wBnDQ/sur/8JhHITJZWt35aDhc+XmPcOcBcDG0gAdumPRqRdndGMl7iPqHx/oGnwaTb6tYxN5sciqzYVR5UwY4DAfw9MMCOeCOg8G09VutXgt0kxEESQiFzucPg5UgALwfpjpX0H4h1G8v7V9OkYw29xaiJoIcDLuBnlt3TOB1/rXhvhDw9cr4pm8+do3lkK2cCKpj2Kx3BkIAHlwr8uR9M157RvQ2PbvDpl8JuLy5b7JpdsJWlmmkVBGucDaGOCRtGBjBP4V5J8Tf+EM+I11DrNpd2Oo6VAGKzQXAVVukB+UMAT5TA/ewR1xyBVv44eLtC8L+HZPDep2TTnUIGuF2ZZf3vyhwccEnnGO2OK+B9G1GPTYXutMM8DWzJcSRO+xZH43KT90qB6/N0GV6VeHoubuuhniK0Y6M+xvh7c6b4d1m1sI447VB+4CFyNyHlWw3G5gVBxjnk+te//H7Vb/wV4F0/xZZ6fHqlpNIIbuDeWdE3ARPHKgZFA438HkgKepPyjoXh3SPiXcWWqatDcW0f2eGT7VbSb2DcZLEBV3DorMi9Ocjivo/xv4b8UeHPhne2k2tRzfYgsrpewiQiIEKuG3bC7jkr8wBY8nFYy+OzNLpLQ8e13xboNjpNjftatJpWptlJoir+XCCAhnyuWaNgw44VeuTWrcaFarcR6zY31u9pNhz9n+eNo4lAB2cbgpUDA5GcYBHPjvhvUNYtrK40G6tY9WsLhQ8cZYLgvjcI8AJ5eVLqAo+9kY6HrvD+taho9ld2FppUt5aWwSWLaFAtvKx5iK6rhhHzlvbHTBrTlJTP/9b7jDEqNuG5JVTzg/57VOrgMAr/AHUHJ4yRwSc9ahVd4ZcEMoGeMDB44x0z2q2vQeg5BI7jv/8AXr0DnHK4I/w9qfuyME/LkNkcdP8APpSYwecfTHBH/wBaqr9cjII+6DyAPx54oAmQxZIXp0y3PB5/MU/JOSzD1IAwCcYBzVQEDpx2Bxjt6VICdj4GB6d8Dr/ntQBbwejjrg57+1OGMA4wFPAHb2+ntVZHwEIHy7Rt7nPf8O1PDrtGDnsO2KAJSCQAduSfTGP6ULnbyfbB7Uzcy7FYsBznA545pACRycdCe2M9KALG4N8zccgceppS2GPT3FRnpzgD3pdyIQz+uOO+KAHhlJAI6/pQrKQGPHOPoBUCk4yfXqOntT84Ayrce3agBxwVZAQNw7jjinszE5GcgYIHOeOOOmB2pjHIZB0YYGOzdjRuB5A28cgdP/1iswFzuySTz2pM+1OOTyOOlMP/AOqgBfz49KPr+FM69OaBnI2/MpOAR69Dn6Y+lAD/AELUvPfqfWm5AyXxkdMdKadg+QYVRjLZ6f56UAS5wP0A/wA9KeMDpwAPw/z9KjU5HzcsO/r9f8inDdnrjHp/SgCdflcAd9wweQMVOMkktwFUHp8tVgT8vIzzx2/KpCQV5/h9gaAJDjkKc8A8Yqwo4H5f5FVy2AMDPYf/AKqfuVW+bAODx6+lAFtH3AErjn+H/P8ASrCDOAOSDx6/pzVKMgltnQD+X+fSrKt0HYjt/SgC8v3QenVQW46dqlxgYIU98gdqrwkEKh+YKWPzccH/AAqcfc24UKRkbf8APagCYADBXog4/H2q1HygXjCd1GDk+/0qoAFHAx39Pw/KrMSchSvfJOeOlAGkqhWKEhc+vYn+EfT9anL4HJOen5fSqsZRlVQnCk7hjA9uP/rVLz/LP+e1KwE3mHd+7Od67V4yT3I9sD8BV+JScb+vfHT6VTty4n3JjGOeM8fl/n8K0otv3emO59D9Kg0Lkbdz+XatJADwSB2yeRWQoOdvBbsO2Tx+FbEAON25fTHYY4/CgDZhLHcvQjHGMZPrjrV6P5ufTg1SCHy9jZbb6DPPp/h0FWIXKYySevP07c9KANOPaF2/h9fepRgLxVNZgCMnqePepklRsLkdKzAslsDijJA9sVHuAHP4VXkmOMD/APVQBPJKSMnpUJcN04qkJBkqDn29ak54GKAHOTj5e3FZpZlUgnoO3Bq4TyNwzjt+lUJ8Y2r95eox2FAGfPt3nZkAcg+1QZX5STxjB/pVkpktgE+vbpTFyDuA6UAGw55xkU3JPToKcuI+PT86glYHl+grQBPlznIHof8APpU6dQnoPpVUHPGCcDB9u1TRkk4GAfQnGf8A9VAF7f2X5c8f/W5qIyBlxnPY+gA7VFvD7V+6e2fUfSow+5emMVmBcDjZtBPsFwOP8Kj3lpBuYYPQAdx0qvuDDYf0pQ3fn5fQd6AJeTx93b8pH9aac4A4wfzqHeApBJO3nb1OPrTchAAp6d/8/lWgDncKNp49M9fwqtkN6ilHy4AGVU52jmogOnOe3+FADu3FHXBYfL+GKbzxt+tHGc9/ujFACDGfTtjtUiNt4Hckn/AUjDaVLHHHTjtTe2Bx/X6UAWCdvPQLjmkyp4UKQBn09vpxUYZumePTpikDbsEH75288e//AOqgCctyD0pnGMjt+YpM5PoQPypMZIHfNACgjH+FPBIGzH51DnvxTsjPSgBf8arSZycYVRgjH15we3QcVKxHQAe3+FQn5znkbenpx/KgBpTBHqPSmAL7epxx+FPwpAA47j296aWLgGTHpnpg+n40AOYsCQeMU3cASQM/4UxnxwTzgflSFwBuHAAoAVyvH5fhUG8/d4HtUpIbjgg/dx3+lVjjaWBHJ4Pov0oAOeNv1z0A+lO/2iQWP61F9Bx/Wnc4U++F4oAQ5z044PsQcfSoWAC7iQOmM/Xjj/61SnK/eGPXI6YH5dqifBKN8q8jhu3pjpn+VAEPUfKNwzgD+6o4/wDrU0feO07j22jpjsM0pJLFsc5wM9vw/wA8UqKG47f7I28/hQA9XZVHVP5U7cRuZT179Af8+lRpwVC9s9fQfy4qUf3eMc4wvf8A/VQBIHOcp9PoKsAnahGOuPTj0+n8qqp95fVvy9uKsJ91sYygzjkdPQdPyoAtgqzkrnG0AEnb9T9KljbqxGAfX5ckdCPSqyqV+VfmC4+mcdPSpFCgbSScKeP8OnNTIDThbCqEUdcEKP6/l/SrUf5fXvVK3csHXjoNoHt2+lXV6DOeKkCdR1OcewqpdSYJBOMHjn0qdnAxjgjse1ZM5wmSOD7enWgCvcyfNt4IAIHpzWdM6gFwR8vGzH3s+3ce3pSTOrvtU5Gdo74/LpVV3+X5wMNjkcZHp/ntWgELz7RtHPy455PHYdv0qs027/V4wP4uQc+h7cVVlkd2Y7tvLbcdCB/n6VCZAMNzwVI9P0/pQBoL/nFDYX1/EY6VAJzgFTwMFB7eh7EVEH+by853kbieTgVFgLe4Ntzjk9gKg3Yz8pJz656e1VmuJCil8DGR8ncAdRntUZYkDgbVXPH0z+lUkAs053Y2471W3dOPw6U0nLbucdMGl6kfyHtTMyTdz7D14qZRwu7K8g7TwPp+NV1Vfr/np+VSRj93ngkHJzyR+f8AnigCZcHlzgn5ePu+1Wl/uqCM4IIHGM9qrLkhTjPQ57Zx/Sps9GJ6DafoOazNC6ONqqAu3px0qUY3ZY+oqt3I/CpB8pXP0/CgC5FtPRT8uMDv+NakW1QCp4GMAcCsezRVJy33hyB2rVikAXLAls4HpQBfVtx2gHbjOarXALNz/COcd+nFP3jgMPp6ZHUAfpVd8EHIIOOM9KAMy5GclVIJ4GRx9MjpVJWAGBhWHUN/StO4ClduP8mstc5O3HHGf6f0oAkGCSFPGBntU6R8jpj8qdEu5sJgYHToTV3aEUAA8/kKAKxt+B8pJOML2H4Dtj6U1lDZLAdOMcfhjtVrLAYDHgY4qNsY6/T3NAEGMHOOmPyp6/KQQPT6U32P4emaCoU9GA/SgAzgYI4/wpT0CkcGgD+EY6fp3xR2PByB93HPFAFWTLIoX6Y+lUPvZAOCwA6cfpV6TJyFIyw29OlUcD+HG0/xdj9fagAUE4zj7xHHbHr/AIUoVuFYhRk8EYB/Gl2rwB1HIxx14xn9KQqoOBxg96AEBXpvUEdsdQeB+FTw8MJAM/Lt9vTH0qNdxXZjrxj2HarigHamOAMBPTFAFxcE9OoH+HFbES7YgTyf4hj8PoOKzooixRJBkk4wO2P0rejhHAY5zyfqf5UAJEjM4PBHc49KvhGGNwHTkjsDSooHQdf8ip88+nQEVmAxEJ5OBx2prR7sHA+uO3+elT4OMHn2HGBQc5A6fLn6CgDJnVl5GTn+dZV8jKQWHT7ueM10c4VGHmDKnp9B7Vg3bpM3klVwOD7jt9KAMSVlHORnp04IPT6e1Zl0E2hcHkAAg4GP5itKY87m45rIuXzhnGDuOe5A7DP8q0AyZ+5H8B249RWbOysBxgfWrspOeORWdKSVG0c9Rx1oAqMVAA9cDiqUjHZgAkjoPpVpjz6Z/kKqyrngg8ZzQjMrsRgnuozjuMe1UZPmbeOnX/61W5Bjnp2H19KpHk4//VWgEbbSm7vn5RUe0HKsfl46elTEbiGPYDj0HtUPRSoGcnt3oATO45OOmemKZjHODUp7d+B06ZHYVEwxgen86AGcKR3OSKjwMA98n6084xj/ACBScc/5AoAgb5MYApjYHr1qVsEZ6/4VF90enFADCOTwO3H8qbxjAAH04p//ANamkZoAZj8qUCnY/wDrUtADMU3FS9eDRigBlMHWnPxQOlAC1Iq8VGB2qbheDx2/z/nFADcbc5OAB9KvWdo9w5AIVVG52PCoo7n2pYbZZVeaaRYbaEbpZW4VQK/PT9or9p6XxBJc/Df4XzNb6Om6O/1GIgNcbfvRox/hPp/F3+XqAdd+0b+09aWkE3w5+Ftx9oaQNFqOpxjgDHzKD0Ax+f04b4Etrecv5ruzOxLM24lmY88nvnuTTE0yGJViiyPlwxDH5ix6n1z15rUESQLtcYx8uMgnjrnj/PpQVclysCNNcfcGfmGO/G3A/wA8ViX97JOqW8JKxMv3F4z36/h6VTu9Q8+cbx+7C7cD8sH64/lWdI5kPmP12/d6AD0+lZSZQ+4kO3DDbs6YPHA6f4VniQmTeScN09f/ANdOSTzMwsDhkwM8iqblUIhYhiMg4/iwP88VBoVnkUk8nsDz3BqJnydu8svYYwAaR34Ddm6AcdO1NJCMRg8bcgc9O35UAR4ZWADADqAO+3tjv+eK5fxfEX0gwRp5krvsUEDOP4c7sDj+Qrp8wyKol+XL/LtOCAD/AErhvGmpRIRYKjEhTKwXOFGMJnHT1/A0IEZGlala6KLqedkc7RFyuSZgD8ic8J6nt+NcZcXk+p3L6jcgI+SAicBE7ADriknlkds7VT5cZC9e278sUzaOQejfr3Ga2US7CE/xcBTjrz/nFORUcbmBIyMHqOOvNNCqSDyOuD0Xj2qyoxHhCVAyTgYqhiIoOF4UAZXjsf8A63Wl/iIXqMZI547nHbHalHLjblTyT/s56VpwQrCiL0MmAzL+uDSBIdaQMWygBO7GOOvetWWJYbYvkq6NjdnqT6fXiq/lGG4ihQ/Ox7YHTp+VW7+RHRgu445zwB+H8q5Wzrpqwl05ijiHEfzLxjJ29/b6cVYG1vIVt6oX53f3f5emOKivhI5t9oyFIbsByP8AOK0YjCqxMTwGyrY3DIHH4+lZG5mX+5fs0cic7juRflJCj8hwPz6U2V4JMBJMADIyMcfh6fSodTZmuRbyoTzhWHUL1U5yef0qGTJZhkAgBc+iDuRx+nFBRNdSIklshUuATnAyQCMAU6WFo3CqxyWx654GfY4qORN08cO5txxkLleOMfT6VYmMh8vAfO8JwdvGPX39fatDMhmeNXVDg8fwgdQfpx0pkUo53NhIxyx6Af4+g/wqKdvNuxs/h2q272Ocf/qro/D/AIcm1+52fdtkfMxC5zjogzxz9OAPwoEWPCehPrF39tniP2RTubJ2lgByoPPXPPtXtLEtapCzDjhtvXHpx0/zxRb2kVtCkMQRIowQirkY5zgU9l9MfL+VZSfYykyu0ZZGAbYjDGzrwPTpjPSlEkKyAklSOrbiMe2f5kipff8AQVFNEstvLHKhdAfmXB/Ecf5FMk5rXfD0OsiCWG78qa3JJkh+Y5bpvXOQfr+tdXHMJuMIPKWNETpjaMZOeOnHFchIW0658q2hDpcPnYCoK8cD9OufWtexi1mWdzdrAkQA2hATk/Ugfn+FAG8i5ZyxRRhVUrhSAPTI/Cr0SxRAgbVUtkYIIHH3QMCo0ikUqoiBPoeOcD9KuJEG5ICqRhePSgBApCBCWAOML9f5VtwQgHCKu4D5h1AzVOC3JgztIxyvY/8A6q34rcKY1jIDEgMNvSgzLFtb+WChxkjOAOQBWiijd1wFBz+PSq9nC6byxLbcY3jnHce2K04kBTYMEng4Hb3z1oAkjjK4/wBg/wAPHQ/4VfSMg7S3GMDNNREU5foefToMVeQDIwc4XA4/AdqAFQMwzgDbxg+n/wBar9vGpUbgpPYgYx/n0piWwfMjNnAPy55z/wDW7CrqBhiMH5cZPYf/AKqAFjR3/wBUvzMOT04HX8KvR2pl+XaNir1PUAf0pkQdcOnOPlGed26rsTBdyfLuzt29qAJHG3YD82F3ZA4IHTOKjZkVNyMMnCnnp3q3GkuMbD8uRnp9QKasUYaJGjUbufm5Bbp+VACLAWTy5mCIBnI7jHUAenpVdkUgSxo3lhiQSATwOfwzjAx2q9cKY0TzfnQsAET29+3+cVBKhfzDPH8qfL1/vcBRg9f5YoAw7qKPyFTfsZG3jPBCMOR7jge/Fc5I3k3a7pVYIP40AUDvtPHtj6gfTsprZ5dvPlSHKKWBZ5CvHAHH4/h2rCufKmXL7o3QEYK53E4Bzt6+lAHy/wDEGz0Dw9rQ1yG78iO/fyjHj5ZWjwMKuOCBheOMZ45qGCWLWNOht45C1os7zFgOBhSMduBxjtXefFDwNZeK7eNbh2h+zTb4gm0bG75IBznpx04rxCe1k8Mxzx2/mlXMQRpTldg+8CcfLnOMY59BiriJot3F9pNrbu9xJhsnbH1PHoMdK6GC/jkSO3E+5FHyjAwp9sDp/wDqzXldxePMy3NwNkkcjMR1GODwByPyxwK1LPVVS2GH/dbzlscy5HHHt6CtTA9DVmClIjuJbcfy6/8A6uKjluJIk8xYwUXaP07elcrHrNq3yQy4MYPmLgj5RjkLW1DOvytbzY8xlxjnAX29PrxQB2Nl4nb+zobS+jMrIhKMMDK9Bkcc49Bj07U6w1y1CSSTusUchQSgdVhUHcc9iMj6Yrnp4mnhS5add7fKIm4GACcEcZOAT06fSqmrX8d3p6JDZCAkMlxNF8wlG0rnZgY5HyjdxnigD7WkvdH8P/DqXRrdpLOGSxEsMh+YR+b1l2tyVDNzwTx0r5MeaMpJHBdRXanevnJujEnPDgHsfQV6fpPxX1nW/gvr8vifQ7ZRpumx2VlfRsFlZpSYl3jaRiP5TwFOCMmvBPD0/wDZ9jFZyJhY4idkoxgZyA3bPP4YpoDsFeQwqfNG1OpU9x0/D2rcL3TWJKzmOIDoPvNk9PUfpXL2+poqFFVGJG5dvAyB+XHpxVlLtXgU3L/Lk42DBwfXsPakZnTx3arPGwJVAMYIyQi98Y/lV2e9+2RbCIyku7aRzuA+7gY4x75rkBdtJtT5gUXHBGDjv/nNPS5lEqokvll8/N2C/wCFAG/HDpqCaJ4G3Aclfuj0P9K0BaWOEKQOnHAQ8+4rnIpZYvNaPJB6dx6dKuR6pMtzFJOpVYxjaOQfwoA6OLTIy6yq9wn8fGO/f0rUFjBsYpI+51C8jGR39f1rmk1ieQmWOU4BCmMDr6e1Wv7au0kMZ2KVXJVx83zdOeRQBelsS/RkkOMjkg+nbt2qvPZvJGZo0Y/KCY0YZGOOF9qqLKst4Jp1VsIAyocZz6A44NdDZXaxMq2zcc/Kf0H07UAVbaGH+xZdTkllEtnltu4KcR92UZ7cV4HFc299ps+o3M5W6upJLiQMAcsT95RjIwPw9MV614u1pLfwnrJPyynfASOp8xvu59Mk/wAu1eFS7orQWkZ3NIFQZ/gAxnCnhunSgB2l6stpqFu98BcQojyR7Cy42/xEDOMflxivZdB1+ymsIVgljTyhhFQkcE5ZiOntx+VeJ2FvC/makzLNNJMIUZgWB5UYXHyqfz46Yr6Eu0jmn8iJU8iILFEBtAjRB6YzknJ6d+2Kdx3F/t5UdWjuYsjBBHYD6en+RWna6gYjLcwZV5AY2Zeo4BA9OPbGK5eK1it2LRRRySKAfUD8P4far9sgeAvLKUaM5Udcdx2ouFzQXUnUeX5soRcr16gHOOBxj2rfs720JfZIsU23hSmWX+6ScYrmJA8KgxMjK5VRxj5scnGOM1VlNxebgsaqwHKh9u4HjjjtRcLnotmYrcEtdeXvH3Y+vH+R/KlOoXCxI8clzI6NtY72BwfYHnGOK8/tpvJSGO6gaNUDZZTn6HH0rQt7+zSUo5dedmSOeRxjP+eKLhc619X852jeDzlY7QWPp9e9a7XeizwpHewCIIMYVnhx6Z2MtcxbSQqUUyrEDyoJAzj+7kdzVq4uPtILLIHGMMAF5A+g7U7judNB4mv7NhJp2tXlttAAFtcuHHtk5LbcDr+ddtoPxr+LegzeZaeLr+TYNyiZoyFHQHuTn3NeI5QIyBS65HsM44PGOlK0lyzZ3jIULyoO7HrjHbimmNM+tNN/bR+PGmyIs2q21+gwoFxHg/8Ajp/xx6dK9b0j9v74hwny9a8KWOpoo+/DdQqceoB2t7YxX5/Whj2+ezKMsCecbj+XH0FLPAkczkMipvBTBxjPt/TFFhn6mad+3x4KeL/ipfC17ZHqTGu5P90lc8/pXpekftm/s66vArXGpy6aw/gdcMp6c7gP0zxX42QXOrRn/Qn8+PqOh3DHPQ5BHYcfStuTU762K+cvnCNQDJIu78j/AAjtgUWIUj9zdJ+MnwU13H9m+LrJi+MCQheW7dRXeWM/hzVcf2Xren3WRwqzKpx9DzX87jSaU4YTWtrK8ZO7MZJznj/9XStOxvv7NHmaebmzaQhi8FxIq+wAVsL7VDjYpM/ohOjTyIWgMciDvG4cfpWdNpNwCuUZe33a/Byw+MXj7RHI0rxfrltFGpcxSTCVfbAdT+gr1jw9+1h8eNOyLDxPBqhUfcmQIcDvjrx3PH4UrDP1vurKSPKkZI/SsSSF1BIGcV+etl+3b8X7BFGp6HpmrgH/AJZSCNm+nmYUD6HNek6H+3ZZ6mqw614GmQuSJQJYlII4OCZFUj05Ge3alygfVkw5/wBr+7WbMteLWv7YHwXvLhbPUbS8064x8yPG5KL656frj3rrrX9oL4A6qUS08W2UbyDASZlUjPtkcimhWOql4BYDNZFxHlSBxj2rXg1vwbqcCvpmuWFwG6BZQDTptPimjZoJY3B6FHBFVFO5nI4txg00DPFbV1pt5z8vHpjH48VRFnMvJGBW5BXKVEAKvGBvWqzKUbae1BDVgjTNXcgDAqFAO1WQoFAiu5z9KoS+oq/IMGqMn92hANhHIq/is6IkNV7dxWgD8UxlxxT1OKe2CpIPH8qAKq0/NNPAxTKALQGalUbqih5FWkG2gCZMD8qswkb6rR8tirC/KwoA1h2rV02ZlnAzweKyE+4PwqXMoV/J+/twvbmplsNH4qftD6Ff+D/2gPFrapdf2hd3QtNRlaMbARIu1QuSflRUUfh0A6fN3j26iuNBtr2H/lvd+Xh/4Sfnz7n5SK+1/wBtnw5d6V8UbXxdfRgWmsaYti8qcnzrZyyKykDG6M4XGR8pHHf4O8dPDH4f8MW8nH2vUiVXj5hEkin/AMekX8+K4qavUsaPodf4B8Y6p4I1UXlsxmtL2IwX1tyFlhcYIyOA2Ohr3c6zoMbWrJHLHp08qzvg7gkn8OPUg/TFfLVs2LGGRVG7yzkdCfSvoD4S6Vp/jbTLjTbgN59k4KeyMfmJ/HnPORSrLURm/EDxhd6s0Wq2EjvaWzvbR7ztIAXt3OB3HGau+C0u5NHTS7ls3Em5433Yd0flQCSPu9PaofE/h/VfCv2xfsLz6bIq7WZMoT/snoTjnGOa0/Dmj+F/FWsXniCRJBZ2VgI/L+6RMxwGwCPuDpzgmszQq6RdXENzJZ3dwYdU005XewLyQnklm7kA8e2Pw56/1VZfFdjrl9vMVs0QmC/fKrwwXJxnGcZ4rufEnhmHxD4j0TxKjk20ccdtclTtLiIEsTjGAST+FaEfg99auJ7SwRX+2XP7onhRFkKu4nPAIwe/p6UAaehfESDWfFNvPp9jOkunkXEMLnKuFGDnAB3EHqARge1ZpvXv/jlLqkcX2ewaDGOMoTbgseP9vdx9Kx/Hvg2D4eeINN1BdRaK4mfylKjIUKBh89cbT06Y44rXtBF4J8cfari7g1CW6hmMMe/Y2+RQw3HafvKDgheAenagDyL43LAfFdxbWOzy7mFFiaNspvVMcEemQMV6GfGco0DSPC1lEvmzMiXBk5QyIVClSMcNwa8jFldeJNNnvIrdw/28LGmw4jA4OGHGBnBHrXUPOYjcmUKJ9NZSNuMggcHIz8y9BWZmetfFuDwf4k1NINGecyQSLKiOjbd0K7NnPzDI6qAo6EHJ58q0m9uZLN9PdN0ONjRgD5SMk++T/L6Vv6ax1/xBa3kDeVNdI0qxyOApdR0G3ru4wP6VhXX9o2mtwv4jtUs1Zx5ojQICAcHIPB4xnrxitDQsmwuVsoGlkjgiZjtR+V8tT1K9vpWnZ/D/AMTWniWCKC4jCQP5saMxFu6FdwCkdAenSt/xN4Zn17w5baxpRN1HY3QhuGwVWGKUYMm1T0X+EelVfD3jCz1zVLbwfdXjDUbG5SK0u0xidV48vIGSw6DtQBQ02HW7DWfEXhO7bfpeqjY+fuRTkbi0btxkqfmXGTwf4aueAfCq+EPF0FvhVi1BHhnbIIkSOJjEH78HAx09PQekTeGINHXX7PxG6Jp0372M/f8ALYgAOAM7XA44xnHHGK4nwrcotudOyJzC/wDo8sowXT1GehUg9+Oo4oA6H4g69pFjoVzo3nfOAzRcnKENlT05AI6V4l4GnuL3U2u9TYSMyR8ydTsUAE4AwuAK9H+Jt9pF+P3c8cElrCA3lJv3Ag7s4x7DFZXwWl0KTx1Bb3A80JbtJskj7BTg49B0FBmN8TaKt5qX2uyPliTaqeSN/wC8XG0jJABK4zjjIrnF8T3GmeKLPSdTULaQ3amY7gGGwctnB6cEjHOMcdu3a/8AP1zUbmyjxa6ddyz+SowignKjPQDOdo9FPSvGNX1hNX8az3iR4kVsykEbQ5+Tb2G0Z5xnkfXAVE7/AFGWzvPE02my3AliUZQr3VwGGW9Oc9qzY9S1LRPFWn31tH5hXT5IVVVJ+TONwAB5XbnnisL4cWF1/bMt3b2m9FV/LRQAg46DOAPc12ev6tHYeNEnt9ksVvpHlyQZAXezE7enXv07CgoZezQ25nZZEJnUswfHzEgdlwOua9E0bTbTwbpjarqbMNRlh3W6s37plIwi8bgenPc54HBrzcTQ/Z49WuoRHNPMg8pfdugB7YFeq+MLu21/U7aO/t9kVtJsGGKliOME5+7jGMY71mBz/hHxRLbeKLi48S26rJdgNaqWBWM8gLjB+8Bwc4GMdemR8QNFaS5kuoVRop5t7EDKgngdPY8cflXpeq+B9F1O1uNXu4hFNMsa24j+UJjHzKM/MSOCvQDp83TnbXwzcW3mJdK1xGflVj8u3t1NVEDyeSxeKfyROpkto9ybeqnpx9fSustLiGQ27XcH7qH/AFjgAge5wOAP5Vm3tmNMttSne3MsltIhznIPmH5cY+n4VYEn2GD7LNZOs12pidIyp25xnaRkZxyuOD9KoCrB4Pk0/UTrsdwPsrxKz7Mq7IeXxkD5QMEY6joOmeH1XT73V9SmvtPhzHE+GXHzHvuI46nJPvXuXjTWNBfT9Ps/DFvdNOIljETo28xooVQ2c54HIyQMVB4a0GHQIptc8QzrD5oVFhLDp152njHHbpQBy2n+G5tLdru9h2TmGOSEyr8n7zuO2QBx/Krn2+2+3Pa32pQ2AbhPK+Utnj0IAwT34rP1DxpqGo6ubS4ZWtAx+zlE4VUfKk9fujr69OmAPOvD/gfWviP4mvbSAKiWsaz3bvyED8AY4ycDgZA45xigDtpPFV1fXyC0u5L7T0YRlpAr5g4BVeAMcY4xnirtpfx3eomW2snNtZ5DOy/IinJXPYZ2tgfXHTj1mw8J+FtLaLS7wqZ4UMcYDHG1cfMcLjPGAgOAozR5ltBL/Z2iW0cjSZDOfu5PAGCB0oA47xB4p0X+xRoUZdIZJWc+QQCEJznkEdT09OBVm5m8MzeBLK88JJ5xluxb3BT/AFq7MllOT67efT2Iri/i3Z/2fpscVvGlvcSLiQpxhhjBz06ZFeJ+A/Eer+Hba9vF2zxyXCvLG4AZgF4YHBwADx2IPpik0B79Y2/2Bn1CaM4HMYABfc4zxjgYyQfp2rc0htTs9OkGo2P7rUJpHgmcDI8zA2g9DjH3QM856EVydn4g0q8mh1C8nkW2UlsRgDl+3HA259Oa7bxZ4+WXwVF4fhQb5FX5l+91znBHGB+dQBdbWfh+mlN4dnubV21BlEsu3dtJYcYA+YpgY9MCvPvGGkWHhvWdPiEXmoAkkTrIXQgsMg7ufm28DPGBWBoXgvTrxXmuI79vIKPA8QKF2YffU+gwOuK7gXdpcWscuoQs6RSGNo2OGRN3GVbuB9M9qANOzgudW0248PrGssGx1kLBdmw8BeATuC4/MdKseCNDu4Y59Gtkto4nzOBLIQhyyrwwBPCgY9OO9XJNb8N+INft1t9UitbeeBXeJSIkO1QAM5279vy9vuquOKztel0ZETVNF1Im609Y5SuQw3fdK7CSoD7tpX5hg9xkUAY95eQf8JRdSxQzqsDrEuFAXzFLZY5xlcj5fUc/Tq4tRtj4faRnaW+nbzCmPuR5+TDdOi/X8MZ4281K88Y6C+sWFullBCTD5MQIXFtGgXb0VV+XaI0woGTjk1lfC7UFv7u8mmkEwCRRxbiqblUneE5BxuKcj0HbigDovDDWFxr159oeaIWFv54kGN24sNy+pyf1Fa/2q01i8eKzSaYRE5kOCAF6Dr69OKxNU0oQ69fzWcMjfbGGMsAFAXHTA69xStqU+nWsem6VFHGYG3TSsq7lZuoz3+UkfL0HFYNAauu2sL3kd+FHmIAk6ox4UKCpx9M/yz2rW8GaeviXxNBoqy+Q8kU0qM3JYxISq49+CenAOKqeD4nvorySVvtMsrbW4/u5+Y8Dg8D6fhSYtYZS1zmGWMkCVTtK9uMYABBIPtkdDUtAM0rT9Q8C+IHu9Nvkma3t1X7VGAkbYAKnA6IQNhyGG3cMdDTLrxLqfizVZbvUZFnmx5PmxqIgdozgqOibiCvof96uS17WzfTfZxcKpwqFYlOTk9gAFAz247YFaOg6ZJA6xQO0kczoZD6k4wpPYAcE84q4gdT4f05vDVys900N0s7corFSj7xh13Djb8vOc/NjAHJ4fxppukwahc3umuYvO2vNbgnaJNoxsJPTpwQQOmPTuPG8umWFrp1lYQ+Ubqcs87Y+a1UFXXC8rsyGHH8Iql40j0RdBt7fRk+03Ct5rTIcr5LkqofOG3FcDheCDk1NSKaA4ttXWe3iG9CmNqqoBJY9M+hA/CshbcXrtHIDuJ5I4HH+A6daetslrbqLvY0wI27DyPxHT+VS2Uj25W5zn+AADrnoB29sda4yFI7NbfTF0iKYRojRuzGMgHcR19+e2f6iqfh+ws/ELyWs8AhCSGT9zwWjHv3G7hlxz22kVzkEtzKtw1wmfLkYDdwGGf5fl2p9ldPA26wLpLGrYZW2nn0Pr/T3oKTE8RaMk17FBH+8Cnkt6J2OeeO1X4N9holzotg8ipdSgzBT/rETopHZc5zjqM54qsZNSvwbksZnkbcS3zd8nGMdTzgAVNpmqtpVx9uuYknMWCInG3J9Dkcj88UDKerSatcmGHVvMCwKqBpI9ozzwcYXsOOgx2qG0FpebbzyjKgVQMc7QB6diD0PT2re8Y6kNct5r0xmKSUcQR/fRUC8cAHqOeKj8B6W1zaw6fciSB5YZAxccZPMf+7jnPHoKTQCaq4FtthXaZJY8seuVGc8+mPpWRokzX1/falIxUqFQHsBjGMD6Cuh8XBGupvsIM23JUhSEx0AG70xz71i24ay06LT2UmWc/MvA6HJBPrxz7UpxAS7g2Xqmb5UAG4j+92BrC1NJY54YehaTOe+R/LHYV2N8ttEUMvzhERyoGenWsaexh1aZbwkIIieVADE+/sKxJZ1ulu0kcaR7hE5O8f7YGTn8BXOzarNBqn2eGVEOMMx/h3ZqbSdSWCyeGR3X5jvY/eyRg1hWlqk939vnxsPypv/AIgtRJBE7WZIpLOS0ClYsAbx0656+1cus4UqlqmyPBB3D06HnH16cZp+oajuto0CuEDAYU8HH9KqGeK1iaUgpGOQcZbPTAFc7VijntXTUlOCrgtkAIcqAeetO1S0+yW9raQkAyKNyk/iWPtWo11HJFGxLfM4bbjPCdc+grP1HEfll25TLpu64Hb6YpATQWrzxiPeQrckHjDdBt+nQCuc1z95dm3UE7dvU857Z44AxWtfytFFaToQImQGHuocc88fhmsib9/cyXl0QigcjGCAOoHc+1dEQJdMtGt4WR5f3pVcknbx6jt8vRf/AK1Ymr2EdvbXbozyOB5Y6Dbt5GCezfy4q5FrEst7EsKgW64Tpj5fU9+O3apdaV7mxcwbZoo2ILAbRwPu/X27VtEChbBbWxhkPyyFEAOeXVl7jj7wqM+XHbxu4+Uy+WeMbVIGPwrMJnfSljmdl8ofIOQQRjA7Z7Gqc81x9kXzmIXb5eVx26AntyD+VMD1XXIILzSHktZVIKRvwcoyxKf9WMbtwHUAenFct4fg0ePT5rwwu+olpBIY3cBIo03chSM7m4GQe2K7zUdBg8MeEPs0W2a9MMcjDBjVPtEbBVBJOcDPQdewAryi1lu7QSw7dzou5zk5JIHY+nX0PtUwdwIbZZLrVIp4EL3P2hdsa8Fucr12gGvUdf8AsiW11HKCPtAjyTxjbnODjt0+nI4rymCVJ5JPtC/viFZecnIOD0weOCMV7d/Yeu+M9FF5pySfZCu2cqm4LJHjd8+QCSvHOBuI9airG9hxozqPlgU/AtjeX9heRWlq6xhm8ydXA2qcL8vbdzwM5wOnQH2mz8KWWgeGLuK1iULJchpcsP3hGD/DxgZHy546da7TTvDemeG/Dn9n6SQ8NqhiaQ8M0kg+Y9cAdv04xVvTJbfVNPuLbYFeLLsEXah8zlcLjGcLz1PvSpq2p9XgMsVGPNPcNNhY6RMAE3ndLj+LafRQM9sj614z50d5K8uSy3Ufmbufmkx85GQPxx0PHsPafC0kI8yHaPlt13DrkIWHf8PYfhx4zd+ZFqlzplmEMNrNIFCqVCrM+7bkgEY+7kcenGK6qbOuqj0LQbgXVlbW9sWd4UMW7cx2pjAwvQdMHp079sbRIVjjvGi+8p+zhTx98szdsdhtra8MLJEyJJIoNvHIJMqAVBHykEdcfL17HgVjaHcL9slt5w2JZXlOPcAKCeoO0Hn/ACKYlsef+LXW48J6TagskumarJcqVwMvJshOeP7jnG3vj0rrtEkE1nMybv3d3dIhc5IDM3Xkn+HHzYPH0rj9cHn21vYIq7Y7lgp4Jwsgf04AAwccdOK7PwwJGutctjtaO01QSOy4+SG4hd8/gRhvy6CrRh1PWv2W9WMXxsg0FIMrPpOqTlx/D5Kp29Dv9O1fonpYKwWuzjMRA/76r83f2Y45B+05eRsPlsvCmqXWc5x50tvH+XGPSv0Z06beII/7qFfzIr1aP8JnlzlfFfIp/tDzpbfsz/FCRiFA8Kaque2WtnH86/nA0gf8SqIxhQFtrYY75VBn/wAer+ib9qKUxfsrfE58hc+H7hMjsHG3+R/Kv54NB3yaPaEBAvkpx6smF/mOKP8Al2ephPhH/EIonhSxUEMo1C3jAXC8OjntjPTI9+1eRpxu2RnapOTkcY/xr1j4i8+HtOjEm5P7WRkyc9Y/oOMdPavI4ztQYYBg3LZwMn0NRDY5sX8ZpIHEW1wQpwPMxxx0z6DtzxTo23RqZPl3d1HTH8/woEjlQzEkuOg44HH0/CrIEakbVVN3AHdsY49qbdjlBQHDAAFFG4Ajp+Pb6UuwMMkM54wCeT25+gwKkH3tpIXGMKT93sfY8ZpFjjWNV53E4DDuo/lioK5iH92F3gDd9DgZ44WlYkHasf0GMHj/ABp/zZBJDdx2/L0oLDjao9Mn/Z7f/qoKKk4jnYP87E9AB69ueBjtWe7tNCyxozhThlXkcep7/hW8kjAj+Dew+Zfy5xVa9hEjAZVJQcAKMr9eMEYFaHPM4+7u5oYzE5Abj5TjNdZpoY4nj5x8jKRg5PHGOPfI9q5bULfILmQfIvzZ6nB6+3auwsiURxyG8wsVPzDcOOMDjgevI9MVoZkyYdkBJb5xyTk7ecfl+FULk5mYJIG3PsyDgd8Vb3YYISecbgABg98YwB/hTLgniQbjs+UqOq47jsQP0qeUDPX5ISZGUL5bZzwemOnUc1ycwJuUXkSELyvOMem3rgV2hHyt8qtkNkf3Sw9u1cdKhkOIyfvFDtHQDuOhx61RnIvrGrL+82qT9xemMdSR/eFblt5RK+UcqwKqc5U4AI4/Cuaw3CpsdlIUcfxZ69vStW1yXjkDINpzgnHTjI7fgKiZtTNk7XYtuDbsbv7vHH4UqSS48skngt68gccjtVU3Id38tMrtI44PPoPbt7VYR43zypVD0bhifXjp9fWuY64lwOsp2uABIofPXHHI9qtpJEqpsGF+df8AdAx07/8A1qqRKQHZOSoGz0A98/nUsEsS7dyBWC8HI2nHf2Oc1PKa8xcA9wQSVG0bMn6/yxVeSFwEVcA9OW7t0/QdODQjRSFGUbjGeFUc++fQdhTDs8xpT+8B+6VUJ9evPFKwmyh5Uv303jBAx0YAdvTio2ZwMRvhFUBuOePu56Z5NX5n2KX7IgYANnOTjH09aqOjK0iNwOvBxjP06E+lWIrk5Cg7HY87Rxz0x1/+tiq8jIsbOflEgwyAg/d4AxjgjFWn/eSYjUEk9FwDkdz05/x9qrZDZYEY4ywB429MigmQNhxtXOCNw+bg8cYP9KR1JUBdxTOc9wR/kYxinhcu6Y5XHT0bgcdOKgwsig7cjIGOmMdBj/PNBIjJIBlQUB+7/wDWHQZ7UxV+QIq4Gd3HQf4+npTyqNsdUXJTI7AEY/D/AD7Uvl5DAjgKfl5/Hj2HFACll75KnDDdg8DgcDpTWLEbQoGQcYxznpk+1R7lXLggtJnaw+8VH5Y+lO+R4xsXAXC8dRWgFcRRMSCfk2jlR3P07U9I4omP32ZDtZgRz+XpVjBDZGF3dh8oH+OBTWeI/KnyEZU/KAPwxQBAIysfyMyfxMPqPQfnUhJEeC+WY844B78jtil2hnjGf4iTg5P09OnFReWASZXJwdrcYB+vXFAFkSkKANvABzjkDPp0560guiAVS3LDtk8Yz3FQPnGXHpk9/wAccVIck7sbuOPT6f0oAfBePFL9psHWBgMFTyhU8kHgZ6dOnFe1eEvEPh3VtSisobMWs0saGIqxkRp1X94vycYQfN0HTNeGygiItMqncOhG1v8A69PjkWzeOeFjZvEfN3R/KyngDGBnj/63SsatFTQH2fP4clusSz2nCIQHUDgkDkYyO3TpXL/2fcW8ipbxyk/cZAFxxnn5eATntXzHB4g1+1VprXVbsBHY/NKWG/P907QBXWWnxQ8URIDLdC4XYTmTar717Fk5I9uK5PqT6AeyHw1czl1iaWGHnCvGD82MckDoWPT071bPhy4gIa1ljOQrvHtCuH/2Qcd/xxXlz/FTxFaypFKkH2Zljlaa3LKxA2kr1PfsTjFadl8dZ4HM11b3LguylVZfkjAXDAMuPvevbvWE8JPsaRZ6Xa6VM8e1IEO7J2u2zOOue2B2rRg0SeKQM9vDD8vaQMG/ACvP4fjb4duPLOoSzphskBNxOPu9BgEd8VeT4w/D6UESeb8h4LxOSc9c7f61l9UqdiueJ6OdNmESyrCuSSQwIKY2nGR15OO3aorfS/EdkjLGH8xR548u4TDNkDA3IdhXOD9K4+3+KXguYxf6baW6xk7hIspdlA+UDC4HTmu1tPiZ4FlhZ21GwG8YZxMyKSNpxhyGDZznjFZzoVF0NVOJuw614keaT7VpJt4gwaONUhmjyRgjhUf0xjJq23iDy/K+32Syof8AV5Q/umXocZI9eVO75e5p2n+K/CurQobW906eUDHyToE3A8jhuQR0646dq3sWkm4wQQTxHBbH7z3BzyvHGKz9lU/lFc8dsZfD7Xt3YTyRWJSUFfKt3RAswwflRlXgEK424wR16BuveHdCm1XSzputywyCJ/s6xDzNqLjHyybmG7HAXCkL8oFak9qg8RNbapp86qyq4eGXzBiMHtjawC8HnIPA7VB4h8KXZsAJVSC4nu1VDsEjSKQxXkZI6nhiMLnp0NcritSi3aacwt3EiAsqeVmKMqxkOFYiMADn0AHtWT4utry10C/P2SOaRLfYqLIhkSJuDKwIBITgKB05GMdd42GpND+/aXyyAXMjBweibsL/AA5HQgE8cciuf8T6RqjWl1b2MskrPFJGIpGZt4EedqydQoz0I5HTjFZvcDGtdLSWztbLPlQnyo0MreWUkVSQ0bZO2TIHOR6Y+auh8O6dos1zPq+iaxNZ34vJ9yxSPblGcjlVBwuASgxjK9c8V59pS+J5tOtL+4iJt5hvZQRIcljt+4dy9MrjkHj2rT0ybT4p3hSSH7XLc/JFCPLfcSeMnjjgc+g9q1cLoD3ePxhq9qy2+omPU84KMf3cpVVxknbg9M7dvX0xVy+1HQ5JcG9trG4m/eQx3tuQjIFy4Zwu1SmD0POBzyTXntv4i1i5ydSA8gfIrKgbHvuG04H6mkjubGNvMuJnlDnIYeg428/NgfQfyrDksBvNrFtYKjXOpW292dTPGcB4z93MYwOmB0xt9+ag/wCEp0/Efmy2hUGMPJE4OO+ARwu7uSQOMVyGqS2e92gu7eORBjYYV37h2yOvfkd8jvWPcRwI0X20xjzDgqsax7Qc4zxyM/e5449aqMLgaOqa1YgGNpPlST/Vh8yA4CoPmBYgjgY+UdxXGalHZXamQX0Ssm2WSEkHZkcBvmXAPAO3JyePWk1eSG2ns5ZSwWEsxMcW/L8KfmOGRcEe2fotcPrUe6zluYrmHyhIwMig5dQF27sAAld4yMYH4cdlGldGU2dXpFl52tai9pNHNLaRRS+QDskaCUjbltvy9VwACVJAIx1l8RaxbTyG1FtewToi70DAqhPTdH823bztQlep6ZyPGtK+IevaDrs+r2f2OQS2v2CSJkHly2644B4dfmUMDuHTHTC10eu/EvRtfDv/AGdNp80w5RGEsQ2AgbT8rAMGO/jsOM5J7PqU+xh7RdTem8UWdp/oy2DSQIqymOMsdiBRuG4c4jb5icYy3TjnhfE8yX2ttPFcPeNLJ5QDhntoGGANxbfuUAjgDbkDr0Gdd+JrG5tZ7YQlVlRRjgHcCMHP3cDuMdhgjqOctbq0tntbwoSYpctGjYUFR8p53Hgnt1wRWtLDcupm5n03/wAKKllUCSS2WaKJFZ4gEVxjjKp8qnr0HauZ1T9nfxBA+NOngKP/AM9OAuDwAw6k9OgxXe+E/jV4MvYo7TUfM0q4OBvuP3sTYVQo3AHbgcZwOgzzXsOm63omr2sptbiKeBk3vcqdqkN04HUnAwMDpms5zrRY7Jqx8IeIfhx4l8P3LWl4LeSSK3SXbA+47d204BAOVP3uMDPFcXLb3Fq5huopInY4O5TyOMYH8ux4r9LbnSrBhLPa2yRyXSRjzQAUfaBtK45BYNnHSuSv/CugajKJ9d01bvyo1U5l2FcDjAUA9TnrnB+lVDFv7SF7L+U/PwtHkEJjI6HnI6f0qYBNrLnA65A5HsR+lfY2t/B7wPqNvINNtH0i4TayyRM8q7cjnBPXHoD+leS6n8E9YtXjfS72GeNlCt55WIk8YAPI/PBArojiYPcPZs8PjAfotT7UDswGFJBA9AO1dbqXgfxTorS/2nZPaqoZt27cGGDjhd2enoPbnFcjJHLDt83aC4DLu4ypyM/3fw6+1aqcXsQ1YXd8uGQKOh/9loyu/A5AXI20zPyZZThh8vpx0o3Q796/IpX+HsB2qxCMpRAwIHb39ePegscnH3fyz/8AXpSyg/P9MEdvanNswNiEnjjp0oAh2klfmC9gw+7x24p+NhwB6Yx3OOgpwKZ+QYzj5R0P+FNwrAZBxjJBOB9RQAZIw30+vtTUQGVCp+Unvxj8aPvds7hjI46en0o6jjPT5c+mKDQeG/eBO3ONoPQ+tRrtYqW6jgYGOP8AGnqHjKnO4kDgnB2mpogA+O3RSOgz6gCgBoCgsOWG3Iz6/wBMU5AGI5xuGMY/r7U5ExjIJwPu/wAO7696lKcIr/KcgdeCD1+nFAEeMDqpGQvPZW+vekBLfu0kXd93Bzx/TpUrrtb5eBuIUDn5fX6VHIBGRIAQp/h/2v8A6woAhZQTvPI3AgE8beg/Aev5VqLC8KKyclX3D1yOP0H6VktgkIoY44x3Izwf6VftH/fM5OI0TPlnpgfL9M0CexssANMaNWOySQgbeT67ef8A9VYykRxJESpYhiMLgbvTn0rSmjbyHY4GQqoGOP8AA4x2qgW/eKigbXXLE/N+B9MjtigggYq7FkcKpOBnnjb659ahneQW6DOck5PT/wCtVhldI16/JkLtyGy3oc9AKrXKQo/yDB25JHJPP8J7GqiiZbGfcN5mG9PvVFhCpAOFVc9uvAx2/T8qllK4wFOG7+9Fnaz3V3b2dnH9ouJpFSOIDO5icAehzWvQ5bn6b+FtMuLbS9N0q4AlWy0233YO5S0axKwTPI6n0ya6PwpdJfeK49QLW8tvaOJ1eSMvAiD5F3bV4xnCgjdkZ7cPabStB0+6l8YXtvb31/bRL/ZgTNzBKVBMW3O/cMgMB0wOwGfLtN8T2fhXwHqDg+Xe6gMfZWGJWVDhjt9cH5j0VfTgV5XLY6qb90+37We3hjljhmwYmcMxI2qSFyV9F4/2eme1aCXNhdTPlGc8PsHy7geuMYHPPoPQV8x/Bdbi/wDDY1e8mmnnmnEe6V2lZY3BbaGJJC9D0A44r13R7i9S8liB3xQvgKvOPp7ceopKRlOJ6/J4s8O6PbmcQwWiIRG4ljeTdM/TZxu24GOAPcYFedeK/ih4j12b7B4cxpNjtCNIpCSzLn51jCblXjoxyD0xirOpRGSLKJJMchg5x8vAAz0xgg4HauRntP7PC3kzJIw+6o4JPqPp3wCKsyOb8N+G9T1rV4r62glu3R/45DLH+7+60jN35y+MDsoQYA9I1/RdH0nw+mnXN40upPOJUuipJ2ggMmQT1HAAO0nHJ5FN8On+wIJtWS3QyTvmOTcVyDyBn+EZ5+Xg4AJrw3xvqep3N5Y6jql4LIB3EkaK6MrE/K/CGMKRzkdM/luiGbMguPtBNyrGGHdKyfcQMx4z1wDwOMnFUtc8Uyrbi7tP3cKDamw7Rv6AKOgJOOPTPpmsifxT9mtZiyC9ijDAvcEFXJB2hQOvPBIxt56/drz3VNZm1DfeM5ihhHnWcEapsWZABkR7duVBPOMgc8dK3SIb6HJ+J7iyvmMNrciW4ikG6Iyl5GluCGLHgKy4GflHB6gd/XPB9neafpdtpsEcRbUiYWATGMYLZP8ACDgDHfr2rmfCHgEeI75dRjjW2CTRnyhGFQBV2Ec9OOoA5PPFfRGj6S+mD7VcxxmElrWNozsAGOWwBwCFVdwycfhVEMu/FBdP0j4ZXMOjnfHbfKHY7pDxnnPY+mB34xivB7/T7HXvDt1oeoRhLRV4f5GCsDxwwIxz+Vdt8RI7Gx0GDS55ILe41HZNLGZmAktk+YKE+YFnK8YxxnkcV5+0V+mkXDtauIphkO3yAbj0zzh/QYoNorQ+WvEPgbWE0JTZAXETSrbtIE2ptfrIsZA2Y25B4C9B6V9gfCLw5/wjVkLW03zw7I3uXQfLJ8uEHp1BOO+OhxXm/iDUl0zSrawjg2O7psQkOUGeSc5+8CMDGOx44r6J8B2WnWxlFm8MjO6RfaIkYllYgg7iTsfaPmUcIWwvt0e3m1ZnNOmdwlj9rkhd43DBzgrxgKO4rnJ9N0vw/c/8JDcu5kwwR1w20kZKnoSD03AAdu4FesWECBvIjDfNLuMmc7d3yrwMZA9OlcR8VLcQ6LPYlolKqm2THlqGJ+YMFyduQvT04Wsy0rHzT4oXRfHO2HUYIJbe3i8u2kZvuozb/wAG3jIYdMY45z84+JPhls8R2sdnYP8A2VdvGshVvlhUAZ3EkccZz0PA9K9iudMe3kFhBmZYIuXIChTnGQCe5/zitiTyHtEjvJQ7ouFJA2hvy79Of0q4VJQ+Eyq01JalrwLPY6OZLO2bNqyIuwZzmM8MSeoOM/yruPjDd3evadptldssiLdNc3aRtuhmaNCFUjj5M84OTjvmvLbImCUNGY1bjIIwGHfHv0x61veI7ua/sredk2lZn55wvy4JAGQC3B7HOR6YiWruXCGljFbwqdQ0+1j0+dbdZo3WRYYgvkfMu9Sm/LBhwDnnHPHFddYafp2iWl/BpyzkfYkZ55yvmHDr/wAs1Gzcc7s888GsnwrPNL/oU67xl5HccFdowB2AAAHJ6DpjNdhqVi15HNaxgxuzL57khlwoYCMYwd4PJ42gD6VLdi3TP//X+6FUNhfvKnJA46fSp1z0GeSMBe2fQHpTPvHZ94Y4I9fpSk9mHA/L/DFegc41yuH+UjaBSPujHPLbQvXpTCX6j932Prio2HysFySx5Bx170AAZMsD8vC+4/TtUi+hAB9/b19hTDhTjaPbj1oX5mAxnB/lQBOCxbJwem3/AOt+FHBXYV788dfQe1RgSDDcZ7gn+lS5xgdt2ePp/hWYEilWYjG1hyB9eacCEYBAOm3j0/wzUccYzlwPlIx06fhR7N6nIx0B4zgD/PSq5gHlg7ED7vRTjAbA5/XpTw3OTwO+PTimc7QuOhyo6YB/lQvICkbufwB644o5gH/eXB4Hb6Gnv8wIYn5sEnjt0xUPG3Pc/KMcgilZz7AfTGfpUgSZzwCORwB3pC+3h+nYA8+mKjzjPft9BSZbAHXcOmfxxmtAJemW2npzjge1JuAP8vxqDcZFG3LbuOOO3pSh8sC+VOMnHYdvaswJdyFUYchsjnjp2xQMbQvYE4H+HSoA2eduBg44ByfUn3p27k8ZPqOP8igCwTweeD/nFJzt2KcKKhQknOMcdKk5zgDOeB7Y7Y9KAJgxPXmpAcNtPBxxVXJYfKeMYbjt/k1Mp+bAxkdM9fw9KALA6ZxjB/zxTudp659O35VEu3g+nTFTDp15x2HFADgWCg9CfToMU5VboOOmOOABUYzggdgMEd6lUDH90N6/rQBYVV2rk56nHTk1OvONoAGRweBj0qspXnsDj8ewqccgDG4njPpigC2pHzAEDjse46VbDBVj3jcEY5Gc8Ef0NUlJDYPbP0GKsLk5Kf3RnPGB6/QUICYH+H0Pf+lWUkVgdy54BGapoR0GMHAPcVOnQdsHjj09KANiJsoAGyrfpUuVByuQOBknHIrKiZ94+baw5rUUs2GHzZPYd/5UhotQgh8Y/M9MVpW4LHLHCgY/Edh9KoxZJG7Cjtj/AArVgUxE8DsRjt/+uoLLSRjzFUL0BzitS3+Ug4wB6cfyqqqhDhRjHTHGKsRA5OQxzjr3FAGqpG0+g/Mg9fyp4KlgMHn37f8A1qrR54KkjFWwpI2txnjgYPHegCRTyPw5IxThnHp1HPp9fSoG6c8Y6DvTdvIByueBk5FZgWQ2DhOePw47CnFv4cgtjgZxTIw464+U5z61G7FiTzj1xkAf/qoAXcOvHyHI+v8AhT2lVmCg5x0AGf8APtWduT+HnH8vT/8AVT1kCjaCFBPy47fSgC07ABsnG3BOfcdKz5irAbQQM+vt0oYjjkfL09qgZ+FA75NADRgHb1xR1xnt/KgHA6YoLbflA9K0Aa0m0MQwyBg+px2/pVGaUh9hXAIGMcj3zUs0mA2Bg5yM81RxgAyHt36CgC0rEjd26fhS7v4R1AOe5qujupwV4HHHUn0pQfkz3HXvx6cUAWi5wq9ASeBzn+lLvwRjsOB+mPpVXbtHlr0PU9BUmdqlPu4xjafvdunpQBJk/KD/AAgily5GcYHT/PbFQcdMYxRnueCvIP8AIemKAJS/oM9+OP8A61MJ29uhpnXrij73bvQAvHyhT93nGOfy9qVAgI3HaB7Zwe30zTQMgccDgfhS9cnjp+eKAF3Z5OACTyOn+TSNwAM4+lR9+OdnFBbsOfwoAeGBxgYHI+n0NMzxxjrk46ewFM3cAcDP86MjHJ2+/wDhQBIW6CgHAK9vTvUYJ45GPXtx707KDJyMd6AJM4wvc8HHUcUH9PpTGIGF5z19h2px9DnFADdwxxjHpTjKeQPvfy4/zioW2nHPb+tMJ5ODnPP0HpQBMXJ5xwB/SmkctnuPYdKjzgdPu9s/hRnA6YHQf4UABIHDdM4wPakJ5Vfl5+7j0FJ/CR6YFIMHnj5gD9D7UAAGcgELuXj8KZjjA7+v8qcBll6cnb9B/jScjlhj2+lADeOhHHoO3amnK49M9B6f/qqVlJORxx1b7v0qsWw+dwIXB456igCu2Quc5x7YPFINgGG4x09vbFJ5Y+5nk4xjvjrSq4J/2uw7n/CgBxGOCWA9B+f9KaQxPJ9O39DSDGMfMCDyMY69Pw4xTthZ/u8Ng5PTA4oAbt5LYKn1HqRSbMH6nt1//XVpEUYJGcdOf5VJsBAOcD1oAqfrRkEDgHPpVlhjCDgLwPwPeoSv046N04HQfSgBVxkFRyMbc/r+VWYlUsqjuOmQDj6VVUgew9h29fTFWERQEDYIXBx1H5+lAFoYAyOOcflShcHdtOOn49vrS5z7E88dOPSnKoLDBPGDx7fyoAu26qgWRiMkYUAA/X69McVa/i+bp7VCqrsXj7p49c0uSdue/BrMBHkJHy4DdlI7fWs6aREUksQBgn0z/n2q737/AP6vpWbMg80FumST9Oh/yKEBmKzmVXkUZJ3HHA9BVG58xpX3NlE6ZIGAP546VaIZUCt9Miq864jzgA44B6H2xWgGNJIAhwcHkgD9Kr/xBfUDHfoKnf5eEYf4Y78/TtUDAYIOexz6UAODA/eI4GMD0HpTCwJzyAeAemKiZgPlz2JwOBioxjcdu7PsPl/CgzJQeQV55/lTFw3AxjHPqaZuXKgkA+gOAKee3qMfl6UAO+8A2cYBHPX/ACKBnj0z/Km89NvX8c0uctk8e3Tp6UACqPMMYBVj0BpSwx8+f+A9/b6U9MDPc9s1C3b2oNC1Efl8odV+XoM59qvqQD+7JQ8HDDrVO3UMhOefTHH+RVpcnBGeP7w7f0wKloCUc55/+v8A/qpRjdjpmmj7pz2OPbbQewPXb+FSBYjYAYf5jjr0wO1W0uCowDnjv/n8Kz8lQOnr0prN0ftn9BQBq7jkrnjoM+9SecxGD65HqKzlkA6kYGG9vpUu8bR14zwO4xx+VAE0zALkdSe3aqPC9xT2JJBA59AcUgz3A69+SKALMIQt83TGa0DGypkYPpjsT6iqMTOn8HB46cc1ogq6eWBlQMnHpQBDINu7cMeWAxXP6Z7e1U5BhlDADnPPpirdw65eOTAbYoyBnp7d8VkPI2Tz+PXHHb69qALTOPl2fMM7TjsR/ntTi4xjn+lUcjIUYJ9u1SLIq56gDBPp6Y/z1/KgC0MfKw5zSOzZMHYYOf6Got25B3DE4/wo+YkEdhigCMt2zkj7v/1vWoCoBGBwOw6YqZ8EgDdx2x0xVcs2OD/u+1AACEbbuAduMemPwpV9jzjP+e9Ayo2xgLwO3pUuBwcfdHH+I7AmgBsZAA9j9M/j7VoxK27PJ4xxzkelUArZIz19ef8A63Fa8Ma7c8DH3TyBu78f0oAuQp025GD1A7eo78VsRZPJVkxnC9c/06VmRFS6S/NjAUY6k/57VbQlQMnCMOn8P1oA1I5NsYQDaw747VY6EYwwAHbtWQs205PI7n8K0I2wBt9BiswLPA5qIsqKxAVfoOT7fT2pc57/AP1qgfjn8u1AFWd88g7mIOAO1YLFmL9QTx6VpXMiltmSuc9On51i3EgeMYPRuvYDtQgK0zqAXHK8Att+57g9OawZZSrALyWJBP8AAR06fWr075PHYgjPHT0rJlfJPf5gfYY4/L8q0Az5GCgDJBBx78djWZJy3OeeB/hV6U4ODzk8VSlOcfl7AdvxoEyjIxH7yTgL3z09qqv944IOe/8Aez39att8pLKAzKeAfeqAwBluMnAAGOfSqiiCJjk/KR/TI44/wqBgxyuBgHPXpj/PSpjxkBgDnj69ePb0qPKB9pUHK4bHGB3/APr1QEHVc9AeBUeAGQjnHAHTFTHAOMYxxyajPI25wOvHpQAjFkVh1H+elQsqqcKD0HB6ZqZlwXBHTj1OKibrju2OKAISRgdPm4x/ntTSegz97pS8dR3HSm54yMYPp6/4UANJ9qjP6U7noe/Sm45GPpigCM+1GP7uelPHYjg0dO2aAGZPHsAR9acFIp4THAoxn2wKAGbW69hTelS7RjBHQ5FMwBxQBC3/ANamU9sD+dMHWgCZRgf54+lX7eO3jgkvtRmW2s7Zd8sr8BQOn4nHAqlcPp2labca7rlytnp1km+aaQ4UegHqT0Ar8x/j7+0bq/xXuZvCvhAyaZ4ViYxNsOJLvGQdxyMqe47jjpnIgNr9or9pq+8fXU3gL4eSNaeGYXMd3dRHa13g4OGBG5Ppwe3y/e+VrK0jiVYol+TO9jyNzd8j1ot9NEZAhAAUABM8n/Oa0p9to8ZbGE+8w/h/DtjvxWjAjknaBTnC7hjbjOAP06cVz+oXbSOFUZG0ccAdMdB29KfeXkty+ZAGUDthRyP/ANX/AOqst32t82e3HauaT6FcpHMwb90u1WPTt+Qqt5kjP8oUZAHPWlyAVPU9R+PAqlJKqqdud24qPbFQbCOzYbZ2457bfSq7MzeVMeMc4xxjFJJ8gPOAf1qqWYJgMQmMcc/yoAa5G1uw5Kntz2pQQj7eSo79+P8A61R5Hl7uOeOfr0rI1TVLXS7f7TduyrvI+RdzFgM4A47e+BQAarq9tpcEV2kkjSEsIo1UZyR78fnxivHb26fU72a6nLGWTbnnIAA9OnBpb/UZ9UuDNKSqBi6KTkqG7dBiqA2IoRQMZxndg/l6VrGNhpEp2ehxnHtj09qBlTuGMH5cN1471In3eF56c+1NAI+b1OcDmrLGooBXByMchR6fyA9Ks7WJ3k5JPJ2lRj/69KpI8tVLdNvfk1ct4JCqhgPTnnOOn0+lZgkWLCykLsoUZOOMeldLDYGKNSMzbmLAp0Xgd+wzj2qhpJ23xQvnauCVHHPuMYPv7YrfuGZoY1iALDPI4VR9OmccfTtWFSWuh2Uo2Mi8EQuQoG0oowAP8iq02XiDnCkvwBx14+narepbVvEiDrgouWPA3H0xwPoKqS5IRNw4k5J69OOlZGgs8m1YIcZzwCP7vQnB9OP/AK1W2c+SI1XCgjcVUAADnp+HtWbfbhcwq3zL6rwCMdMfWre7a0W/d5bttcc9D2+Xn8KARU1Fx9rt3Z8GTDfLwqhew9qfcMjyxpIu7j7q8DPsahvzG8kSLyFIG38OKdKFMysT0GPYYH860ARm23Cn0wxH+0TVkMqqMFslh5ikfLg9/bH8PHUVQlVhcAD+Fg4BP0/pWtbWt7f30NhZqJJpD+7A4VR3dm6BVHX16DJoAZpGl3HiPVTaaNEZWYYcZKhQR95j/BivoWz0+y0i3hsLBcxWy+Vu6726lvxP4dPpWdouk2vh6y/s602iWU5ubhc5lfvyQD+HStXPv0/nSZhOVx7HBHzZwOMDsP8A61VJZY0ieRjtWP5i/QCpc5fMhyAAcAc/p6VWudj2zRNt2BC847eX2/4DjrUCIbXUrO4LG1uBNsfYSg+Xdxn6j9Kuw4fa3mHcdybm5X5uxHf9B7Vyk9xBoOpW+k2dsbiSb5RHFtXYOMkn2B4/mK7ARvGFTapwxBXA4I9xQAjW4nZGllxsPyqQGUsOCR7Vet4Y1bcONowAQBtB6cdMe1C7dzHAwh2jP+HtVuIDjacjh+Og9vrQBbt1IfeDv2g8dyavJCJAI2U4HUAEEnvwOCKqptTaqgKmQ+M8e/pjjtWlarI8jGJtyjoB70AXLeHzDnJJBIwfb+hrdtbVcDceq8g8H0AFVo1VABjCqAo/D39qvRbn4Uqcc/SgzJY1HJPJAwFA5P8ASrMak/c/i6Y4I9fyp0MTMuF+XGSCOOPSr9vFC6MuGxjgZ4JoAWKAMAyD/aXf1yO5q/HHl9kZVgCCM/571EATtQnPu3H4fhWhHCOQygAcA5wOKAGRoTHkjkjr1P0q1HZsVxIGTsTjnnp9auRpsHyKF5HAHODVtUJOXIAGfl78dKAIooY4m2OpfHUtwMfTtWogj+bgAsuCMYAz0HvUccKOCxbK7QMZxjsDT12gfdLbRj2561mA6NCipEMF/MHHIDL+uPrVhYYmYtCchWyvY4/Ecf4e9NhjkWXds4+9huD7D6/yq2eGCtk9Sfrjse351oBIkQDKoXYDnjrgjBoNtFNhZceg29+6nA4OKfH84Ei7U4J9eKsQ8hJZRuIB5z69MY4oAyfsILPcb1j89Qu9RuA56Zz6DHGAOOaz7nS4v3csb7Y0wrMvr2xgYI6E8V1mwEDYmxRkYX0qo8SfM5ywX5vmUADb0Ax6dsCgDy7UdNn+VZNufN+Uso3HPcbSVAz2/TFeSa54b8x5BMfM+dpdqjy/oD/Cepx29uK+lpbR3IEBSVj8pXGD83QoB0OPoBwBXN6nYwRu0Eexm3lyJBzyMbOBz26fpQB8e6z4NgvA0KwNFOFyh4YvG557fwjp0PPvXn9z4C1EMFiOSjbfmUqTs+nQflX174g8GQXFxHe2d22nSoC4Kp5g2jBI28YAPcdOlVH0G8bZOXhn3RD50XaxK/xAHJBx9atTsQ4HxunhvXbWdW8lmIbyipjx8o7A5z06cVYhu9UsComtwfJYAkR52gcDkHBz719W3XhNJoikguWXf5hA7tjHTHUe1ZQ8JadIqoomi3S+WhfqM9l46fU1fMY8p8vtruqpEHUvK5zGyht3J+6dwyOPQ1LBfm7sJhLI6Rsm0xL99CoO8k8HAIz7dMAV9F3fw+Mu9o5klhRQWibgoq8cdO/9K4S9+GbeTJCYAmQfnEuRg84IbGcH+GjmGcn4ZuLD/hCvFljPdOz3lri2tkLFd6dCVOMsWVccY445wKl89J8iQj77Fec4GfUYplx8N7yAzJYRzRSsuXCsQknupBAVh6EVkJ4G1uJx5Uc0YwWAD8fReaoDqorm2j/dPsA24BBwo9MCronlK4VhjAK8cE/j0rkm0fX7SFIpEaJoU2/MuSD2GO1Am1a0Qxy2+A3KkgqP160AdfHcSocvEQMD7vT/ADirSXUbY3r8o+Xb3/CuHk1+8jjI2qjd+PlJ/PNV08QtGymdEAbAyD8v/wBYemcfpQRY9FS8TnbuU9P7uR9B0xVsXvXzGZh0UJ3x/gK8yXxNCwjMo2M/3+PTvxWjaeILJjjzAWdtqDr+HtQI7YX8cbgxKyDIJLD/AA6YNa8N1Ow/chWH32GeW/2ifauI/taHcPLYPhc8dl6cevNSf2jGTu+6wUjg8Z9x2FAHbu5njXj5jzwflGOo47VLBMIgZ8uroMBQOBjv/kVxtrqrxLlSMMoGOgPpzU8WqPGTmTejYAUdS3bAPUUAXvHE7ReH7eGIgrcX8UkfGFMYHC/RT2ryWe5eK3muBKplCy+UNuDvIzx6YVT7V2Ov3DX1hCN7syTF1ycpnqWB6njjPTjiuTu/Kht5FTAiMRQMemckA59M0AdH4dQKmkwqu5VEbsMZ3OOdwbsWB9eBXr8Ek9xHulRDk7yScBWPbj0rxPQJ/IisJ9xCRtFJiJsEL91jgfT6fSvT1u3+ZV5Tex9Of8B60AaiSLFI7RttUnAbG4E+tSy3900fKEL/AHsY4HesoXKncGkRAi43dM7vaj7f5QMSuGiAGM84PtQBvrOVCOfmi3E9AMk8Z/w/Ko5HtsF3g3Enrux+eKxTcqwHbcwzjgdMdqlSYRt8jOcjqpGOPbHbpQBpAyXGHDSDcT8hHAHbH4YqXzpcCThg5IUMoP0OcD8KyWlYMfNZ5HbBK/d2jsPT8qRLgiZYriPbDKMDPHTnj6d6ANzzGlijSYQEq5bdk56gY245wOOvAwOMVXM0sciypE4OTu8o4/DHp+VYryLhhgn5i3B6n1yMcYH8qfBNII/LOTn+POR9Pr7UAbK38kO4W5lBxzvXoO3+eKaNTuyfMNxGWVQArKBgjpxUUV85RJFIYYxsI7Djr3/KrouonZcwRZPRnAH/AOv9KALUM95JEGcJO/GfmVMtn2H0HIp63GqkHz7YOFOO2On+FRCe0hULJbooPJ5xtPpQssJl8s70jC7scYBPA/8A1flQBeOpiGM7tPY4wD5Y6fkP1q7BfxsoaFtqjjbJgMAfbv8AWnQfZ44zGk7R/Jk/Iv5Zx+lZk8iOpKMrLyc7dpwOo9qCYmylykbyqZAA2D8hx1/+t6Va3SbVMjERzA48sBsM2OuOcH0HpjpXIFHjhHkKZUdcDDAdfwzxTFe9i2/LNFh85jB2j1wBk4/z9Ao7aCLym3eaAIyExnpj0GOntUN1P5jhPLEMaDAaIBH3exwevpxXES3Lo+DO7ddoYAYz61YF3PKpEMyshwAhxkE+mO1AHVxSxmQDfJE/zMcD8APTj6UsrXcCpmYtvHYEr83GAR1PHSuft7qYMPtEe4j+JOCPr7Vpw39s6rKxEYzwrEHAPH49BV8gGzFrOqTReWDtIH3BlD0/h9ceg9PwqW3uJbtzHcW6FApJ81BvJ+g5x9B7Vzj3sQPluiALGTuHAx7fWpE1Oxt5t1zNGqrAv7tc9z265P0pRjcDoZLPQ7iISyR7ZYs+UIlMWV+qEbhjucHtXRaZ4o1zTyq2mraxF84GFvJQoC8Dof8APpXDvqNlKBmbcnzIDnPbv7e1Qf2pbxsPLklcxDIKfeUcE47dh1q0gPojSvip8Ybe6H2PxRdtnOIbkxyfux05KK3p15FdfZ/tMfEux8vzLuy1BAdrLJCVJI65dCV49h+NfNMOoL5TtC3kS3MLOTuDbS/Pzhux4zgfQ96i02NdPt/s0UC7ZOZAJSeg7DHyr6YpXCx9oaX+1dr000cWo+GbWZGUnfFcbCfpuUD9RXc6d+1F4LumVNT0HULduc/ZgLjgeytnH4V8IwfZx+/T5VV+d5KksAMjPI5H/wCqp43Es0Uls0YV/lYRkgjOc/8AfPUdPTBp8wuU/Q3Tv2jvgrfyFJtXOmsnVb2MwY/F9o/CvRdN+IHw41iNZLDxDYlXIADyBTk9BzgflX5c3n2q2i8ssx5IDhAcqQOB9Ow4/Ci21PVINP8AstjHE0AY7RdgSLuP3iFPAOeOvJp8wuU/WgJZXHNpeW04PTy5VNU57KRTgYOPSvy3tdPlkuTPay3dtdSIhzaXEsLdP+mbKv3gB0x7V6PpHifXNJld/wDhMtRilCgfZp7j7Q/od+Qd3bB3fhTUieQ++FtpN3K4H0qUoQOeK+Lz8bPiBYxB7DW4Z1wPkuLf5sfXf/Su90X4/eIDCya9Y2DvHjlcoz/gSBn25qlOIuQ+kselJivDNN/aBt7+8jtW8MXIV8jzo5EKgD/ZyG/Suzj+L3gsPtvzPaN/tR5H5gmquhcrPQKjrntN+Ifw/wBYcxWeswBxwVk+Uj88cfyrpbO40m+OLPUbWbkbdkinNArEsW0Vb3DtU7aXMOV2kexqL7JIvY/gKZnYVPvVYT71QiMgU9cg0CNeM/LVmN8VRhJwKtKKDQ+d/wBsH4fSeNfghqV7ZqgvbAJKJnbaI40YF2Ud3x8qjpgmvwX+IW7zfCtq8eJII7ybYSG2OGCj16eX+lf0HftCeGPFXjP4Y6v4e8KXc1tdSQm4jESs3m+Qpk8v5cbRIVC57DnBxg/z3+ObW5TxZpulThUn07SmRowvlGOZ2kDowyeQeT05rmlDlldGsXc6S1XZZwAH5vKAP413nw28fH4da+b2aEvYXkRt7vZ94Rsc5UdwK4ONtkcSeiqvTjOOmabIyOrBSvze/PFZyV9SHKx986xrVl4r8BxaW5SV7iUT2dzEQ0Zjj5TPplWKn06V4N4ZP9iatqmj3D7YrlI1I7Lh88HpnHH0rlvBfiPV9H8PpZWk4MAnYiAjKryOOvFc9deLGj11NXuoRLGWxOg+XHTp2wMelc3NrY0crH2uul6ZpUMukeUyq8Cz2y8lisnHyn16D6VUj0iy0zQUdbaa3uLScp5q5fAkx1zkZAIrJk8VL4i0azGhsHlFuq278ebGFwOevQjpXp/gB73xjpz+GfECk3dpdpNcM2P38RbIGF6FQgWtij4k1vT/ABp448aG2nEmpiykMX2iNVWP5AzCP+FQ5Ax9PpVL/hCPEUOqWWp30F1ZR3E4tvOkiZEilPCL5gIxuHp2+lfYur6dd+E49Rbw3afab2a4ErKq7pVQZUKoAJb5ew4ABI4rG0bxvf6j4S8WeCL2JJi4CvbMiCSGeUksVxyNxXnKkqQcehiwHG+G/wCx7dZPDuloiy6fvmHO0uzMN3JHAOB06cZ5zXies28n/CRXF/bwrDbzSB3yoCkEAsvTkHGcdhVzV9RhvrOGeFzDdIDFNn5ZP3PAztxjpjsOlUvBN3/wk8csCszSCVIQZGG3aTsTaM5UAAggjjHXnATQmj3q/wDB3/CSXGm6T4ZtI7W/023Z7e5hbazRyR/d6DcMMcjr6YGRXItd32r2c0viRleHYEAaEI5OcDZ15OOenbHBGfXvCd5JoviLTbbUJFgbTzJZySyfut6gfeUN0Ax075H4cr+0Xo2k2Xg+/wBTgjmgmkm3AliV818MCA316DgYwBitRm/4N8TeCNPsLzR43H2e5hb7RGEYuojVRlx0IHfjOOnAryWb4QaYurRax4TunieKeKaKZM/IYiG4BweR6ms+68LQD4P6b4w015vOuNOie+O7dkg4Y/VW4+g+teQj4laxJqdhBHI0McK+TEi9gi7V7jsB+VRygewa5ro8y71DxEPLEUjeYI8kSy8KOuRzgfWuLk8U6fqLWK6owtlkOYzG/lkeZhQMjsOPpWXqfia68Z6VLYSwLEbdyXlyC5CZ7AKOa8806yn1f/RrJN6QbgVzgluSQWzgYUfjUktnu1j8LrR9ct/muFhkk8x5S/3MA4I9fmAGeePSqvhy7sPhr8ZRqDwjU9JlhksmiYcmOcLyoO7/AFbqrAHqBgY6j1LTfGses6jGnlrZRxxKR2VCPvHBHAPOBjrwO1eeeIE0/StdeWGfzUmXCuwAIA527sDp/Kgkvarq9rca9fW2kkW+lTCSWOMH5N7EbmyRzvPrnGPXNeYDRLUeO47aVc/aoJZvOzyOgP4Daf8Avo+1WYdaW+1m3s49jQJc4KLhl3dzgDPfnPAHpXo3hzw9ban8RLm61FhaWcGnytA7hfvL8mduQdu45xxnpQVEt+IzceB4UtYreGZB8yyqMMSeuMqQDtH3cfpXnuh21v4i1e/1e4UbZEtwmM7VwM85JPykba9D1STTfFFvc6feyIkm4mJtmcYXYJI+f4h0P90+leC+Czq0ceraRDPI6TTLD5TbXG6LnIPHvQUfRcth4fu28P6lbhZUW9WCQE4TI55xj7oB7455ra8QeD5I9el1OzkBtiUeMM+VgK4yccAhsdP/ANVeceC4LWG+tV1ZtxgmLMpz8rPkDgYHBGfw/CuX+I3i7X7TWJ7a3uSLSZ18uMHACFQML3A46UgPpnT9Oe+8I6n4r1K8kdtNlEEEFsVQOpWMBj8pwBklj6LXlF58WdEuJ9P0bSopLye5u4raSUgxIjOwXA4JbaTziuutdY0eHwLpugSJdwX0SSpP5S7lnEgaTcx5yFbAwSCAO/OPObj4W+I/J/4TKFhYC1uLW6tEyCwjjYfMAchsHnaaErAd/qKWmjwu9y48i6lkQyOMbpEbA+gOOAa4y4+1+IJo5LKFx5EmBcQr8qoRg/8A1u30ry/4s+INd1HUILO5u3kWORh5fEamRsE5AwF5P0Fe3fD25u7zwePD9vHPHqWkqYZ3YZ3RjcV+c9ySW+UkdfWmB1XhzRbPQMa1rc/nXDSGCMs2PLGSOmCM8D0H6V5r8UNIutO1SPT9Dee9jaISSJIhUrIx6F8YZscnJyBj1FdPNotwb2x0vzWke7Cy+WMkxAnG4+g6AHj+VdpcaZbeH3y2LpIU8xt43HHTGB97j7uOn4UAfLt74X8dRW9pq11bfuWPzFPkEIztCtkDJ4PK56YOMjPZ/BTWLiy8XaxpkxIsdQtA1ydoyskBfZj2+dwe20/THo/gnxzfeJtR1Q6rYpb2ESxRjzsAFnYiIbWTkHB5GNvHvhNG1XTtN8YXeggQxwzwkJNnywMpuwMjg9vz7UAb2iabZ6yt82pIY7mWQpGi53pGRlc4J4IzyBxtOccZtXfh/TfD8cd7a3coljCOQ/zAgDoTxx/SsTRtX0fwzr19O91bX0McLvBMZCR5rYG07cKck8jj2retfHltqV6q/Z0lW4k2yeUwJjBOB8oHPy8kcYHsKAPGta0jU/iajTpZzCR5SIvLK7VjX5V/i4bIbKk4xg85rC8TeB7DwFpsB1NkedQXihA67QMg46Hb07cH0FfUF7rKQ2DWFtA8ZafzPkK9McKMDPoRj09K+b/jdfASaTdLE8z3SHZ/GSI8eYDjkfKOo6DNAHGaj4dm1jTIdS0zEbXEhzGhBUArndhRjdjjrjPGa6vS9GiuNUsdFnuEjRlI8wfM2I0ZuRkYyRtGQQBjr0rOn02fRPBltpcM2dTu5IYkgQ/vMz42rxnB5GPpjjk16B4V+FGv6ToUesa9LIt7MDGId6yOkYQBcOMg9OMdgKzAW5uJ3vza2Nwfs8GFV/pwo44zgir118JNWXwzcyh1a4eylks7fO5GdPlQOyEDBX8VHGM1q+H/AApdf2jFiIlFkimRXHyswb7pAPtjPOPSvSb/AFe6s72Wyu0VpDCJI4snYkbOIRjAwdxIOM8VXKB8o2/wW12LTY9Tup5JZCPkVBt2SoNx6HC9OMYIHPY16h4Z/Z6ttM8MzeOvEKve6i87WcOmKo8pVEXmieWQHBXg5XA5A53NX0R4I1Wz/wCEXuNCuFAvFm8+d5lyk0czAYjxuy5UDCgdQM8dPJ/iD4+1BrKTw7pcEv2x0ZpJtgU+VygBPXpnB9ccgDFPlA25xa6r4ZttDsPK05rVi/2WOPf8hUoQVJG05YHnP5DFeXaTp0UbiI2cUHkBgdqquS2M8KAM8DNHwegR7/WVuBM1veWQmVinIMBztVu5OckA5wK6G4uI9W167scN9qCMxgiwG527V9iwzkHO0DPTocoHHa9YQm5S/li2QeWzFlOAoXOfTGO2B06cVzWjM17e3UVijvZRpl2wxU56ZOCcnHA4OAcCvoux8E6Prvh640rxHYNJfE5iYblEJjA2BD2/2+ct0HHFN1bw1p3w/wBAuG0pFZmj8x4yBh9uP4cceo5/lWcqYHhXg28giuJ7LzWttxIjdD99dxU9jwMDPH1xWe0V5HqTxXc7y2xbzAx7r2X0A6cACsrTtN1nVdQOqwLECyeYSQQu5RwR0znqA2fcdq9MgS3fw8q3UcUt8FK7wuTnsWyTkhcDPPt6DADjrtLLRLd57dY1kdS4I5YLjjPYY4Feh2F3rNra22kJsjuJlj+d1Hm7ZGbDBgQGbIYbcZ4wBuriJNPSfRZryULJNI6Kztg5w2ML6ZFXtZ36podrq15IPNuGk81lIADI4QfJ/eZByQBwOfeogVPGFrq1l5EN0Ypnn8x4NrhzHG20PnHyqrNgjHXk9uMxPE9tpct3aXsQdY4VUeU22QMQQQe/cEe4FXTdjXrqPT4IhM0CxxNeyLtwseVQAgf3MAeuelcxo9jb3XiV4tST51LtIoyeVXjkjkccDA+lRU10Aiu1YyyX02AZD5m0cbU7AL7e9Jb3UrQQz7Mh32YUfPu5ww7fyq/8QjbWhtrKEiNAHYtjkA9OevNc9Z3KO1uk0jKCV8sAY9sj/wCvXNyWI5Tp5sW5L35VpCuY15O4joCo/wDrite6QSWtvAgWOWACT5B8vzDp9PWs+Dw3rN2jXxXEWSMztjK/n09NorpZ9FW2s0vNTnAeRgMKuMR8DA6ZwMZ9PSjlfQcThZY9TeOe4gCi1iOzgKCeh9R161Z0yfbaPchQ77d6k85cnHfOc1qazdwz2Qis8+Sx2ngchQOccfhWRb2dxcJb6fZhXeTAB7KR/eGDn04qSiRbu7Us7jfJJkqFGAVHHHp1rovD6Toz6heSk7HzgHpzwDjHQVXvfDd9pn2W31AqXPzbhhQMj5gMeh9Rxjj1q0NUtk02e2tIxvZmYEscYQcHP9KAKGsXltdvDHayNsDlBIrYLqcc44wueMccL+WRqSLDdQWkER85osKIz3HA79gvbtx2pBcJaQpJcypuQKqKDljjrkdsYrQ8PrE9wdYu2R0VCiAj+E9ivQZ96mTuA68tBY6fJE0qy3cio/LbSDzkYOP4ff8ACrmhPstJtNvNrR3RDcBV6DDAdOg5GOR2rmLxZJLiXU9qqhY+SCCflXqo/wBmqsaybhfNvVYfu9Omfm9u9RYCzqsQsLiNw4VHfJ4OEJPWtxLdECxxgBF6tnhQ3v0+mCe1VPFOoR6npQEEbRyKVZ2bsPlKkAdQTwQcdc9sVoo6zeGrWZNpkEfC45Yp8mBjGeBz36VLVgMg2/nZtgTNgBgQMcgf/Wq1PocNzZPH5hV0T5c8jdn+734GKxw0jOIjiNio2hlwDnvx04rcP2jyhNuVIQm71ZsdM/WsgOSaKW0nKT/KpcsuDwiv0GR/9bFXtas7R7ePd8/zAZjb5gmMEqT1J9OmM96sTpZtpMkS7RLJn5/Tnv2rIsjLhY5tnlqAY8gA5YYA5PXtWPKBBc3EVvbW9sY8cIkYP3QR2JHbvXK3g/013lj8tflzk4zt/QeldHqiIGjl37tuJdnpk4wPT2rn/EG6S2jKtgGfaWcddy4249fTPpW1IDJWVLktt3beuF5/DNbVxLP/AGXLExWJEjwqvjcQPmIyO4XP/wCqsG4eWytreGBR5sgYA5CjcMBhnjoBmrv2Mtbv9vdYkXDb/uH514Dg9wOvvxXQBY0jR/Ps1vLg7FjfOwYOB3yPcen0rKeZb6/klXPkQS7BlQBgfKOK1DPD/wAI+lrDKTISPMUKV2bc5we/Hv2rnrKNVUQXH72JmCkfcLYweCuTx/TFAHs3jTU5NMsBp1xIpuZIIzDEoICRINu/OAM7mxhiCD7YryvTdPN01zISZ4xFuJzj5sDP3Tkg44xXY/Elrq+mtbeGZUe7NvkP98YDYOF+6AM7gwweDkba9J8G/Dyz1/V59MZfItNMhguLgAHO+Yk+VuJOcIvTt69hhB2RrQoyqy5YHA/DD4Xav42l/tyUeRpVrgAfxOyg4UcjO3HJOM9B7fYGg6Hpei+HbvTNGidIJWaZCzF2kEhwTjoeV6cDGO2Ku6NbWsFhc6PZRrAsELHauNw3kZB45wOOOMdKr6LMqo5aMyIIdvDBSuw9TnqDn5cZ6UNn1uBwMcPFNrUj8PKbmyaLHmNMJEZTj5QuWB9MFjgcdaoeEiWn+ys+2KNXLIR1XIGc5xyR+Q4z2f4Xuo2SSx2u0xedlcnEaxPhOAMbmwPbFZfhZEF7eO0zmWK8aLyj/wA8XVZIyMdg+4Ec8YHHdHcbGiyrJepbRx7VSGYkkAlgzdCPQEcfXoOa8LlvLhfElxbJ0WYk7AAdwRccg7htXaMfdyOle7eE+NWvySm2K5EWG+VyXTcpT5e2HyMgdPavAtHhc+Kbq6bb8uoXzfvG2KmGXblucBuvQ4B9q6KRz1D1zwkCbaRQ7F2vxG3Azt2B+g4wAWzxwMfhl6Hax/2nr93gAaZcqdx6CNrclxyQOuz/AOsCado+ox297qC2yg28V7v84hPliFsoYf3uQqkbOvzBhgcxabMIdR8S6Qz+ZcfbTNwhO4eTGPmxnEalgQoBYuFIxtIoJjsef6uhj1ARuNqiWf58AkIVzx77c/4cVLpOuS6V9qlt03TXVyW+XA+0KAQVf5GBTHOCpP8AdYVjamZrnXtRsnK+SgLOT90BXB5PbIzz2/Sp9NsJb+4tRE5TbcTw88bflPIIK/TrxXQjDqfQ37IdyNR/aM8T6l97yfBN4GOOFWS9t9i+mAd2CCfr6fotpq7XiLdcbvzr89f2PtLSx+OnjJrfcYIfAsUALnJaT7au5sdMdvav0NhR0aP/AHVP4dP5V7NNfumeZ/zENHHftbyrD+yZ8SmPG/RzF/30wFfz36FxY2h2lcWy/L9Dj/6/41++/wC2hKV/ZA+IjLwPsdov/fVxED+hr8CdI8xbO3WTcAFT5yRtx+HH61jJ2pnp4T4St8UA0Wk6PkHE13LLnrgwgL0+npx+uPK0U87VKN/Dnr17e/t1r0v4iz29xbadBBLKXt7iVvvfJ5chJIUAD5SV69M5rzeNgH3qxyp5B6DsDSjscmK+MtpJlkw2EPCnG05P+BqzGWKkZ29M7843H0+mPas4MAODn5u59P8A61XUkcL56s3b0PA4zjvTsc5ZVWUbXU7n4PY49u3bj2qQ4BbdkoMHI7dhjtSAIqhEBwARyOCOv69qX5AgUsE3nDr/AAkY498cfnUAP2sQd23hsE4/L8KiCPkBkAXux6KOhA9qkL5fIA3H5GU8Yx0P0piyRgj5xgY3DJAJPHGOwoNCDhGwSeegIyB+HTFKzNGgMakKfmJxj5fTHfHpTnByisVCjoMfxdAMdh/WqkjMI1fdnBJX+ob27VoZzMO/Nu+6IAcZB3DB/Q847V1Ns8scZk2/eY4XoMAHr7+39K5m9BXfFLh95VfugHcRx6ZAA46V0LCXy8hgUfBwR91j6flxWhziiRU5RuCGCrncuPqMdB+VQtllxJuCZ6L/ABHvmowVQhlTG8cAccjjpz19e9NiG1lZsE9Fx3wOwzz9aAJGGIHQuq8ZGByPTj/61cbP+6meOUgurdvlO719cGuwuIUNuTNKETkoRgYH4fyrkXAe4yR+7Y8seOOx9j9KZnItRGNi2GxGFUncOR2rejZLlfnQkxsA67e3Yj0HHT0rNtIgSqNuQyEld3Mg2/gOg/KtO0tVjU4bMZUMCT+p9eenoKzmb0YakzRncVDYVckbcZHTjPQdvwp4OGHmbSgxnPHPt15FSAnHLBcqCufT04zQOmB8wzxz/e/LAzXMdiRYIjWIxhWO4ccAfdOSP8inFxlcBsBixOOo/l7daqLuQ7eUO3OM9FBx0HT2qz53ylyMktgfh0HHegY/kx+Yq4KcBeoXpikkaRpXD7dpUZ6Z+XsP88dqj8+NdmAAOx+9wvPTjvgfnT1fBMgZF+bn+Lg9sDr+lAEUrjc0gB5ROPQdTjjoBj8+1QO5Jbec5K7SCcjjt2/SpdhSQRuemWBbgkt1/Kq8eWALYxt9OT2wuPSgBhKum3GF6Y6MNo65H+FPYScbycno+307f/qqMHcuTgK+VyQM5HBzx2HTFPjUedHk5RAUQexz1/zigTRA5ZuAVBPHC9B7H/PtVV9uewVfmyAMjPb69Ksbj3A3dcAnA/D29KrbCychfkxgD37eme4oII9yAD5WYp0GQMdMjjHsKf8ANvRcBcA7Djlj3/AY9qaY85VsbSeeMls57e3rxRGSZ/MYY+UDHXg9M47nGcVoA+MsMoiBdvy5HJx3z2xn2qRCCR5oLd8/d+6OuO/tUJb/AFiBCcD5ue4757nFICCAcbufo3Tv+FAE+7dKQg5jG5jwR74HX24HtSM7xQeYnzHcQSeuDxkD1x+FMxuLeUqlcAHaSDj0J/DnFLu7/wB3B45wDxnj054FAAyn7g7ckduPw+lO2gH5VAAAC54XP0x1/GoymUKAblBUYxzg89fyoA3k8H0HP930P/1qAG8KjK/yoQBzyeG/TFSkgliACQMev0oVlcLjK7GO7I5564pTgqoZgVPynspwOM+nNADjCkhDPls4Hy9Pl46f57VC0MR2BF2sEYZPGGPGD9BTgXQqRwQv9Mdu3pioDyRGc/vP3hb8/wCH+Xpj2oAhPl8LIobyxjC8fj6fhTUMKktCufu4P8RJ689MYqX5kkDISFwwyRnLDsR9KicoOGGd4XIA6buntx60AIxlZdjMu0MCFAwAR7dqYS4bPypgfeUY/SrO9Vx8oXAyvIPC8daZtBACEBPz5/pigCIDzAHJ25xnsPl4x/hioiu8uvmNuYkf3iQAOvT8KnKghTkAg8joAR9elMfoNuVyOv8AEvv7jHagysVWgiyAqffb7v3en6flUbRbcExLyPu4x90YwP8AGrjBMKN2No7jPHrxx+HaoGjXb5YP0OeD+NAyt5cMnCqAc5JyR+nNTW95LZMJLJ3icEjcjshXsGXaQfX147VInBBcLuXGenI9uOc9x1pvGzYD8u7rt/n/ACq4aAdBY+OPFunR7rLWLuJU4xuEgz2+Vs9s547V3mm/GnxZBDINSkN5LvDq4hjQKwHPyqAAw5+bHSvIwVCt8vI+nQ8jp/PHQU5y/DPnJ43Yw3rjHt0Jx0odGE90O7PpK0/aSmfSV0rWdKeeCE/I8cw+baPlWRGQ5UHp9BgDFaqfHvwhdIr3tncKxX50ZF4Zhtbayg5478cHpXyt5bSNuU/Nj5sSZ6dM5xx2OKgYSj7rfm54OeOPXiuX6hRvsV7WR9geEfib8Ml0aLR7u5+wSWjTjzbtZGaVJnJGwwxuFIGM9MY461e8P3Xw6kvr5dN1+zuiRH9lS5OxtwGCytJjG3JA78dK+L0gAxuA2uhxx1Pf8uxqYRKkT5hRy20gc8Y9O/1A9qHgIdGNV5H6WWnhz7SiPBD5q/N80D7olCDd1C87gOlMufCd7Jb+bC8kWMFQQFbpkrgldqj+Ec/TAFfndY61c6eyeXcXcSrhQYbiRGVM5JGDw3tjHX2x29v8ZPHdihhs9VmUW+4qbh1mLYbjhwwzzzjr61xTy6fRmir90fVWo6KjMTJdzTyMG4igbClR14IHHQdie9cpFaTeVtvGTeV3So+CYY2ztPoWYLwo54/CvAr345ePr0fMbCGQ4zIttGWPpnfuGB2GOK4jXPGnifX2P9q6lJOwwSqKsan2wgUYHTA49s5qoZdUH7eJ7F4o8UaRZW02x4b2VFIFsSGWPACjd8pDEH7pbn25rxLVtfm1Hy4iWgjjVlZFf5SWH93ufU9xxxgVihY/mYH6jbSKo5J/AV6NHDRhqzCdS+wzbxuUY4703AB2nnI61OTzkemMVGRkbR6V2nKMPGQD/D/Kl6Ywew/I0nTt6UYxnIrMBQCzYUj6noAD6Vctr7UbVm+y3L26lssImKqffAqsu1uCuCgHNOVQcnG0cHPpzScU9xptHpfh/wCMPjPRAsfnC8jjYMFkABGPdccfWvWdG/aItri4aLxHpS26tyJYpGcDgD5lAz0AwR09K+W5QOgHKnk+p7/5xTFGPmTAP+FZ+wg90VGpJdT760j4jeCvEkcENteCGe6OwxNIGCYOOjgMN2M+mPaujFvZ6lbPBphjvCMfu4nXzCOT5gTn5Qq46+3pX5vMgC5XIYcceorT0rWNW0OV5tIupLZmA37DjeF5AYdDjtmud4KPRmireR99PoOr7ZGSYcx4yEwvUEDA5BAxkDucDpWddeBfCd75lvrOirKZAsf2g8sSw7SLt2NnGMZHUYr5v0r46+MLAqLyO3u0Tlvl2FvQEjPT2Ax7V6np3x48L31un9pxvYTpHsJWNpM/Nk4PPXvkd6ylh5xFdMq6l+z7pNzHJ/Yd/Nav08qVSysOwG7bn6V5frfwS8WaP5nlhbqNB/yzG0uAT908jPHTNfSWk+OPDWoxq1hqf2+NgCIXBypY7cHIBQr3BGMdOgNdVbX8djvjVCLlDsBUqoeMsFDNnPdhwB6elNVZx0Ycp+fOpaZf6UHtLuzuYrhT++EgOEx26YyRz+H5Uysu5R5ZXzMDaRg4ZQUODnAZTx69q/QSecSxzC+t1uUKrt+40QAwBjCgAfh1rkdT+F3gPxCBdS2U9jOxZpJLLP8AsgKobKjpleOBx0PGixPdEqFtj4oUhTsdl+bqAcj+oFQAfLu7D0r6M1n9nmWQvN4U1ZZ3XO20v4/IlIHbd9wk9gK8p1n4deMNIA+16NcuxUnzbUeZH36hFO3GORx+FaqrF7A9DjFmTevGFHX3oLAFcfNupskEkTCDYQVXLb/lKnuvOOn0ph3Ipcj5VIXKkEZ9BjirTBMnHCv/AA8fNwMD8Kk3biNp+YDIIHPIx/nFVllHZsnjC4/zxU6bT8x4wAcKOR2pl3JTlEyGz8pAzxz9KcG6r3wN3GPypPtCbvu5LccdDTRsfCj7oHryT6L/AEoAtEA7JIwGCDeef4T7etUJCrN8h3AE549fapS2CPXgbehJ/vZ/pUMjKGx13YPoV/8Ar0DJIwXmwMjPPHf29BxzWtavCpLwrtcjgH5iPcd+Rx+VYOwhcgBOQu0H5iT39hWpbMzb4y2V3cKQSWA9/wDPSgzNB2MsC7I93zZGB2HGT3G3pVCTDbnkwp+6E4JAPb0/Kr/mDy0TaSEUhCOuegAx05qiWwqo2GI+ZlPBX/GgBoCcBOdq9G6fTFZd07EohbKjOCQFH4VrEGMF3TG4DaSR1qhdsqTjBYKvQDrnHSriRPYynORj0r6Y/ZXsNHn+IFxrusWy3R0Kxe+tImzs+0BlUNhSOgzgf4DHzQ5Uknb+vH/16+kv2YPEOkaJ4v1eDV7lLVbzSZxAzKSGnjIIXgcfJuPOBxjqRWp55+j/AMZPhQ3ifS7TUtFEdtfWFv8AbijDeJ4JI/MRoyE+8HOMHr1HIr4wmsH1gxaU1tMZpR5eXIjB7kpuIyZAmT1CDjNfY/7PvxfsfG1kfAOrC6aWLzIbCSaMqwhyP9EYkbkSMH93ng4VOyiu41f4Z+FtcuYkmsj9psYyEkhxG5KZGXBwp7YHHHb082as9jqpVXBWZwHhexk0Lw9aWbwtCqx+fIyMuN8jDarYGPkC4H14rc0uZBK0KKGMxB54wK7zTvBlpc6HHbahNcafLaFoUeJw7zHPGV2/wrjccke3SubtdHvLG4WOC58xvufOA8it05KjOMHOOay5RqpdljUJZ7BDd2+1r4gLBGxGxexJ5APBPHT60mn2lvN5usaxdBJkJdY920sgxt2RcHaP4envV5bQ2vnXGs3KeVbymO22DDtKDj5hghVzjr26defE/H3jrStM1C9vExeanMqEluFBjVVVVjGAOnG7J+lbQhcmRt+P/GhsbF7m2h8thAps0kTfFIQ3GQCOG5A9PTjFeExatfeKpJ72/eOOKBSFjVgIkYDptPVT6n/vn0S1+0+Ir4X+ozNd3BZkVCf3UKfdxHGOEDEcYGf5VHrumXFs+ZpRbQXduYzxlmJ+XHBAHHTHBArphFI5pT6GTpls+pzsLiWNcbVcr8zKi/KuUXav0IAG3JrqbvQZLvULHT7NpljfAd4k4DEZ5OcfNwP9kDkHiuo8G+Cl17TornQ40jjRmtZ3h5LFMdCR909dw/wFeg23wr1B5Ib6TV/s6xShopWiJQBCPMwwbJ4IAHA98VoI7nwJqPhTwleTWN5bpLaNbKZNyMSGRgeq/LtXHz9Q33exzT+I3jvw1aaTNPpl9bRX0s8aWltbIJPtR+9GB975mRjuZcEAkY4xXM+JfEXhv4bWNzLHdLrWqJArOiurRwxk7UUquQgJ6A++QABXwj4p1LVNT1XSmg00R38rXAEFjd7FRnwSrIQVxtXOAVPy8njFAS92x7Npmpf8Jlr+oNqouJ9Vm8tpouDEkUQYIgPHyhsggZ/SvSvFM+m6X4Bv7VblLa4EttK0hyQ0ruAxA5XG0Y29Vxjnqfmf4T6F8RbPxxDqyRrb23lzxn7c+I5No+Qjb/CTjrg8ntXtPxu1RZdZttBSPyf3Ynu4h8yqIx8ikdCGx9B0q+UcJnnFrNZXfiCe2lS5vrnTNjMV2xR/MEJIwM7938PX5T3FfRfhie9EFk0Db8jcG4UfLnHCjGcj6ivBvAcNtFPfPdbYp73bIj88py5bZk8n7uOmemeK+qbONdajW6tLkQRw7Y9+7YAigYVcDAIPbr6DtTIkz0xLlxos8yqpmLv5m3JJEeM7QQrDpzwOleI+OdZl1S4jSzuPMMsZSQTFjhwcqGGcEgdB0GKvfETW7HTNLTSrO9aKdpIncLuPmwnKsC2SyqSAcZ53V4v9tfnemHMgZeS7IAOgOM/oDigEx39p2lokysixyhcMdq8Mc8oDxsHr61i6bc+ey2ozcQOoBdAuEUH+L+6APXrUGpXReCV7pyyJMyNGi5G1iTheOuRkN2AIHasP+1eDLAzlAV2xnCLnGCdo459KAkd29iY5AYYEcgll2/TkenBxj17UasjG0jt5JPMEeWKgAKCc56HIZRxj07ekWkQ3Utqs8/mRMdo2BNoX0VeeeMHt6VTvIrmK9+yyLiOWcxyDOMg4P1+gGPqOKC4lvw/ILfUUgjhgZZf3E6TdCmC2F2kEP8o2nPB7GvZvDfhuTXjPNDbvZta2joFEe9ZJiNyLnIVeenAJziquh+EILO0u9WjhFxvItxvXJR1RCojHy7n3MF55wvBJNeu2NuLLTm/dPExJkcK25lZDtwSG4IBHBJC9D2pWKP/Q+6FkjZWzH5gA/wB3A9+P5U0ZI5Y56Zz2qvlSdoHQD5f4R9Pf+VSbvm+nSvQOckJPIYjHak2jJjZOR6HnG3jGBTd/BDc/09aTKbT1yPywf84FACDKkNtCnGMf/WFPQEFV9x0GKjYgL29RUuOuw5HGcdfaswGhUH3cjB7+v09/6U8HHH+eaUDG0HCbWyE7sOh+nHToKSIt82WViWVAcev/ANbtQBKF5I5+meKk/h5Lden/ANaoQ3BbByM8dMfhUgxuyo+UKGx0570AKRz/AHc9MDHNGSCMHGPTpTONnCg57Y9P8KXlif4hgYP9B64oARAQMr8qjt9f6U7p83XHPXHApxHAPp2pjEbcDv04oAlcxrgjAyOccdPbp+RxTMoSVBx7EcH6UmdnUE4xkdsf5FRk4Cg5Dctxjrn8qaYCeWNu1twUevGfepFTCAgr1544qI569h0z0BoyxxtOA+MDtSAeFPpwP8+1P3Y6ng9fw7/hUPzBNxA9Dn17U/eR0x9COvrx/nigB5zypI6bT0H6enoaehG7d94/wn6en/1qZGp3YUDbnGfT8T1Ham9i3WTPGeg4/wA4FaATR5wqk5+Yjtjn+X0qYAbiD121FuLMSBtJ+bHUL7U/JxioasBMMD5QNu0hgOgzjFSqQOD1+mar89Aw9Prj/AUobq2Cw/n2xVgWGBXcpwEAVgD3bpjNSjg5GQB8vqB9M8gU0DbiMNkqe/X8+3FAwzrsGc5Kn6e3tWYE/TG0Y+nb6VbQjdyrA5+mcfTiqkYGAMHJ+Xntx7VajOYwx2HJzjnjHGMVoBZHHzngdPQDHr79qVum7px1HFNVsPuJwQoHoOf6U/tzjeh4B78eg/8ArVPKBKG4GMMeuR8tT7iMHgDOAq+n86gZeflxyMccfgKkHK9h/SpsBbi+QfKOCME+304xWtEzsyIYxlsYGcD2+lY4H7oleBitqEEgfwhgPY4HT2pDRrWsartjIO4sN3cE49uOOlbirEudwz/WsO3OQrjKHPryMcfTtWtF835ZqCywrEY28en+fSrMfLYH1qruABYdAv8A+qrkQ+VSOpAz/T8KANGInbkY71aUg53cYHTp+IrNQtGcjBA6j/8AVVgvubPGcelAFrdG+1QcN2GDShMx70IynzADB6cfkaiUn7u3KsFUEDj6H6VEX2MT91kJyOg+gx7UAWnIEBUAAqPx/DtWddTBnGAWIx3O3gVLLPuYhCNpABrNYNwB24oAl8w/xcAf4f56UI+ehz2J9/SogSPl9D0HtQFYjoMDpxgflQBIZWHT9OlCnC7ncNkfex/n6VA7AHgYx2xzSFujDHHPH+FHIBIzjqOfpVfzsk9P9ntwKaR2qNwQOPUduCPT8qVgHyZ2Z5IPTPr/AIVBnn26cdDSCQkk9T1460FmKjIxzn3/AMir5QFxg8beCoAA9c8e1KM49cEhscHt09KYWbo3JPPHG0UoHyqqA4GSCfl6+lUBLkdMHBXG00vTIGemfXFNUqVz2IwM+1PCkLkAkZ/AVmBHj5ePoPrTsqF5PTtSuQD8xwoAA4z060OVBPHb8MigBMYI6FR6Uo+bPt0x/SlVSAp4Oenanfexnp6dKAG7T0/LFO6fh0/ChscjOPpUJYdc4x1+ntQAzHB646gf0pjNkAdxinfln/PFRMccYA2jrjscdfpQA/fhvvgADcDjmkHTjvTT1xkfTHp70BsfTvx2oAkVoiPnYBm7BTn8v0qYc4bqcfy6VApYAAY4HGB936fhT9w6dBQA6RgSD6VH90fKML7nJz/hTWOBwRwM/wCRTfwoAduOByPyphOWQDAycfX/APVUZbOBySORx603LHkLnB46Y/D+tAEgYYz+VJjOAD1x74qFTzgAdef8+lLuXbzwMgY//VQA/d1WM4Udu9HBJI+gx6f/AFqiDDjPByCBj8/wpwY7AcbR83P8PPT8KAJ+BtGcBjjNG4jpwRwPp0qPBXbnnGOe3T07U3OCAOe4HvQA9iozt+YdMnmoCpPBIIxgcYA454psrcncCfT/AOtUbYx9OgoAOuDjcFIwPSm/Pt+bqSRj0x7UKAfx9fapBuPBBAQZ2kdB3oARU+bqcDjk8D0/wqdUbnr0p8aBTsXLf3sHjA49vyq4Bhff0oArBTkbQGGeg7etNeMYKn5cnPTjjjH5Yq1tzt/r0qt8in5uVBA4P3ex/pQBEWG4Z7DAAwP84qvheufwbp/hirDlTH93DN0xzgcf5NVOdvTOOT26e1AFiNfvKccr27fSrQBwV43EY4H0/KooUYcuw6Dt2x0qZuAB24A9vr7UAPY7GweOe2KerDOQOv8AIdKqlpdy7uM8HPbgc+nPNKhYYTHfvwPp/hQBeRwTg/KG+UY6/wBf5VZ3Ky7hjHAB9fpVFc7UY89wO341Yj3M+AxyRx/nigC4iB8qv0AHH/1vbisW8fk5yOAvTO7HUcf5xV2acxdPvDgdh/n1wK5qeVzHtQ7Tnbz29R71KQDh8snzcNt3cYOQOx+oqtMXMYVjhs9eFNIuVHl5B3DGAOMDoc+1L5kTAJjLFc/MMDHQ81RmZEg6KqgdsY5HPHPaojHzjHXjj0Ht+VX3CF2YnaQBx0GAOPz64HTpVGdlZUAwcEDAoNCpLtOAgXnjK8k49artz1z24+n0pG5JbGOCDn1HXGKbyw2A444zjn8qDMkTIwAB7DFShjndjknA/Cq25SME7hjBIqUj5WHZcYI6cUAOBAPHH9KkB4JDBR1JI7f/AFqrfQ8HgGplYkDgE9h29B0oAl7jHAXp3PFGBvxwc9hxSoN6fzwOPoPpVjYd+4AcDp/n0oNB9ouxR12LzyOT6VbVBgZDc++B+lCD5VHJwMgLVjZg/KM7Ocd+lZgMCAnLKcDkD39PpTdhAUj+8PbipM4Un6Y+lRSHGBjP07D3oAjJxvIPHOKTPzdcsBnAx0pu8DBJDDoAKcMDCAH6UATpjPOGPtwc/wBKsJ15HIHI6VCqnnPHGMD0qYFhycfl09MUAJjt69OP605I8MuQQF7dDSDB+UEEjOfrVhQq7NuecDPXn6UATQx4Awfl/rVwMsC/Pxt5/wAimx4wWKkfXj6ZFU7l1HBwSv8AnigCvdyJllU59azJGKkYA5A/+vxUskgY56Z5Aqk7HB598CgzJMksMcEdMVJF9zfyNrED/Gqm4GpV46dBgYFAFwOoc8+3y1YVB16E/jz/AEqpHwRxz2PpxUxZPlXpz09qDQikxkbBz/s/w/X2qHgcKvsR798elSMP4TyD2HUdvyoXPzE9cYPtjgUAOGBwcDHUd+lO7cDgAHJHH0oHYEHGcn8R6UozxjOf6UAPjIJ5IVfX0HbitSNzgRg9sflx+HHpVCEqsvOAAOBgHn2q4jfu2ZsKAffH0xwcYoAtxOe+GA7dMj1FWUdFUujA+gzxWPG8pbcPlZumONo9qurkLl+nXPc49KANIMCT/FjH3ff0FaVuMRd1OeD/APWrFif9783GB27e3Fb8Q2ooHJ7YoAecDpz/AErPvHAOD1GSParzA5AYkduKyrrv3I5AP+elZgZ0sv3SuDzjp/nisuXugHBHY4H/AOqrrkFehB6VRlG5du0Y46VSQGPOylDnsccetUZM9D1x9OP/AK1Xj824rwAMg4/yaot82doxkDrzwKoDPlXBCtj8PpWa204K4ypIxWnNu3H34/L2rPlGDt/vflQJmfKAwMftxVZu3AG0jHtVt8hfT+VU/vAnrWhBG3yrgY/wH/1qrcbimGOen+fareACBkD2qpKM/IdgXOSQO3bOKAIOOowSew6fnUbHksBgccZz7VJIOQOM8jjgY7VAw7Dr/SgB24fKD2ORioif72f9nIz+OewpycMOmBn8PTNR4IGG6+x6+9AERJ5zwB/KmfLwSOg4ANOPTOeT14xSHovXrjHtQAnsPamngZHTNOOOAPmwcfhTPcZHoKADHYHgfzoB4GaPfd7Yp3GMUALz04AowMdv/rUoHB4HapNucn1HPtQBGOTj8qhduflPSpW+X04qsfm7igCMkn+Gl1C/0Xwvo1x4m8U3SWGmWa75JJOpx2UdyegAqDXde8PeBtAm8XeM7xLHTLdd/wA33pMdFVe5JwAB1PAr8j/jX8cfFHx1153Jew8MWTFbGwz98D+NwpAJYDlug+6vGSajG4G78cf2hvEHxm1SbTNKkbTvCUBKWtsn35AOPNfpuZh+AHC9yfI7WzREwmECglE5+70/lWdaROVWLbwM/KowAhP0OBWp9sWCNrU8tyPpwMdM8f0pMBxuooEyu3A4P1HT9K528nW4yWGxuoYHsOn50k1xxt3YUjYRs/X8KrEo67iM4+7gVhOfRGyRUmZcja2Tu2H/ABqB32H5u/TPQf5xUs4DMDDy2MjOBzWXLL8gBbB3Y4656VJQklw/3wgDZPT26cVTLAdTnue3WojuwxbLd/TAFR7d/P8AD/P/AAoANzDkAY3Y9/8A6wpg3OgUkLuLFfUY+nbFTbURQcfj/u+1ZGp6nZ6XapcTHaqLj5euT6UAVNT1y20yATg4I4WPGAea8iv7+61O5M12/IPC8bVB7jHXPr6U/VdTuNYk+03eVhz5ccKgfukX9c1SfY4K4yp4BPUD2x0/CuinGw0h25CGbOQADjuCaXAKAfeGMcentTd2wAbflXIHp83alUhF3Rj7vGD3z7UFAmzHyjAPf/YqXa0ec/dXB49/T8KTDR8EDGMZ9c+3bmrlvFK+0yArswDjt7Y71LY0OtLd2dpnDbVOOfXpj8K3LeApdxRMeAAePf8Awq1Z2UfneQpbZIy9fVR1q06hdRyoHCrx3GOMVzTmdlKkVgAt2zYIAOSQMH8avs8fmRwPtG8H5j/CSB1GeOPwqois95OW4Abp9KJX2SpvbGAXDDg8+vp+HTNZGrViG7TN3EjDmMcAnggDjHb6VWk2qqOMfM3p6+1Lc+Ut0h3qVKfKrHv71TuX8xUYbieRnpitBF24bzLiNEJIOePoOKkaZRLEku0EdfQZ+lUrjYDCOcHrsPzf7o9qeXK3EWYwu0gLjp06GgCO4LLeLGCcAjIGMkH+npVqTGxd5b2xjIz0JqlOu6+Jj42g5PXI9PpWhhdkTAljjKqMDJ7flQBnwRLdailuofMnB8sZwemAPU9hX0V4e8MxeH7WJHXF1MqecxXLqeqpxwNo9PXNc18O/Cx0yaTxNqIDXAiCW8RU4R5Op56fJnHoO1ehPIZVyx5Ylj9TUydjKUuiEcrnhRwcnjjFVSow3p14H5YqxjI4Pfgf4D2qMqcjJJ/TisiCEblTavfOdorLbV7NNRt7LZP502I2bZ+6w/AUnnnpwBjp+Bqes2umPHb3Cv5lwQI9uNvBAxyR1yPpW5caJZyT/b444hcL5bOzqNwYY2ncB19xxkcU0wMS18LadY3q39iZncoQPnOCVbcTyueSfpya6NoyyKPN+bqcnPP4c1LuYfLkkLxkdyfT0zSrE7gbULN1Bx8u3GP0qgJEg2xjzDkYyMA/iTWjDCSoJz5bD5doxxxg4wKdDCq9GVQuBsHzFc/5x0rbt4URi+QcHjufYc+1AEVrbASck7TymQOv/wBbtgVpW0NyrmM5AkbAGBsz6c8mpreEBsLk7k6g5wO31xWpCmIwoTALZB6dO9ADI4mBbcQNoGQR8ox2FXo4SGJIBDL8wI/zinJFgYccMOO4HbOKvIoLlchSFB+YUGY+NFDIG4PT5emO1WFiZiuO/JwPmwP8KmiiYdCCCR19R2q1FEo5Vl7k846dPwoAZHDwFToPlJxnj0/LmtVI4Si7EKEnvyKIogC3CnC8AfTgEdqdYzNOCky4kCnceOg9PT3oAtLDE4bcShP3T/FtHXHTr0FXYkkMxTcM7f7nCnr37URI8CgsmeMNjkhe3tj0/KtSAABhuO7BYn1Xj3/l+FABDE4jGAAwz8x46/09KseVHIp35Qduw+X+VJjcuSDlVzwM/SrUQdRg87eT/T8MUAQlUARomMm1cMOxHfA9amEJ3+XOCyKm7cox09senarirNngbBgnJx09PapNjkspZuRjGOi+o96AMvyA8SkKFMmf/Hj2+tXktmBOxmOMADGParUdqVZWB+XqAB2/p/Sr6Ky8M3yt/D+H6UAUfsrEDAOQvcYyP8/lTlt9nDfOvTy/77dwT0wKv/JDGfl+Vf5ntQV80oP9X3K5zx2/GgDCWNlRGlXa8WcDuPT6cUyW1edgyqACdxTAIO3uPr6cVtyRHqHLMMDgevWkNv5ibU+UgZBHytu9M+gFAHJvpUMpMc8UbszbSuwglfQZ9/TPWoP7EttypFbjyRGUXy15Vx3b69u3T1rtXSY7MtjYykHGSMDHWoRG24IojIk4fAwuB049QfSgDjjpFqQBllcEZ+UhlI+9jIx7Un9iQB/NSNQYpPM5GAuB05z0rtVt5ljGdpXcTznnb/EevakFjEzCRyAhHQKNxz/e7YoMzzCbwzO0xkdrfZKyqzeWAGyc4wBjr0z7VnSaNbd4knKb0/eR4C7fXHTPbOPSvYBaxEZYufmb5wMBCRglR/CfQ89OlMWwjhDY4Y5diq5znk8f/rqriseMjQl2NsSMeWGOwDG7dyNuRu7/AIis1vDxbaEtxHvIQhZOckfeweh7cD2r257XTsqJAW8khkZ2wRt42jjt9DjpUZ022dmCov70AOSO/wB4DPYjGefyo5hcp4ZJ4NL5wmcDZg4OMdD/AJ9KzB4MjZVMsRkUuUKlAOQOo9e3SvoaXRYZWeFYFD5yTnYoVv4vf/61Uh4fhlMmNyuMDy+QOmBj607hynzlL4HsJI9ptV+UHdnpj+9jv/KuW1D4d2Uls6i3gU4JZVTDbR0PGOvbpX1n/ZUWzfsjaYfwMoBJU+33cjt0HFNOitnd5SlVUYbYG+Zz93pgjHfHGeOBQpBynxZN8L7aVTsjWMH7rQSt+eG6Vh3XwjgRXEcxiZh9Q3+8OK+4p9BycW8dpmPKlWHzjPXjjCjP51z114WcfaIvIDNsEeNw2En+LIxwRxj7wo5xch8N3Xwxv4CIrSQ4X5cFmRc/XcePWsmfwN4ht/lXY/b5BuOB0AL7f5V92T+HZZBPNPZ4UKuwDEh3DhUXueAOfwHNZb+EbhmdXRVLIocgDcvfCqcYIHynrTUg5D4eTSPElhFv+zhhHlSTkncOcEA8cdBwPSobltThtnkaBw20K2Fx1+tfatz4TkExLRxt5a8hAGlWPI+Y8c4yP8Ky38NRFVjmiO9M7ZMDB/Hrgenb2qrhyHxv9puDBFBKu7yzvxw3y/gafqV7pd6gMqfvlUFgxG0FeFPWvqm6+H9g8fmTWizHPCsD0PoR2I7dK4q5+EumSvtFt5ZVzvP3d2edvsBTTE4nzhaX0dzBGlxfok9ofKXYCz/K4+YjjGMcHoBXoUHiG0nJjWYOwA+UcYJ7L6iuk1H4MWd2rTBFhZDgcFmGPyJ/Oudm+D93aOpt7lk+XeSqGIY+uWP4UyeUuJdLM3CcAYBPceuKBdbMqTjoFDH88ViSfDvXbCIzR3Xy5IweWPueBnHHJPp2qh/ZPiiBFcZkRFHzbQy/Xk9ccUBynYLeLtRlYEk4BA49P5VbE33QepJUex/CvPI5dbh3CRV5XB3L1x6dBUU2rXSEedGQg25MY+YE/eK+h9KBcp6aZi4Ug7ty8E9+3TpwPan5upPLjcljar8inuv1z2GBjoBjFebxeJWef5pDEhOQGUhSzADkjrx68Z5rdi1e1dlCzKVTpzyRznPbHp7UCOzjuY2wZDtCrnK/N8w6Djp7VOLvcqKedp4wMZ9OvSuKi1qFlKCUBW9sduBWkLt0wyurAfOSeaAOi+1oh2oTwM4UZCk+mfeoY5yzKjSZQeoHH+RWRHcQ4ySFYcMD79Me1Tx3sBl+y43YHG0YGPyoA2Qd64BBGc8cHPYe1bNvI5ZJGT5pB86EjBxWFDc2QjMjHjoxB6N/iKtL9hZTiYq65AByOR2oA6CW4Z5PlQNuwRz0GOhXpkVHHMsStG4xvPIB9O49sVgu65iiDqfk4PQZPf61fSCUjcjL8vy53DkdjjtQBpxXpjDKyYjO7BUYxt/z2pxvXeLcr7FXnaV6fyz9KymR1kCA7uM8E4/IfzFZk13IrlN/zo3AbpxQB05ljZkDyYLgcEc/U9qcLVLrBd49iNgHGMD0yOlYkTPMxcDlQAoGNvbr9Par8c0iboyuCHBz3Bx2JrQzNySG3jUKpyy4+62B+VZctik3M05RSRj65/T8KpRCWMby5JJIw/f8f/rU8tK0exSm3J+6pOM0ATiHbiNZWeMpxuHb09+ai+z3Msu19r7Tj5zjn3/+tQftFy53fLsGAirtOParxjkEcalfn2D5QfmyePwoNCstjLgxPFhcgny+nfHFPSJo/kiM0TJwF25BH4VdQs8rEOymFtrYPXb90f8A1qZ9rd5nZXIOeOec457YwBWYE1iGyWe4iySMrjGF9B/StyO4eH5IGQvg4UdePUdq5iZ5MJJJGAwYA57AfxVqWd9abmupI18xQRkHitAL7RSTfvruGSQqdylXwD6dP6c/hVm11CCwX7IW8ndJvIcZB9FHXGBwCCOnTFUjO07uZNykgD5cfd7fTimx7ojuS9OTnCTR7lPb8Mf5FAHZ6f4q0KdfInmjJeTYsDK7c9u3TvngVebW9DFsZrZUVlJMaoceYR356Dj1rjUmRZkuIGjN0vGVjU7UGc87c+2entVG+sY+bmWII2ckpx1/TOelAHoMXjK5SSMW9s8Tn5F8rA6/WtDTFuEiku3eTzy5dt4z056Z+9+OK8m+z4G5Xu7fb0ZctuA5wOu0+nQetPhnvwcQai0xPBWZWJx6dj2oA9b0lILu533ewnqIvueYcdCR6D8q39Qe1jhhS3+VZf8AWIDuKf7IIwcjH939K8ot/Fev21nHby2dnfR+Z8jSF4pADwv3eAADwOabb+KdfIIl05I1GSSkm7r3xjJI9OKjlA9Egka3eRra+8lsb1VSdpPcc4p9vqN3FshmKSxyPuJztAz0OQcVyK61BEnmap8kjL8mVLLz/u8cVsRXGmXMEbRPEU2Hcwyu3H1FWB3NpdQXURW+jn8tiFUJtaPj1HbtxVK7uvDUZZ/tUnyEHbE7Q7QODtCso4rl1uhb7IbOcMuc7lPGR3AH8v6VDHotzqE5dlM7O69JDs6ehB+p9OlAHbad4m1K2cSeHPFd5oyI3yia4aRG+gmZsD6Yr0DRPjF8SdITZL4yi1NmlULJPbp8qHAADKVUnr1B47ivDbjwfJJEfP8A3k0O7EePklUHbgEDPTkcHsMDNZa6JYw3USndAVYtjf8AJlcZxwOR0Ixg5xQKyPt+w+OPjVfOa9FrqUQH3PJMTgjsfn/z2rVT9o+SxhB1fwm7ddzWsyHCj2Yqa+VNMvX+aU3bLcSs52QtkEAc5HTOOv5fTEuvFWo3MgjnZEKxgZYFQCrd+Wx+P5Cndhyo+3LX9qf4UkqmorqGmuPvb7ZpVH4x5Fei6V8e/gnqiqLfxTaxM4J23QNuR+EgU9vT9K/MqfxUFuZldVWMjKFSC+P94dOTn+tc3JLZzKGmVnZjgq53gfnmqUyXBH7OHUfDPjPRZrPwp4q0oXF7AVjnWZXCAg/wgg4OBz2Hav5yfjj4L8ReDfjDq2k6jDJfLZiQnUI1cxzuzbiRIR90ZOM4r6ZitdMHmNJaQMY+VxAB8ynjncBj/wCt9K7S21gqsf8AqyMp5izMshZQMFVLkgADgD/CplMXLY+HfNiZIhjaVUHnpkgc8HFV/N8p/lZOmc52/p657+lfcF/FY6lEGv8AR9PeRzsUvFGQFOccY6j/AD6Vyt34J8A6lE4bRLeEhWJFqTbs7r94HZzgdQM9OgrNMVj548N6jBDY3ELcR53I/Hyv0HX04rlL24jN6loMsGUyEP8AdYJnjg19GXPhXwHociQ2Ftdo8kqQshIlRm7rzzwPyriI/hfba/cX11ZaklrJYXT28YlhaVW6ZwobJP5Acc84rCcNblunoZ3g7xJdadJcahaEj7GFPlDoSfftX258LfHfhu1jbxubw3kr2rxalZLHskhjzggL0bbwRyOuCfT42h+EvjSwguYNMvbK6ikA2EgrIvbChjgDGe561JYeDfG2jeWyWVyt0pwzQKGWSMHIVtrc/TFFmhbH2f4m06e08QReIfBupImiXtrHPGZFDsj4JkR93Vjld2OOevevkaz8K+PPEnjnW/HPgO7a1S1mEV7vdlJhYMRuCcOBjPIzu6Dg13unePm0nXdN0jxdpUi6LfLJBJbKhhUXDAAFM8g78ZGMc/Wvp3R/Dnhjw94N1jXfB/m+ReWjzyK33kK8bWHY4P6DHy4qizwjwv8ADK2uhBdx39tNrXntPKhXCmA/KcKNqg7jnOOvGOARzGqx6Np/jeMWkK2kkNxFJKR8u6MNyuBjngjOOK73whrF9p+javrOl23m6h5UciqeB5Sk+gznH4E4rkvG2uaH4gsV122tRDqrwC4dEYFVjjwNzbcdG45xz2pWA9z13VfDHxo0a31Dw9PbRzaVNPaaj5A81449qCMMflJChTtz614t+0D4um/4Q2y8MyMJ4mcjeFC4SPAB/IV5Z8FPiLZ/DjUdTsdViSXSvEDwNK6KzvbyKxAwBzjkdOnpXpX7R/hjXtUe21HQ7NJbExRtH5allbftIbbjOMY+XHfGMUwHaVLD/wAM/Wul+chuT9pzDkb1h3MV+XrjJz+PuK+LLa5Uar5hYhI5OT7A8n0Ar7m8I6xJr/h+JY9HE9ppltHFeiI5dSik/cHU4XpXi2pReGtd1LRtP8KWBjt7i6dLqBlOd6ngk7iAQrHGOxxQBu+CLTRUt9TtrSSN7ZgvmvIuC0rAlWXOCQvOV4/lXH+H0fw+95ZRhJ4t7bQmWTZuJHlknlfqPetXxzolp4QtbuytJjFHK+6L5v7men024/LArD0vTdW1SOGdnaFZ0BTGdvDYwvQE8dsc1mZna2sdrBP9tupHaC4QKVi+9hWJyffI9uvFe6SeG/AfizTltysVpHMAuwDYQ4U5XknPsASQD1ryrxJcWWkaFYadHC8eqWwAJ8r5GYfMAW5yob2wT3rlNY1Jb+2j1CxuBBOJY3Ox9yo3TG3jAOM8/ligDll+HWteEPE99Jb5ktbTeXnC5Q24x8xwcnkYZTj2zxRNqc2rmfaUV7OEJC0eMbOckdx8vT2xXt3gTxFp+teBPFmja2y3GqxRPFG5UK/2aWJgnlEDH3iRx04ryrwfosN7farZzOqpYabGxBByxRmXae2W7YB4wMdgFROz1nQBD4QtPENzEkZkjCK245zyFI57AZ9D3zxXm3g6wa30W61hvlm+2ShAfl+bIXp/L6e1el+PviNpOkeDNPsBDulDmOKNzsEfl8Bs45z1GOv0FeLW99/aPg1rsYCvdzzHy/4CxzgMAOmMUmUeuXYW11K0bTl33UkbNj0O3nP+cVwvju0jvdRsXvYvJkmRiwBORs+YfTNX/BXixtK1CK6v0NwtzA8TSDGY89WA2nP3cYBXj8KsaiJLvVdO1i6sZJYPMkV4cYJQ5xj274ApoD1fxDJpYj0TUpJY44b22W4SFFyynahCtzwF3jJ28Ht6d3YeNLBTb2OsRySKUCx+UoZcDuvTj+RrwVdR0v8At2GCcu9jcBQVfAWJtuxSCfugYA/n0Fa/h/Vn0S+ls9TV5N7KkbI+REr/ANz5QOOOcD+lAHkfxS0y607xS9zZoGgvMXMB5Dg8lhztXv3OMdBX1H4O1lPF1/NY2U8k2mI0Eu9BsCJKrfIvGMKU+7yBnOM1k+FMeLfGL6HqVus1tZ2k9xG0wVmJQp1UDkeVuOMnOOabdeGfGPgrWp9a8KiX7G8TRXVnb4EZQ5YEduGIY45HO1hngA7+O1k1XxDqNjpcH2hVtFskdc+VFuSRkWRQM5ZlyMZwFJ9q8x8aeEr/AFCyvNTn1vyPIYKkKo0Z+TA2jBByew9fSuq8DeMj4e07U544vIur2Te0ch2SKiZKHB/FRkY+bPTiqfj3RbyXSNE8d308Umm6ymV8rKxQzshZkc4KqxP3SG/eKr4AWgDl/EGnPofhF5Pne4u0JmkZQjFoz3A6AHoBgAdOK43SdMju9MgmID3Lq+Tgl85ADcnt+g6V2GoeINL8V+HLe0aZYbmI+UUIO6cYA8xemN3Py5yD7dfONBF1outNCAZvJ3D5/wDaB6dgp4zmgD1Twj4bsb201GDU0wkGFV0+9s53MRuzjJX6gEemOMvNQvPDfiS50qyIhihnWJG6k7kGAe5zyfbp6VPqFuzaa+ti7ktpYwIpo4X2scH3+Vuefp9BXFadqM1xcW9zcSrcmCUT7JOGkMWAFLDHYD8hUuVgPeoNPuNMuhfX9x9tKANw2AigYycnnoOTWZbeHbe78d/8JTfgSWkNm0NtG5wsbSgrL3AwyFl75JGAOorS69c+ILY6aqeWE3TDnn524Q4ABCLwO3TgYFP065aSP7NdMIxDIoQ87nZjgZH5DoKoByzadp2q3EmnW6C4tZfLhuGG0brgnccKPlKjcBnOV46Dn1TQ53u9HjjlkRXy8bFDtJZtp3duvJJ9fQV4l8QPEkBtU8OaZZmDU2dRcOPkQrENvzgZVxjO3PQgY9K9g+HV9q2raTd3mt2lpBiUeULTJ4K4YdcrjAxx0NOKQHIeO9R8VS+K7Gx8GSJHp9mkM1xIibi85JPl7SmNu1BjA7kDpXZz3K+JNKbUjbz22oFPLuT2Vo8nCEHlN2GP8ga5aFdS03xkttFkRX08yRo4GNsIUh/++eMf5G/a+P8AwVYaFclmlu72W5mDQ+UcB1AbcoODGh7den0qmgKPh7UtSlRtNs5CH+dWmbAAxgLjIxuB6fqCOluDw3oelXc0moaoNR1i/BHyqF34woIJyfuqo4wPwOK5nwl8SdF1Z2018wPcSvMZHQRKS+BtXk5wR97vxn1HV+IfBct7f2esWLeb5XXspXGCeemOp46Zx6VAHF6XrU/hvT7ixuIA9zOyi1nQqokDEnGVB55PJzgYA6YrJ0W/j0jxhPq9yzvHNBNDcYjYk4X5XVfm+cFVXGCMdua2/H1lp5trMWimFba4EbtGTtjBRucfXFcndzmS2ZAW84xHhewHbt3oA+qfC8Vj4h8HQ6nYXWJXj8yWVgclf4W2YJztxnr0+teSay5e7f8AtaaaW1Mjq5KgR7uF3HAA5A9Og/CvCdE8SeIdGsngs764sY40kmEW0IH44A44HGBtOeK6+HxG2uaKp02C6aONEY+YckTD7wyOoXjB4H0PFRzAcdLpEWj61/Z0F3mxk/dWrdd7SPwjeyZ4/PvXcS29vpLNpjhHSaMq+0lfvcH+VcDLrH22xi+3QCNbaSPy+oG5QAFOemABycentWtqXim58RSG7jgIjLNHwOQj84B6dfpWbQFSbTbx7kWAYrbLJnBPBYghR+ma7L+ybiO3+y3qAQ7wiq/8DHAHHI6nAz3xT9MlW0vLWC9RJAkSq0WBgH2J5yOR9K62Z9b8Q2Vxm1zBI4Rd3y8dcjGDngEHIwR35qUgPKZ7zNilzH/ozqu/MZwx8o4xjGMY/wAKzPBQvJ7w6xrS7YVLSrIc7pRgj5AOoDDAA6k45xiu3+I1ygS00qDTTaP50jNtAWMq2MgcL1Jz06fhXZavcWNukej2VmJLW0jiQXmMO37vbIc9QNpAA9V9Rmk43A8U1i98MO82pXKmNofNZFJJK444+bpnoB09q890dbzxNrX2QI1vaWFubiVkCsdnZvl5wT+XStDxZp2oT6dPLpMQkYykFACHIZsMwxgEqCMjAGCSTxXe/DvQv7A8Pi91FojPepIbx5Cd21f4VHICqoA9M8+grP2dwLug+J0UTWss7Xr2Y3xPJwrK2OSM53djnt9DW3b+ILjWm+x7Io4Y1fcWVUOG5wOOmF54A49hXK6/NC+m7tIj/fzSIuxAdx3KCDt4wCON3p0rBs7xrK3ZkJ3RqSXYFScjLLjsR0+hPalN8qA09dsraxdntrlbhhIhZwuBGp/vAfKD6YA4Hat63jttCZDaPI8/O6QnADZ7L/D2xiuHj+23kUk0SrvmAOOqtxjgf7I68cZGa6xLsNo76jP+7yAoC87eOuPTbg1zgVddvr0ReYsrqXfaCzDopAC/NwBx2x0Hbpq6UiR2YDoVuSW3AL82QN2dnUcHjIHTjjFcjrlm9vpu+5b/AFhR0CnPGcHOcYODx24rv7y8SwsFEZ27oUd26sSFCg9OeFH4YpAcr4ijthpC3UQ8x43YXCeWFCoQeQSOHGFAPIG7occSqWfw/aCL/lqiFwB1G0cGsO4W41bMMX+qb55Ac/OD2P8AkVdvLx2WCBZVP7vCjqx4xk57/oPSgBmrIPslum9Rt5PTAOOB9AfT2qN9kdkl5uxGsa4UgZ3N6Y4GPx4qnqREunGOLaWPLE/Kc8DJP6cYqjoj/wBo3EUVy7tFHKoIT5QQT1bGAcDk+lQkBtWaGTQp2ZPL80nyhnG8k/dHHGOBms/R7iYxfZXypikIVSQpX6H/AOt7eldTbp/aniKy0W1CQxGQW6HZwP8AaHPqOCO1VfE2npo+reVC4MkbyO5wN7MjCPPAUDJ3YHYD8BThoBKtrFqVzExG8HC8EjqPzAH4eh9Kygou9TECxv8AZ4t0YVuhKDHX0/QH8K9P8N+IfDOlW08etWAL6lDI0FwAdqyJEwWPg7gJGbhh145GBXldzqMX9qCC0hEMX3pHR87mfaxznkbWGBg/yrLlAfJootoS8Em48DAHJOcHp3FYEKKdSSPH7xHEYHq69h26Vq6nJqzuILdZHDnKgDaFXjrj86zUgmsgZpZBLIGMoCjhT04Y9u1cwFLxXLElytrAu1kO4jHDE9M/56VqanBps3hqyuonjZ4pRMVDAnfGjKwIwRzuXrzjn0rlr+UXsxvbpw7g/IoO1V9mx1/wqzqu7+yIbm2iQQGc/Kq4+bBC4x7cGtYKwHGW3m3viKyhlUrCZFP3twA6MO3an61pj/2jctcHYY1klUkfuyN2UwAeMLx0/CtKxtFs4ZdRmGZpCwXYMbM8E8H9eO3tWzqtok+lJdqADLGCV4wI2BAOABj7vTpWwFK+sl0rQLTWLZjKkp8x12nIVgUz9PMHQdvyrlbCyuHUteXBkiQ5Vsj99u5I2qx6HuSCcjpg47nSmX/hG7aKfCG0mdYQQDtkkQjkDI4zxwNuO9epfC34Tf2jNFqfiRhu3kw2f3PmUZAfGQu0bTtPqPWg2oUJVZcsRfgj8MdV8R6h/wAJP4k+SzsRKLSF3ctIhGMEsQxQjjk8D/ZwK9k8Eae0XiDX081lXT7aLzWhVQ7BzkBV5TIXbyOBXceHrqLde2aeWIdPuf3cRGduTs+UcZ4UHjrwMGuA8NSI3xM8d6fIMyQSadNbxjIO1rfHGMfdyBx3NYXvofX4PAwoxVlqdrof2j+0NQm2/LEzJIAM5V5DjKjngLx14rJ8PSx/btQmmkwVuTEu5gFEUsbu+5eO6DsMHmt21JtNenZX+eeY/J0yBwMj06AfWsbQoS3ibVY4AAkDjLt0LbQVQnPylstg+iEYPaIs7ZFDSk26tew7fMk3bYd5xucD7ox0G1t5HQ4AqvZ28Ca7cqp88i8WPyyqgOwiOM56gAEduobtg3bGR4/EWotAVYQyPlQ3zsRHjcM/LgfdO75ckcdMYEOpW0Pim8TZ50S3StnO0RsY8vjjksq4AGOntVEnVaKhj1jV4oGc+Vd7pRg4IaFNo9M7z09F4rwQTWU3iSdLceUY52RwwBWSQc5XHoPXHHavbNGu5LjXtV3fuzcaqsiAjlUitpE+Y8r3Ax+VeIRxi38UzRkrH/pCzDoAVYhTuPoMdhx+ZrSmc9boeneG7dEvryKbaMvFfBiflzCnlAYx1+fcD22/lnaQiS+K9SvAV3nUHjGT87Fbfj32qemBxu+lWNOxPrxthIVbfNEVTadwA3Ac4Xp2OR0yPTF0ppZvEeqWMUbnzrl2eVSB5aeQyFlJI+cu6he2M5xjIfMTE4zVbbZcXMOdsrlpmbZ0UHAB54w46nqCB0NdNoggeNWiULFNdybxzny0KB+vIzuGccD2FVPF62Jn1S30/KebbxhsDl3hfD898BuT2A/ugirV7fTWlvYXNvJJAHsZgfK6kxyJGG2AgZwDlh823PXAFdUWYyVj6h/ZfjR/jX4/nyTHb+FLCBdpyAslyWK/mtfd4iZJvLcdUVfx4r4b/ZHjjPi74v3KqAIrLw5BG3+/HNKw/UV90XZH2vlsZKrn0IAJr2qf8M8uP+8y+R4t+26wi/Y28fnBG4WKHtwbqKvwh05MR2/mYVliVvL+8qkY25/DqAMDtxX7p/t4t5P7GHjYcbpJ9LQepzeQDHPt+gr8MbJ0lSBYkIdlj3ZwSBgYHHH/ANaueX8P5nqYXY4j4gyZkshE7KkDvsVsHJl+ZhkcDNcMgRTgY+XBPYBegx9BxXafETzFaySJgyrGdiqoxuBYnPrkL+FcY2Ty3UdRjAJXHfjoeB2qo7HHifjFDFUaUnO3jJXGfyqSHcgMOVyoJ3Z9fujJ/wA8UzAPZeOCc9fY+uD09KmTzDkuMDYokQgYyp4HA6Ht9KZzmkgJQlsKq8qF9cD/ABqRfLYh2wvA3Y6YweMY9qjXZj7qjbj5RwRjp+H+e1OXZv8AM7nptOOOmemOP89azAen3t5/1g4x7enAH04qNfNPG7PJ46gfjx2o2oFB2YAyGPQemPwpWU/woVz8vXoQOvXt/StDQavlk7CfxxkcdfyH5VBMoKAsWyzryRtyBkDj6VY8xPmAG5Sm0E/xFR/XGPemSEdN5XPBHdRt4I91xRAiRhXRySincoPyhh2T1/pW/coi2UTbicjHPAI559j/AErn5Ruli+ZOSv07dP8A2b0roZmc2hXOASMBOCOoUHsBWhzGbuG1cuF427ffsP8APSiP5isUuCCD8nG4EdDkdsdMU3zCYZIxDvI+YyHb2+v646U7LBFJVgqnIJABAH+fpQAy88v7LtwsZHGcdR/TtXLwBwu77pfjJA2ADoMdh+ldPeBTaYIJGSCCQBwM446D+VctCHBVEjG4kdeMN6/TA6Y/lighnQ2bBtpQfOqquOu1T+vfmtWBBGEG3AwxyRn0Oe/bOKz7XCx7lUElRnC4x0rQh3M2zzQCi7kymMjr1HtWEjpoD41B2M2NmSxJGN2On1/CnySlsb+vAC9AuOueOg7VYaIMmxf9XuyDnjaOvPX24oZMb5YNuNmwKF+bI6devpWSOor+WANqqMP1fP589vpTduxgETacYUt3I9OvHTFMkVjGSTtDrtGQc7gAcfp7VGMNgPgBlUsfp/L+VAFkbt+ECDnBx1Psf4ee+KIwUCnb98npxjjpj1qGQuVGFdcjBX3HqcemKQur54+7jBPABP8AjQBKg8tVOMhTnZjuOKjl4yQCp+/14P49x7VJHIqcA7uMlV/IgepxzUbFdwGQGxg5HB9B7celAEeC4RBl8DnaMj2/D0phLfeCH5hxznPHtjHSpSTyGJ644JOMdP8A61P8mRME7cON33cYHv8AyoAY5YhC2BmPDNtBz+PHPHSq2OMYyefp0x+f9BxVqTkLnKlvm2/w/L+XX8Krq8mRgDPPQZ6+g9OlBDRGYN+xyQGXOd3I49f/AK2KhePKjdjZ97eDkZ+h/wAKsD96hPUqOSMADpx/X0pswywl2rtxu574HfPHBrQRVYsBk5wecsMZ7Y+goVTw5AOfQdfofUdulOYEDeo3fL94noPoeSKjOAyxsP4ux27j+HQ9MUAPXmZwZASTtVVHy8Dt26UNuiAbkAHI/wB3sv1H8qb5asohKfLwhx1XB70Yi80BVKsvbOcD09PegBNgHnJt/Ptn09ql52x4X5V27Qec4HpSDMiYGVwMDIxxml+VCWIG5cbcfxH0AoAlBgHlrjaFDcuuQVH+FM2FlAbI6cYA+br/AJ60pIDAH5Wx09O3p+fSowyHcNysFRcFR0x6n/DtQA2RXLEFN3zfMB1/zgUwr8u2NWVXAX5mGM9ABjnBx7U5ScFlHLfMMdtvUHv06VHt+fCrja2TjoB9O2O3SgCLJVSWX5R94jgEdse3HSlck7GUHaP7vIXHT2AGKeqq6scfIRkju3scYNJgAK7sMbcbl43D0I6DHrigCD5pNm/94TgDtjPbBqR32sW5RehHQnbSMr+aSBjPzYXlmA6HApgwRlCX9e27PUY96AH7VYbGwU25J7Y7Y9Oag+Uklhv3EcbuFUcDB/wp5jzFlPYHPJ64x9KYSvJwMgA4PACjHX6UGYhUAYByGA+hx2P+IpQCADN1TleRj6HjipNgO0KCcMdvc+nHpjrUYLeu5QTtPXHpnH8sUARM6KixKpAXAGfXuP8ACk4DvuKlVOD/AAjI9+wPap2JAwe2Se33T1x79qgYqcxgglhxu6ex9/aqiBCFPygYUnJ9v5HP0o2su47z05OCDx2/PtU2VYdfugKcdgOh6DFGVHy5DAf3gByRznrnnvVARgbfmkyM8HgemCBjp7dKaNqjci8L94YwMjjJH6U4gqSWJ6gjHVcf/W/KmnIO5tpODg46fQdsUGY5XycNjIYdew6Yx2x7U1GVfkPCJy2P4Qew9+3FaEMCal5UVtCTcbSGXjZ8gyTkHj9PbpVG4trq1DW16nkknZj1I64+mKCuYk8xlcjI2rz0z9KrGVQNwweMDv057UsxIkCyZUjov+7x06VGCMbwcfLyMfnWhnzClxt42tx8o/p7VGXkYb9qBcYOP5U7MajdgdOQP5+9Rl+Mkfe/ujj/APXQHMSgKCVPyrjn1B9aZ5ahAcYwefXHoKUbR8mC3r649KfhdxOdyKPk+vrQSQg5LEdvm/PpSBcqy9CentTsbSPX7re9Jnb9W6fh0oAQ4BX5eAMnNMDgbVwfUf0qwHOUxjIBHtzUePlVc57c9cDr+VACNhNoHYce/wBabkYHt19vrRtZThvw9vrTec/z9/rQAjDfjBA5xScrhCOQMYFSmOTZvC8A7RimY3rhF+737mgBjZQ7Tyc/gKkTGf7pximgEjP49OKMjb/9bg0AWRImcnIwOcdPwpwZNoXO3Z0J5qADcBgcAcGlAJDfw7ug6/lQVzCxho5U8ksGGRuQ7TXSab4x8SaO22wvpTEmQY5PmX8fwrnu4VtvB6f59qRSVJBwMDOT2+lFg5j27R/jReQtHHqdosQgjx50IyWmHOWXIUBuQQvHPQ16DpHxT0jUpGWCfyJAvmyiRyqkt12/dXvjAGefTNfJjRySenA4Ht61KPKPyMuP97nj2rKVGLJTPuKy8S6MSIoZ1ZoSQMNkZY/JyAW6HHC8+mK6WPVreNpbQ3kcaxODdLImIt/GV57gDjvjvX5/Wd5d2bxXFmzwFSOVJCny+en+favQ9J+KHiHSYzvWG7MmQXOVlBPXpwfyPQelYvDW2NI6n1TqvhHwhrAdtX0qGeWMAK8bMCg6hgCSpU/Tn3FeYa38EdBu5JJdMla3TCIifNgSMT8wLYVUzgEYY+grD0r4zW0jsL1ZLHzxjcFwh455TGDuyQcALwOAK9W0n4gaVfpCsd1b2seAG899sil1Vj5iMAc5z8+cHjaMcmOSUAPnbV/g5420x2W3s0vYYAd0yXCGLnGNvzKc45+hH0rzm50LWLKcxXmnzqB8vKHbnt8w4PNff0d4Z5FiiuIpZCTzGVDJjqPl4PHzDkZJwB6V57Uaraul2pktzt+XcocMei8DC43cr94fTrXOy1A/PlswhmAIBAG1x0PPH5f/AKqaZNyqnI4Xo2VP1xjFfZuo/DvQL2Atc2luoESxExwiIrIMbjGqgRhWA6KoIYsRzXmWv/BqCS+abSGktbTA+dj5seSBnvuX5gRg+melX7VEyi0fP6ud3y9QOO+B6CpT5AOVb5ev19fevQr74WeKrIo1obbUB/CIJMED3Rwn044rgbmw1TTj/plrJEF+U+auOmB3HT6cVopQ7kJsqjZ5inGMflx349K1o/JjSR0LBuByeFJ/2R2qgQhAkKbQMc/KoPpweOlWrcARMAwI3fPuOD7df0+lMotT/Kybzldn3RkcjuMVXbh+DuUrkEDAK+5/DFTb4uejYOQU649D68elV90bpkqw+buMYHpgcUAStHlhgKQDvPOce1VLyHy5go3IDywx1q8ixORKg3PJxt3fKcd844+gqnK3m3WFIVRgqX4XA9eeKuJE9jHfLcHgA9afaXVxZ3CXNnKYZU5V1O0ioXU55GCe2MUqhvKYgcCtTzj7S/Zc1Z5bfxIsF3KmqxS29zCS/wArRlt0nGd7Z8sMey7Q3bFfqj8N/FuneNdKfWRdQLqsu+KSJJF+V0XczBSFDLnnOMfL2HT8TfgL4c8UX/jax8SaNZTy2Wm3MQuJYshQxYEIuOpBAOB93jOOK++Rpa6dqK6jaDz1VnSaIFmhkXGHD5Pz5P3uxxnvWOIpqyYQm5Sdz7Qvb7R5/CE2pSXCeY8yrCkZG1n6tkDoACckZUH8K8taSe1H20ncu5crnDKdoAC88njH4dq88fxDeX1tDarGsEES4jMRIkVm5HJ67W5XriuL1uTxhZp9qtr2WW2dFjaJQqzMSCflBz7eucHGCBXKqdzeOg3xz48vZr5oYlaMiQCYRKnlkdASV5LegHHBya8DS1W5upXBN3OXLO+4KzM2egJwBjIH0+ld/H4d1oiNhb4t1Bk3q4YblO1iX7uG+XB9BtyCK7LXtP8AD3hPQ01zxKqWkaqzsHJVgAoZcDBG7A+7wemB1reMbClKx5n4ehvtN1Rd8EiG3KyTOQpjCEnJbnGMenIPTHFXtW8aRx6hPa30dpHE4TaXUbSxycfN35HWu30Wy0++05Lvwv5d0LyBWE4bMLRyc8Hu3bG0cnnGMV8m+MdX8Y6xLNomvWcUcaXCXIeFUO4oTsG4KyfdCgLHjJxlsHFb0afM7bGE2e+nxb4ptrdLHSrs2No+JVFlEotY1K8FGYLt75xkDPPJNcfrNz431SzuLy41G/8ALkB8oyyyYKrlc7OVAyvHGK5PwXq/jDwtAthqMMjadHIE2SpgiNicpgDfEUGQvzcZxivTtU8U2GpWMVlYQtEcKE83CI/ljGzC4CqD0GAM9uaqVOzMVI8o03XLjVy1pPpFxC+0mWdvmjKYUNkjAG7A27s9OCcV1+n+Us8Wp2cI8xY5Axkx5mT8ny4U4b+Y44rNgjutPB+0uCkiofLQtnKnj5cZyN3GfSvcPhp4TsLvxGb1bU3IklC5Qg7HwBuI6bRknseT6YojBMipWUdzqvA3hyfTrO3uNQIjV4vOZAEKOifwsehAU8nnbjrXzT4y8RHXPH17qqnFi8XkI4O9SBjsvIGF6/yr7B+NPiG28CeH/Ngmglke3ktvsJysrxS8MVGfuO3GG+Ujj2r85rPVoY75dCnRmubyaOOGP+41wRlOnYnd6EnGMDmoxNI6xue86TNbJBHf2Z85XQ/NwqugJVivHGxgV/AYr0/RfFGo+G4UvI2liinWRprXHyn5CFbpkckH0PI9CON8P2WLbzpUYyyOYnY4Us8caqpxwASiL0xnr3rJ8Tm5ultd7zWPl7YZEkQjBTrk8ZxxtA9sjph2IRX8R+LLvW/EDzysC04jBA2lDgfKpOD0HPbuMVa0m7RlId/9VkDjoB6H05/+sK861KzlxNJCWmhBErvnaew6kZyDjkdMGvU/DV3YX6+WJBFFGrFUAHz7AAM5HIx6/wCFLlLUipexKYJWlR1EajlcFQXAwCTyTjaOM7a463tBeL9+KJY503Su+wNvOFAZ8DJPbp17CtDxJq9rrV00Gk4+xRgcAFAWzlRyBlRnPHAGB0ri/FOnyXOhzLdo8kH2iOcQow83zYwQGToeB2U5xmpKPoTQryF4mG/zXgba2w7lk2YxtPGCR26c4z6934W8OHxPq0klomUtCudxwmVXcc47gKRxzgd8CvgHwtq3ijwne28ukWt+q3k4RmaLMZkYfOPMbo2BnIIwOox0+stI8Snwv9iht0nuLqSeFvLjDRyEjYZJIQ4YB3KYHVRgegFbRwcn8JH1hR3Ps+xtYw21/nhwGl28rtRVVQScDAAX22ipX0nTNQsvKmWR0gm81Y4jh0B6jcSMhuvTI7npUmheM7XW5UuNYs7rS7G4R0Z7qJY4shC5RGQkgg8YIHAPAxgbGg6r4C154kg1VJXZZEWGVfJYCPqXHzOTjksg24wOAOMrWdh+0uj/0ftoEgj8Bnp09KdkjqM4Gfl9aiVgOBzkDr/9alXnjIA9K7DnLKgsBx8uT17j0B9qDubIByT3wOaiQsrKR69KcRwV546igCQbtxxjp165I9fSkVsMjfdbI9qixxjGfT605ggUMpyOnTHT8KAJSxHbB6cfj/Kk3bAflHXkduf8ajXnHr9MnFLg7R29AaALIJDbM/iafu+Tk9ccVAPmJBIyOMH2qU8cFeOMZ6c8cUAOyANoOOmP89qXn5m6hR1B+7+FBJUliMf/AFvp0qN+ka5zg5HTGD6ig0Hp0OOeeg7/AEoO4EfLhf60ceWRhQPQDHvx7ZoCA7RkIOCPfjt9KCeUacFMHjI/A0F24LYP4daYT0H8THuPWmuW+YgBtrAY7cUByjgWAGVx3P0/z0p0fB2gY3HcD7n/AD2qLOMc4QZwfp/njFP46NwDyP6UFCowyDEu05xj/Pbn0pykhRgZCthjgbfp/KkIVny4zjjPsKTgn0Gfl+n+HFaGYKeVf7uOh/vev4DtUueMkZYe3XNNSMkhCOp6dBgelKhZhnnnrxnkcf0rMB+OM/wAElfu4/rmrKKxG6Tk8dPTHt+ft0qIgNxjK+hqZcE43He3QfQfTiqiAq8DJAO49O365/SpFC9QcMP7vGMYH+f8MVGuw4Knk8cjP6DFWURB86qTjjHX6VQD1HQj5ccgDping4wMjOd3JwAaZnPUY4yO9SAdcYX8KzAkA5xnPGDipVOBgjpTMk/ieBTh2OB+HTitDQnB3YIyTT15xwR/X1xUA+9ggt1PHb8vSrHQjDHjBHfFAEqnaH+bGBkdv1/CrZVgQoUgYBV+owR6+v0qggGPmA5HfHb/AD6VcXDAF/nUDHoPyHHH50GZppGdgP58YwPp2q7byEMhI3bG2EAc4Hf8Ky4z5bho+3Qnnr/npV2IscDG0j5d3HGe/Ssyom8r7k+Xjnn1H9K1bZVMII6fmc+3oPQVhW+DwxBI5GB1H9K2rNg0Ow8fMeg4qWUXFjMikEgKAMHrWnGPl3emPrUCheoGPQAVZwU4JqQFLLgE7s854xj0xSBiT2+buaYWAyx9sfhTQwXnOcAdulAFsTFV2qAM4HHIqtKWJJXgMxOPTNNLFR9MDI7VXklIYMDz/nFAE5bHb7uP8/hSEAYB3YwenAP4VVh3AZ9ew6dO1Wxxg8gH37U9gGkbcKw245yRimf7WSMfp6Uncxrhs5AppZcE8DPHXoBQkAmBgDtjgimHPTrilZhnaMArximElSu/7ueasBrOAQBjGBjAx6dahD5ZRg7c8Y9RUbklCxIGCxIIwMf56UwEgZ4VCBnH3iPb0oAeAWX7o4wOmDx7f0p/XGB6459fT0/CoSckbm6Zx2AH0pztkf7XYDt9fT6UANL4DMw4ADEeo6VJjkZDZUfKB1qvwA2DjK8+2KfnkDH3vlGevrQBKhPVgAfYDZjsfoak37eWOOP85qpuHH+z6c8f5/SkDsPun7xAOcHA9RWYF/JX0yfx/H9akUnIxnn+LHTj0qgvGVA/LpVjdtAO3/P1+hoAs7izbTy3X6jp/ntRt44P/wCr+VNHIIXp9OvY0gx6jH+z6UADKfvAHPp6j9Kr85/kPenPtJ4+hGBiq5OeBjA4oAUFcBs9847Uu5WHPG0cj26VEGYDLYXdngDoBSZzuyQGIHIFAA2BwMnCgY68+1OByfkBGOfX6035sBc5J9OKcDnG3j9MAeo/lWgDl/z9Kfx24piDzBuyDx0UYz+foKN2TuB698Yxnpx+FQ1YBhKnBJwWJG48DA/IVE8mFDHjuBjk49u1TGTa/wAueRt9hn2qFjI8mxsEox9DyPTHTH/1qQEZYH5cYB6Z60zccNzwOwHFQ7jsUgbyDjaOv+RRng87eMZPatAJNw+X7pXv3zRltoyFJP8AeHYfyqPnB2Yb0I6Z6fhxRhcdOuMc4AxQA7ezYOB6enSnB1yCw+vOAKYNzbMsOu3J61F8pLHqM5G4dc9vpWYF6OSBgVVhkjv0/A9PpScH2U8L3P8An61RXGOPWrAVF4Y5PXtx+PPAoAfjBK9QADnt2ppXbnn7tKRgEDqOw6dqeg3Z7YIHqeaAGxo2VL/L0GPfjj6+1XUUpj5s4XGB+nFMXaDgN905wO3YVMCeWXrQBIey8D8KPmB9PrSbgdv0x9KUfMMjp/hQA4jJ6dSOP8KrSFgSVGRgjb2x7CpAdo5ycLkAVXcqFXHIbHTr0oApuQcKeoOcCkQbjhU9MA9yB+XSkLKN7Rj5R0x8vSpIQchnPJxt78Y9aALiKOuODwVPOPYf5xT34U4Hbj0/z/Tp2ph+97imr93g7WDHORjjHPSgBcAbR0x1GMZ9+n86TgDA5XsPRh0x7fSj8TwOen6Uu5cleV4Gc9MUASoOdgHTqOnH+f8AIq0gLJnPfj8PSq8Yyob+6Tgjt2q5GCOgx0H4mgDKuyY3ZBgFRn0+v5Vhzt5eQ/Uev07V0GoAeQT8qM3TP6Z+ntXKXEnIBAUbQnHfH+fyoABNGTtBPH8+wpzSfwKDk4wD/SqydAx4GMH8P6U15UAJJ3AjjHvQZjJJy2Ag9ABwMccms15VG4HAwPlzzz6VI7HAUdFI6jpVNvmkdlGcnjPAA7/lQAZJGAvvx60gOOB3PcZ+lMI45OSPvY4/zinfjgehoAeDg+ozTSRxgc+3ShSAOCP6U7IwMYPuOlACHsF/hqaNSeFHXAB4GKh/iq3EOy/gvv8AhQBpxwnA6kk4qZIju45xjj/P8qnghZIt5AKjgcdKmVMMc524A9qDQao+XgADrj1/wqZQRnCnng89qRAu1QV+YMTnsBU4UYyc7ccEDp/9aswKUoUKM8ZXhex9BWfz97qfcf4YzV68YKDt/h5+g/8ArfpWPvChzksH7f1+lAFsbM5xz0A71Mue2D2x3/CqqkYChc7euetWV24wDwOeev8A+qtDMs7PkbnJwCuRjj3A70v05yB0qPcCp9xnP9Kfwh4A4GP/ANdZmhPHuC4yD2x7VYAwAe3oOv8A+qqyPjai8EevYelOEgXB7Z5xx0oAmeWQAgnquBjqDWfNIWYYPOCoz0x6cfSp3cKcjkEYOO3vWc8hIVTg5Jwo/PtQBFIy7sE7cj5iOBj6VXyD93q2OB1+lQAF2JY7h65qQ9iecDgYrQzHjjt2HGO1Sg4HqMgLz0+tMHpjCjv/AC+lOyeD3XmswLKsF28bvp608Nn7wzn86rAkY4xu5xUg5zgjHTj1oNCYfNgHvwT7elOABbls5OMLxyeO/akjUkgDGParcYAO3O3PbHp3oAhKMuMEbRkkAVGcqTge546cdKuuF2N0Hy9Pb/61RMgznOAR+dADYiACe3HPt9KmT+IdsYwPXt+VRbACAOcYxxkfpSjoTnIPXBoAsQvhxjrxk1qoMYV2znlSOf8AIrOtULttVR2zkZx6fnW3Hw3GCNvAx0x0oAsJCGx5jDAJxgfnWmuAvXP04/IVCinbyOeORxUpPOD0B7fSgBskgjj359un+cVgXDbpM8hGAAz0rUu5CYwoGPckYVaxs8hSD15z0/CgBiLmLfxyenoOlVZIm+Ubc7SScc/pWkpUDbjAqXbkYGMnp/8AWoA5BkXHHIYHj/PSsxxg4KkDPAJ5rdudqnj5lUdO9Yc+TFyuC3PX7o7cUAUJfKD7jgBV5x6dqzJQxATOf5Yq7cHIJJx0/KqkhOQccDqe2KAKDY7cjOKqbcA45x6VadvmxjkHOfaq7enStDMgZWZsY6qByOPpVZiG+b0PUcjI4q2y7jx1IH0qCRugU5HPTj8qAKsi+3BFV2OW/wCA8Y4qw/D5J6qPwxVdhwA3GOn0oAibbnj8qbkdhSN9MHpimkge49qAG8Y647cfzpuR27etBz/ntTc4/DigB3oOPXimH1x9M+1P+n8qaf09qAGjrnH4U8DIHUZpQO2MYFPwP4eM/lQA9RtILD6U/HqPwoXjv+IpTHwdvX0FAEDgH5aw/GHi3wx8M/Dc3i3xdOsUEaEw2+fnnI9B1C546ZJ4AJp3jTxn4X+F/hqfxj4ymWOCFcW1sTh7mXsMDnbnA45PQV+PfxZ+K3ib4y+JG13XmePTkOLGz3DYqcqrbQcZxwOyjgdyQC18Wvi14o+NeunV9dkaLSISf7PsFIWKNMEKxQE5JHyg9FHAPUnhEsZUcJgncPQ7UH8Kj0x0HTFWkhWQFzgORgKMFQB0HTgU6W5+xx7n+U7eh4/TtirAZJNDaLtAB3cDHUgd81zs1x1Yn5nk7ZU8dBilubhpGw/CYyqsAMf/AK6oSSKzGUkEnrx+X5VzyZaH+ZjBLdF78D26VX88qNxbIHAz69ulQF/Kc7sdOnYZ9KpvMH46bVzx7/1qDUsTzqrHOSwHfpx2rHkJb5SASwOTjHXrUs774w+cdNnP5mquWY8tgfzoAaWLSd8dh1wB/hUihu3JOdoHeowqDGfvZz8p9PUdqr3+o22nRmeYgKkbMytwuO31oATVb+20q1knugCwGQgH3gPw7nj+leI6rqF1rdzJfXTLsJ3RxJyNvQd+Pel1bV7jX7rc7N9ljXaiA4Jb1PqSayGZGyWwoPIHp9BWiiBOzZACqPu/+O00GMKGBwcHgjuOmKd+7ZFXHTJPOKsqg4brxzxnn+laGhWjhwAdxyTz6Gp22q+VyccqPTj0p7bR8wUuCecccVLbQLMhyNidj0I/xpXQ0hba3jnbMgILr0GccdR/Kt61iWQMsn3I+WA9O35VLZwM248eWBsA/vbhyc+3FWRG1rBM0Svv8vbhh8vHTj3rnlNbHRCmSaWxzu8wMSflBPOPb0zUwK/2rKVB2qAAQMjA6VV0olC+/nJBYD1Hp3wM1bhkLXUgjUAuRgnrx/8AqrA3KlpgXMgBLRnOCeTxx9c0+5lV5o1QDaU2A/1/KooR5UshBweTnHX0xjtUcr7rhY8gsqcYHGe36VSQGa2176SYMDuVBgj0GBj8Kkk2+cmc/dU46AkDr9KiwRcGRV3LwOnoMfgPwqST/WxOeh+QD0I/u1QE0330UY3A9AOM+maQjc/AJG373YVCVZpVGR8rEcjv6+lW41XzHb7vyg5JACAHn2+lAFNiq3Dod2whWIXjIA6c47cV6j4W8LRanGLy7lmjhXhVCbW7EEEnnaegxXO+AdAj8RatNPdqY7S3UFgSG3YycduuOnt9K9+a63bYUwsWMKANoAPSs5smUrFRIfstulqPMaOInBkbLtnqfYe3boKcv1z07flTCcne/fjA4x707cOXGAFO04OePWoZiOAXO/jHt0/KkKElE6rk4H8WP5fSnhMMA4H49qnB5LOMjuO4H0pAQLFJtV3AUjcBg5OO3t9O1TIi/Oc4KqN31PNLtDYbH9c1OsakgnBwB068+np7UACgtIvsMnPHTvj2rWt0KJj72CSWHUegP/1vpUdtESAVAX8OWYj/ADz0rXggkKxjpuPy47IPYf5AqogJbKf9SoBIUMSexzWnBEE2fw7sfg3en21q3lFE2DB4/PHNX7a3b7kmAMnkf59KozJIE2/Nu3AcCtGONQu1eyGlCcYwAPuflxxUwVv4QOOPmoAtRRlyp+8dufT9KvxZ8wMQGbHTp+Az7VTt1VcJkKOOnrWikDOQ/K8A8jrzQBZWAOX28D0H5n8v8KtbMqoAA+TcOOAO34VM3lbCADjpt4GQfatf7KV53AjGPTjp/KgCtaWwVd3A810ZySMjA9h+WKvx2glbekIcZ5IwAccgY9e30qQfeJKDbGoG1ufz9/SrUMQMf8fB27uo46HFAEKRnIVDguDzjp6D6VfjjIzGp+U4Ax/ntUqFVfdnO4HcVO0ew69qkWDbHn5hzx7f/WoAbEWYgKchl3eh+Xg8VaEbtnbtGWxjv+f9Km6f6sY+YLwuPlPb6VZjhWSQA4252kf7I7//AFqAI4XJhCLtyoye4xngH8KnCYyoYkHvjgAenuMflTNhjby8bFPTac529T9BVhUDEDDZz36AEf5xQAqgcn0XP4dql2kHr2HT9KXHGcDuv5U9VAC+woAdyvXtS7ugPakGKdjJ59KDMRcjAY5x+FLsIIOM8dqUKM4//VUoIA+lBoQugA+ozj6U3y4xh9vzHjIqds5wOwwKbt44OPSgzIsE9s+9LgA5x0p+cdOKj+XkH0oAP1wKmiCkYHGOcik6dehHpT0G3oMA0ARS2kM/Miq2Tlt3PPTj04p5QBQOMDpxVvaOPlx9OaHRfyHFA0jPkto5m/efdxgj1x79vemtYplXd/NOOSCU3H14/p+VXQuOtOwDQPlKP2T5XiyzIeNoOMfj39v84BFGspkXJPqxJwB2Gau5AwFGCBjg44+lRFNy/KOR/X3oDlKxjA3BFBDjJBxgE+56U020SrJGoAU9V6rnuRn1x06VZEbdwfT/ADineXLt4GV6c/4UBymdLbPtJdlDKpeIKu35wOP8KrS2MTjy3CEugcbVz8/cg+w7evPHStvZ8uW6gYz6Y/z6VJjH8Py/5449qaJOXk0ZZpJXmWEJKFGAN2QvHKjA6VWbR4VLb7hGQkuAybTuXjtwcf19q6bGDsP3Qc5Hp/8AWoMUWd0QySTuLd+On09qfMByp0gZjEjoyFmQop429+OMEjH8qyZ/C7N+5HzJ8ziMxhuW7k8bR3/p0ruyNu7yiFJ4+UdP89Kd5QkO488ADkjgew7U0wPL5vC6Sb5ugaMKVPZu5GB0Pb2rPHhdRloyDmMx7W+b5Rz8o4w/GOK9da1LLt8ngfKu3j5RwMk4/DNNe3ctu+UEFfm28HHcehHqDTA8Un8LOhT915ThdwwPmwf7vHcDGOxrKk8K2bMXtoEkcDd5pwMFh3wMZByD7CvezbxgZALBclQT756CoH02xlj2eUCpPyxhQsYB68etPmJsfPl14HtTGY4kwZAdoypIPHA479iTx6emJfeAtNIETI7AlQTInP5Y/lxX0bNo+ntOIbe3QH+PnoB/LHoKjfQ7SVml2bSWZBnpnH93H8IJx/LpRzoOU+Tbn4Y6d8+ImcoWjKoOu3rxgZ7cVzVz8I7RQdjZ+fbtTJwPx6Y6elfaA8NQFyZnzCqsMoMNjHygepHWucufDoiADIWY42lsKdm3jJ9sY/SncOU+Nbz4W3Ft/qXIGPlO3d17exrIk8F6zYncrOzgAAbd2PfHpX2w3hiNyPmUYODlgOf8+lMPhJkeJng3hXYjaw5UjAB6gYOOMVRPKfDk2l68g/exk8jnYMH8f6VksdRt3PnQbnA5RflZcdAw4yD3Hp0r7VuvCywo6vHnZ96Pygqh2+72HyHnBwOnSsxvCVm0ZVrDy+pY/f345HQc+27pxQLlPkRdTmXe8kSyKOFVgrhB2wv3QB32jmp/7ekYYklAHQ7uPyB7elfR1x4C029MjG1V9hyQoKFM99owHI7AjisG7+GWm/KHt2X0AB5x7cUDseIrrduw3GVOuF3NtXHQe449qsjWwjb/AL/GT5Zz09O/Su+uPhPZzI7P8pAyAgIIBOOSenpWFefCe4iMi2Rfap27UAZwe27GPpxRzxAyk1/e2zzGj2tsbgZx17eo/CnyX1u5LqSxHt27frVb/hAfENvwzDaOQGBGB9DzVR9C1y3BZEWT+6Rt6duMnb+VPQVjo11N4yFgA469cjHXFT/2ruCL0Gdo2gD8a4KRNVtX2TwEKuBgfIoPerD30iJve3MYHynYQcA9KLIXKeirqS8bB2xk9/6ULeu75XC/IqjB54rghr0ULeWwYbgCqsONtSrr9hJjLgdTjpSJPQxrAG/Y5GemOduMcZHT0qyl+XVJOmG3cDJOa84Gt2hzsmReBz0/D1/Kr66rENv74PkbsAcqe30/CgdjtJb0Fj+7ALEEnoRjgcdKiGoiMfu2D8cKBgj3rnl1O2mBLsYztwQ3TI4/CntcxEARoeCBuHT6+woEdLFOrxiRGJEhwUborf1PpWssMzqwPQ4yPQegHauJW+KwmArvH8J/uVoWmpQphPMdcgYLDr/9b+VAHc+bG2FUlSFClfQA+3FRkqxONvTAZuw9cCsYapafIrBOerZwB71chuI7tS1pLHgoRyehBx0oAkN6ufKt03Rt36bsf4UscoWRZL2QGNjsDnggjvn0FZj3EdsgQKrOB0PK1lmfaxSRhgfOqHkc8dKAO+ttWTEtvFlgAME9Oe9RSahHM7lFVzs4BAJXHt0rkI52K5ZgxxkdulXrfy1DT7vlI9Od3rQB0sVyJULscMCOnBHGPocelX7K3tCWZFAKEZxwT7cfSseG7k8jDImxupHGe3b1q3a3VmjCBVbdj5sDkf4Y6UAdd5VvE25JBE5GDIx3ZCjG0g8HOe2CMe9V1uNWg2W/2m0ng7CXA+X8BTEubLYu5mRTzyMkcdarXV3FHEmwKVf5fmAH14AFNOwDG86BPOeJZUVSWMMh+UL0wM5x07Vq6Ld3bXCW+j38sN0+WZJlRV3Hp5fmDAzxgZ5rz2J1jM7Rs291OMZPyrnjH413fg7UJrW/O796kFvmRNq8bRhmDNjOCMY96fMB34k8VWkitd3Ag8vBzJAhABBbAIZzz3PTjGRjFVdYu9avdMkkS3tRHGTIJYiP3qjpuUcggE8cdcYrZt/Gfh+a3aGaI/PndltuPTB9R6Cuc1270Y2s0disgeTYpUqMMCQ/JGMD5etCYHIr4k1mznjSSC3m835tsJCfOvXG4+lVbjxBJeRxr9lKK/JwoHv/AJFRTHTp5/MMSM4+6xGDhenT+v0rOKWI3GOMxp/ejPPH9PaqA0xd2n3mUKuD1GOg/wA9KkW6tSRiVD0B56fpXMzqQFe3u2ITP38ZD9Bjj7pzWZNa3cpURfZ2MgCMzHOT2Ix0wMdKAO8lNsPmVg7cdORg1Gt1JbgZTco6JjOPpXPjS7gQAuI3fJGIenA6emM+op/2e4UecyzjaeqNuBPQ+wx09f6Q2Jo31vLmWaJplWJV6BeS2euajvNeFrD5lm0ZKsB5bcfjnpxx+dc1NeSx4haaS2bHyeYoxtHUf/Xx9Kz/ALVdyN9ktJIGEiqNh4bc/wDX9KQJCogme4udVupftq5u4oozmVz3EeRt+8eVHLDPA6jofDN9Oukpb3wDyyM0r7gVO6Q5OcdPTP4dq555LKzmzqsTQXEP7tHtwMYcDDFVyT0wTjjco+mvDeW0IaMt8hbETZ2gHHOeOmcUF8x1qX0VrtnMZGD9xCSSOnselX4fEyeSy2t1Oi427SN+wf72Qfp7Vy72vmZcXHlEKCDkE9O2MVegsovPUDkY5bswPbA47UMk6i31dPPieWTfEHDq+7A3bcfd/uj0GMV0+neKrzQ7OW1sdSdrZ4yiWgY+WV54wTgZJHY/KAOB081NoqDywPlB5/GmrDcs3DAqx5zg8D9TU8oHoGjeJrnw9LdSWVvFNBeWj281vKCAeTuGAd2dnGMnOax7Wx0DTbm7utOfbJqdqIZoXkEqRK330i6kuDjALHJzXMg3CP5SnDBjxnPGMcA+36U+FLy2DNbgb87s4PzevX0z0HAzS5QMvTvhLDa3qXmn6qjAYKwTIcqg+6S4I5+q+3WvXIrjxVF4X1bQr9luke2MNgpwpXc21sFcOcZ3DOe2MV5/G5hgIuEAO3lRuJAHQctj9Kmt9du4/vdN24lsNuz6vkZPQ4xjI6GkBZ+E3wv8dNBqniJdUbSdQgAia0kwRd5B+UglY8Y55PWszU9R1Hw14usfCNhaW8rxzKTIAQro/Lshx0Bz+PArVg1eVJo5XlKqrFlyc4c9TjpyAO2OMdMV0Ues2jqf3qKJnBI8rIDYAGPmB7dfWgDlvin8Kde8QT2EqTRxWz+bI7hg3lH+FTyPvHOD0+U1ueFbaXVZ30y7WNH0TT2eD5vMjmkRQmSPl+9nnvV+fV0uLKSwuriW9DY2ZfKpjp9cduvYYArIs1sLDVY9QspJbZw+JGSQlpdgAw6H5RsB/H8jVKIrHDfEGx1k3VteMu1dQzAYNw+RiPvE9egH6eleH+KryTR9audPsm3qgiLHAVPmAx7/AJV9Z6raWOuyXNr5TKWXzIZGYswdeRyc9+cemRXhviH4Oa7r96+rxavZW7yhVeOWN9+UHHA+6Pz4xUTi+hLR33w81awvdIt4dX22K25CQSkblOTudOMcZ/UDiswh7DxL4q8QWZ8vTpnitfNIwGfALYU88NnHucV0/g/w1qejIll4lNtc2paGFfKbMP3S24Equ8Zwh9OMU9PDGoRWfiOEx/6JPqcssKkAd/m4644GB044pum0NHgnjvRdUv8AR1v4vLlkuJdwAO7aF5Ax0GF6+nSrHg6yEHhWC3vkV5Lm4dihH3McYIFdlq13byaJPcRQvbW2n7xAxG3OcYIzjDZA+lcP4QnFzokK/fZWd2PU8nmsJ6FHo9rqmi6PqbSXNtC8UdnsEC4ydx5xxgcZX8aoaraeJbvw1H4hsHVbObd5KRcMiL8oUjHAyuRtzx+VeUXP2mbxpbxyOzQF4hMoO0YfgBsEdxn/AOtXr2oeO9H0pLjw7aM2xY3jhU4MURflWjHTYM/dGMnPSmn0AxvAV4zLe6drEKTNHCJockEgZ+4D753CtrwhqLnVnM8i/dZRGeNqhvu46duKr/DLStLXULrVLydGcErGhJyMevbAz+lL4dCp4kuJZmEcCO2xiNueu3/vqqA6XStSfT/Fl1cW0vlXEJDQs4GTG2flK9CMHHTpivTrH4/6Nrl02k+NPI8NGOJpBcSr+4uHAyPmVcIOOmM+mcGvCPtkX/CS3T38TIJ0RLeRVOAAOvSsLxb4RTxD4dk8SxWlzJbWSbL2SFSwjXICsV+6vI646A+lAHtHxE8P+J/H9zYw6Id8srR2glCbCFuCuwEhQGUAsx9ugpsWn+JfBmh6l8IPixOJ9JtWtrq3vLKVW+zTnBRBvHRlYgDacY9CStfwd8Zdf8E6Do2lQxC8vrFSpuN6lfLz8nGG3ts28cAYBHPAw/HWteLPFlnrXj43Mf2ORIjsRAqHy1SI4Vc5+7/e+8KAMHR9UjfUbdtU8uTLNtfKDy1A4LdFBHJOO/SsG+v4Zb9rrTCwj4O/BxuPHy/7OBzmvMtD1y+OsRaZcrvW8cjcNuD1zwD6Dj9K918GeGYtXtL54bg7vPa3SHZxnAIO7P8AeJA7DGe4xMpWJjK5TtNLTW4xHqE/7iPEkvQEt27ZI710PiXwJp2kwIdHvI5rhmBdZJRwo7qAeSPT3Hbri3mgf8I/qK+H4t0l5MiFyvzHDdj2PqO2DTrTUdE0DxBJpOrWbrIoXEka/KhZM5C8ZH8OcgA/Ss7lHO61qeqaHpiXH2jczMmxh8h3DGAPQd66fwl/bV+bXxBZXAaVmDeRM4UbVJXJJJ5yMY9u4xXmfi28g1RZFgiMAE29EwcFOMHGB+Pp7123hjVTBZeUuZNkSOkaZAU8DsML05xTTA6Pxlb3UfiC210yQz74wl0FDAJ5LbwCfl4YH5d2BuXBqzN4sOkCzSxXdsl85nbjeo+b5xkYBUdB/D3BrmNU1MNpyNq0W6W4yyOoAGfUjOBisrw/LPqNnfzn94trCoVjyBncPu9SPlwfbFUnYD6b125j1rwhbeKLWDypbu2lkt3AVzAzjAVcj7pxjngHg57eF29muu+EJ4rMI2oPcvNcZlxIy+WVJKjOF8xhsAAU7OvTPpvg/Von8Px6HLA5ns7JwoLfu/MDHcMYH97cOvXHVa82ubO38D5vLubybi5tyYIEOc+XIWkBb7oC/KF+bceeKsC7oXgfTNcsJY5POivbEE7I+BwNoCgbu2GyDnqNowCfWvhlrfnzxeFtanNyuWSOd+HwoJVWJByy444HHBrmfh74o8GXOuXaX9wsVrLom+4k8ossdxuQgKONzFcjCqcYq/4O8b6Fqev6gNKsbuY20ZurWExrCI0LYZuPn3/MPoCV9qAMX4mTaxa61JpGkuVgRjcxjAy4HIAPUsAP8MYrhrfV7+K4sba5tdkMxZZZOvLKSCSP9o5I64BxzXuOuX/hxtBv5rqFxrlwCiK42eUjEbVDZKsoOD0BJHQYFeX33m6ZDtu4nUeXndz1xx+dAHK+PtOeyXThBkROzKeBgOVBxzjrj/PFdp4KjU+FYL+3cxne8UgOD8ynpngjPbHXoeledXGsXutAWx+9aTJNHJtBb5TzyeVIIHTH0r0/wjqsdxLawSQr9nuluImt41ClWt9sh46/wqCCDgcZrJAM8OWNt4qtdd068ghSW2lSMlT8jLOGAGMZyjL1H97kdKopZ20ELWdvGEMUzmOOL+FWIPydSMkYwc4qxosF1Fqup2NlEUhtZmvZZDtb5rhPkXkZAREboDwCMZxWnceDZUvrWe3vTFM+yBlddwDZVspg9jlDwfbHYaAzbi2e3v7TUpojNDHJG046ZUY3D6Y9uK7mTx556RiSOO2jRv8AWRlWEnbCr94bc+vHTtXmfjC2vfC9z9nnnjuftLMvBx8pUHgdVxnGO/PQDNcibed/s8e3hsbQvReM5HPG3rWUpWA7vW7lr57vU7psxxp5UCsfvYOVPHVvlz+H41peG5E8SPb6THIyeeCxbuNgJxg45O0AEcD8K5aW5torJI7khNhwFblsjpx39qufCWdbjxfKpXncjLFuyAuH/Qd8UJgdH4p0e30rVU0TTyst5LG0qxrG5xEMgMzhWHJXGThR1batW9R0/StM0hLTWv3jsHUpGAp3A42gfh14GOmaw/jN4gvtE8RW2pQ3MdrdfYpotpjyWgjfARUcFWztxsOcABsUy4+G/i+XwUNS8Qf6PeXtslxC7sA8KTAPGNq5G4jGc4I5z83AsDE0Q6fqOp6hf2EONOgtkiG4fL5eNrq47jOc/Lxt6VQ1XRrC20yY2rlpWkfc7926kAYOBwfwrP0W21bwna3uiyWvnWzBdz/d+ZsfLk9RkD8PTrWhpcdzrWkXmp3t3HaxqcQw71UyMT85HXoPu8cnoQAazmroBmg+Rrs1p4Hsx++uwwjuDj91IRhMcdD0bGPl6V0HxC8O2WmS6Pp8sQM8FgsMzW3KOyscYK4543YwNucdAM09JtV8PWttqOnSut0kjOspHTzUPy/7oyR6np0rF1qe7uFiNy0jXLnGZMkMAME/THSs+QDM8T3IvILWK2PmSyGIhO5VR19Oo7Yrpbm0mvDZ2yo42Qr5u4AIF4HG7vjqB06dqxYmsZZraS5GQRtbOQFdcH73+eldHBPJNIRAPLWVc7mAOYweynoM/n3rmAhFjapE8kJ3Plky2B2AwPoPWsmOxifU4pJfuRxkHsOeP5U2OO5tCFhlG7JkYv37Z9OnFT3066fp8+oSjcwVfkHGeg69sUAc1qd1p7Q3TSQMXjUxKTnDlTUNnpWqi0gvuI4Jl3wgBcBkDDjJ7YwPqPbLGhN1ay/aCkZViWRTnPAbnB9/au18EapZWFpm5Vrmzs3826iKM3k5+86EdAoGcemTjtWsIgYGh6/Y+H7/AE69vIWlW2cvIit+85yN3+8uc7DjoBkVc16+0nUo4bqxLTXDJMPlGwIXYuS4bnALZH4cmsDXLDUNd8Tald2GnyGA3bHCMNiEY3Y6Abjzjt2wMANto3XUpLJQBlNrcA7VXqB1HBPT/ClJWA2mi+16bAfMVZY12QOTgbgMc+nOcVjQWdzcXr2sUTrGsm1pM9EB9/apnl+xNcNtG0fwHG3j9AfpSS3N1Y6eLlDzImW3DOxPlH58isugGzcxGCSHzMxRKMnd1x36eorj9Uv4ppJg0TOG2tmFs/IvBDHsB9MfSvSo7VLOEBxmaURB1kO4qACMY46EcYGMY4rg782kmp+VZbUCKmEC8Nk4YZ7BfT06VwgZUdxazwsLG28yUYxwOD69we3+eKz9WvpBEulncr27h3zgHdgjHH1Iz6dK6u0SDT42beUVywcyHkN0B4HIrkF0R2vGvbg+WmXcyZ+XYOFGOmPT/IraDAz9UtpY7OISAO8gK8ZwRgEHPfnnp7cVquwbw95UpWZhAIcBtjARg9u+0/Tv2rPvb7+17hBbBkgiZlV8Yzgc4rnNSurTdJEGL7UJcf3eR36dOK0TA6z4famE12B1CNNBe24VZDujZ12NyG4IyM/4dK+2SEtPGGpXTk8m3mVFHKuYwG46YKpyfVSMd6/OfwrdxWvibSVnJ8q51G1L7R82wzKGPt8o6jtX6MeL4Es/iDDbs4Ik026fP91ow6tjGMfc+nNTW91Kx72UOzZJ4Wt3/trVUO5diNcqdvyiQH5WPoFznnj9Kx7a0Fn8VfEtxGyp9qsLPJ4wgW4Qc9uCOfb0rT0cCz177KrFkZYYhjg7ChTPbgdewIqteI7+P9TmifZDHFbtcDGd0KzDIH93DFWyPTFc6dj6RM0EfyvFd3G+W2wEpxyzoVkO303Ddj8vQVBaK8mta9IJFVYLmynIJ2lggljKq3VDkjLKOh28Zp8zCDxs8m3f5UPmcHALgFcn8DgdecVX0QRXnizxHalwu1II2yAd/mhZCQMfwgemD3qeayCRgWWJ/FOvI64SJi+RngukakJtGSw/hFZ+gwLc+L/EWo8D+ybqMhScbhLbbVXj1I9yMdOcj57v/iz46+FnifxTpWp2MeswvdR7ri22wbrYRqN0eVJjDZJPBbPcbc19EfD+5/tMeKtVfygb6exzHww8wq37tQvGVA6D39K3dJxjz9DGFRSlyoNBlH9u+KY0klMiRqbeMch38sA4x1cZ4wMgZx3rzWPyz4/l8xiqmWTC44JVcbV44wOa9N8OyGHX/EzoE3NcbI5GbaIZYrckcehG4EjoB715ZHKw8Y6lsARrWf5GI+8ZYoSQ4+8cK2RtwR9KqmQ0dxobSR67PJI2BNPJIZEyNu2NowAR/eBz+A9KzFZI9bk8hdsYkHXk7mHJz19KkSaUapBbY2fvPmVOB8/y4+gxgcdPyqS5hD6gNN+WKZknuEc4Uf6Mu47iegyRz0A5q2hGN4ljmhvMBsGS2nJ452tg+nGNq/XFad5YKfCnh26cbY7iyg3yDpHb3auxwBjJwigDB54x0qG7trUX0l9eRhvPgf5JATt3A/KMdOmR6fhWjbXcVv8ACPw1JcIHS6trG1Rz94YlndjjsEUcVtTMqisrn1J+x/bnf8ULr/ntc6DHn/dtCMfhX2xdD/SZMD5B83518nfss2f2ax+I7KVzPrljDFjphbcMMn1AbB9MV9XKd0xxnBl2jP8Ad6Y5r2toI8imr1pP0Pnv/goBN5X7I+rQE7TfatpUBPp/pMZ+Uevy/lmvxE0GQs4+XAQsp6YBUfkAvQflX7Nf8FCpQ/7MVqu77nijTD7EfvK/GHw4vm3BVhzJHx24U55x1z/M81z1HanY9fDQtE4r4gu7TWQl+ZhB/CBlcL0PHTgH8BXH7liCySZJXB2qOfp9B39K634mhv7WgkLRxxi0WGMbj8yoxbdnA5O7OCOB8vNcDBeDj5uFBVWI+6vQDaP0rWCvFM87FytM09oYDacE8ISeAB2/Lr9KdFHEHO6NY27lWxz6fiB+lUVuI5GILKpPy8dSfWrEQhkdYonCZ4z1LBRknPoMjHr+AquU50zRUQAFJFI4yuD7cdu1TsGR1ZGymNoxhs46d+hHaq/G0YUhc8LnsvPP5ZpvnS4AbaV6lVXHTgdPpUlEwkl2nE5I3Dcem0dsdKJJXk5d1KhdvK4HPXp7VE0mFAkAA+8Bn9M/p+FKhRCJE3fLjknA+v8AgadgvYsTpP5W9m3H5Nj8AY65wPT3qk8s6RHcB0Y78eo/h447VLv2SBlGBgIe4yOn+TUEjrgl42TccP3H04/wqkiGzMXcZkGPukAdxt9vfAzXRSLFJEUYhgcv8zEHbn5R9B0Gaw8Yk2T5JbkbOPwFa5BcFOWKg7dw3EKcfw4xxj1pkSKMKRJLkAgbdpCjOMHgfTj9Kk+Z35dR6D1U9/8A9dSzKYtyzu2SRtHPbnt1HpVeFfkDsMkHPB4PoM8np2FBJFqJRrYsMhiwXHB4HOf8a5xPLEgBGDtxwMYB9uxro7vekaq4Vh87EAYDHsBntnk1hBVBdicHAQ9gu7qRj0/CgmRqwSfuxGgwGPHPyAY6Z64wP8itCFoyB+7HUcBgMN7+3SqNtKjIXEYWJiVbnbyOR098VsxWaTW0kkSEJwfmIGMcduc9ePyrGZ0UCdJUaYsHXphTwenA7Uny/dU4YsfvfxY9/Y9eKQ2cuWKhQo2jH3Rn2NNdCpxcMUAwWVQTuH17GsUdQ6X5gsS4K8NnsSf/AGXjpUMgMbbGySMFsYxjt7e3anshXeIC7gKQvcf4elNPmBTFnfswRkcnuc+w6YoAh2IGGcuTsITsWP6dKmEi9/lONudvXHbA/pSN5hz5aYTaAu4DGeOcdPbiogkrsfKB4XthRknt7HGKABVEluSMlfQAHlfWpC3B2n+EFSeMDv16e2KrNwgZDhsYXH3T7dO1KCeFbIG3jnP1x6/hQA1m8tV2M0ZC8AfdPrnOOD6Yo891VmOzDMrnbyW+vYc/Sk3LjGc7ANu4Yx/TpUQDKWT72NowcEY7Yx27AdKAJ/tTsjcbtzH5QMZYf4Y+lODHYNygYzx1AB9ce3pUQz8olIB5ySMfL3A6cHp/SmDK7m44GMY6YORn8Bx09KDMmcxSRgbT8xGedq+nIHX8qidUdNkoztJHLcc9vb8KlbzAm/5W28AdP6dP0qvKGVv3mEBHr6e3+BoAOevIbnr7dM+w/SmbWPC/kww3HqO+KAcLkYyCQMfh/n2pCGR2V/lP3gG5q0wGOjbGjCuFOQuRx06j/P8AWlKmVVZycEYxn0pS0YY+YYw20DjOQx6H6Y+v60eYIgOMtxtUEBevP49aYBIscjESqCwUqWwOmeoHsKXEbnjaEGQCBn264zmmfIpMbHB9uANw56n24FGU+YDJwPlbHT8vcUALEQNpzuwcnsV2/wCzUbk5wCNm7BI4zu9unHSpMDgBiT93PY9x+nFQFizq3CMpyc+ntQAKwGV3bguenUDp16f/AKqZuX5I/m4BPA6f/X/wpzAAOevHX6/TvQhXcmcDHyqCOVzxyP0oATYv3trMB+PXvQ8YUFduCPu8gEfj0qMnKjG5cHOVxwPoPwojBVFCnBySzDqc+q9MZoAlJbBJBXao+XPIApr+YQd3yORn5eceg4pvmne2zGCQMHPboCfpTVkYuNwyMAdMBW/D0oAe0fCHGAFwFyMD3qNAgl8zGEAOB6mgyRM7fKcZxn1qTdGfMl+Xov4H0oArNtTeGBYgDGTnp/nrSgSIFDdeVyPl2nHHt0pxZQSu/DElgT0yB3/Dv0pFjwV+cNGmNvHfH8NBmR7WCqpOWJUAD5WHr+Xag/OrOw3d27Hjt+X4U47gpyWRlG5tvr/h9KaeCyrwufw2kdMdvbtVARsSX5BAbG7A3Yxx26A0z+PcrHauFbjsamZmxsiBC4yzdzj9NtR5UqRuzhV27Tuw2eMenoaqACIqgEkb8MwxnOB7d8UhDhimw+in1HfOeKfJIDIR5aP8oI2nPH92n5y58rcdgJbHYdgN1BmV13JLG0ZJZNowCV4zwDgjrj/Cu70nXNLvdPk0bXGkgLsR9pRBcHI5jVk/uByW4HPTcOSeA35I2KI1z8qEfeb0/wA+wpH43JsyrfKu3/Z/h99tAHf+IdP8JAXNzpWotJM8rSJaSwOql06qrFQcKM43DHqTXDSwhG8sfd6n/dP/AHz3qH7RKZGuN/8AlfpRnzeT/s/d/iqoksRQRlByCdo9QP8ACkwWxk/KhwD6egNCrnbjl1Y+w29wKG2Sjah4wTnpx6EetUSJtKkA9/bjA/8A1UxlIO4txz16flT8gqqgHHU46jGP8mgDdhhjgkAehHb/AAoAj252/KctxjH9aTKsc4zjtjH4CnjCkYOCf84o4AHAOPlB5H6UANG3btOBjP6cfpRxtxn5ivJPI60u0fdUcYI6cD8u9DD5fXAxjigB5AH/AFz7j6Cm7cYVzl+/yg/l+FK5Jj+VePb1A/zxSA88ZB7DpjNAEe3PGCNq8j09aACABw27J9xU6sBhH64x05z6VGiQhQQSCPlYe5oAQfdyyEhD06YxwKZjgDOPTjt3qQoMBCMfL0zjG2mMTsUnjHHtxQAK7p88Z/GkywJdjjdxx6GlYZ+XPTnj/PSj7ygg9OFFADxtUhRjJH8uOtNU5Ybflzx+IH+elOCnO7I44Cnn7tKCwHJXjBBPH3T6UAPTYu3fIqgfMe3t/D39qcueikPtyeMY46c00MIhuiwCeTjqD2IHYmhmYbpB14B4459PagAQsMZUMv4jjvj69KSRVkw4fB9AvFKeik5UKD1Hf6Dt6UAqSQB6dOnSgqJHyuxsbgSQc8fWmjKEOMqR0Zeq/wB2nKMExknKLk9/ypQ6gDgtyCpHAWgo0bLXNVsVAt7wgA4Ab7uMcda9Y0f4169YRW9jepb3NvH/AK7CliTjhvevHIiGjyuwEHjIH5YHpQMMMyHlhg7B1XPP+77VDhF9AufUmi/FvwvdQLJqkp0+4uJGO51Lxbd3IMabgidV5O7HtivTdM8YeFNWSGKwvraISSs255U4C84A4PzYxyBXwS0bGJIeGxkjv9en+eKkt0Ubd6Fhv2uAdo4HA/l+VYSoJlczPvaxmdpZB5aRZCyoGw3mRP8A3+MBumfr7UzU7M31oLXUIbSQN5ZXz41DFVGwqSBlgwPRjj29PjzS/iD4t0eFYoLkPGsflqsoz8g42jGOgxiu20z426okUcOr2URSMjE1sfLZD0BKncDWfsZdCT0vVfhT4H1IyNHC1jLvbItS0ir65B569unoO1eY658I7rSrRRZ3n2hpHLFhE4GIgMckcN83GK9IsPiVoWowtho7ZI/+WLv+8j/iz5it85J5I7Gu4h1uwaMxzOUTywykx7YwWyyZzhgcDk4xj3qW5QA+RNW8Naxp87TQWL/Zw2Y5IuTs/usOm4cbtq4GK5pm+zSlDksHwUPBB4xz/P0Ir7qDWzOgWS13zhmaR9qxbVGck4yBt9v05qtd+EbHVhONWsLaVjDtQBRGcKFGSrjfwOhxxx9ar6z5AfDiuXI3+Z82ASpG0bunOOM1LutcAyNlM55A3A5Bx3x7g8V9Ban8JtImVFtSyhnc7bckksQFH3iVAz16Hj6Z428+EPitLeV4DFdkBmCRuS5B4G/t8uP6Z446YVab6kyR4q+MbQOetSRxyzOkMIyz8KiqctzwOBzWvfeGte09GlvtPniGOW28Lj1A6Y6e1fRf7L/w5/4SjxxP4m1mFWsPCkcd3Kki4ja5bcYEwoOQNhc4Xt0reM09jgnFxPqXwF4Qi+FHhuy06C9e4vLiwQ3MMabY45WkDtIHOSBjpx342gAV00UxS1W/nlTTbaPzHmmcqkESDLcbv4iMYHfjjOK6m4nj1W+aPyxhsy7OMCE42ZwB06YPbt0rnvFmnLr/AIXvNJs7P7dJKUjWIkRjcMbc7xwwAxyp9unE1feZhQ0ZbtrzTtWtn/su6t7kx8tLA+d3HGB0TlR9e2OlR6qXuIIbFIneeLE/LgjJ+UZA46d/vCvm6y8CeMPAerz6jOLaxtJYR9otNyiBlLAKG8tiFPPXOSQOOQR6h4Z1m4OnCK4vo5LDd5cMk7jzWK7dwIXAb5CATwckVjynSpHosWrC9t7jRp3FrIIz5KviOZLhADE8fHB3FdjdeOAMV8c/Efwd8T/CMD6X4l1K/wBU8O3rJcbJ7o3ETOuSkbAsxzHzwmRgbug4+nbhLXVFf7Jc2897taNJJfRh1OBwVAO33rkfE2g2PjC2h0bxd5twIgvktA5h8qRU8vK7fkLYz1BHOcVvRmoy1Ma3wngPgHxH4l0O/i8O6HFGLW42ma1JdY42ZmO4dMKy43AY6dVr6r1nxp8OPCM9rZ31jG97dxpJbvMrbGdzyrD/AFLY/hBzxjjpXjI+Hfh7QtUttYtIbpriH5FWZ/OiYcqFPABK9hgDtjGK6/UdCi8XaYmg6wsv2XAVsbVOUUbdpYFcjGc8HHPUYOs+WbMYX6lXxNqDa0w1cuRaucRx2+xzNJ/HvdP7lYPhywOrR219pgR7U3YhI35cSuoyMD5Ag25BBxzWFraaB4Ot5LfQtdimg8vH2O8kwhYcHBXbjaAMAbeetdV8E7i+0qx168ik+z3SwTahD50bR+dDuEazwK3ymFWAT13MBiq02QNWDw74R1bWPE9zp9xE08lpdGa48o/uolUnALnAxjGP8Rx9dpqOjfCzwy+ptAkKxL5qmU5dpnwPkA4HHc89q8j/AGbBLe+ANZ17UiRc/aLmyk3qYlCptcbwdpUB3H0C4714P8Q9a8R/EY+frsiwaNYsIktbQP5U21R85Od3OCcDvnHpQ3bQ4p0XOavsir4/8Wy+PNVGva+jxT3hMMNsG2qLOBDtVWA2gBj/ABEc8eteeQXWnWExtxBJp+qQsv2W4ukSQKpHySLIu5FYHp1GeMA9Jmgc2Zhsome2iYRwqcjzI8/eVzkgKc7hjnsetaq+DtV1m3ls7px9tWA4ibDQosg6ZBB3hhgvkooPyq1OLitzve1jq/h94tPhbUbyXxBfTTNeToGtLcb2LM5O9EbI+cDr0Vto+XNdd4y1lJ9TtpdQhaxnu4mIRxujkRk/dLIFGAV4JYDHXHfFf9nzwX4kvNHh18o1iunytiXcjuZJJAjqWKlCOOAAcL3zW1rOmSeM/iTHIfOvLK1JtgEAh3yRY3NuwflAYgsegGRwRU3RmkcjpGjrJp1xqxuUSOWMkb0Kxgh/f5Np7D3xiujttGS9sbowKI/J3ACMgBm24ZMHC7W6k+i9K0fFFj4cXUFtNEQJYNMsTRI7GKU9mXkkgfXr/wABrJ8L+FLm316XVQDJp7iX90Xb5SvyBozgbCAAF3AEqxXNS2UjzCC3kjvpoU2KoVWjiUhlIJK7VYkNgN6ZI/OvYvDnw2muNKh1HUwbc+bwQrSEpjBCjAwenXA7DNekeEfCehQuI9Jt0F3GgkExj8xlUsN6IvZjgHp2/Gti6vtT0LX7bw5osK2jv5ks0lwgmnMRxk4DBsFjuxwc9+tCBza2MnQPhn4ZvtWge9nmntdKRbm3tlQsrTD5WdyBxjPA+72z1r0ceC9Cj8QReKXtvtM9tIfs0RJjjjZwDgInygLjheMcVyltr/jDSrdJJkjcnLzusSv8jYXcBkDoOAMAAV6nokmsapp1vcR2022cyFUWIRM+ON21ST78cY9xituaS2Zgo3NizuEksDZvwkMzSPKFC8t22dRzxn0FfCHxkvNLtfFs0+nXcLXTRCKKS3ieI+bDJu3o3TcmCCS2SCpUYr770vTjaZbVYDBGwx5cjbJAMckHgjYcfrg18y/Fu98NQa619Fb2U+nWh+ypLprD7O04Xdsbk7srjc/KjIAOeKrDzUJ3ZlWpuUOVH//S+0FO7JGODz+FS57DjPI+n8qrqQecYPbjoPwp+RyCOvSuw5yyDngcY5oBCghOMjHHpVdST7Y/z+VPJY8dAuNpHQ0AT9wPboDg/wCR6Uo+bcrcLj5T2HTt71XG1nAzgcL6CpkdOCxHHVfx9KAFGBx0/nTlPRT8oH8Peo1yOpycn8aMj7vJHtQaFtSSy7m4GcD9PxpQq7QrYAyAw+g/rTFDE9DjIB9x2p6gbQOOM8en/wBagzHhRt4B2ggAr2wOTigq2OnI54xQA24dM49fu+9PC+i5GOcnoO36UAMjYjHljBOfz9qbuBCsOgUfXA/wp+OO+AB+n/1qQHcMqCR6e/tQAzAB+VcMM4A4pmCuB0Cjhe2D2qTBbAIIzjB9qZhyBwSF5BHoaAD+EnsCMf57CpOgwemN4/Hrj1pmBjB+XtUv8cfdgwBxwvI/SgAJUMQAcL/nH9KRgo4IyD0xjqcUIS0bOSNpbP8AL8qNighQu1hhxzx9P6VoaD0WEctxgcY6ccmp/r1HHr19KjjyG5GR8pHH5Uq4C7SwJHAx2HY0ASA5+7644/z+FOVl2g+/y8fxeox+VN4J+bhR2Iz+PFSocbew/hHt7fhQZjgMDoeRyKsj5c5GOMZ6D8qiTcSpBOO4HSn7mx8vBJxk+n8qzAVXOwlvmwOegAqVP4gOBxgHtjv+VMTGOeD0z0z7U+M/THfrnjitAJCQCM9OtSgAKMVGDsJKjqB16U/kDH06DjjmgCdUYngfyGKlC+2M4A+tEY4LHqwBwO3FSqihT6cdu9BoCoc4P3cD6/5xVtGdvLJ+b0Pem7FBBHYemO1KOWIUYGzd071mS0WIwx+U8An5cnH+eK0FVFxIc853cYH09KpxoEbC8b8Yzg89P5VZjwvzlRtwfQ/jQNIvxt5ciEcCMhuR19R7Ct62xu/2sD7vTBrnY13epz8vuPQH/PStWJyq5OQEwoz04+n4fhQM6ZXU4z361L5zH7r9vyrIhmLFY5MAuOMHrVgybDhycDrigC4HYnrxx2pDypAOBjn3qp5p/iGNvA2gnrT9x2/L2wQMUAWC+0YwcYB9/aox8zADHPU+1N+fcMuGAAAwvP505AvOSBu4qWgHqpx0K46Zqfc+Mg49zj9KFGRjk/KMCkO044AycH8KaQFZiFOPu/pUO8Nxxj2/Slbo2fwJ7GquQpyFyvTg85FGwFsMBwMDjb+FQ5LHP4ZPb6ZqHd784z+FRNI20/KDjGA/TtgY9P60wHblA3KAyt2PI4/n/n0qPcpycgk9Qvf+lV2kGQIVK/yHt9KRWx6duPT/AAHpQBa3upwMDB4pCFOeMdziolYL8renH1pCQcsRwP5CgCbJOdgA4BHHP4/hR2yv3Rz1/MVGMbsEdgBnt7f56UgPykn5RnafY/T244oAmOcY/n1ppyDjGOh4/T8qdxg4HT06ce/6U3I5b09fSgBoIHGQB0yTnn0Henhj909z0/uj2ppyAycZxyQPzxTfMjAAfcMY4Azj6+w7UAX4G2I+cBU5Oe3GalDFWKHjHpzn6fgKyPk3blXPoTn+taC+YYy69W+XB6ACpaAR+cjb7c1XclegGe4PP6VM3zZU/dH6n6YqpsYEgcbjz36fypJASHcPm78Zz/8AqGKdwW45P/16rDgYHH8PXI/L/wCtUrBDtG3duIwOgPtgcfy/KnygOY4HB6f5/Ol+797O/pzzxnj2phIU7huORuBfg985GPlxikX5flzx2Hp7e2KOUCb3cqADkDueOlN3qPu9fTpimg5wo6EZPbv2pjluhGSOPbFACGTbg46Hj6j0+lR78vnnaTux9fT2oZip3LgZ+bDdu35VAzZGGIyvIx+n5VQDAzeTtToORj09BijOWx0Pt0HHFAxuAPAPXjt6Uw4Zst1B3fTHTFZgShdxGT3A4FOAzgNyOoHbr3+npTBz2/XGP0pei8kDqPTt/L/IoATI4PI+Y4/CmlhyehHf0pzFQvTG0c46A1CT2wAeOfYUATrgdRj+H61MpbbkNwScfhUKkMzEYJHOPSpRkbgTjjj2NAEgDdDgYbOMc4+v4U6NipO0A9uf8+1NIUttzzjp1xkdKGyHJxyPlAPoPSgCcMGA3BOD/CMDPp+n4UqHvhm69+3f8sdKhweOwH3aVRtKuMrigC1ny8buuef6c04E5ywJ46f59KqYxHgknt681IZVHVu2SP8A9VADpWK/u16ZGSvHHp9KoOFLB+/UD/61TM+cY/L9BURO7Pb2AGeKAI1j3ts4IZQcj1Jxj8+KuJE4y5JRcbFAGBkdvwHrTFCr2z7DjJIxwB6+1WZFeJmUk9uP7woAhJGc+wJ6fd/z0pckHkZwf/HcVXc85I9SMeh4x+FOjflSDgY4+np/ntQBPx7Af59Kd3Vm+77CkXG7AIzxj/EU7b0BJG3PT/8AVQBbOXTGec+mBgVTmuIYiN5OeAAM9T0qzNPsVWxuYHHGBgkcDFYM53o6uNpPBzzjbz2oAZezCVT8wJZwDjjgjpiqPlZO4YBJ7jvVvbvURqvbdj0/yKjuF2LheM8dOwrMDLbzEAx65wcH/ORVR5GwcnknBxwOe5p07th2bj5een5DFU2d3UDhxwSB/nvWhmMkkBOAc54Ix09eagIyAG9cDFG4dOhPQe3p+FN+UnIUkZ556ccUAJjIzwF3c+uKMjpnJHJx3IphYdtoyBSs/wAx3YzjG32FADw4OT19RT+mF7HsP84qHGOuB7nt/SnehUZxWgEwbb8vY8GtOxULIu8Dnr7Dv+nFZac568cj2rUtzk4IHTnntQBuK7FUiCnqSB6Vcigd0LfKBnHzHH+RVOAMEBzkLk4x0NaKk7AmeP1rM0GPAFbDr8uT93jI/wAKaEAB5DLngjt9fapj1IOOePTgVQurmMAxx9gfkPA/CswKFzI2VKgqdwOQcfhWcRnaQOSSRjt7U6QgsAOR3b1qMMFUk9ui5rRGZbVgfmzxnj3+lWEcsx8v5T0+bp9MVSD5G1uAp/zirCnIO35ewFBoWcjvg9Mf1P1o3ttxF+eP51ExG4diw7ipFcH5jwPr3/z2rMCyjdwD93PI/SlWQt2Az0IqNMt0B+hOOO1I77VBbgHgEng/lQBBM/Xg9Mgdz6VmyNg5ypz1GOlTliMgnIJ5JPX0x6fSqkm1R2GB+laAJwMYGKkUkZHccj/PaomwCeT0p3IA5AIGf8+lBmWhwCcA8YHfFJlhx/KouDtyeBznpn2HvS8KvZcdM9vTNAEgbI4+lSpySPTkY61ASB0+YD+IYIp2SANvGe3figC9GwKrk8DoPT+lXlJUcZJ9D6VnIyj+IfLwQKurKmVJbdz2xjHTt/SszQnOOhGcAUbQeWKgdN2Mn8MVBuX16ngfdNL9PUcHn8O1AErYY7uQOcYpQvKquFJ9cdvekXYTjODn9BV6DaH55BI/D8MUAWbOJA6rkCTOBkEH/wCvW2kaA/KMkHnH5VXiKwnGevr61b3qxCgZ3Dlo8A5/kKAHqx+9h8AYzxgVVkmypGcqePc/QUhkUDg7R34wMfTtWdM7udvU/wCyRtx2xigBs0sTvkd8DGOOKgBLbsdB7cY7008cDnPalGe2MAAAHvQBa27efughcD2I71BMyxKeMY44qQyLGjF8AYH1PasS5nzkjJB6Y6UAUZ5N+VbgKOcHnFZky7uMcAAZ9qusQOQOSePrVFiOVPGev/6qAMxmDBW2lSf6VQlyQ2e/bpWgy5DEnGBVZlJxtGQe9CAzpB0yOi4zULAY6fjVqRcHnjjHpVZhtBH5enFaGZCdoy2Ogz0x0qvIS2GxkDn8MVZJXnqqj5s8dv4arygb8Y7CgCi6YJ+XAX096qt3IGcDGasSFe2duBVYq3PHrjPFAERK4HOB/WmHjjPX0pxPQioWwM/l0oAOv3RyevYfSkBPHb2prbcbR0HA+tIOtADxxj0FLwPy/Km+3p2xQcnt+JoAcCM/lTwRjGc+1RbiDnHb0oz9Py6UAWA3YcVieMvHPhn4X+GZ/F3iucJDEpMFsv8ArJ3HRQPTOB+nWk8V+KtA+HfhufxX4pnWKGNf3MH8cz9gAOeuOgJ5AAyRX5O/FP4h+JPjL4nfVNele206D/j0sVIwoA+UsoyOAcY7ZwDnJoAxfir8UvFXxh8Rt4k18tFYwOy2ViMeXCo4HykjkA4zzjp6k8ZbQ75ApI8w43ZXgZ7Vv2tkifunCbedquPn4H8PXGKq3N9a2ccaxFmONx77hVcwFKZorK2Hn8kPtVhwfxrlb24E8zf3N2QScA46fSmXN293kPzH97aDjFZEkyxYT+8AMf56Vlc0L7NGi4zuJ4ODwMVRaUM37z7hHGOmacs8ZbC/THtislm8tXwct2GenrWRoSXEq5JO5hkD5fXtxWfJOVVpv4jx0A5Hekkk3r5KbkLdMew6VUUMXzjcm4fp6e9AGgr+bjON23OcY596XlFVjgBsMSOuBVdAIwTy2egK9Pp9KrahfxWNv9qnkChePnONu7jJoAde38Gmwu7yKqDks3r/AJ6V4vq+tXGs3GHJW2Q5RWxlvQlfXjgUmtaxPq8rKW2xJJlAON3ufbgYrKfaoIjA5b7uP1rSMeocozb8xi+7joB27/56VIBgDbjgYCngCgANyBjB/OnmI4GB0+4PT2rQ0JAmZ9r7QNuPmPRcdhT1IMYZsjd8uF6fhSR7MD5uM8lsd/5VLCpllIjYIobGOn0xSew0iSK3SRiRwqj5x0xjpVzzI47Zbt1bYW2jA49OfapPsb/JLtwn3CO5I9a1rkR2sEUW3lyFRV5Hz9vSsJSNoxNGEGPZHGvBPyqegGPWsxomjSdI842Zw/X8h0NaQU/ZC2CSvAx14/z2rLMhKyecccnnphiawOktadKY4Qsm7e3Xjr9fpVoH98yqVVgNw4J6fy/Ks6zcoqoCG+meM+lFuSZJH3HKdcjIwP5Y6UgAuzSM2CrMuD0H6VXZg1xExwPk5xxmorcGMYUZAJ4HoaTrMzgghcLx0x7dq0AY3FwS2P7y8cZ7YprN86Dg7enHSgEsz7W5yo6d8enSkbbvyzADbn8T6UAIpzPubomOvT+ldLoujSa7qUOnkgRylTIyAlVjGSzNx2UcepwPSuat0jkuY1lywwcLkAsf84P4V9GeFtAbw/YDfITc3SiNhxhLflsEAABjnj/OJlKxMpWNWC2hs7WHT7dcQQAqq9DjjGfepMOoK7cjGCcZ6VKsRb5VG0cj6EdfzppR2A2EfKVOc+mRism7mTdxn7z5UVe3p0rH1HVZLGWOzgs3mdjliowyqMdRjjr9MVf1K7SxtDdTFwwPAUD73G3jvjHTofauP1ePxBq0VpJoyy2vyNudkDNKcDG4BTsUc4AyPXGMBxjcR3yzI6gqQG3YKnr24Aqf5vM8tcHHHPYVzOgabfWyrLrEcTXZC7pUkLlsZHzvxyR7Z4FdXEgA2Alh1wTgE4/lx0pNWAkXrjbhh09AKtQRE4JUH5enQ49qbDDnDc8Dgnp7AVsQW+MMeuOAOp9KsB0EIUbgoPTGTg8dOPStWGPLBCcbTz7ColjxtJClu2BwAO3vWvDCrBnG0kL9PqMUASRxLCVkB+73HH6d60Y4trbSuG2g9eB/TINQQQbDCyED5gMdz/8Aq7elaFvbNuEkykbfk2tzwOf6D2oJkLDB5mdy/Ky4H1/pWkqgYVDgldvHtTvKO3HZ+ePlxmrkEPIZY9pZAvPPTv7UEj4VlOx024B+UY/X2q0EeRjJjfhOnr/n6Uvlhk+QbYynGOuP6VcjVCB5WAAvAbv/AJ+lAEZUNAjgMd4LbiMksR/T6DjpW3D+9Uxlgu7H3fmXp0yT14qIW8iQJKx+bIPHVS3Rv5+1X1TfD9mXbtUfdXnoc9Ow/lQAqhvmbHzMwDYyNu3gYI9auxkoAoJJK7j+fH+fShImTdtyEzuZuMn147D+VXVBXfsY7WHH8K/r/KgBsUQwEckuQeRyN38uKsxgLH5fI8sdfu9OtMihkClHwCTjr0HrWjEGKcnI9x6elACQrKmzHAY55I5A9PQYqQmK3xMzBVxtyTQAMMFY/IpwPQf4VXmtvtK7bhYxs5GNwXLfp06UAWwqu4TOz5cAdd1XjheMdF6fTp+VUUxHGE3AqqhR26d6l8vOG+Zfx6H0oAsUUxCScHtwPTI7CpqAGf5xUmR0NR4OMjpUipnlvyoAfjgEd6O2R9OlO5xgAY7UYGD19PxoMxnT3pw+lIEK9eKkyPWg0JYUHzFvoM9qY0W/nqAAM4pM9OOR605ATkL8oxn2oAVFIGAM4pQAo69qeqrhS2cjjFKMg/8AjtACL7dqXsO/pjpSj+n4UvHHOcUARlcnP4fh6U3Ax+PI9h2qZiTyfwqHIDDNAEiDIKjoD1x7VKVG3Azhe3t7VEDzhe9W/ufe5P8ATHFAFXaP4sjv+FRn5eF+704q/wDeOSB2xn+VQumG254zx/hQBXWM4wCCKQq27bwwHpVgjHy8KD3FKFKrx09elAFUxkHjaO3/ANaodowFbAOCfpitDb0HGM03ZvUZx16+1AGWG7Y9hx2p4Gw75MD05q55YThcdaj8lmzx7/jQZka5b7v3cZOO3tUbJhgE7D+farQjMahSP8inrEcgnofWgCmEYen8iKGQEDzAHBNWUGzkqOvQ0skYd/k+7j6flQaGZHbQwSERoSXblj056irKxgY2r93ufyqy0JiQY5BH5UFeV9B29+1BmU/KRPmwML26dsVVe3RnRlARVO8jH8S9PyrUZHwOMdj2+lQmMn51OP8AOKAKZtomwHCEbcOAgwx9c9evbpSfZI1KtwcMGOABnB7461e2cZz/AIUuMfK3XFAGVJYGSKSEyY86TeflBPv9B6eg/RP7JgVvMGegA4+XA6D8PStvygQrfp/jTsdu3HFMDnLjR4LnO4JkgD5Bg/jwKqN4bgYbnUybdoBJzz7f7tdgFH3V+Ue1N2Y7k0AefXOgxASTxxjzNhP+rBjkVRyjDqGbrkZ+lcufDiPFH5iYYxeYVKlURPQn19eBXsf2PztykHaeCRxnHbHv/Kq72iRyiSX5nJIP8I29NreoAx+XpVRE4WPGpfCuVeMW8bCZdmXHG1eflB7jnjHTnNZ83hC2RVjnRVAOSCnIGOuR0r3RLVUj8t1R8uXXKfKuRjGO3pwelV108qWTaMFCVL5Ydvp/+qruLlPneTwjp8rh1t0fOEwx5A6YHoM+lZ8ngNY/kmjBKDb5Z5+Ve2DngY//AF19O/2Za53GPadwcYxkEdCueAffrUDaNBhiECDcW7nls8/XoOMCpeocp8h3vww0x95SOYOdm2Fd2w7uMLggKfWuaufhVZKSFhcOgyyPkA9OFbkE+uSPbNfaE2gxr5g/0lyEOVX7rZGMHkBl/wBk9faso+F7OObbHG7KYVATGNpP6Z46+gxigOU+H734WXChpoGaPDA4kw/bHGNoHsa55vh3rETEW8iTKvRgMLz2HOP6V96y+ElEQMoJJ5wCMDj7uOfu+tZ8vgwNGP3DlsEjCjBQdvqe2Kq4cp8CS+Ftds5SzxSM2Sw+YbAeOcDGePwqu0Gu2GInhxj5m8sbwQcEHI6cdu3pX3TJ4ZsPIZkiYsAxZCuMBOcOewPsDWVP8PLGfyx9iWRJAsxlRT5aI/ReozgjphSO/WjmDlPikahewcyROfYqF/Q80ra2FJ+0RsPlCh2BO0fh19q+r7r4f2Q3yvEyM29njGWDZAGD169MdDXM3fwx04uIUtN7gbupTKkAjB9enY8U7olwPDYPEVhHKMzKwUAFQfm4H8PGDx/hxW5Za7p1tMhSdWicsoOcYXrj68+nOPrXY3HwoAw0eLY4BGQeD7ZU8elcxc/DfVbR3+xyRiInemBxxnC8kE0yXGxoJc2ETRkSoTjzMbvkHfA4Pb1qaW5smPmW8YJbk88Bu+Rj09/wrj5PAXiOz2xLFuLoGLL8qFXPfIX079OKrtpHiaPPkI/ykoflXblTjPXkehHB7cUEnYmW2J8x9q7MBu+ePQdPrU9rcyXfmQRYESKXWToMLxz+HHtXm/m69bH/AEoOcFiFEXPyDJ5HQADOecClh1mUIsMi/KMdxx6D39qAPXotTtUgEfDEHop4AGAAPWp4b6EkoIjuHyliOMdgQefpXlEer2ZPzyFfb+LP0FXhrEAd5fPzISv8Xb0C/wCcUAepjUWTlmfB455U0lyvlquGUnGQMcDNcDbarCfPjRs7x8iq2QPUVqprseB87MFUBeOoX+H8KAOjjeRV3bSMghu/H+FSwX89pJI6SSRmVNkgTjepxwf7o7cdenTiufi1SKRiyh0OFx6YX1/nVw6izxn7jbxjp0x/hQB09tqUsM8ii5SON1CD92DsVjyAeMnpXUfbra48zztqghQzKCAQfqT0AGK8uupUuo1WQKgchsegPbNWYru6+XZMGi/iRcbSf6dhx0FAHe/Y7USALIj7V5OegqNNOyMwycM3f7oP61yUFzeQtlvLGckqO34GtJNdmBUTKCq5I2qAPz4oA0LqFIYXiYxlw44C/d/urVMxCJV3wYxwoB6ke4rLm1NPNxG+f3oCsM9APfvSJcSebMeSjphcMcbh1xQBcKT524KMmWJQkgn0q9FLIkRMErRKOqsveqcMzY+0YY7QAR0p0l7CZn2kN2+9wCP50AQmT7SokZIpnTOxMY57+gH5c1kS29pINk1ssb/M6vGSBk+/UCrv29DIFSNQ0bk4QcbcYpl5H5kSXCKxBbGEAPP+R3wAKAOXurT7fd+YJpVRpEZlf94pCdeOg5x36118Nussbfv4SVb+JSv06cAcdcVzVvceTKr7pMOSCjKCGPvjp0H410MciYE2Vwu1dijrn36YHpQBL5vlkxiPcgJI8s45x/WoJNS2AbvOhTjIz6c8Y9vSrpTONg+QDAKcnHTBxxkUn2MR4k8zDIB/49yelAFi38QpGoaR2IHyLvG0ewyOOn+RTz4knkHl2luhmJIkLL8yr06DkHPf2461U+wRibYuxuBj0CZ57ew/zxVeeJoYxEY1t4gS4YfKc54HGKAOhhmMUjPl0CY+bBIB9/pWnLqqDO/aJfLAVQNwOehA6VwjNKAQskg3deRjH/1/elUSsqyeYxwPl3DsPpQB3LieUrudW/vYPBpuHVSI/myCOmFH0Fcs2ozomWCZLApxjPY8U3+2JosrIp3seGQ9PSgDrUtwmVkAOfw6VOVO3MYPy4Py+3auVg11D+7ywlRhkEZGOla8HiOzRGaIhmX5tp4GRxigC26TL8xDhgcYzjA69Kgb7QVCFztHzHnIGeP0pqatNPGZZoSGc8Y5x6cVIJgD8yy7W4yVAwaDMV7qWHg9duD26j+VXIdRuNvlSKpdl2ktnP15qk09u2/aeuQ46DC8D6UiMQRIIwdrDHfgDsf8aBnUJdS+UzxiXe3LndtUsOM8cZ6Y44wMVZFw8MflPJKQNpwXO1R6D0rCtrmOWMLCQcElgONo/wA9MVPcMJDsBIJxk8EAe+f6Yp3Hc1zeaRP5VvLbLcpD80cUoXy2YkbicgAYHTtx61WGleEJn2W9pBHMFbylQMoRycDpjHH4D3rlrmKcIxZz0HCc59AMdKnt/tnnK5UbQMDHJII785/GkNGungfwjPKzLDKJmI35l3gMo9OoNcVr3wftNZumudMv/splZsJ5JwoyNoXbjsOf0xXeR3U7bWm4b7o+bbjHpVqK4lO5Cpbbn+JvyqeVDObt/CmpaP4Zh0KNLb+0Io+J4x5YnGfvck4fuR3FcDYeCfGelJLPc6dPeOhG4o3mBeoyx75yPpXtUN9HGELZRFzjPO3jog5x06VcGrpGQZZpthQ741I546daXIB4+2uazpmj3IvdOY7t8UYni2jb3zkc8HHofXivtX4BeIvD7tJ4d1CGOK51HRzbyKowrsuHZSSAMEDivEI9bhuA7HHAVv3m3a+MgrnB29Rjjtjils5bGV/O2xwvCPkeEiPAI7bfyIwR1PNL2YHnfxJ0y08M6pJ9lNsJof3RaDiNkIxG3TnA4weQK8Qgmigdoo5GKNEZPKDH5nXJ5I+X2HGa+p/FWkaHrulS2ckJi3kzFkdCHcncSigj0BH3a8/uPhP4WRhCurTQSCQOzqgbg5K5B4AyOgB5onTA+UNZzb39vfQFldG8xVTKhCB2+nQZwcV9c/BXU459Wl02a5jae5tw9uoO9PNHXDA7SSOODwSO9Y/jD4GqXW28P6tFNiGPzFuv3bK8nH3l4IweOh5xisPQ/hl8QPCH2aMQw3IhujKJYJPm2kdBuxge3Xp6VjKEuqJjGx1fjv8AtfS/G813bKxiighjkkXCkx4BJweQAQM+3PTppWWr2GvZupEywtwHGAdqjjAOOox29frXP+OrnxTqzRXdzBMibWjlSRgXAGAA5Qc/jnP61laX40g02xewmt1e4jUpKvy/IAcYK8/KR1PTnrUpWKOb8RafFamC7h23MEiFQkuCUxjHuSc/ofatjUjcaVotqbSIqVcZlOAMEnhj1IGe+Bj9HX2u6FqNvLaMqNdTfd2Njk9Bn+npWVq82rwadbWd3KDFKCqpH95cD19OntRYDrbPRX8SaBba1esStnK0ckS4VQyAHkD14PGc+1ZAh1O30648RW0oshJIE8uMYQgDKktngkkgf7RA711Ftaafa6WtlbXqmHyITJ5LHyy6bvmbr1zyOvoKw9S0awukibTtX3wjezxkssIk6sFVgMg5zz+HsAep+GruaDwnFqOj6f8AazJv3SAbirg5beVU4xnJZui4J4HGDf2MWrW0niHxP9nsobLezQz5VTEy7GVdpDZG0cDuBkdBW34C8VS+G9K1CytbQXM8r7o9jhIkxgEgtnGBxwp7duR6BLaaD4p8MS3evWeQk7xSxK+4hX5XJTGVYcZIQZGPetAPMdGfwL/YQ1YeQEuTuljL7ZVkhAA38Z5BP+z0610HwU0Hw74g8Zavi/8AI22DKmH2REP/AAlivKjGcDBHHPcUtY+EvhXQ9Di1jSEksmuY/wB1HJKZox5/zejffrf+Hfh2ztPBseqWVukeqPLOLicsfOuDj5VAJP7vlVwmAcZ6igDe174ZiCJ9Qlu5L7/SY7dJEXbHIOWaQDkgkDpkjGTjkGvOPivp15p3hzTNZ3PPLGLiM4jAVWDxLGCMkLuxuGR/KqupQ+Pmvf7MvtcklhuXN1HEg/d7sEEiIoqqV+7k49ulcnf6cV2WWrm4eOToUc+W23CsVyeVOQM9QDzzSewGJ4Zs7dLjTdZlLSWWoNIsa56PEg8zcDwCp4b+9joBXceH7STwxq95eWckckVwECL0Xyo/ugdRlRgE469sVB4Vk00aTqHg+TzNsNymoRyTD7sobuTg7SfQr39c1m3N7czROkEo8yBWWTHA2g4IGR7f5xWaQG74C1jTZtbvtS1W+ggvLlT5Zd/kypwq7mBUnjgdSpz2wPVr6B5rG5uIv9HmGGXPz+Vuxz2BGB25A6MDXzd9mRbZfKTa/wB4s3ygHjGOen+FfQWl6qdB0+30vVoVIJjtVSBPPuB5rH5SpZQRuGAEPcHHFMDxyxNpqWpRQag3mTXEogSadyBy3ycnOct+OTV7xENH0/XI7LT2AnjYpLHhiUdcYyTxhgc/LxzjtXpHib4HapeDz9EuIpIZPMbyjkCJxww3MFC5II5HBHSvCbqe4sme1uYZE+zN5OJQGIlX5Su4feCsOo9qykgNfVLTy/kkkATcJPu5yxwegGcY7cVk6LLd+GfEMfiXS7lVa3+bG3MTxEHcjem4enQ46jiusspoNeuI7XA83y23gksXUAZAAB7fQZ46kVS1G2isrC4sht+clomQZVx/D/LpUAbXxV8GXvjzV9Bu7W6KaedO+0zXSqkwWVifkiRnUsSOGx91dp6kCvZviTcf2f4d0m5sXZlhEMMcch3lolQIrSEFWyuQPl74PTNeF6TcywCHT9Rv2t7ZUGI8cO+NuCewCjHsOnWvQNCuNP1vX2treZkFpF5lx+8Zt0ORwu9ssobGdgI7YzjOgHK+KIb7+wrdb8BPPnld/KwqlQmzCdDyuSAepPqBWPqunaF/ZOlrpUYjEx8lPmxls/OxzkkBgFOemfk4673ivRxr979lsJPPs7OclYlITcvTHJUclGxypwPXmsDWfDFpcrBbWMSvLGu1tmeVRxuYM2O34ZGB2oAS7njs7uHTs75XEe6GPlAev6cZrG1uzuJbI6wjOzRmUbcbs/wjaCcYXb29/pXX6VplvYWk0LQLLPKskaIsewc8A/LnBPcD86858RboEW0EjrI9wN6nPkxs45+YDhcEZHFADrhvNt9NgjYCNlQMi4/1iEHORkEZz+ddbNjz1dCu9RlVX7+PTFc3HADqelwiQNjcN8YCK/GFIAyADxgDoDiut0/Qlg8zWNQvE88MVjg3bdoU4OM9SePUYPbqOACui2z7v3Ch0Kk7hyCaqazoja1biBp3ghRi5MYzkdMYyM8Z/StDREa6N9OQBzyCcYPTA/LgVxHiK+uoL1II5cbEOUxnAbgHJ7jA+g/QQBd6fa6boUkGn/vHiVQ20/MGcjJwe5A/wqPwbaagYJZjM1tbzOoMg+YNtJAHbHPft9M1Z8NRx6gH+0JuUqGbjg9fc8giujZ2t9P8iOPbbxuR/C3HbjpwOv8AOu2EVoBSi1NvDkMr2LGK23bd0q72ztOcj9R9MdK4jRnuHH26RNqgbEfhUOCqnAHQAD5QB+JrsdNMN7FNJcBXVQyLuAALYzgdv4f5VxmpyXd2sEEbnG47ljHyg4/DI/KnOADtU1GF0lKLud2KjPAUsOCc469u1bmh2a61HHf35OyIRxqpYYLrzyBwc9a5SVbiO3khtYfNkY7em47SO49unNdj4Shkt7y10OQ73WKSVeQq4HzH06e/OK46mgHS6rL5kcJCgFVxngfKBjH17fSvPymyaWZW8uMqBkjqtdhrsiW9iDkebIAQHyMDt+nFcNKLma5KuAyRw5AA4z2H+e1eaaEeowO1pHqMu7jaNoww79Qex61h2skT290Lkqr7vmdh5gXcflI+mOPU49Ks6/cBBbJHuCbgpAJBxxxzjIBHH1qfTrMzwGSHPyMV6fK7AfhjI+lOIHH6bMjjyovnYsxGPugZ/wAMfyqrr9uLe+jt7VVRWTzCWP8AFjj8MccdsGrgMdhqUSKElR2LDoq5Y+2c4PNX7tknljmxkKmG98HAHT0FdENxNHmmiCL/AISfQLi4DPFba1YJIgwdsf2iPK4HXJG38a/S/wCIKeR8TNPgfbubR7+V9oxlij5Hvzn3r86fhvbwXniiwhk/eZ1G0xk5bKzho2bsSDg8DB2iv0G8egXvxLTUjNFCtpYLA4ZG81mnVl8sDbg5zz/dBJ6CjE9D2cq6lzS7tG8SSRMn+tthscH5U/iBx7LxXOaVqyyfFvxNazqYETRXRt2AHdvKP5BSOTwCDW5pUufE+opuAYxrCBxmQYztTdxuBAfv8q9MVxEKNH8YfEn3/MfSoB+7XcwDeSMBV6HHNcq/Q9/msdto109x4lv5JZz5cj2owDgA+VKBzkYXg9B1YVn6D5EnjHX/ADnQPdboY4zuLSFEQngDbgKAPmxzjHPSTQpDb6/rfkErOFRIwThtiqxbJ6enXjp6U/w80keqeJyFLmO8s1CqnzEvbMzDHGD8qn3x044m2hVzx648LQ+LviDr1zqoM1qZ7W2lcNtcOsBbaMdd6xMMjkY98H0DwjNHa32pWNpG9pb3c6bfJIVt8EWBjqw+X+6MAE55YVpeHFlt9d8XrayrCxu7WQfeO4/ZWCJtAIbc7DgkfMABkkVi6WGbxNdxg+VAkxkfdzuVYwuBjrjd06EH2rXnfLykxik7opaXI1rqN7bs263ub3z5Swyd8aHBzzwfp9MGvMYDbr40v9Rdtu8wujMdqAqI1Y8Zzxxj6e1dz4qlkbWp7OBMouzcI+OpUcdOoyM4/wAa45oPsPiKCGPyj5kXmMZRkKo+XP19PUgCtaYmdlCgOrWsAjO4R7vQgn7mcDrxyO2ateIHjfVbeWMNJ9o/0dtnBCyMNxXIGf8AVYxwD9KsvF9i1K1c7ZHFv5JY9GYrjP4Hkelb+rWVvfXNjdzId324W7MG6RoCG5ABXj37VqiDA1iDUZdTttK0WGW+1C/mFvbwIgYszKfkweNpxznrXqHxk+Dl58JPg14Gs7y6jn1iO+K3Xl58u1+9Iijn5tuTuP64r2/9lzwPBcQX3xn1SIPLLcz6foIbJVY4v3c8/bO/dsXsNrdcjEn7Wjx3/hrw75/7z/iZlZAehi2bpOgH8Khf+BV9LlWAUv3ktj5TM8zfP7KHQ5z9hue/l8IePftrrIieLLWKH5QNoWziBwFAHU5xwPzr7Vt+bgbV6SZ/Kvkn9kfTYrXwX4tS0QJHc+JoHLL90ubWEZH/AAHafyr64i3rPx2f+tPEwtLlXQ6ctm5RcmfIn/BQ+UQfs0abG67hL4rsE29pAFlJX9K/H/w8zPePMxL7UON425w3cD0H0/Cv1v8A+Cjdx5H7PHhzkqq+LLRsjquy3nbI6ZxivyT8Pk288W5TnzdpBPqvT05/TH1rhxGyPoMP8COC+Lyrb69DCQP+PbzAO4HKjA+vavOmILYGwqqgnA4/L0r0X4s4k8SRIqSKsVh82WBVi7sQR3xwB9R0xXm5G47SDgBchRyVHfsME4/KtqPwI8jGO9Vlr7NCTl0yUxn5cEd8HHHTvTUtH+WNZOeNoY7V9vyFOILDcQDnIIB5fHQH6VPiM4DYcgEYxng9OvoKZykvkXCk+TISu7gsOoPUr0PNL/xM+cLGxPOT8p4bnaMYwRjp+FToNpk+7tQhlz34wFz1wPpVcSsw2ZYH5VGB6dvTI6dO1BaZUea4B3vAeTu+vpjrj2pEc/dlPljoxIwQvTJz9MYFaBeQwhYyBwIxjk5HrUYxsbzUEgYgE9MAfdHvQDdiFvL+YGRS4O4EHA/L1FPZEdCqNzxtXPAJ5P4dqGSMYCKAmQBjqc/3feo22MWTC7SOy5b15wKBW8hqIXu0j/jJO0DBGB346YraOSYnZQ0chCr82xePXrxjp9KpWg0l7hN6eW7hvn3FTyMY9Oen41bKRhNoGWAGABuwP9n6UCZtamwVHuUIyJlReONmNu4dMn29vpWAymNwx47Ag8cDH1xT5Y4xAmD8vOVB4Pp+VNcOHO0hRtL+nQZyD+Htx7UCKtxLAVTeT8h5HoD9OnP8q5yN3ZmLxjBOcjH393Gfb1ror5QY0j2Y3Rq+QAo7Z6/hXPRtbOxxIIznzBvPynuc8cHPTHpQTIvWUojURh2+U7toXqc5OOOwH8q6q1vZ8bEIUFuDjPJ655HTsO9cvDAkkUvlMZFxkHOT6dOn8v8ADYjjMZ2IpA7l2IGO2R/Ks5o2oysbYknlfaQq98L3I749+1PY7srJwG+XjHUdfpn+lVkhkmbKKCCidR90Y49un9PSrv2VYyWXGF/2fusoGODXOdsVdXK8g8wmOTB6N1+Q/hxxgDjmqj2yKNyMxYtnbjkHIx04xz36VaMMiKp2biVLdzuGORgD0qASOj7wvzgqSE4I29tv06jOOnpQIHHkDazoQF56kAenGPp0p0bwSybZXaRMAbSOD6HI29PpSvdhlZnjDjG7KjG0n16FeOh9OlQeey5ALJ2Ax87f4HtmgC4RAnMQLFBtB/iHYYz1+lZToYiUb92o+UL0wD2HtjuKtG6BBMeFXd8w53BfQ4+nGBn0qs5kffvIwGxyNmOMNgjgZ96AAFAsflkEA7SOvB9/aoGiHzHZjuCv3iMZOfXPvTsxr8q8YIYLwO1Ml+6WCn+4fX5+mfb/AOtQZjG2r8rBflIYDPY+v0/GnEsp3cAnufu4Hf5f4h2/lSgSGPYu3acIu7k5HGcjHTt7UOHjBYgDHUdO4AyPyxwKAGlpEf5sk9uvT26VHjcwUKAp6E4z25449h6fSpjk/ugoLMMgE87gOnocflSZUFTlfZv4cnr6YGKAIHynzZAPHIzj8MfhShVTbEjDYOgI3FfUA0Mzxp8vy7lbgd8dMelICPMRkJGeoYcbcc9OhrQBMOB8ynqfTPAzx/SmMHdDtG4cNz2+v0HbrU5xzlsEHg/xhevB6D29qhYLlvlJz3GeT2I9DQAwp5rKw27iSAR7DrUXz4Q/Pggkgr09h2xUz53FxhgoB5OAB0wP58VH/pHCHZ8pxwMqykY+b+nSgCItwRI2O+3GDj2x1NTNwxWMg5GASAePTHfH/wBamhuFSNwBgf6z5gR6dO39BxT92GJIVgT2xjP+e/0oAVFBJBjAVRkk927H0H0FIyBQXGemGBPX64B/TjFLMJZQE7DBK47/AE9u3aq3mfIAoXLfKcrnnvjoKAHosvlh/lTdndsPzED/ADimshwY2+VsKoZePkPXP0pdzbgWRQenTjI9ccHinIwP7s4POeSP8jPpQAyRA64C5HYEfh7dRVXDEksNueDzwPoO9XlDby6Ebg2FUj7oPQLULxN5gKfJkFcMe/8AFt9aAKrLsUoOn3hjpu//AFdqBkjKgnIGflyMnt+VPKkuWAAxwPM4HH046UibV2IDnhs+WR+X5d6AIwF25ZwM5XkfxdlI7E00O0f3cvyEPGevp/dz04qTAjjDlgux9mcYLH9f1p7rsADN86ueAOct0yOMfhQZkKuS65JLDPy9h26+3AoDqyFFO73PAOPb29Kkw6gZKAqMIRzjP9f0qM4biQZbp+A7g/0qgGRlCcqeSMAY/h78dMfShQhYkgEAdcYbpwM9s05jw2emCq7flXn29qX5gAuQBtCk9APpjq30qoASLGsTFN2B3TOcYH68DimI+zIRdxC4YAYwD3HXnFIVOdoG3acDjHGO5GM8Diom+dNrNwfu+xA6gntjrQZiYyuBgDvjJz+HQVHuQPyxz2xzmpCzFtruOmSAcACmEDbkjPy5GABj8KAI90eTk/TFNG1wgJA+nGB6U5wvyBznj+7tFJG3l8ue/GFyc+lADsFo+gcDgA8Zz+lGAgGV25xyOSc9s9KCMICPvdP9jB/SjqPkX5T93PAGf0rQzEKuvAyPofyxjrSMN2Fcsdh4OMn/APVgU7jlk4529Px6dhTlyGUgbgcEsOTz1HH9KAIcZTLfeY5HTp6ge1L94EgcNjGQOccHI+tA2AA/dAJ6dsdKaA+fNxnjOccA0AAAxwMAcfp1x/UU07SckAg8Y+tP6EBCeQR97AH0pCCRt9OoIxwODQAws2VU46jtz0x9OKU8DbnoeM+wx+VJh+g+709eB246UBeBtXhskZ6jP07UASfKM78YPzex9AMUmVGOPlztOPTpTFKjv9MelOQt1TnK8Anr+XtQAoBBwOQMgn37/pTcrxuHRcY6ZBpDt+7jpS/dz0J2beOAc+hoAaemMDdwMdiKXjOVAXjtR93HAHbPf/Pak54BHzE9u1ADlzjcoHTAANKMKD1bPTjnI74phBB249Fx0yB05qT5cgDLY7r1/wA4oAcuNm7PyJ3Povp6UnRfLXn29eP6UmRkq/DNjjrj2A96k+Zv4yMDjd129MfjQAiluAcjaox2GB2//XTVUco2MYLc/gcfj/KnDluvzFcAgZ+72H8qjyNofbkDA54I9OelAAW+bliQcDGcHA7mo9w3cgnqevy4qUKN+VwOp5OMf7NPCHOARjj7x6Z7Cg0Igy7u2CPlGOtWcJ57ryvGPY0xGXY3LDH3Cw+X8O9CAE7fmYs3Q9Pw70ATDgLj5dwOE7n0/wDrU2M4zj7uPmz1yOoP0pqDdg9MMcHuR6D6UhO4kH7zYHHoOgP1rMBMlueADyB2ajMOMMA0Zb7q9RSlm+7lSAvG7t9PpRyDvUjjOPRvoKAIowPPVABgMPlOAvH+cc13FvrN9aNF9pmPlRHcVzkKoHCqjDAzgYwc/hmuKt0IkEgHAK8H9Dx6df8A61bD+ZLKzKxkU42jgY4x+H5VUY3A6q28dapZw+XJ5TbHDErnc6lvmGdxGR1QYwB1GABXe6d8VEE13b6ozxIpjNuC+NvlnvxnzBn5HXaoBIUDC14nJ5b8bhgHlRxIOOcH1z1J/Cmui+VtKlXL5B/u+g7Z4/n1qZUoyVmgPqu08faTeukVzNFIixvIBER5hdACCx/vcfU9euBXQC8S4w1pco/mFSNjYRUkOY2DBiPlY9OWGemOa+LICd5i4+fg4/i53EEkjI4HWr8Wv61pLj7JduVidxtfDo4cfxLgg7hxzzjjgDjF4ZdAPs6O/wBP87zJbhCZFZZY5YyxdhgfdYEMCBzgj1B61Y0eI6LLdHSCNPt70p9qjhAEdx5QLws4JIcwZ3JnOz8a5L4b/D7xx8RPCEPi7TdQh0+SSWW22SDAeNDkPwCQnLKF28bM5+aurl+G/wAV/CyyJd6XFeNIy3BubOQSv5YLAfIRlT9484zRa2gvd7nXab4/16yWOOWKO5QHaJEAiBJA+8GDFs4ADZwOygAUmv8AxJuf+EeYaLYzTXvmxpHFcIUy0nymRsBug42qdvPOO3lkuqXkVyLPVT5M7fOqTZhTb/syH5cgHBztXsCeKX7Z525FBZcdfMDKRnsRkcdqam9jJ0YPY5/QfEviG48Rag0t80kTpJcTxXajZlThvL4O7njHCnd93gY7G98P6dK8U8q21tHLiXMK46ryFOOgONyjHGAMdqiwwrcJeqoD42M38YVRxg44961DfSSr5UzK5Y4Q7cEOcDr+XGMcCqlPmexLgkc6Zo9PlGnwI1zGnKSzHkkdFDDjbjHHFbmieK57eBIdT8oyIFSGQc5GcMGxwAq4UcVmzySgsvlKqk8d9xHXPseCAOKyPKeZhLAEBj3AJtwpXoV9jj8KEwcInqX/AAkmnTOwkmj83BB2P8uUDMpXjoOF6AnGfY2NKvtSu79FSSOCNkbLGQlUHXndkg5A9cdOK8jgvdR8NGSW3hhmj3YdZsYlbJYYbtt5HbJGa9G0oW+r2ovbCKGF3t/OITaz28hP+rP0HB+UH+dXGZLoxtob1l4Ksb3xFdajcQWEss+xvtG9JjAQoU7UKcscZz93t2xWn480fxJ4ns9P8D6PBAdIj8h31M58+IrmQ7fmHy8q3PAcZILKCOfGmahCU8nUIlef5JeigdThWxj3A/vcDtm7451jUfAnhj7Pp4jcKX8ySSTBdSuMndwv16gDHA6bwZySptHN6/4sm+E/hi8+HOhXNvqVvr8qy3t8ZG+1RpH94EKVDbkUfMDjsRtWuP8A+FieE9O8Mxfao3jdmBwm1yfLztywBBGzGCMgZ2nnArxqw0b/AISnWlhnluLyfUkh8yW0f5lQESuuCpRVRAGxgkld3H3RV17SLeHWNR0eORZYLGSQBwOFjb5hlRty3rwORxxXesLFrVnK3Y+k/DtxpevaY0nhqBb2VovKjWJlkmTcvzRoEX+E/cBJ+Y8D5uev8I/DfVTeT3viOCfTbKGBYkhuxItzIwdNxYbM+Uqk7SANxBVR1K4X7M2p3F9fzeGrLTU/tdma7geMBAkKgIwTaMgdDjpsLH+Hn6Tl8AeONaD2szWtmnmtC20qswZP4U5wpwPTGK5qlNRlYylUew+41yw1K2tfD2gP5VhbSNb3Hlx4hVgduFA5y20tktkZPaufvNMa3t5dC8MwvZzM+97kxndcpHneCWO1IxgHqOQMcV7lf6f4Q+HPw5mtZ71bO3tIi8m9w00l2SA2yPd5hVtyAYXt/dr5e1H9pfwz4Y0e4ttL0ybWbksqPG0IjiwRwj7QQ3dt3AFZHfT5OT3j0Lwn8IRcXBRGn1C7ERMUccTGBskFiXHJIXngY96wPiZ8TvDHwP8AEsHhDVNLh1YiBHKWMiidXADFAOVbO4BOMnoRxivlnVfjb+0F4+dV07UpdFsb7EH2HTGW2ha2YEfvWHJ6bUwORnpjnRs/As0NpLJfeQxecsyTM7zO6oEjklLHOR82FUhBk4A5FVFXMZzj0PRfEP7Tmv8AiCyNh4A8N23h9pt2++vbqKW5xHlNpWNchicYGwD3rzaXVdf1Kwi1TWL2fWIXmmdWkPllnlbLMwALq3HKj+7ketaNv4T8PW1sklzpsBcgrAloCZZJyRsBQMBIRgk7uBivQfCfw68S6JpCx3tzai0md98O9DJCc72BJKhmVeSuNygda1jZGfMcrp9nqk1qs1tLdqql980ZlmjGzqQT8vX8O/tW/HceL4YYbaTXNTstNOGjuDdPHAzSAMu1VKAbhwp29q9E+Htxa6de32iajJJa2kk5aPdzErA5aNgPk2uqctydwGMDIPsl94V8J+IdNa2F6b23kuMSpayEAogyd6/Kdvr2xxzuxVxdjK58my3NzB+8XXb7UxbymS6SOfdEUUEkh1bBwRjJZeh7jFdx4f8AFngu/wDs0M0ET245aZkKNbynPDZUhjIvpjoRu7D0OH4JeA9Pc3dlpIuJ7ZnW1he5mZN2zOQQxXaxOcldwxtGSdy8R/wrC++xf6dNDpqWSJFlIWIZeQGYjc+2QDvjpjim5Q7DP//T+ysgjA/z9KUEluvHT6VDnbkAYxxx0FG7aDnnHp1r0DnLIO75SMDHanISDu/vHGOnHsOx9qhDY6kDpt7f5HbilI+bKjpx/ukd/aswJ1+Ybj1A/wA/SpAeufRQD9PSq4YKuCeMdBUoJPB7dP8APagCUEjIXIx7dqkVAy46NtDAeq1XRuV784A/CnoTlgeVVAfXHNAFrDDnJ9MA8VKMdDgZTLZG0/h/9aoCVbAXngY/pTopUbdt/hCqe/Htn+nFBoTgDp1H86UvltpK46cj+Q9KgBZyI+OuQOlJuj2hlAUHoOpAH9PagCTkcM2SrdRxjB9B2prKuMqSB0znp64/Km8A4GOgPHT8PypxxjK/hn1NAD2AG3JH3QvB6L6Y60i8ABDgKevuR0qH+9gAEgHIHv6VJ346fLj60GY4cFUbuSM+h7U4bcDacJzzyAPQdKTuNgC7TyBzz/ninpu35XjsoP8A9bpWhoO2bvvA7gQoPTp0x9B+FOXC/Mijgnt36flUWTChKKXO358HgEEdB7e1P5wU/uxgkjptbGMfy7UAPAX90oOAW3HHAIXt7ZpQcDOM8/Mc/wCRntSA4cLJ8oGVUNnp3peCoI5Ht0oMxw3DBBzj+nWpQeMgk/Tj6f8A6qYMnkHAHpwKcCwxgY756/5+tAFnPVk6enUcdPp6UKSwVl54+nt0qEYYqh/i+73zj0x1x+lPQl9oAUE8YJ4APQH+VAFiJjG3GN/Tbu6DsB24p+7cgO3g9AOPb8Cah/hyBtOANwH5n14/pU3DMMjjjHcEgY4I7/4UATf7IOQOmR6U/cOduBnHAHpUYxx8p5OCfpUiqDuXocDp7npWYF1Mqx24DdQB/nPSrGF/1Y4JHHcg9T+XT8agG5xuYH5sjnr8vb8KeMFcE/eI744HOPWtALaYKBvug/Nz+VTwrnMw528AfxH3qvEejA/pgY/wq8Dk7d3GMg4wD3yPagB2AGTopzlRxj/PYVMqsoIxs5z75Pp+FQBsxuqqCeNpOOPQgHpTy37kIrbvXPUeo/z2rM0La8licKCm4ey8YFaKuAue3v0qmq7C67g+4L27c/5zU6f6tNuSPu5P+f8AOK0AuAw9OCq9AP6Zq3FI8iEu2xwPlB798ke4/WqEZYZxyVwDntjoKd2BwepBP8v8+1ZgaIbu2CePwHpxVoPztYYz07ED8eKyoQyrmQZAPygdzj09KuQ4+5gld3BB56dMHnigC/Gd0SMRhsHv3H8qkUAALtzg56D8Kb8u1Wj+XLdG7j1oA/eBSDkAnPQDGOaAJcnuT/SomZSvO7sR26dPpVZpz5W9+AOijge2PWo0kG89CCCOOvPNAEh9CSMDOD71C2QMj8scfWpDJu52jkfyqvJls4z8w/DNAEe9Ao3lWUn8l9/UDtUJYO2F65xuPO7sOnSlcBXZl7qF/QenQDFV3KsTvxtQbjgduBn+lBmIHHTOP/rU8HnPUdCOxFM/2XG04Gcdx2/OnYJYKnUnA9OBzTasaDhwvXgd8Y9+KYzKYlwDjk+53dBz6fSkBAAZMgHvTeDyf4ueep9h9KsCTPQ59OtOUgKBwfbv6/yqI+g57gD+dAY9RwOB7YPTn6VmBdiddu9iBvcg88jOOP8A9fShmUOF6E8Y7j0/z+VVty7ctj1FSEnIYfOu32/8c9wBQA7J5XFMBOPmIxjn/dpGKIeflJwGHcN6H0qEOGLAcqec9iPb8qALK4YjPI9B6dvwq3HIRHtzx6npn6elUFxg556fX/PFWT94hSCwHI74/wAmgB7SdPmwPf061VkcAD1Y4BPOB7U1nLD2bIphBzlSMnAJ9MccjtQBIG5OMnGcd+OB0qwoweCMc9Rxx2xVRB88fX52MR7VZVi2d+0EcYx6dTQAwbcbDnGOg6qOOlAI6DCjHT1pGfsRz3yOo4xUTEBOOeP0oAkkfBww9cf/AKvTtTQcj5Op4XPHPr+mKrFzgEnAA4FLgg4U4bhuO1ZgPJ5QYA/hK9/85quGOeeMY/QU/cQoP8P3R/wAc/rUXIODjjB4HY1oA8YxktgnPv8ATH9KflskjByoH5VGCVVmGCU28dOG6fnSjG8AHKEcH1Ttjv8ASswHA9Mc9Oe3t/8Aqp6kN65xheOlQg4wCMe1PySCuOFAz3xmgB7Z2kkZGAMk81AMtwTj3pW2tksc9x9Pr9aXJG0Hnb+NAEyBU/eZB3bQB6+vp0PSptowwHAzk8dF6VWH57MfrxUyEKMEEHbjp29fwA6UASjCngZ/3f0FNXJ24B5O0HNNxxtyPT1GeuePpUpwxZynQZK9MYoMxFyP92hR83uent/jTsBSSVPAzgHgY6fWk6bcg/McDB9OD+VBoAyoJTK4GCeDiowflAzjJ7cZx24pQf3eV/hZvw9MU4biNwJX5gB747UAMKYPHpUgyo5GM81KEO9gMAA/p6fhTDwpyeB/TpQBIFAVSMHBwOeM44544qOWXc+RgZUdPXp06Y4oJHfhlGcr2A/xqu7L5e4k9xnHpz2oAA247gS6nHTjB+narCRnhmYcHI9PfJ7cVVUgtjpj8f174q9DjhcYJH+f0oAmO7O1CPuj7w/lUDPtOQeD75yfagtncFADY6Edvp6iqMsy7h5fUgZAGMn/AAoAmlcdgcZ555JqhkfPgc88Co5LgEKu48DK5+6QvFRmVk5PQHnp+RqWwLsQby8L1wF/KqF2wYOqrjB3ZHp3/wA9KeWYMi5wz7vunHCjj6VmXB3SDjajArt69Dz9KEiWypMR2PbnH+fyrNYYYsfzH6Crcpz0IxnGeO3b6+lUCxznI+7gVsSNJyFOeByP/wBdBJ/iPXkdgPypOCQBnHT0xTTknaVwemM8YFADd/zY28dqcGP3unGB/wDWqIHjcTj0/CnHA46nHHHP+RWYDtygEDjPT6elOwDwcdcfjiocksD2DDH5UvA4569f60AXInHy5PzYxwMdPSr8DfKCv3m79ent2rMBO5U69Og7fT2rRi7ow5TA/wDrDHStAN+1nyFV+CvPHQ59vyrREiRr+8xuJ44zwO/FYSZRwynBUYB9qmkumOQByO46dPYe1ZmhdlumCLGMA88MMcevPasZ5g+VHK4xk1XaQudxOeBg9fyqESnG0ntjj/8AVQA6TG5eQNooGByuDz6UwMcbsdPQcU3JVeR+VBmWPNC9Rzjjjv0p6upz0H17DvVXevLDtjnHHoMfWpUOeSMZHHoKALqurbBzheOnapg5XG71791Pb61QXuOcdKtL+7GFBB9D2oNCwWVQTjO3oOx9Mn09qimk3OCozjg55H4Y6A03O09+AKpSsx+Ut/Gc478cUGZI7ZYrjgckjtVZmzsGc5PQj+E96cRnn9O5A9vao8dXGAFHGeBk9BQAgznH5c9qepAUKhzjt2qPO0jODlse3T1pOW3Byqqo4UDtWZoW1KFcLjnJHse2PQCl6bBxyO/TFVg7jDZB3dsZz9R2GOlOLZwWGSTg8dfwHSgzLPTqRtzjjoMe1OwWHTPTHpUY6KuCvzVKBwRvABJX2JFaATZJ6cdMY7+lSI4YhQAPb6j0+gqsDnBwOGwPwGetSJx8vGBjLAZA9P0oAt7wepHpipVZRyVyOBkdR/8AWquMI3lFhkp5mTj8qep7kH+77j2rM0LyHHHuFH+FaUAIXdjHzD2HHasyHIw3fgjuDWygwoAwM4Ix2zQBd3L0HIHT2+lM3jAPTtjpnFV9zAZJHHIxTZHIK4YA8LtA5XNZgWTJ0PTIzyB0qr9855HPY4qMkknJBBHP0pcfw9O1aARHCHAOQV4zwc07crewyAoBH51DlTIYyeny88Dj3poJIHmYUD5jwMt+FAC3Ej5KAHcMfIcfp7Vj3ErjChiuBltvGPer7jduOMjsAMVlS85GSduD06UAQbtzEMWYbQBnoM1TZg0mMYK8Y/z2qUtk7idvXnt/n2quTnG/duXdnHUY/vUAV2APA6sc9Krt7HnO30/lVkjjPtk/jUIXcd2cZ49OaDMpyhgw+XhwRyPu9sfj1/PtVRkYbTz6e2AP6VqKNvA47fpVaT7pPoAfbBrQDKfGduf8D/hUEmCCwx+PYVblGfl6cZqjIxXJ29B+lAFS4YiN4hnoucnjB5qjK2XwB2xn1H0qVw/LFi2O54A9BVYtkDKgZ4JAxQAzgZOQFHSomA+uOmKkxyRnPPBqEhR2x2BFADCT9CeOaOgGOKR/l3Y64FC88evNAEgx/FnAXFGABn05A96MYOenTI9Ka7YAI4wcUAL9f51W8Ra/oXgTw7ceMPFkggsbZcoh+9PJ/Cqr1OTwAOT2FUNY8SeH/Cmk3PiLxJOsFlaKGbgkuSQqqAB1ZioHHUgV+W3xr+Nev/GXxE84DWPh7SWEdrZ552kEb27Fj0JHTOFwAc1GNwHfFb4r+Jfix4jTWdVVodNt3IsrBWwkMYBwz4z+8PT8wD1J8u8lrOKRsgrkNgn5h1744P8Anipre3t0XFswI7RhSWz6Vz+rX948xilgCJsATHXIyDz9R+Qp2AkvNXclUhyq84YYzjuK5zftdmY84zg9sen0pW+bO0YG3PpggdvrVSQgbQ3XByNw49Pzrmb7FJDnkVctIQgBG7I7H0/z2qjdtHkheGUgAr0xxgflTbt2SNgPmCL1XnOO5qnNOFijmRcoVzxyMY4z+H8qk2Gs+w5XOfbj8qrM24kZOOQ5PqPeqyyEyfvPu9vTP9OKfh1f5vu855+WgCNiVO8jkkDngbaFyyAugLH14HpUgB5ViScdM5ApgkCR7lG5VYqMHjjH/wBb86AGzyxW6tcythY1DEElWbJ4xweD3x0rxjXNen1h3FviO1BGyJsF2A7k/lT/ABHrVxqV21lIxNsjHAAC7ivrjsOyk8Vz3GGyAhbHA7c/4VrGHUpIdnJ547jBzj/61HuMcgY2+v8ASnoFDgYI55HcccfT8KVVLDjHJwRVlDyEIP06AccentUmNx7Kx4JzxjHUUuBtIGME9enTsKdu3HAAY8A54XnjiswHRASPtG35V/u8kCt2xsNzbgBx8qlR0Uf4fpVW1iQyxjI3EnHbOf1rorJ/nK52IBtA6kev6fnWU5HRSgWVhjUJAw3KrAqc87j059M1R1oM5DPhf3nOBuGMYOPT+f8ATXi5uETaOOmfXHUfT26Vh6qVaOzG75Dyc9AR1zXPY6eQupv2b2fggZABxtA9KosnlbhJjaAQf8/59KuY3IfQowUD0x17Vlf8u3PAbjAz2PPHGKYrE0H7tF+XIwMheoPbP/6qjs2ZkfYyjkDkcn8+n5U6BCyDPJfPXg8U202ATSR/e8xgB3wOvWtAC3ffukI2/wB1cdBUCA/aCMAh+MY7VZ094yMA/K78g/zz2+lVVw1zIQD8rkDt26YoAiUpk7sf3eO+KkSIPDlgit82VGMr1/Sq6th/MbkkkjABOTwOPSvXvB3hC3RF1vU/n3BljhYnbuTHO7puB/4D+lBMpWNfwfoll/ZlvfzQuS2WSF02MDnb83Ge2eMgj0rtjv8AlSXCgsSdvGBxj6Yqed5S22UAFcBVXogP9TVc4LR/3j2P+en/ANasHK5k2SpCsiTxoRny/wB38xGWHTHA69PavOYNL1vU0hfVtReNIir7YlxnH948dGAHTjPSu6BmW5a3mB8tuuFG3BHHI/rUkMcBuR8uzdG6/Jwc8Ht/n8qQjH8RaRq+swuumzxRW5i8lf8AnorNg4ycYXgZY446DuOg0Zb2HR7XT7+f7Rdwq0byIMpn1DcFuOOw7+lTRZEOwbNrIo+UYPH971qwORjb0/u1VwJmQr80igbiG2gDcNoxk1LGmFCbhgk7uMHBx/OookBBx9/B+TGTjp/KtCKMK4DbSuBkenoKLAWbZRuCjBUKWUD+H2x0rVgtzu28AAc9/lH+FMtERY/JVB5eeM9Mj1rVhXcxAXC/ex22j+lUA+KHkBecenH+cdq0YwEUDO3nOH6UyJRyQzZx24Aq4FRiVJ42g47n/wDVQZluJRuG0jLAZPXnHb8qsxK3lmQqQgI69dvtUEKY2bu569eB9OKvxCIAeZnb0x2xn8qAJYk3zJH0YruQnPT2FXEt2yeeAvBC+3txUa/Pe+YfvbSM4xx0xWkqruVvugDbwcDGMcgVmBbi3tscOAMhhxggjqf89qtrH8+UjVFAUDjsee3Q9h7VHakvFiVw3pj7yj2OPTitCJR5WwEIAdwI5II4HHrxWgDfLJdsnOOuByM9OfwrUhRhtKoAJD16H2OR/KoY42OCQQSR/F/MD6dKuxpwOD15OMKSfb6UATKgPzPngD8e1WQU4dvmIxjPY9M+gqFDIpG5lGPyHfn3x0p6fK+0E5bkE/cIP+cUATw8v14I6D9OaswqdxY42joPb2qtG6DCSDDdSv8ALAq8uVOen6Y/woAkihBDJJhsgbvWpghYknGBxhf0NMUYUAOYw56v1P0qwfnIz94YBA7YoAbtG7nH1pCpznOPboM1JnrnkH+VOAH3VA/GgzGAEYHH/wBelHNOIORnn6elNI4GOOaAJcbgM9vwp4APB7VEAwNTUGg3PXA6Um49VpMcHPrTgq84BGKAG7Xpdp7YqXHpTyo4oAgO4kAfTNSKuB6/SpDgIfb8KPutheDj+VAAAep9KUEjjv8AyqUYHX/9VINo6dKAI8P3qQcDGPypx2kcDHtSL1x+goAQKWwq4/8ArUn2c4wxByeMelWo/UccYIxTnYKRz7dOKAIlTB3dMD8qGG1Scds09nVXUH8qidckknI9BQA6KRsYxjmnkggdutVoyQTz2FWFz0zQA9EZlJA+TpTMj7napN5KCIH7tV8YyD07UACLnvT9mAFAo5ONvH/1qnABYCgCIRDqe1SbRhR2B7dqkIG3pzmmjA5b6UANMWTx0HTNIMEe3T8qkDdAeg7VGykbD/e7fSgBCQIypAAPNNYY5UcdfQfWgEI3zdhn69sVU8uRXJ8zIAzt6gigzLiodoZjSGNGOJBjA6UsZLKGIz6CnffGeuB2oNBuFUALjsAKjKnPAGOB0qcjt0bFIP5e1BmReWDg4wAOlN8oNlQv0+pqc8//AFqQqOQOCQQT9aAIAoHGO9RsvIOMntirGQW2YxxxTtoTk0GhAkZY4Py/h2qbaF+UjPtVyMZQetL/ABDb/BxxQZlXyMBlUcMMfh2qs8GCGbJ4H0BFaJGfQc/y7VGw2/yoNCiIjg/Tj60iwDuM8dfetAfQD3pAOR2oApeSnAx0xigxL/D0+uK0BjgMP/rUw7cEDrnJ9qAM/wAj+7gAD8AKaICmGLbSTyvqo6cVpCP77gcBT0/rT5I8uSQOAOwz6dqAMoQrnOAfw7f5xUP9nQ4RVaQeWSRk9jwB+A6VrmPavA/P/CneT39BjFMhmE2lxGVrrb5kkqxIxYngx/xD/D+VVzo8AZQyEsHVy3VR2ZVH8GR0x6duK6koF2Y/urTHj+9x/CO/T3pCOa+wMAVSEYK7lJ/i/A/y7fyqz6LI+4hYQMhs8/dC44J77ueOv0GK63yskqx4IxjFSKmNo3fdx+P4f/XoYHn9z4d3Iym3JTYGLbsjoeCowRjjv0rMm8MT5bMccS8KW6Ahhj5yenX29K9Q+zBptkQ81iMBTjB38beeMex4oe2NvI0JBPlyNGcnOCOcH8DxVpgeHXPgeOKSNbuCVtnyAEgIGzjcu3g/y4rJuvBkCSmN/Nm2xswdgsZVF+7lv4wOm4KOlfQ0auMQoo2M27PQYzn9O1V5dLknZ5pPKbJZVJXOY/QjuOOMjP4Yq7kcp8w3vgOzvLcx3Vopg4YgkEfp24rCvvhzpyNIl5ZBnO2VWkTePLcZHJBz9eTX1lNo5lQ75ook2tE+2M9B8xwOM4A9KguNGkjdJpI02W9qAzvhjjliOOe3A4o5hch8Z3vw00+dg8ce1eMJGhRDjH8QHP5VzV38K0G7YxVPL27cZOfx6DFfbT+H7540gu0ijbBYov3wB3Az2xSR+G5pfKLwxBZG8uTaoZ1T73T+IEDkDBwenGaOYOQ/P2X4XXYyLcL5gbcqANuAHuGHtwP6Vk3Hw519NwjYxFlI+d8pubqcDOCfev0En8LI4JOZEDfIzHacJ9zGOdoA4HpjNYJ8DxzRSWfl71lk84nCkkkZ+X1GBzgcd6dxctj4KbQPFKbwjKQFAbG0qxwASNrHrjtxUS/23DHHGqOwjTIKqeRng+uAP8+n2/e+AoLVo1WJZPtYbeR8piVcbSoHZumeRgHjpXP3vw1jls5pUhjikKwwQBm2bMkEghR8uFBXAHXjFF0HKfG41W7jZUeEvvP8B9fvEjoT/WiPxEdqpcQT8kKXA+RRxzheCcccCvrG6+D8UrvtcOibVbb64HG3Bwcdsiubu/g3JLFKllHB9pGyMHdsjCH58/dHzcBeMEZP0pi5TwmLWyzMrs6nGD0B46Y9sdqvrqCDpMxXH8R64r0K8+D2qSO1vaeTK25GEcRIlj3Z5yx2unBy2UIx90g8cvJ8KNeM0jQb7llGY4oMPJJtOGHljk49vyxQHKUY9YgVsqVUdevy4Her0GuwRgPGVAOQwAyWB9P8e1Zc3ga+t4zIC7Es0aqmGO5Bkjap9PqOKym0HUIFDM52bRjGQP8AdHAyQeu3pQSdj/aUkm7yFlIH7vKuAOnp1x+VYsl2ssSworDB5CsB1/yKwd93AQrIww3VQRwB3HekN8wHzr0+bCsBj/EflQOxpRXs4uERSAAxG7PKk9/Sumllu47eBZCvkrMqlByMY/WuE+3LHK0aqAFC4LZ746cdhxWhL4itXWETO4WS5CcjoowOABkYoCxoi6YTGaViSLto1I6ADpjj8vStq21Fwm5EQhMqOzbT7dMmuCttVgdryO2kHkpeSMhYYPoevt0NbUN/Dt8kcDOV2gfd7fTPr+FAjsotVVZfm3DzFBAQc9OmO+Ksx6xJJhInaMk85Xp6e5rkYb+3adfJcs2AQvQ8j7uOxParMd9bSAO0uTlcBY8YI5I/oKAOmi1oo4Y53A4fbjGB3A9qtz6jK0ecSnByGGCCB6Y7GuRN3KIzIqoVm3Be2McEkgf+O1a8wQlhEzxl04x6D2PT2oA20KyzISrCNm5UkDr+lXAiYaOP5QGLbjjG786xPtjMEimP7zOMcA5/lVmG7ieRmO8HIOB69vzxQBsJaW5XznOXwAhfqB9B2rNcESCOBu7ZzgL9On8sU8XcKIrozYBHB96b9rJYtGC2C2Nvt/T8qAGRQzKduMDAbH3QD0xmp/OEMeACshbG0rkH6duKrf2iHjxCc5HG7GBnjGKcL2MrtBA6xoAPukfX+lAAi23VD5fGMBjwPXtnFXVunEoxNM8RAKgHIx7Dt09jTI7rzuWCtH+7Dr/EcEYOB7jpWjDtuZ2ZcARuAM+/Uf8A6qAG7pM/vdrdOCMAY9/binJeIrh4YfMZPvMr7R9On1rZ+wWUSNPvy8atuDZOdmB6/TGO1ZRiX5gQGzg7mUZ+YZHHbg/nQBai1G3QhQJod7BRjAXPbnOMY4qwNWR3e3hZCR138DI/QjHFZskVwcwoRswn3un0HaqxhlWGNp8lSWyABjA7UBY6ZLlp0Akj77Mg4x7f4Vpxyou2OQMq7tq457dP0rhmkW2SV1ThE38EkUxL8z+Wy7153ALnAOOKAPS0+yKfMb5xt2jPG3PTg88D/CqphZiSs+FGE3c/ov5VyVrf3oKtI5GMZHHb2rQ/t+USGGOFC+Ackdf8DQB08MEy/Kg87ZkE9WGMdOwIqpceXEnlspDthlbHvx0459BWLba5Paqr+QdzfMTGx6fTHOB24qtc3d3IwmeOUKcBVXkAL0AHUfy9qALc2SWMYbL/ADYboMnqK0ds7befm56ZGc85rno747FuFCuhDBkb7pKHsfxrRGurtDNEeSRhTj04oMzVjgvUADZA8tm/XGPw/LFSu8xzC+WTABRmKrxz2PTjgVlNrsbRqPmB7AdCp44DdR29AcU5tSg2GN28sZCl3X5QT29Af6UAXYNSlg8xBGjNKSrK3zFwP5Y+n8hUza9NG65yGC4B27nUHPAbdjp/LjFZiSRyMpTg/MUHsMD+RrZg0qGVVLfvMjcyD5ev9M1UjQ2tK8QzuvlSPyY9oLx9RkFc4Y5wOOnfpWg7W97cQWUlvBJFK0as8ibvLd8gfdwRkcZHyj6cVipps8kRnA2Yzt7cr0ya6HRLVpZ4mLefuCOSPl6nZtyvJ25J6gcYqLIDsIfgn8OdVuizWgT7MA7PFmL5SActjgn+n6Yfiz4AeC7DR9L1CWaTS2v5XKKsrSBkwG+6+8DGQCfl59a9c0zVI7ISWUfz2kAKvlPlVVz8n0z1wM12PxLm8Mw2HhzT7hmYx3M62aCNnCqjCNg3IG3HGSSehwaOVEuVj4kvvgvp0ImtdK1zyZMBnjuo87A+CM7SgJ6dMVyg+EGrw200S6ha6kfKkYlSUUsnQHPftjgH8K9ivL6CzujBbRAR/MIrcruIi3Ehc5zkdSeM+uembeaq6TEWscQEyFDmNlBPcbdx6djjj0rFoaZ45oHw98eaVAn2e0tZGnTbEzzL8qvgYwCR26kYH0r0/wDs7xxp15Bf3dtaxW0sIs7yKGSOVHiQs3CEgnaefvZPGMdRpw63fxH57cQ+WuU2ELk/wnBBzyM8AdPSteW6jvFf7ZMqxwspBAxkuPmUY7HBHGOgqUhljSfiL4PubE6brZeG6Qu4RotwCEgABgNp29CG2nPQda5rw74it9D8dR3+o6lBa6RFCcpsxEm+EoG2gfIFHIIyAPfp0J0Lwvahr3VIAZpk3D59rSKeM7flUYGOTyuBg1zNp4X0TWdYV9ds4J7C4t9iyQzOUjkjwEXgj59o+4PvcYzTA6vXrnTfEniCO40DUYZ7Z7ceWy87xluAep2jAzk5GM85rF8SatYBILK5gRxbsvlbgflZl2kD2x7VmWPhDQPDV/bTaCzBZQTsEhc5c88FFcAEDBYE8AZHbT8Q6BpOtHT5vntrrLRKq7TtAP8ArGLLuKheSDt5XOO5APJLbXrbw18SPsDjzYL5Qk8UAIG24XG7HAJyFbgHJXsemvqLSNFd3On2+XaZhnguSZDGOCCByMnrgDvinW3wo1GXxodddzBZwcblI3ssQO3G7IJwcZGAcZ9qt2Ok6qDPqv2V0EdzIzbisZVWxkEOR/Djt2rOzW6A4PVopb7wsZLljG0OfMYMTjnCgFeD6e1dHo/i2+fxBo3iSCKOeS2mtp3jduXNqMgNgfJuxwRuxnpxz13iTwbrt3YKmlWxZL5mKKzIqORgr8zEBWwDgZ7dOOPPLqzntNTt4kOCGEUuxcBCMgD0BAGBj296APVdR+I/jSHUn13wosE1peSyyyQzQA4V2H7namCMYbDAFiFBJySDwXxHurq6vIru7s/sEsx865iBiYIZcblRo8bsnvgE9+c1jTm+vJ4bTTLtrW2tnIKNHudDIfmBY7uvO0+h74rt/EVlNqOkwzQsjXVmoEWeJGhOA6jGF7Z+YdqUlpYDireQaLfW2pTHdAqvFKATuKsBwu3HXj2qTUL9tW1HzY8xxQqCNgVFwSNuPTjGcVEdOeS+t9NuQrhc7weULHp0/ujp9KguNHk0vUbqJIwscI2K+7/WZHIA/wBgccelcgHQanZRRaSNVnG+dtu3LcCI4bgKMBuOcDtipfBkGqQXEviG1tzJNLK9v5afKPIVNzAydAH57dVHsKqM0l5psVjKoaO2+bcR0BPY+vJ44yK6vT72S40q2sdFdisLuqhzhkKL8w5HoT0xzzWsQG6lG2g3KXtvFvsWjRFmBXBLcttXcSuDng/yrr7a3+z2y6i7HzpRsiKcgA8tgY5yV9Olea2a6s2mM7zboNgJdztQY28YxnhiwH5+laWo2+t+JbK2s7GRlXzVWJoiY9seGyWKspVRg9wcZAqwOhj8SW2n3bXFzKm+HdHGXO0ZAAJAxxg9fpVOfxD4c1/T7qKRUS6lVgjrGrb/AC19cg+vbA7+lebaboUV54qt9EnzMm+UmZzuWRX37GPTlyoyAOtWtT06DSdbWG1eJYAx2lc44Xaw/wA49KmUrANeSxF4fsW9hbx5OcBdijbxgZ54xV7w9LBJFNc6mOUz5aONygkdcD9BWd5TSz3CQssZ8lmIGOR6Afl9Kt+GLQWdhPPfQNtk3COVG53IvQbT0Pr2riA1NF8yDTJZyhETyHa4AGSo459vpXFavZk3Eapje8O5mK7vfA9wK7kMf+EYtrVcEPMcqvXAO7j1GMnnjFcbrk8i6rY+WilRCWKnKg45JwP7w9DikBHDpmo6R89yyq9yqqU6bQentn8sU+TUpmRbKfakNxIsJdUGY9pBfk92HTsK7nV7D7TpiTLMQ6226Pb8uwgjGSMHGf5VwtxpV3FpKwbcCMgxsCSXI6nGMYYjPXjpXVB6Adbq2raIFTw74YhMaRMytNKoH+uI3NyOegHT6dq47VrGOwiSCMEytuXI65xnj/61TG5g1HVovJHls0Zl54ztxtx+NZM140epWsskoeNPlkIO4biDg/XBx9K3bA50PPHteH92Pup/e+Xjn8a3vC7x6TM3iO7nLupMSIPv7sncCB0BHHv6Cue1llu0eO1cLLJLv4G1Uwf69evYcemppyN9jLXgaf7OV+ZQAy7QFYAjbkDaMexGc4rz8Q7DR3Hie3gIt7RZY43VnyCuDjkqdvA57Z9K4CS8ha4zKhVJEXdtLAEo2DwcfTFdP4guVvotJvYPmkumdpHZckbenygjAG7O0HC88VjXU9tLGtrbjMsTbmB+b5Txj5cgdQeOmBXByllS70Z7uzeZefn2bmwpC9TnpzyBWTb38Gk20kECSeaBtDZACq/ALFeM47dBzWtJdxT6ODBMcwAYXGFIfBO4DjPbriuYDzLbF2jA2SqBjlVbr6/w9PX3zVACQpLEb2VdqjPlt0Jx1OOw/r6DiqtqbZInM5+VlzvYn74Jz0//AFVds5obqE7WBmij2vHjjJ7jtVaCG4+0mRhtUKSMe/QdMD/I6cVqiGU/hki2njawnuSuyK9gkdsY3AOWbI90yBx6V96+LWuk+Jd3a3Mu0Wi2JZc/e+ViVXHXJIbHtXwZ8PZFPjzR432yxvqFlG2ehQSgt+nHT0r7s8WYufiRqA3b8tBvZeoVkZEbPcHeq4p1dke5lXUxNF3S+M3+zBfmQlQ/TIBK4OMg5HbnGe2axLNWuPjd4igtm2mfSoVzjd8mI9w/LIz2610WjAf8JWi/PGkkW6Ta5HIRlH3ee/A7GuT0Wc2Xxy1yR0V1fTY4Tu4AEoiQYI5HzY/DNcq/Q987DQ5fI1rUVi+R55hCJCxBUqoPDcYMn09hjNJ4Vdo7vxRPINzzarZ+WN20ArBKFPAPYEdOPwqjpTSXXia6hDFGeeaEQqxIb9yMuCeRkAHvz9Kf4dMb65rFlOVWG5uVWbPDKwibYVOQBy2PX07groBU0hWfxXqoaRo0W781tvci3IXC9yozj+Vc75ht/F+qWYUFp7u3EKEfLkxFSOfujBySAR8o9ON/w5A7eKNbm2AGKaMOQ/XfCzKgUj/ZYk57YxzWcjNJ431GMqWiuPkEfA3FI1YqG6rllAz27UwMm/jQatFcOVaZbgbigOTzwVGcYwcc/wCFczNC7+N4BBH5zNE0ax4C53k7f9ngkMO3y5rqtahubfWbO1u0VZbmfcSDtxwCeBzgnBHTjt0rA2pJ41hUPs/dYUgZYsPk2hRjPPGPauinsTI6LWA66lBbWokkhigkYsEHysW46HO1QuOnANWvHWoGwuVuI5gsNtHkPG2OGBy3B5I6Z9BVfxEXGraQhHDsvmMFKgBH4yvPbHXPT8KZ8RYYbl3ty2fOWSHbznARs4wBxyOPpjpW9P4rGcvhP1Z+HVpB4e+BPgLS7dNgPhy3uiPV7geaxPuS9fMn7U4Efhfw4Tg+fqLxfTcg9PYV9cXkMOkeEfDOiNJuktPDtjCp24DeXCqn6cAV8h/tUOp8I+HpSMmC9kkReeTsA4I6cZH48V95gLexSR+dV3eszqf2SV2/DLVpZDgr4sl3Ht8sUHP5fyr6gb93dsnXEwHt97H9K+bv2TLcxfDe+g7nxLM6kjBIhihBOOxI7V9FxKTcRj/bQj6A/wBK8nF/xWfQ5R/CZ8S/8FJ5A/7Onhbbx5niq3xk4H/HvcV+TugFQiq21Vt5FG4vtAXv1PoT/T0r9VP+Cj8sZ+C3gGzxuMviwNxwMRwOD6f3v0r8sNECxHYrxkBkdWK7uWIwCO3OK4MR0Po8N8J5X8QrmOXxLeFYxGbbCM7N87MRngA/d/rjFck6mLKNwUUcqN4wRk8YHyjjt9K674m+U3iq4YrHn7NGxZCMtwFAbHQ5BPvkE1x7EFVJGcIE4O3gdu/+fatqXwI8XFfxWWNpyNoLYJ27eMDA7dO4p6ozw/e2qduNuDlfc9OD+VNTIxtJGWHUcjp3z/hUqKdp24xu4wBzj2HHH5UGBcOA6n58DCFicYJ4yR3A7mlIcHysc7sJu6j16e/5ChQjOrpkrk7s4yB3xn+H1HUUxDGxZY3wQ+8Z688E/wD1qDQbwQVxtXzGXI6IVHUZ/wD1VEowqkdTmPA9h/k1Pgsny9FckccE8Dnv/Sofl2qATgAsCOhzxj36dqAAA+UGJ2so2jHPPbPoO1RHJG88BVZ9npg7SuRxwR+VTgKpUbtpK7QTgYIGR7en6VEJIQkcRDOE3j5sfMG64/u/hQAy0kdZg7sqBRxv54bgZHrx2rRmaVD+7ABG3G0bCWx93j+X05rJtkCXkSRn5nJ2tw/vznHKgf5xWpOD/rXdWXChmwQQPXA6Z9O9BLLkilJMBQo+U4AAGfbn1/nVRlxvbHUqjEDP3uD97jgcD/IqTcFGPLAXI4xggDqRjoMYpoTDFV5QZfk5w0fzA498YP8AnASVNQ3CBJ4ivlwAxtnKsR9R6dP5VgR20d6A2xcKc5jwG+hUcYFb9+FMdrPFkAxhxznkDIz/ALoOPc9a50Oxz9miyQQxI4GM8DtjHT1xQTIsPptsEdVJTpjGfl59OKsjTZQhkF3Iqof7uefboah2XzxuUVoduB8zcjntVmKwnfGZ/uklW245/wBntx7UE0y20+rxzzK8+8psYkjbwB2xgAcVOdbvbVtsypJvU5z8vyqPu47H/EdKe2n6cqI4lYrtDtu56D/DGOPypFgtoWYbSyt821x97jjmsnFHZFtIVPFCyKjzQbTjkq/ZeBjj9Km/tOGQyt5MiEKp7H7wB5444x3qM/ZojuEIjyoYBAAcYOMMOnT6k56gCpGmHmHcv+sVSyjn72dvbrWBtF3J1eMt5iA9gF6BfT8KVIl2KVQgOyrwcnjv7CszzWAZjtZzxkdsfoPT/wDVTo3fceNyjHQBXHtjjP8AOgoulVyuEMZHPPfd1AH8qgnhGA4xtPO3GRx6/wC19OlRAu6IWbbyfl9P9rjpxgYpCiuWYMAevTC9sfjjOMUARvI6BCmccPtXjv8Ay7fhUxfYG2oSQFOzBGexX64PAxRtUHOzdjBBztXPX7vfGfw/CozNGqSPjcFYZIGCB+HQDHy/SgzFZwpKJgAsQCvv37njv0pySSQjYH3Z3MRyckHb27UAwj9wZB5hDNjGODj/AB4zThIIE2wHYFO7ld3sOnTP/wBegCMkjc+NoHylfb15/WnLhyq9M568Z/8ArGmcGU7wcAbzg5wp6Y4A/Cpc7mUg/MEAYr93HbH144x+VNAMz827b5hUnBzg4/r1oXCuS53bVAC/X0/Dio3fy0EuRHjnaccjpge/oKmJYyJnjHyBeg3Y7deOw6H3qwIGXymMa/OFyxU5J54+bse4FMdmw5Un5c7R0PHXgDpUojBGM7SDj7w29M8BTgcfhTc7htK7R1IbHIBwefz9qAKwP3dpzwu5ccKMcn29O9Qq7yLu+6AQAhXoB1waub9qgbSflPGOyjnI6Y/LpVd9xJUtk4wBtP44HAIoARSu9VLnDljgAdVJK9unamodscLlghYLheOfoO2P50/BwGOBGwGX4AH047dPrSg7SBFtwSPvcHB44oAjLbRFufjaeVPZemP8KYxy424O4DPr+nQ+1PYBSpBwImK/MPbj86bjLl3Y7SwYjp25xnpigCEl/wDZb5idvv8ASpD8nmY+9u+6Bhdp9RjHSm8lVEaYLZKpwM/TPt+lOiVVIEfzK5C7eoxwT+PHHagBWLRJ+7ByGGB3wB+XFBVnQrgkbsnaMce3ue1RLMVBViG2HPJKnGeo7c96Xfk4yrAdV+4V9vSgCMHqrBYzkcZ52tx3HHFPTaUxgDHYfdbHGCO2RUSkFsAHe/Xdk/KOwzUmWYo7Pv4Jxxjn/wCtQA3eq7ULM42kEAYBHpjtTWAVMKdhGw4PXPp+dGWaNzgc4+6MbT6e3FPb5o1iCEu5OT/tY4zQZh5b89OMkA47dMDryaWNrb93IWDAYPlkdCfT2Bpknlbd7Z64OMdR149BURdOWY4OMYAGBnj5u30oAmd4wW3HzGBOO3f0preWCWZOP4R3z7HtUSORkr84HHyemPSlQgIzoMcDjv8AQg8VoANndgZDMDgY3HnpwPb/ADxURUYyx3Mkh5X+73O3pjJ4qd224O0EglcBcsfUHnpjpgcAdulMkVnGGK+bHhi3GWHYnryvrQBFvfGEUKOh6dyOOPb+7Tm2jzCMBU3EY6YPSggqRtYZHfgqDgYHHQfShXV9obl+MZ4wf/ZqDMidSzR5ABCj8sZ/yaYSdsauMAc5xxn1p25mUYzkK2QV5x9KWJTlURvmHUY42njP/wBagzHKGJwylwFYDttb0qM7cqm0fKFGAfvY/rxTAu4dSMsfunBB7/hUjFWUsgXHCgDr9OPWtAIm4AzwCTn1HGB+NKq7HKsPL3HAbqcfSlKDceOQB6DHv7io0O3KryPXnrQAA/u9rD0X8vb6dKlb5W+bjqQBweeB9M0bQUXGQAWwB149QaiQfdwCSw9R0HTp6CgACsFC7QGz1NIAuMDI5Ixg846L9KeSu87c4GeoHGe1Rksfm3YDdf8A61ABkbewHQbRgDNLwPkB68/LwelGSWAbkDGCB3xxxRzwFXcmDnHt0ye1AAC+1ACBk+mD/wDr9KaNgwH9MdOMetS+Wxyw79F7j/8AVTPlDDGd3TPUA/57UAOMmPMLDbl+D04+n0piqDtUZwH4/wB3/wCtTM4ACk5xnnpz6UqnLDPQjovB4oARSdvGTvHPGQP89KdgbsjAOAuP0phYduFzgAcU5WwcjsM0APYDquCMAL+HbFOVR5nmHOSB07Y4/Koy5GM/iOx9cVJnACLkk8AensfagBQMf6xxwyrx9Oe2eOKa/wDC7rt55z0J78daQ4OVP8Iye23nt+lJkIfmXOBknHXP+FACqcuQpyDkZ/DApQcBQvbuenHSmBtrBuTs4B+ntSjkvnONowR9cdP6UAPVcyAjgBeOxBx0/GnKUyquoHByAcc9sjtihMBvlywHK5Pyj39qam0FAx3LtJIHXkHoKzNBUw/yZG0NkgdePSpUMZ+ZiCcZwM8qOvpzim9Rw+Oi7RyAP/1U4EEkICcHvx9Djj5v0oAjc7Yl3nIwxQ+2cH9Kad/HQ4OVI+705oztxjKY4wBk56ce1R/7x64HTPFAE0TNG2FCkYOTjquOQaQENGqtsOxTgcgAd/ypu3kMSo79B8w71JjJMblRk4Pbb6EfSgC3aS7UcbS4AXj1OSPmxjjmtFhtuzs+XYFGW6fLtI+mQPSs215cBeWL8kLkbc8ADuOK1JJMzHcojTyyxGBkbfcdwOMVoBj7VG84UMHPzLzg57cYFSKX2qB9/wCZ2C85P9OKc7R7JLhASucblAAH59Pb2pXYwwsJTtbeuAnzErj24HHSgAhZ3AK4GCMDA4A/X8qoXDxCJwPveZuG3hV4449eP84q9bJbN9qJzkQ5A6HJ4LDaNoUL1HJxwKsw2jX+p6fCGESXFyIiV6xYZd2e5Kkk9ee2KTE9j9Xfg14YtdD+HOkFIbm2Wezgmmhn3b49wVwuzHAPUk/dz6VqrdLaajIjxvHGUx5c6/M6YGMEDGN+SPTHXrXTanf51ESJJHZxPC04RG8lUSX7oj/hHoOMKPyrzmS7EhkuLtnkRPk2F/OV4ozsZlbhCSQdzD5Tn5cCuV7nnnUalBoGrxQWuuxJcLDExcWrrBJ+8IAwUZdwAOG2+2eCK8zvfgvZXIuRZySRu0hWKQXDSCB1G8KySPkoY1IXAz78AV6T4S0FpLuK/gt5/tM7L5kzP/x6IB0ZnJ/hUYU5wuVIJTnqr59Ts7CbybKSW/8AJaeGISpFEywb22ySL91fm3fKvJ4XA+WtIRKUmtj481zwH4l0FVUOs9vkkELgMn8OT34xXJNfRxFkcHzFODtwACvrn0x0r7E+HFxa+NvDdtrviKTdBd3lzI6zgPB5MEuFRHJ3uARhchTuJGTha4zxH8K4INXgt7yWK0nuWVUhiy5uC544A2Dpgbtv5EE1YbrNbnzxaXUEm7zl2nPJHZRjcePbgZ6fzZfrGsReC5QrgpwDknAYKMc8Aj8Dxiur8Z+G7fQJr2WCQX0az/ZEkSTYr+WpVz5a4ZtkqmPjggbhxXlvn3drLbWkC7JOgM3/ACy+UYIHHJBOFxkbfyg3jUTR0kNrZSeTJdwyoiSRytFMrKxlB4IP3WTthvm65rI1eyuIzcSeHIljluGzLJLKwMkTH50bLfMHPXnntTIL6S48y51WdrYxk20zbtx3KTkDb0xnAz1OcZFbllqPhuO3n+zmSY26hWllUuv64Ab+7jIJKjjpQWY/hRPEum3MU8puDExEapJKJgiD1wACD6ewxiur8dRN4n1C3sPE04WzurtjFDt8ryEYDYDIgyT264OeSOzLS8uRcRT20CRkfemYqC3HIAAHCFuvetOS6t/EOnNB5VzBfIJCRF88JD8BQ+dpLRjIAOG2kHI4LuRKNzxTUbODwZ4pT/hGLt4EtllAuB+8cDJGPLxgoMBU+/lCOuSa8x1y/wBQvteur+SRo3vn+0zTEAsHkxj5EIQnI+6ozjgLkV9NWXhzTC8ZkmkuJtoby/LVVIAyMZKAjGCOoPH4cFrfwwu7W+u7uwB/foWitwAslujADadhKkjkKcZ9R3r0sPjKe0jjdFI858L+Oda8IazoWteGSrtpk63EMcThJGQdYpGCjk9Gyv8AdAzX0Jrv7XPj/wAQx3KXtha6HGXTL6dbOxgJ5CHzGLKvbI6jj7uBXjcvgrWJfszptW3laNJo22LLLIXYylnyhGOyg87cfKQK5x4fsiyyDT7iJ1SSfLqsWYELAAiTLsnGCOPmX5QDRVnzvRC9jA7rUvFPhbxRbXWoazc6hql8EjBnfekMLknaoTfsUtjGWHsMVv2HibwXpd00zaoFnJVmM4LRzR4+7gK2cMOMgkDj0FeO6hYQWZSW5V5ISoa5aJt0JgkbdGok2ruB+Q/L1wenUyW2nWkE0iRbGjjuUh3mNTIoKkHPyqOC/DHOGVcg1lyMPZo+q9G8Y+AfPi2XqXIk/eRsIAispH3lULkL1BD7XHHFbZ8c+C9PinlghSRbdWJcYaMB8KoYgbY8llwv3uR26/IUGmWttbpqP25BHHcOpjiLeUGj4YlF27Gw23aoGcgr8pBOukwgWdtU3CeNWFxJBJuwhY5yigISDgEH0HtUSfKXDCRlufU1l408LN4ksNSiUSW32UwiP5toHlja2SBwOFJz0P5s8eeM18VR2tulzFY/ZllM0AkCK4YLGHmf5V5BHXHGBXzot9c3kkP2XchVEZsEBdq/6x+STtQcjg8n0GKBp8FhYQghZom8sRSTBQqW8rfIhPLSKhOAc5AbAxgU4yCWEUT6L/4WNFomiSSQ28VylvallhiBiUmMHCq/CZkPVefkzwQteZQ/tMeOvMuA+hwWcsaDgLvIU+iSLz9FI7cVwrs39nT6fhS9hEZAZlBlBI2+TIiHamCoz8xyuOCDxpSeFPB4nkj1m/eK6xBMwZmBYTRocgNw/wAyjOAFXgADpWilclUILobGpftB/EicyW+nXEzxELG0clkiAO6q4C4j3ZAI4wfYEYJyYvih43GoR2uq3trHCWKzNDHmMHGcjnfhnYIN3AJ4AAqC+8BaNcWivot5NEkXyiSG481JJJQzksruMNJG+OGUEYJ4znl/DngjUL9LLUby6txZyW7OFQurJKrtmNl2+Ydp+8xztJ4OGqkoMLRWlj//2f/Y/+AAEEpGSUYAAQIBAEgASAAA/+ECLmh0dHA6Ly9ucy5hZG9iZS5jb20veGFwLzEuMC8APHg6eG1wbWV0YSB4bWxuczp4PSJhZG9iZTpuczptZXRhLyIgeDp4bXB0az0iWE1QIENvcmUgNi4wLjAiPgogICA8cmRmOlJERiB4bWxuczpyZGY9Imh0dHA6Ly93d3cudzMub3JnLzE5OTkvMDIvMjItcmRmLXN5bnRheC1ucyMiPgogICAgICA8cmRmOkRlc2NyaXB0aW9uIHJkZjphYm91dD0iIgogICAgICAgICAgICB4bWxuczphcGRpPSJodHRwOi8vbnMuYXBwbGUuY29tL3BpeGVsZGF0YWluZm8vMS4wLyIKICAgICAgICAgICAgeG1sbnM6SERSR2Fpbk1hcD0iaHR0cDovL25zLmFwcGxlLmNvbS9IRFJHYWluTWFwLzEuMC8iPgogICAgICAgICA8YXBkaTpBdXhpbGlhcnlJbWFnZVR5cGU+dXJuOmNvbTphcHBsZTpwaG90bzoyMDIwOmF1eDpoZHJnYWlubWFwPC9hcGRpOkF1eGlsaWFyeUltYWdlVHlwZT4KICAgICAgICAgPEhEUkdhaW5NYXA6SERSR2Fpbk1hcFZlcnNpb24+NjU1MzY8L0hEUkdhaW5NYXA6SERSR2Fpbk1hcFZlcnNpb24+CiAgICAgIDwvcmRmOkRlc2NyaXB0aW9uPgogICA8L3JkZjpSREY+CjwveDp4bXBtZXRhPgr/4gAsTVBGAE1NACoAAAAIAAKwAAAHAAAABDAxMDCwAQAEAAAAAQAAAAIAAAAA/+oC/EFST1QAAAAAALz9AgAALgYAAGQJAABjDAAAgw8AAGcSAAA3FQAA/xcAAOMaAACrHQAAfyAAAHMjAABXJgAAYikAAIEsAAC1LwAAqTIAAHc1AAA5OAAABTsAALk9AABcQAAA7kIAAHVFAAAnSAAA00oAAJ9NAAARUAAAwVIAAH1VAABNWAAA2VoAAEFdAAC0XwAAJWIAAHRkAADPZgAANWkAAK9rAAAqbgAA33AAAFpzAAC2dQAAJHgAAKN6AAAIfQAAcn8AAMWBAAAuhAAAlYYAAB2JAAB4iwAALo4AAOyQAACmkwAAYJYAAAuZAADPmwAAbZ4AAB2hAACsowAAJaYAAM+oAAB7qwAAT64AAAOxAACtswAAabYAAPG4AAB6uwAADL4AAKTAAAA/wwAAwMUAAE/IAAC1ygAAQM0AAM3PAAAr0gAAsNQAABXXAAB/2QAA6dsAAEfeAAC+4AAAKOMAAI7lAADQ5wAAQOoAAMzsAABn7wAA3fEAAHT0AADq9gAAdfkAAPT7AABh/gAAzgABAE8DAQDnBQEA9AgBABsMAQATDwEA9hEBAMQUAQDJFwEAlhoBAFwdAQAMIAEAxCIBAH4lAQA+KAEACisBALAtAQB5MAEARDMBAPc1AQDbOAEAlDsBAFA+AQD0QAEAn0MBAD9GAQCVSAEAF0sBAIlNAQAYUAEAlFIBAFpVAQBPWAEAWlsBADFeAQDlYAEAjmMBADJmAQDDaAEASmsBALhtAQAzcAEAxXIBADp1AQDVdwEAVXoBAAN9AQCdfwEAVIIBABqFAQCyhwEAPIoBANCMAQCHjwEAJ5IBAKaUAQBGlwEA75kBAH+cAQA6nwEA2aEBAJ2kAQBFpwEAEaoBAAmtAQDSrwEArLIBAMO1AQDjuAEAD7wBAFG/AQCHwgEAycUBACjJAQBvzAEAus8BAB3TAQBb1gEAldkBAM/cAQAt4AEAsOMBAFHnAQDP6gEAgu4BADbyAQAA9gEAqvkBACb9AQBpAAIAjwMCAP/AAAsIBegH4AEBEQD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2wBDAAEBAQEBAQIBAQIDAgICAwQDAwMDBAUEBAQEBAUGBQUFBQUFBgYGBgYGBgYHBwcHBwcICAgICAkJCQkJCQkJCQn/3QAEAPz/2gAIAQEAAD8A/mHooqVOlPpj9KiooooopjNjgVFRRRRRRRU46CloqvRRRTl+9U1FQt96kAJOBUwAApaKKcn3qmopyfeqaiiiiiiiiiiiioWGGptTg56UuMNn0qxT0+9VhPvVLRRT061LRU46ClqdeFFWB0FTr92rifeq1H6VMn3qtR96kqSPvUlFFOUZNTUUUUUVUvbaK7ga3mGVdSp+hr89fGn7JniKbxHJP4enWS0uGLFnOCmfXNfL/jL4W+KvCOoT2OoWrGK3PMuOG9815syHjeOKQ4zx0pKtIwFWUbHBrQjbBrSikAq8kgq2rBqpTxFTvHIqtRRVel3HG2mMMrUNFFWKnByM1aHUVPUqdKsp92rVOT71TUVIBH2pdqnpRs9P8/rRg92xUMtzAj/O9VZ9XtBwGzVJ9cij+ZRVC98VuEwgArKbxPfsPkOKrNr+psD+8xVF9ZvnJ3S5qNb3UHP3jUTGXfuOSafOzMg8vKkVT8x+5p0Sq7fOanmWLb8lV1Uq2GFMZgrEA1atljPzNz7U24IyEAwKti2jjh8wH8DVUNgEVXf71WYpIxxTriMY3CqYph+fhqtwyW6R7cc00rJM2EHFSKGjbGOaglJJ3DrQIw3zE1JH97C0+dGAzVcAbc0yiio5O1OU5FDHApVC56/jVgwRhfMU7qr7yx+YYqIZz8tWFRyuTUbjioa1LX/Vke1WHH7vPtUa/wCpNR4wlPI/dZpkrZiApz/6pajkfcFGOM1JKmFH1qaVP3YzSSN8irTJCNpHvT+kLD1pnSA1kKSDkda9T8PeIftQFrdn972Ndp9aRySCazZYs8V5prOmT2ty05yVY59hWLVeilzgYpKKRhkVJCCFpG+9UMvOKjqxRRRkDrVeiiiiiiiiiiiiiiiiiiiiiiinn7gplSRfep033qhoqWPg5om+Y1CBgYpat2s3lPuHate4v1uItgrMAx15oZscnrREuTuq0DuG3PFVJpgvyLVHcc5qVU7nrUqru5NJJhBxVfJbrTtjGneUf8j/AOvX/9D+YeiipU6U+mP0qKiiikJA61EWJptFFFFFFFFTjoKWiq9FFFSqmOTT6KYyZ5FOAAFLRRRTk+9U1FOT71TUUUUUUUUUUUUUhGRioirCpEBXnvTqsDnmpU6Zp445qxRRT061LRU46ClHPFWAO1WAO1WBxxVleoqyhw1Tr1FWk+9UtTIMLTqKcEJqUADpS0UUUUUVXrD1zQtM1vTptOvrZJo5lKsGHIB7g1+ZPxp+AOseApJNU0hDPpbksDj5l9q+WTRSgkGrKuRVyKTHB6VeWQirkUtaMcnFXFYOMGqcsBXlarUVGyADIqOio2TuKjoqZDkfSnhiOlWxI2R/n+lWVfPBqwnSrKfdq1kdavWNhd306w2sZdj0AFdjD8OfGk7qsenzEN0O04rG8aeGdb8BXcVl4it2heZdyg8VwD68oOFWqr67IeBxVZtYnf8AixVdr+Zv4zWfNcSM+d1QJI5kGau3DBYulY7v5nGMVL5TgA5GaZtkH3hVcgZwRTlJX7rYpY3YPlmq3JLG4+XmqhwBjFRK6seBU8fDYLU6YK4yjZqmxA4A5q9Zsq8cc0twu1tx61aFwjRbXfJ9AKzZDg/L0NLjI5701l2cgU3zHzUiQyzH5FqVoDEvzdaqNg4xxWrE0aRjavzetVpwy/M1U8ZO7GM1aVExkU1pFXhOtMe5kYbWNQMdoyOaByM0tFRydqahwaHOTSHGeKsrOpGzG33oDoeMVXHyvleatCVyuMYqs/XrTB05rStfuH6VdP3B9KgQ4iNMyGXHpSk/u8UyVSIxT5BmJRQy42g9alc4Az1pZmOFFExG1frUL8Aipn/1f4Uw/wDHufpWQvXFXkYqQ6nB9a9O8PeIRcKLO9OHHRj3/wDr11BcCoSu7tVG7tY54zHIMg15vqulSWUhZRlDXPYI60lFFFFTIPlzUR6moX60yn+Y3+f/ANVHmN/n/wDVSFmNNooooooooooooooooooooooooqQ8IKjp6fepZCSajop6daWTtUdFOR8DkVZjdm+lSsQORUaAynParYAHAqKRwo2is4nPXrTkGTVtEx9aHYIKpsxY5NOQdTU0fXOKWRytf//R/mHooqVOlPpj9KioopCcDNQkknJpKKKKKKKKKKnHQUtFV6KKKsUxnxwKFfPBp9FFFFFOT71TUU5PvVNRRRRRRRRRRRRRRRRU68qKkQ4OKlqZTladRUyDAzTqKnHQVIgyc1OvLCrC8tU1WAc81YB71YHPNWKsDnirFFFWKKKKsYB61EyY5FMooqvUQz6H61Bd2VtfW7Wt7GssTjBVhlT+HavkX4jfsneH9elm1PwtJ9kuH5ERHyE/Xt+VfnFrmj3vh/Vp9H1JDHNA5RgfasqnKxHFWEbH0q7HIcYqyklaEcvFaEMuavAhxiqM9uR86VUDc4an1AQQcGkopjLnkVFSgkHIqUMDVhDkYqypyM1aiarsIlllWCFd7HoK+mvhB8Bb/wAbOdS18G2sOCMj5mb2H+Nfafgj4N+CPApFxptv5twOkkvzY+g7V6oBivgf9tZFP9jTSAeb+859s4/pX5/EkseKMAjkYpPLX/P/AOukKqOp/wA/rVfMYfDHNWVaFWBIqe5lWRNqiqiRYXPT8Ka8ny/Sq6q5/iAphTPUg0wQBjkYqKRBnNPU4AIpj5J+Y0ihSDk4pGX5M55qSMIE296VowyfvKt2zIEyqA4pkxz2qgeOaFEknBHFSwxs55JwKWQ54NBjXGQea1LCXy1Ies+4kYykg5FQxyop3lc1pwzKf3mce1UbiZpGJI4pkFvLL90ZFSOkkBwarE5Oaa4U9aaxwBimp1qWoB1FK/U0iJxiko57dakVO7Uz+LFXAsKru704XIKbQKov8pyaStK1+4fpV0/cH0qBf9STUXIQmnsP3QNPl5VRTpFxtFKwG5TS3A+ZQKbMMbajcn5QfWnSfcP1p7/6r8KYf+Pc/SsccnFW4+9aURK/MvBFeg6JrQmAtbo/N2PrXVAkHIpkiq43L+NZd1bRToY5OQa891fRJbJy6fcNc28RHeoQxztNOop6DJ5q0BhTVM9TVduppKKKKenWmUUUUUUUUUUUUUUUUUUUUUUUVK/Soqcn3qRjk5pKKKUknrSUUVZiYAU4kucCraKFGBSPII1zWazktnPWmVMowOam3BV5qs7ljQnWpalZggqozFjk1//S/mHooqVOlPpj9KiooqFjk02iiiiiiiiiipx0FLRVeiiirFQv96hPvVNRRRRRTk+9U1FOT71TUUUUUUUUUUUUUUUoGaSnBiBipFbIq1UqdKfTthqaiipUbPBqwg4qZPvVYTrUtSp92rQ6Cp1+7VkdBVtfvVNRRViiiirFIRkYqCiioD1NJSgkdKB1r5b+O/7P2n/EO3fWtGUQ6nEucjA8wDsfevzF8QeHNX8L6g+maxE0UiHHIxWJT1bHBqyj461OsoNWFlOKvwTVrQy5q6GDDFVZ7bd8y1UpGGRUFFFMZc8ioqKsRt3q2h+bFeuaX8GviFqtml/Y6fK8UgyrAcGvdPhX+z/4z0zxXY67r9uscELhmR8ZI7jFfoJFbxRKFjAVewAxVmivyY/aR+Ip8d+OZIbds2tjmKMDocdT+dfNzB80gz3pCoPNGxapyrGj45NI0i5G0VYTzHFMuo5VUYNVWUBc1CqgdTUiqnrSqdrfLmo2HBzTEJxikVHftTkG0/MOlPml3gDbii2l8uUZGRVi5AL70Gc1VRJuoBAqzuGOaoyMAc01JJAeuRWrBNOV8sKCDTJ4ynVcVTCNvG2rrW90V3beKrOCq4I5qGNfMfY5q5LCsf3TkVRfuRTYpJlX5XI+lXWy0W5zk1T3FOetW3Ebw7sc1UZCUyKij61LUA6ilf71Pj6ZpjD5sCpomVeKWVx2qNOlRADfU56cVEQQM00e1alr/qyfarDn93j2qNf9Saay5izUjgCJR64p04xtp8x/eKKZJlZFWkkOHU0s2XZc+tJKMlR71HLkDHvT5P8AV0kwxDisarkfetFOlXASpyODXbaLrXnKLW6PzDofWt0y7DmkZlk+ZRVe4VJ4vKkGQa8w1mxazlJXlTXOgktmpqKkj5zirhGVJqiepqpnJIpaKKKenWmnrSUUUUUUUUUUUUUUUUUUUUUUVK/SoqKb/F+FOoooooopynHHrV1Bsqdm2jd2rOlk3tUVSquOTUmOKhdtxplPTrUtQsxY5NNr/9P+YeiiiiiiiijgVG5HSo6KKKKKKCQOtM3rT6KUHBzUwZTVfIp4A7mggdjTMirNFFFFFFFFFFTJ92ng4OanoooooooooooooooooqZPu1ZU5FSoe1SVMhytOooqUfcqyn3alTrVhOtS1KnSp0bsasIe1WUParSMcZqzUqdKfRRTk+9U1FFV6KKgPU0lFFHWvOvHnwt8H+PrQ2/iC0SRiPllAw6/jX5vfGL9n3XvhwzappYa800k4YDLIP8Aar5t5oB7irEbd6uIe1WBL3Wr0ExrRST0q9HJxSSwrINycGqDKVODUflr/n/9dN+ccUyimMueaiqePoK+3/gP+z/pPibSYvGXiCQvC5wsQ7+5r780+wtdNtEs7NBHFGMKoGABVllOc0RDjJ61MOorkviDrH9geDtS1RTtaK3faf8AaIwP1NfiXeztdXUl0/LOxYn61kzMRwO9Vc96tp1pJiMVQbcxzipFRQMnrUQZlq1Evmjk4qu0GJdoqKW3xJtbpUhVQNo796jdQq4U5ppwVyaSOJQC9Mil2Sc9KkkZXbK1WK4YVd+zxBfOVufSmxkkEk4FKkyqhV+RVZljPK1AFIYnrSopfgDFaVlObdirHFS3gkdAwqnvICr39ae91cAYB4qtlmO5mpUiIbdGck1K0cwUmXjNUdpPANPA4wvWpgrsKiKqhPc1fSCN4gd2MVTnO0FOoqOLygfm5qaURlflFURwc04tu4xTtnzDFJtyxpqjJxT3A2YHpT4WABzURwHyalMuTxULNuGBTU/d81q2w3W5Aq1/yyFRHiIk03BEKmpHXCqe/FPkHzLmknBMikUx+ZFpk+SyDvmnMuZV9zUtx1T6024IO360s/EYxUFw26IispeCDVtOSTWgnSrCnPymrUe6Mhx1HSus0zUBeDy5OGH61tDMTZpHYEsCK8z1tnkvmXqPSsZLZxyBTvJkDZ21FPHIR92n2kco6rU8qlVOapDoarUUUUU9OtI/3qbRRRRRRRRRRRRRRRRRRRRRSjqKkfpUVFFFFFFFFFA45rQjkyM1XlkLHbVccDFFFLk0lFFFFFf/1P5h6KKKKKKKKQjIxUBGOKKKKKKKKYy55FM2NU1FFFJgDpS0UAAkZqxRRRRRRRRRRUyfdp1SocjFPooooooooooooooooqZPu1OnTFSrwwqapE64qSiipR9yrKfdqVOtWE61LT0ODipanU5ANWVbo1W0ODircfPy1aHHFFFFTKuBTqKKr0UVXoooooqne2Frf272t0gkjcYKsMg1+a/x2/Z3vvDlzJ4i8IRmayc5kjHJjJ/pXx9JG8TmOQYYcEGhDg4q0rZGKekmTmrccm3pzV+GfNX45ecVdSTnI61I6JMP9qs0rsO09qKiKEDNMophQdqkHUV+tn7NHzfCazY9Q7D9BXu4Y7sVJTE6VIOor52/aj1WXTvhhPHA21rhxHn61+TpOQeazrg7TUUfz9as4wM1HMTuBFNQENk9Ku+Vlc44qk8arzVXDA9cCnFi3C8U4FnYRtz71LMu3EfaovKVeM1WkPOKj3MDjtTdoJIqPLRnirigPHvPU0oWKKP5jyahKllq35cZhyvJ9KoMpBwBimkMvB705VdCGAq1HGJG+c4q6NzQOpPC96yWB4FIkmBhhQiqzZOatyosIDqMU2SZpQAelV4QvmbXOBWibSHbuiYVQkDpkKc1djhDQ7mGDVFxtyB2qJ2yOKi2Y5WnAufvVF5b5+WptpUc03fyAKbuwxqMH0qU/cqMMR0pKUcGgy7e1Iea1rYbbcg9SasN92o5f9VSPkIop8pw6j/PSnS/65R60NxLimS5Ewx6Uxublc1JIP3wxRKSZFzRcDG0U2VicCmXA2wmshQQwA6Vei/rWjH0FWlTnI71OBUyZgO9Otdbp2oJeKI5eGH61edTuJ/WvO78btROPWrwwFAAFNIyaTyVccgflVmK3VQcYrnNRQLkj1rJx+6zVcc80UUUVJH3ph6mkoopxUjrTaKKKKKKKKKKKKKKKKKUdRUj9KiooooooooooPPFKCQMUlFFFFFFFFFFf//V/mOKg1CQQaSiiiiiiio3Heo6KKYzY4FRkk9al2LTGXHIplFLuanh/WpAQelFFTIPlocfLUQ6ip6KKKKKKKKKKmT7tOpynBqaiiiiiiiiiiiiiiiipk+7UiHDVNU4ORmnKcGp6KKlH3Ksp92pU61YTrUtKOoqepk+7Uifeq4h4+lX4eu6rdFFSouBmn0UUUxlzyKioqvRRU7dDUFTMQBUNU54Y5EaNwGUjBB6Gvh39on9n5dRgbxf4ItlSSMbriFB9/1YCvz3dHRijjBU4INID6VOr54bgip1fPTrVhJMc9KuxzjIGa0kk3DGauxSAcHg1ZkiSb2PrWZIDE21+tQl8imUUVNF/Wv1k/Zs/wCSS2n/AF0f/wBlr3hPvVNRRXzd+1RYfbfhZM3/ADxlV6/JsPt5NVHG85NORefpU1Rjl89qkA7U/c44DU0gDrVJ25xiox8wyKcqndkHpWkBHIuJOKhxGjYPNUJEJckVXO4NilPHHeoMlTk1ZR12kkVHFiV8NUxURNg05VLHgEe9XmslKbt2aznaMSbWpWAc/KalSFpWG3FS3G+NNmaojO0ZquwG408jgYpzSS42s2abv6VLvxyADQp5+XIzTWO0H1NXLaa4I2/eFVJy3mHIxVXzMtsxTyQOtIWU/dyadHI44AokJb71RbMHIpjHBJp0SNL92rWxoxh6pnqaSiiiteHmIippPuGmn/VinSfeWiYEyqR606X/AF6GkcHzh9KRuZ8j0pJQTOuKeQRKM1HPzKu2myZZ1BolXbj60l0f3JFZSja9W1c7jVuNzgc1aWTjNWI5T1pyTNu6VZjlkX5q7PTNQSeHyJetcTqKBNX2LzV37OlL9nUVLHGo9ae7JH0Nctqj5wPU1izEhABUI44ooooqSPvTD1NJRRTixPWm0UUUUUUUUUUUUUUUUUo6ipH6VFRRRRRRRRRRRRRRRRRRRRRRX//W/mPprDIqGiiiiiio3J6UKc/KajPHFFFQE5OaSn72ppJPWkooopQSOlSq2eKdUqHjFDnjFRjqKnooooooooooqZPu06iplORTqKKKKKKKKKKKKKKKmT7tOqxUqHjFPqZTkU6ipR9yrKfdqVOtWE61LSjqKnqZPu1In3qsIcGtKLgbatqciloqxRRRRRUbr3FRHoagooqc9DUFFQMcmkqGSNSpBGQeor4a+P8A+zmL4S+MvA8WJBlprde/qRXwFc28ttM0MylWU4IIwQar1Mj59jUolycVZiPOavQz5rTSQMKtpMfutVhwsqbX/A1kspU4NNooqaIE9PWv1k/Zs/5JLaf9dH/9lr3hPvVNRRXgH7S0u34TagfUqP1r8hpRwfypiJnBFStjoKiOdnvSJ3qcK5GAKsC3XbmTioLnYF2qayiSHx1qzEQTnvT1VSxYVZ2xbS3eqQcOxx1qQrn5gKrOFBz3qqeW3Uxhg7jUkSZJYNgVNb4O4Fc+9MZnBw/NWIZlPyn5RVgCIgiN6z/JJfBpjLImQTUlq4jcMcmp7j94x4qkgBXAqFuGIpzdBUR3k5JpobPykVIpZFx0oWSRTkins5fkjBq5bRzxqZegpk7xv83U1RVQCSajYnPPSrMcir2pWkz04qNpivGKj37jwKY3U05HZPu08ys/Xmo3+9TaKQ9DS1q2h/d4qZ/9XSP/AAfWlf7608/68UHmfHsaRf8AW4oBzOcelKP+Pn8KHP77HtTOs2KbKQJFzT5iDj61BdNhQKz3GJRtq8kfPSrKRnpir8dtuIXFbNvp+4c1Yj0oBqvJp0YXmrlvZRRYdKcdHt3uxcMM1fks4QcbRSfY4scKM1Etmmc7ayNRtwgxivP9UyJdvpWU/SoqKKKKlTpUVFFFFFFFFFFFFFFFFFFFFFFKOop8nao6KKKKKKKKKKKKKKKKKKKKKK//1/5j6KKKKKgbqaSiioX+9TaKKgPBxSUUUUUUUU9OtS0U5PvVNRRRRRRRRRRRRViiiip1ORmlooooooopr/dqGrFFFFFTqcjNTIe1SqcHNTU9DzipaKmT7tTp92pU+9VhPvVNTk+9U1SR96kqyvJBq7G9X4+VzVpWBFLRRRRRSHoagprHC1Uf71NBwc1aQ4PNPJGDUNIehqCn+Y3+f/1VX8xv8/8A6qZXg/xL/Z/8G/EBJbyJPsV+4/1qAYJ9WA/nX5nfEH4b+JfhxrDaXr0JC5/dyj7jj1BrgKUZzxVqOSrQYH2NWEmZTzV6KckZrUhn9PyqWVI5kyBg1mspRtpptIelXIOCK/VH9l+4M3wshj/uSyD88V9EouOTT6KK+ev2n0L/AAjvsdmQ/rX5FuCd31qFWIFKGO7JqbJI4pBnHNKssg5IprXEjnBqnJLnrVcAseKvQAYqYKwOalwpSs4xssmRVwyqsOwjmohFuhyOtRC3Zky3Wq2wn5W7VWb5SQKuW0wCbVp8eJWOO1U3G5jntWhaxQbNzEg0gMRlwxJFOlQEnHAqFLdvvZq3GodWAI4rLG4q2OOaWJQxzJUk+0ABKpgZPvVg2hVd+ars46E01Ax4U8U5FJbrVySeVF8tiMUkLQ/xDilmWMn930qi6YzupyhmOAKH+Ue9QNk9adH98USffNNTafv1IRj/AFfSkXJBBqOnoQM5pv3jQ0bgitS3XCDNTS5wPrSSE5T1zTnBDqwpjcz5oVcz59qnjz5uaagxOajJBuDTkX/SD7Usn/HyaiP+sH1p15/D9ar3X3V/Cqn/AC1X8K2oUDHNbEECnHvWvDbJnnitmGNVGKlOD8iDipljA61JgDpTlbBqTetPB71GHIasTWpBvC+lea37br0isuThsVHRRRT1TPJp6jHFQ4J6UpBHWkooopR1qeiioWOWptFFFFFFFFFFFKvUU+TtUdFFFFFFFFFFFFFFFFFFFFFFf//Q/mPoooooqNx3qOiioX+9TaKKhf71Nooooooop6dalopyfeqaiiiiiiiiiiiirFFFFPQ4OKlooooooopr/dqGpl5WnUUUU9Dg4qYHBzU9TIcjFOHHNWBzzRUyfdqaPvUq9RVheoqenJ96pqkj71JUyfdq0rZGRV6FiBmrVT4WjC0YWjC0tFIehqCopDzj0qjIf1pEParSnK06ikPQ1BTd61X3rTqK5vxR4S8P+MdNfSvENslxEwxhhkj3B7Gvzv8AjX+zjd+Crd/EXhgPNYqcup5ZM+3pXyXTgdvSp1kqdZPSrqScirKTr0rVgmz1qeSNZl461nspQ7WptTA4kAFfp7+yZOZPh1Mn/POc/rn/AAr6lHIzRS4akrwX9o9fM+EWqZ6hVP61+Q7AfMaq7+yigxZXmmAMnU003GD0pzzK3QVHw/AqBk596VVxxVmJGqdnKjFQmQg0rNu5qJyG69aFkIXGcURyuox1qUlSuT1qv9nyTIKrBcNk8CnGYxnEY61GrbmwvWnLMyMIx+dPMjRtz+dIku+X5zxWqGRFwozWdINspbJXNV1KsChyaaCOnNMaUDgUeXv5JxQWI+XPFQuB1pAoHepDnHy9ag5J2uc1dgIA2U6VhGdoNUyxQ5ar8VwMAAVWmBPNRFm9KSP74ok++aYQG4q1HbuRleRUeNuc1DRT0+9UzOTjitOMjyxTZe31of8A1i0r/wCtXFRxjM2KlVQbk0+Nv37ColfMze1JGMzFs05CRKxozumJph/1g+tOvP4frVe6+6v4VVALyrt9q27eGQ4ArpLeBuK147eQHnmrqRsBjNWkQKKfRQTjmkDA8UpYgGnwKWmArndYB+1sD2rze55u2PvVBzliabRRRVijOaKQjIxUFFFFFTKwNLuUUxn7Co6KKKKKKKKKKKKcn3qdJ2qOiiiiiiiiiiiiiiiiiiiiiiv/0f5kdjUbGo2NRsakKkdaSgjIxUBGDikoqF/vU2iion60yiiiiiiinp1qWinJ96pqKKeq55NSAAUtFFFFFFFFFFFFTKcinUUUUUUUjcqagqRD2qSo3bHAoRs8GpKKmU5FTIe1Sg4OanqZDladVgDAxT061LVirFOT71TVJH3qSnocHFWEODir0Lfw1cQ5GKfRRRUytkU6kPQ1BVdweRVOTtTU+9VtOlPopD0NQVXqvViinp1qte2lvf272l2gdHBVlbkEH1r8n/jz8K5fAHiaV9Ohb+z5vnjfqAT1FfPopxH8S1ZjkDcHrVhWI4qZW7ircUu36Voxz5bBq1hJRhvzqq0bRsAenrUg61+nn7JYA+Hc2P8Anua+oU+7UifeqaoG6mvGfj9Esvwp1VW/55j+dfjm3KkD0qmnXpT5CSKi7UgC55qJyC3FJuO3bSMTgAc1PHFyCatpndxUc4Oc1U2OxyRVkxtt4qJ0b7o71JPEsUII61XEqRJnOTUbT+YOODSjzFXrxTJhmLK1XQEjdmnRqXzt4NSrDKWwuB70SwsBknNPgispDtkcq1aZ+zQjbG26qL5LHeOajgSFmKt1qKdRG2V6VVJ3NT36VDIEAqNULUhQinKcck007C1aMcMYT5TlqikUrwRzUGfWnJ8x+WntGy8mod4OKaPv8U+RcniodpXoKmSaRRgcimyHjHrUVFKDg5qYyhuMVpxkGJcetEoJxj1of/WLSsC0oA7UkK/vzntUkXM7GmRk+YxqOMgu/vUltks4pYkJlanIoExFREfvAfei9IG361bm0+7SyS9mjKxyEqpPfFSaZpxL72Gea7G3t0QDj9K1olRRVnjJxRRRRTWBIwKdRU8KhJPN9q5HVZt7u3pXnUhHnMw9aqHqaSiiilyelSJ0p9FQHk5pKKKKKKKKKKKKKKKKKKKKcn3qdJ2qOiiiiiiiiiiiiiiiiiiiiiiv/9L+ZeiiikIyMVBRTWXdUNFQv96m0UUx+maiooooooop6HBqWinJ96pqKKnAwMUtFFFFFFFFFFFFFOU4NTUUUUUUUh6GoKUHBzU9QE5OaAcHNT0U5Tg1ODg5qcHIzU68qKlTrip0GTmpacvDCpqnXlRVheVFPT71TVJH3qSip1ORmrUbcg1ooec+tTUUUUoODmpwcjNIehqConHOaov0pE65q0n3adQTjmoi5NQuM81CehqEdRU9FSR96kZPWud8R+FtF8V6VNo+tQiWGYYIPUfSviT4kfsjNaabJqfgebzmjyzQPwSP9k818J3dpd6XdvZ3iFHQlWVuCCKiIx8wq1n5QfSkL85FWopKsrLtb2rThnyeT+NXkYMNrc1GRhiPrX6dfsl/8k6mP/Tc19Qr92pF+9U1QHqa8K/aPu1tPhJqZPV1Civx9yQTTVxgZp+EYYFRhFDVDcPtGVqopJGTRu+bbT7f5myea1UTev0qQusfA603G/5jUhaJVximrIvT/P8AKqcz4bC0hfzF2tVF4whwvNOkUIm4daVAzRkt3qN9qJtPeoVKA7TT1zuPap4pJHyoqJIZlctTJSI3DEDNTpPGzfMOa0vLheIyAfNWLudGJ709lYpuYVTHtUgc56U1x3IpoHYUm7YcEUo2A8io5Cc4A4rQs44Au7OWpJiUY561XBLkb6l2xAblNRGQknPSon2lflqONCOTS7zmlZmFKrZ4NRUUUVKNnBHrWwoAhWmvncMe1JkCU59KWMZmZh6U+MYkc+1Mh/1rn6VEvUmmwDIYmrNthQ31ogcb2+tEa7p2Hvintjdz1rrdM8OxLCuta18tqpOB/eNUtQ1CXWrwLENltHwiDoAP61u2tskUYC1qiP04qQKBzTqKKKKUDPFJRWXb35luZoP7lc9fn9zK/rXDE5yx+tVc5Bb8aKKUgg4NKoy1SMoNInSn0h6VBRRRRRRRRRRRRRRRRRRRRT060snao6KKKKKKKKKKKKKKKKKKKKKK/9P+Z+oXGDTaKKjde4qOioGGDSUhAPWoSCDSUU1/u1DRRRRRRRSjqKnopyfeqaiirFFFFFFFFFFFFFFFFFFWKKKKKKKKr0UUVYoqdTkZqVG/hNWUPGKlU4apqnHQVZopyfeq2nSpU+9U1SR96kop6HnFWYz2rRjbK1ZVtwp1FFFFSFgVqF/u0j9M1QkHB9qYnXFPXv8AWrLHAqCkytMZ+wqOio5O1R1cj71JRSgkdK+a/i3+zfovxFmfWNIK2d+w5OPlc+px0Nfmx478A+Ifh5rT6J4ii8qVfunsw9Qa47zOOacGDdKkVscVOGIqdJdvIrTgnyRX3p4B/Zz0dotM1TxVI8sF+gZVHygHrtYnPWvuDw/4Z0bwppv9l6FAsEAxhV/rWxRVioG6mviD9sjxRc2WjWHhyFvluWLuB3A9a/OY4zxTtoOcGkdyoxTd3c1UuDuYn2pYMGKmbRJnNOijKtmrRlI+UUA44JyaRnZORTA5zk0rSZ+7VcYkbAqVYjyKZGjbiKrsjFyPStHfCIgCORVO6dJWBQVA0IVPMbrUBLFgV6VZt45WfC1ZkZk/1hwapSIsjbs011wcDpWpaSgDY5yDVW6izMWjGMCmh28sBzVIbixK0wK7SYxT3R0+/SITn5acy+pqM0yTPAqaK6+zoUC8mpw/mfNIvFV5CGPy8UwnA5qVXQrwvNIsHmHI4p8kcqcCoHJTrULEA5pu7AyKeAD7UEAU2ilHpW6mViSmMMuppDkygU6EfO+fShGJdqbEPmY1GgwCPrUkK4U5oj+8aW3++amiyZSF5yeK7jR9HtNMh/tvXOo5jjP8VVJrq88R3Ra44txwF9vQVrJYwRr5Ua7QPTrU0TcbDxirw44oooooooopVO1ga5iwGWu5u5fFY+rvi2b681xpOVJqvRRRRRU46ClpD0NQUUUUUUU8ITTSMHFJRRRRRRRRRRRT060snao6KKKKKKKKKKKKKKKKKKKKKK//1P5n6QjIxUJBBwaSiioWXBptRuO9R0UEZ4qvRSHpUFFFFFFFFKOoqeinJ96pqKKsUUUUUUUUUUUUUUUUUVYoooooooqvRRRViinocHFS1ajPP1qarFTjoKmRs8Gn05eGqwrbTVhOSDU1SR96kooHHNWVOCDV2FsHFWwSDkVMDkZpaKKKKRuhprfc5qnIOtQJ96nr1NPqBjk0lFFFRydqjq2n3qlooqyCV6V5V8VPhFoHxS0J7bUUEd0gPkzAfMp+vpX5U/EP4UeKfhvqLWetREx5+SUD5WFeZYIpVbBqdWI5FDNnqa99/Z60zw34l8YReEvEmn/a4rk/LIhw0Z9SfT1FfrbeaLE2gro1l8ogQCH2KdK1/D+orq2lpcEYYfKw7hh1q+eDikqxVevzD/bDvJZPiDBaFspFAMD0Jr5DpyH5qewB5qoWzVeYHbmnwRvs9qmSMAc0/cq8U1ht+YU5efmNK7qRtqsTjhqi3EdKsRKE+Y96uFkRMjrTEdUQtjk1XCl2zikBJm2t0pj2+MyE0igyx4PaqR+X8K0dPGHLntUVwUlmLE4qhIBuG0k0rOAcVZhiUnchxTySsxVm6ikcALwKpBWXvihGKv8ALzVmVHkGXqi+VPy0vJo9qZICMU5cnr1q3sZUGTwaqyM3XFAZetSfaYyuAuDUQLsfk4qbe27D0x1yeaglGRgU3YwWpI4i3PWh4ypqKircUQJ4rYlTGwf7NQYw4oQYkLUREb3z60ifdY+uajhPBanIoMeafGMLUcf+sNPtlZpCq9TXotlo1toMH9o6sAZGGY4+/wBT/n/62ZI9xrs5ubo/IOi9voK144gqjyxjFXI8npTJo9jecKsqwYA06opZliXc1ZT6qBwoqI6qxqI6nMakTVXH3qtLqYOAwpzahz8oqtJqEmDiorMFdPaTH35P51zGuuRGyj1FcqeI/qaioooooqwOBiimv92oaKKkQA8mnsMiogpNShQKWmOM81FTijCm0UUUUUUUUVJH3pH60yiiiiiiiiiiiiiiiiiiiiiiv//V/mfopCAetRFSKbRQRkYqAgg0hGRioCCDSUVA3U0lFV6KKKKKKKUdRU9FOX71TUUVKrZ4NPooooooooooooooooqxRRRRRRRVeiiiplORTqkRf4qkqwhwAasA5GanU5GalRuxqVeGFT0DjmrFTKcip1bPBqePvUlFSIvc1IBxxU0bfpV9H3CpVbaamooqEMQc1MDkZoqNyCuRVC4bDZqmvUVPRRVeirFFRydqjq0n3qmooq1Hz1qYk4+lYWtaBo3iSybTtctkuYXHIcZ/L0/CvzJ+O/7P2s+CtRm1zw5A02lStkFeTGT/AAmvloKV+U9RxVetvSdLu9Yu47KxQySysFVRySTX6w/s9fA60+G+kpq+qIG1O6UMxP8AyzU/wj3r6crlUb+wtfI6W1/+SyD/ABrqz1pKczZqMuBxX4+/tC6k+q/FDUnZifKfyx6YFeF0VEJDzTsrtqrcElat2zExc0bxSKgxk0mC59qSZsDAqvuxTSSTuJpygN1qaJCWyx4qYFWO09KYOSVNTxlUGMVSaVPMLGrUtxbywhM4qqygDbH0qiwIYg1aVnVdsfHvUE7FTyearchsk1JHGZDwM1pqIoPlaq0rI8xKDtVdmkIGaRowVLGq4IXp2qyrMyfMeKrmnRo0p+TinyQtEKi5qVQrDbVyVVEIUHNZzLu7VWJwcYqxFCHGScVZEog+VRmp1iSUb84qCRBnbVd9ijA5quGOcY4q1BN5alQKY8hLbqa/SoqtwS4bFbUxIZfZaq7syj6UKSZGpIujt706MZiLUkKfuifrSj5YAaWP7ufWkt4Li5n8m3UszdK9JsrGz8I2YvdQAkvZB8q/3f8A69ZQN5qkxvb5ic9Aa1oYY0UBTVyNQOKmwB0oIBGDVaHMUhQnp0+lWHYLEWrmri5aRytVSN3FIY1jGDTMxjnIqMygfximfaFH8YpDeKOsgqu95CVI39a6tcLp0AHfmuD1tzvC+rVhSngAdKhoooopRycVPRTX+7UNFFSoeMU+iiiiiioW+9TaKKKKKKKKkj70j9aZRRRRRRRRRRRRRRRRRRRRRRX/1v5n6KKKidccimUUhAIqAjHFIQCKhII60lROOc0yioW4Y02iiiiiilHUVPRRUqtng0+iipVbPBq1haMLRhaMLSFFNN8s9v8AP60wqRSUUUUUUUUVYoooooooqvRRRT0ODipasUVKh4xUyNg4qwhwcVLU4ORmrNFSoeMVMhwcVLVtOtS0VOBgYpachwasIxU1cVtwzUqtjg1LSHoagqVDxin1VZio4qlMN1Vx1FT0UVXoqxRUcnao6srwwqwBnikoq1F/SpqAPSori3iuYWguUDowwVYZBHuK+RPjf+zZ4f17Spde8GwfZ7+IFjGn3ZB349a/NG906exuXtrgFXjJDA9civqD9mHwF4j1nxrbeJtMSOS2sWzNk8ge4x+Vfq+Tz8vTtUivng1naxYDUrB4Bw4+ZD6MOlR6FqB1HT1kk4kT5HHcEVsUxmx0qKvxN+It3JeeMtSupDkvO5z+NcDTv+WZNV1QkE0bTnFV5yQMVPbkrHzTlwTk0O/HFV97HgUjNup5jFPESk1L9nxyKimYqu1aijL7c96eTld/TFWIjuXfnIqlMrPL8oqNUIBLCtJEjaH5eTVB4ju4qwW2ptC/jVN8zHBHSq4RlYgjitC1nhg+WRauiNbnLRiqUsbQTHcO1QvnAx3pG2hMN2qicNwBVhUYJlulQnHap41IGQaicseWOaQkEcVGcgZWo/Mc8E8VK0hHGaZtZj89McY4qWMP2HFSDIfAqWQqV44qswB4prRlRnNMHB+ag4PSlXluaGGDinwf6wVvuNznP92qf3ZgKIuGY0kfRvrU6Li3P1oQYhx9aY+DAAfSrdhZ3V/IlvaoWZq9Gii0zwjagNiW9YZPcLWGFl1C5N7fEsx6A9q1QpchcYFWfKVABUkYAOBU1FRTR5TzR1X+VVJ5d1scVz+MGlHXiud1e5likABqhJcymIEGqwLNySab5THq5/Ok8knq360+OFC4zXp82I7NEHGxRXnOsuWu9q9BzWXLw2Pao6KKKKUdRU9FMfpUVFFFTI2RzTqKKKKazY471DQOeKmCAUhT0qMjHFJRRRRUqdKY/wB6m0UUUUUUUUUUUUUUUUUUUUUV/9f+Z+iiiimFM9KjII60lNZc1DSEZGKhIIODUjgYqmTk5pKY65GaioooooooqVWzwafUkfepR1pWOTTaUdRU9FPTrUtFFFFFFFFFMZM8ioqKKnHIzS0UUUVC/wB6m0UVJH3qSiirFFPTrUw6ip6mVt1TIe1WlORTqchwanHUVPVgHuKlV88Gn1IjfwmpKKnU5GanibBxVqpkORinVCwwcU2imP0qKqbfeFSUU1/u1RqVOlPoooqdTkZqZGzwafRUsbEVb4IqSPvRJ2p5GRXyh8Yv2a7Dx3qK654beOyu3P74MPkb/awO/rXp3wZ+DmmfCbTZUtpmnuroDzpDwDjPAGOBzXtQ4GKUdRVgdRXL3f8AxJPEAuF4tr7g+iyD/Gt+lOe9VLyTybd5f7qk/kK/ETxbJ5uvXknrK38zXKU3bhSKiXG6rAGaryR5ORRtwuaY+cZFQ0uMHFKV+bAqeMA4BqVmVec9KiaRiMrUS/M26pB8vApdqspBpPuRYFRRCRBuPQ1LKrA47GmQg79oOKvTRhPes0mRQXzxUMcysSV4NNEjGTmpyqMcg1owXgSPbxVO5w9yGLcVAMA4U5pkiqWPWoY22fPViSYzR7apUZI6Uiggc05Tg5pHG45pCOMVBUkfenf6zrShmVcCnZOKkdN2MU3YwNRsAeTSLFuFRspU04ICM/5/nUdT24zKK2W/1h+lQ4zN+FCZZ2xTU+631qfkQfjQowgJrQsdJuNUnWG3G7Pp/Wu4lu7TwtbHTdOw944w7j+H2FY1pZPI5uLzLOeea3FhQdqm27TQeaBx0p/mYHNRvJjrU0Tblw1ZWoKLcbf4WrBY7jxU8XykZrk9cbN4BVJ8haYS2elN3se1TYNW7CIyXsSY6sK7m/ZhKUH0/KuBuir3TZ7GsyU5c1HRRRRSjqKnopj9KioooqXzF/z/APqo8xf8/wD6qXetOyD0oyB1pNyioKKKKKKKKKKKlTpTH+9TaKKKKKKKKKKKKKKKKKKKKKK//9D+aHY1GxqNjUbGptFIQD1qJkIptRuvcVHTWXIqGonXHIplFRsuORUdFFQZI6U9WJ4NSUUVKrZ4NTx96koopyDJqailBwc1ODkZooooooooooprKDzURBHWkqZfu06iiiioX+9TaKKkj71JRRViinp1qWplbIpwOOasqcEGrSHBxUtFTJ92pUODirUS5bJq0ABS0VMrZFOp6HBxUwODmriNkVKpwc1NTXGRUNFNYZFQ1WkTDAikORytOqFm3GqtTJ92nUUUU9Dg4qYEjkVPRSg4OauIcjFTx96JO1SUVY7Y7UUq9RVgdRWXrmnrqunSWROG+8h9GHSs7QNQe+sQs/E0R2OPcVuSnDVja5L5WiXcv9yCVvyUmvxD1xzLqM8nq7fzrEppOVyKqgkP9aso2eDTHfFNpGU7ahH3qnpAPWmuSMYqMg9TUoBAxQpzxUZbJpjMwHFPRiBhqttLGqAfpUcsjtIE28U9lijj8zOGpjz7x5Q5qmVycZ4qIKobCU5lZeWGKrFvmyKtRRusW9gKXPmuCeKViYuU5piu0hJofaoxUTHC8VFRSMCRxQuQOaWkAOeaWo5O1J8u4bal6UVajYZzSSk5OKqnB4NN37cbamJVlyaq723YHSnNngmrNsAZx+Fah+8aiUfOaS3+61NQfu8juasNnygK1tK0ifVpVgj+Vf4mPQCuqu7u20YDSNA++P8AWS9/wqjY2Wz9/ONzk55/nWxsATcnNSqCBinEYODSNz04oXjrzTWdW7VGcMeKkBOMAVXvgrW+1/wrnI+TUw61x2rNuvhiq8hBdat/Zx/n/wDXTTbDORUgjHStfRbfffoxyAvNbd6xN6fxrgZzmd296z2+8aSiiiilHUVPRUcnao6KKKXDUYanbGpfLPf/AD+tIYz/AJ//AF0m1hTaKKKKKKKKKKlTpTH+9TaKKKKKKKKKKKKKKKKKKKKKK//R/mnooopCoPWoipFNoqJlxyKZUTLjkUyonXHIphGRioCMHFJRUbLjkVHRVegcc1OCCMilooqzC2cg1PRTlXcamAA6U0sB1p1FSIe1SUUUUUUUUUUUhAPWoSCDUidKfRRRRUL/AHqbRRUkfepKKKlVs8Gn05ThqmpVODU9SoeMVZQ8fSrIORmlqROuKkq+MY4qZWzwafRSg4OamByM0tTKcip4mwcVbqccjNLVeikByM1EwwagfrURYDioyxNNqvU68KKWiiilHUVPU6nIqwOgqCrkfepKnHQUtIehqaNuQDT371BH95fwrQHUVM3+sH41w98o0TXku04gu/kf0DdjXTzferlPGE/2bwvfzelvJ+qkV+J97L5ty7/3mJrPYDafrUY6Cq0gG8VOg4okjyM0wKTVnywVpohG7NPaIZqqw2HJquSWPFTbMKM0byo4p8aKTk1C0eGOKhXLEipSoC5NQbtzBjW5b+TJ8rj5scVTaFpNzE4xVEkg4xUnkxsm/dg1FEgZuuMVPcFWXbms4pt96sieJYvLANJkBMrUalxx1FRkHJweau26pt3SjNQu6SPtAwBVbGWxSH5TRxmkooooqLKk5FOduB3pGyF5qRpAoGKQybjioiPm5qdUU8UhjY8UeXs5qI7mOKuWi4kGe1aRBJLdqiX7xoUbYyfU1IzbIMr17CtvQdHuNVO8jEa8s56Yror7U4bNP7N0VevDOO9VLCy8k+ZLy55NbuAOBT0ADcU8rzkUx/vVVp/mN/n/APVTKKtA4XFZ96hdcCucP7uWpSsobK96xJ9NlefeaU6ZISM1YTTHI+YmpxpyAcnmhbRM8VrWEQik3L6VXu2+aRz/AAiuHmYsjN6mqFFFFFFKOoqeio5O1R0VYooooooqIuaZRRRRRRRRRRUqdKY/3qbRRRRRRRRRRRRRRRRRRRRRRX//0v5p6KKKKKYyelREY4oIzxULDBppGeKhYYNVaKay5FQ0UVGy45FR1XooyR0p29qN5qYHIzUkferCuc4NSVKnSn1C/wB6pqKUHBzU9FFFFFFFFFFFBGeKjTripKKKKKhf71NooqSPvUlFFFSq2eDT6nByM0tSq2eDUinBzVlDg1aQ9qkpy8MKsL96rSN2NWEUdTUlFFKCQanpyHBqcHBzVyNsirK/dp1V6KYnSh1zyKqv1qpRRVepx0FLRRRSjqKnqVOmKtDoKhIxxVmL+lTVOOgpaQ9DTh1FSbs5BqOPqv4VoL1FTN938657VLNdStZLSTgsPlPo3aqOi3sl7ZeVccTwHY/1HQ1xnxd1q30P4d6nfXHQwlB9W4r8bXOWJNV26H61GOgqIrl6lI2CjIxmgEEZqQyUeYaRnPXpVWWXzCFpVQY4pkrE4pyMuNzVMqsV4poXHLVECBLxUkijP1qm8IjO7OalV2YBhwRVqKF5EMm7AqgzqrlSc0SJkBl6U5Z4kTDDmnRSQ4y9MaF5SWh6VTKDPl96sNbSW8QeQ1JCBwwOc0uxWYkUiuIzgg/jUc4RuVGDVZAd30occ0sabjzUkqBBxSwwiQZqKRNhxUdFQAEmnsvAAp2Mrg0x9pI9qQA7uKf5ZxlutPiYpU7yhhxVcvjg03CvyKuw/K3NXl/1f41ChG01IwP2cmuh0Dw/Lqo865+SBerHpit/UNYDw/2LpC7IE4LDq1QWNmsQ6cnvWkU29KnGSKcv3qmqNwOtVxGe/wDn9akAA6UmRS5A5pNwH405ow4x7VhXWnncXWo47ad0GO1BsrvdkUv2S5HNOFpKetSiy9T/AJ/Kmi0wcZzUyR+Vyawb5ittK57muMf/AFP51UooooopR1FT0VE/WmUVYoooooopjYHbNRUUUUUUUUUUVKnSmP8AeptFFFFFFFFFFFFFFFFFFFFFFf/T/mnooooooqBuWNJTXGRUNNcZFU2GDSHoKSq9FFB54qvTGXPIqKiiinK2KnBwc1MDkZqZWzwalVsVIHBOKNwBxTqKKsUHgZqND2qSiims22mIctzUtFFFFFFFFFFQE5OaSiinp1xUtFSp0p9FFTJ92nUo6ip6ubs4AqdOtTKcHNA6irKfeqcdRVtG/hNSUVMn3adRTgxHAqwhA5NTVYooopqfdpTwM1TfrVSimv8AdqGirFI3Q1BUqdKkHUVPUkfer0a5AJocYNNqSPvVlOlPqJmzwKZU45FLU8ZJ6+tWaqyHniuVvc6XqiaknEU3ySj37GvBf2q717X4bmBDxNKAf51+XQkIb5qa8q7tuKaXBGDUeXzkVOWVl5qFlzSKpBpoOGweatomF31VkXzuBTfK8s0yVueKUHIpDzViMlVO6oOWc8cUmzJzU+0jIz1qo4PCAZq7BaCaMtnpULz/AGdDHVVQu7fjNV2lfeU7UwoCcmlClDuxkVat5cHCtimSYjk8w80+5ulnRVxxUaIA+QeKkWYox8rmk8x5eW4I9KieQd+1Qh/lyOM1EgYipjlf4cUgmUffBpY5TG2R0qd5InqHC5pCBtO2oqa23oaYud1P/jpAGU/LUrFgPmptFRP1pY+9XLcAtzV2XPl4FLFGnk5aur0TQpL6L7VqH7u2j554zV671n7bjS9NHl2qcccZqeGzjtwAvOa0QAOlLRRSEkDimZz97ikLelQyGTHy1gXVzPHJtD1CLqd02h6u2SzyTAFjgda6Og89arw5VmQ9qsUVHhW6UnltSbR5ue1VLxsMFFc/r37nT1GPvGuKbjHvVWiiiiilXqKnoqJ+tMoqxRRRRRTS4FREk9aSiiiiiiiiiipU6VFRRRRRRRRRRRRRRSjrzVsfZsc0f6NVf93TDjtSUUUV/9T+aeiiiiiiq9FFQEYOKSqjjjNRnoKSq9FFFQHrSUxlzyKioooqRG7GplbBqUMD0qZX7Gn0oOWFT0UVYpjnjFMU4apqKazbahJzzSg4OamDKaWiiiiiiiimOcDFRUUUU5PvVNRUqdKfRRUyfdp1KOoqepx0FW0+9U1FWR1FWB1FT1YoqdeFFLRSg7TUqtmp0PGKshgadRSHpS01vu1Sk6mq1FNf7tQ0VYyD0pjnjFRVMg4p1WKkiGWxWkn3RQ4yKhp6danRsHmlZs8CmUVKh4xT6kjPareeM1Tfrisy7to722e1l6OPyPY18lftMvc6j8Lwj8SWVwqSe4PQ/pX5tvHIGyKRUl3dKikicPmpEzjmoyrEUzc6jmnM7beOaaOO9Wg27AJqQKqnNNlCgVRVe5oLkNTvNwOKkEgbr0prSKOFqSSUKoIFQF2ZgBUioIuWNXbG6VFdSuaxJ28yVs8CmKzg5JxQY0A3KcmpVmXaUK80wMdhz0FVAoHI61ftpNwMcw/GqrJiUqDxS5KfSkTr1xWikUTJuVuaosm5iarsMArmpEARQc1MxJHWmLE55XmoiMHFJQFPJoG4Cnt0FQlSWzTG+VuO1PT5myalkKKflpuVH36KKifrSoRzVy3+9Vx23KAvUmu80Lw9Gtv/AGnq3yQqMjPeqOpa3LrEv2S1Hl2qcAdM1Na26QjbEOPWtdFKLz92rIpcE9KjVs8Gn1GZD2o3g8MKY2ey1DjJwQajNnBvLEVNFZwYLBatBQowvApaKqSDbOJB9Kt0UgUDpTtxUZFJjHzVhzsXuwtZni4+XbRR+orhbgYK/SoKKKKKKcn3qmoqF/vU2lHUVPRTWzjimZemUUUUUUUUUUUUUUVMn3ahooooooooooooooooooooooor/9X+aeiiiiikboagooqNx3qOq9QHjikqvRRRUL/eptFMZc8ioqKKKlVs8U+irsf3BUqfeqc9TSUVYqBjk5pKsUjHAzUBOeaKKKkVscGpKKKKKKKKhY5NNooopR1qeipU6U+iipk+7TqKsVOOgq2n3qmoqyOoqep1ORmplYk4NPqcdBS1Kq45NREY4qRAetSg4OanqdTkZpaKgHUVI/3apydTVaimv92oaKMkdKUknrSVMn3RTqsVJEcNmtJPuinVXpy/eqapXHGaioopcnrViM5INWdx27aqynGcVXr5B/a1s71PB0V3YHbHLMqzD1I+7/WvzloqB2YD5qYm5jUzIf4apSq6Hmo2KheDUIO9gFq2OAKjcuDnNS72ZeajDf3uKjPJzQyLnIpKKsboyOaNsZ5FSE9B1qzESBkVVnTBy3GaqyxLGwPXNMuUJG5OKpocdeTWqI99tlcZrPMfHNXIXiERjPLVQk+9jFMcNgc0BSelaNqpGSTxSeRIzHDDFV5Yyvy5qJlyR6U7hRkUkbkcZpjITk5qM4b5aeGKik87ih33YoDBW5qNx82KVhlhSqVz0pxx1qaIDvUTDB4pvDCozGT3rSt4QV46Hr6k+1ekaToFlpduNb8Q8Y5jj/xrk/EXimfV5/m+WFeFQcDH0rNtL4Y2k11VrcKACp69q1Y7nK/JyO4q0s2egq0JARgUzaAaWkIHcUwjPAGKed3aoizdDTcnpUkfenFgOKFcGpC7dqrSozjLU6I5XfUpPc0Uh5GKe2BEawbZTLfnHasXxi+6SOIdhXGTfNj6VBRRRRRTk+9U1FQv96m0q9RU9FFFMZc8ioqKKKKKKKKKKKKKmX7tQ0UUUUUUUUUUUUUUUUUUUUUUV//W/mnooooopr/dqGiikIyMVBVeon60yq9FFFRv1zUdFFMZc8ioqKKAcc1Yoq7H9wVKn3qnPU0lFWKr0VOvKimP1xUdFFFFSK2ODUlFFFFFNY4FQ0UUUUVYHIzRUqdKfRRT0ODipaKnU5GanT7tWA2GUCrVFTjoKsKcjNSIcHFTDg5qepx0FTIOM0+iiirFSRntUlFQDqKfJ2qpJ1NVqKa/3TUNFFFFTJ92nVOvQU9PvVeibAwasVC3DU0cc1YqweRiq9FFFTRf1q1VSXrUVfPP7TVjJf8AwsujF1hdX/AZr8pvMPrQZTjrUKMWJDVNyKmTOM1G+X+8KzZlGcU2KIAZNSoST7U8ruxTjjtUb84HegqAtVyxHbin0UYIopGJADA9anjndcHFTzyCdQFFU7ksAMjpTY4zMDk9KmW2Aj3CkhcICGPFVATuPPWgSbHJAppbKb6XZuTdT4YBMmCcVK1qMhVbFR7HRtqtmmrMwfYwzV1JFKFSuTWdLwcVDRmniLvTT0waVoxt6VGx5FRSKSwIp6KOp6ip0CmQBqvzQQqMx85rNbC0dRxUahg3NMBINSeYvf8Az+ldz4Wl0mxjbVdUIJQZjQ+orG13xHda7dGSQ/J2XtiuXlB3bic0Ruy1q2968TAg1v2urKcHODW/FebunGa04rjPFXNy1In3qlOMc1Wcn+EVEWbvUZLZ4p1SR96Rxg59aEGTn0p+GUfNTC5NRQ5GU7VMx/hFPyKWmyE7CKztHHmXchI6CuO8Uyb9RK+lc1nLH8Kgooooop6daloqA9TSU5PvU7zP8/5FODA9KdRRUbr3FR0UUUUUUUUUUUVOOgqCiiiiiiiiiiiiiiiiiiiiiiiv/9f+abK0ZWjK0ZWmlwKYXY02ig8c1CvDU2on60yioX+9TahYYOKbRSMMjFQUUUVCwwabRRU4YGlqcHIzTgSORVgOeoNODnvUo55qxRULjBptFFFFFFFFFFFFFFFFFFFFSoe1PqRD2qSiipVXHJp9FTJ92pkb+E1OpywzVhXI4NS1OOgqZOlPqRfvGpk+9U1TL92rQ55oooqZDkYp4ODmp6Kr09OtRydDUFVWXIqGiiiiiinHnmrELZXaamq7A38VW6gPU0lKDg5q15jf5/8A1UhkbFQeY3+f/wBVHmN/n/8AVVjfuBFNBwc1KGU9KiPU1Wrg/ifpR1vwFqmmqMs8DFfqvP8ASvxhuIzFO8bcFSRUNWVB6rT/ADMcNSncRlaiqEJu5NQu38IpobAxU29QuKg5BzTxh/vUwnJpyoWqbygg55qEA5yOKiPJ2GhuAMdqdTAWD8VbSXDCpLjbKo5pIQsSbfWrMGFBB6Gsy4jwxYdKFUiHfiq0aeZNhuhqeaFYgcVVRiAc0rOU6UL5jKSCacAAOvzUF0OAOtPMbKPkOSal8lvLy9VtsaZYHk1X2HfU8b87TT/LLHI5p8jMF27apY+bNPK4UGpto2521A2c88VMsjFdp6U1l3c96QrIRkjFR5yMUjbccjNOwm3pQSSNp6CkowD1qNk9Kbsal2sORWva6m8Z2Sciumtr9HGQc1sxXIIq9HKD0NW1lB60/arcioyc800jIxUYTPen7FpPMX/P/wCqjzB/n/8AVU6tuGKiZQTzVMDng4p4IHU5qVeOSad5i/5//VVe7lCRGm6QohtnuH6tXmmr3H2jVHcnIzWSP9YTSHk5pKKKKsUi/fP4U9/vU2oD1NJRRRTgxFPDjvUVFFFFFFFFFFFFFFTP92oaKKKKKKKKKKKKKKKKKKKKKKK//9D+Z+iiiiiiimOcDFRjqKSmsMioaKhf71NprjIqGiikKg9aiKkU2iqzFsUtFFAOOamVtwp4JHSpBIO/+f0pyvnpUyuDwatDoKs0UhGRioSCDg0lFFFFFFFFFFFFFFFFFFFKDg5qenLwwqaipVXHJp9FFPQ4OKlqVGyMVYVs8GrdTJ92po+9SVKgwM1Og71JUqHjFWU+7TqKKcpwc1NUqHtT6r09OtRydDUFQsuKiZM8ioqKKKKKORUkZq2pyM1ai4wPWr9ROOaZRVjIHWomfPAplFOQ85pxJ2/jSoeMUrtgcVDUNxEk8LQyDKsCCPY8Gvxz+L3hSbwh48vtLkGEMhdPTaxyK8xp4eVPujNPRGY5arXONoqBwU5aqrPltq9KjcAHimD5jgU4L82DT5evFRhSeanSEtVvaqLVORiDxzUqAFcmqspXcWFNBXbk0wvnlRSsGK0sYJGDUoUryTVlF744qzGBjjiqt380eB2qktw5i2MOKjwsnKHFTGMrFuY5qqw+XAFRZYip0POMinFCX3E8Uwrjkd6liO5tnT3qaQtG2W5zVaTaw6YqsynGQaYAQMdTUwEsa5PFXDG5h8wtmqBGDipscYoV3U7XpzrvPFMbcvFRAktmrIf5cNVdsZyKlA3LyagyM4o9qCDSjHenbAfummUVADU0UssTbozW7baqynbJxXQ29+r45rYjuAetXEl9DU+c80oGeKiCEdam2NUXlr/n/wDXSFABn/P86zJ7qSJtoNQGeZhuFVBIxPP86lWbb1NWkvFXqwpf7QhAzuFZlxfpMMK3FakUji02jpivMbhi10zepqu/D4ptFFFFWKRfvn8Ke/3qbVeiiiipPL/z/k0eX/n/ACajooooooooooooooqZ/u1DRRRRRRRRRRRRRRRRRRRRRRRX/9H+Z+iiiiiiioCSTk0DqKSiq9FQv96m0VCwwabRRRTGT0qIjHFJgVCRg4pKKUAnpUqrinUU9OtTDqKvDoKs0UUhAPWoipFNoooooooooooooooooooqZTladU4ORmlqdTkUtP8ALb/P/wCujy2/z/8ArpQhBz/n+dSU9OtTDqKv1Mn3amj71JVipkGFp1OU4NWUPOKloooqVDkYqQHBzU4ORmq9PTrUcnQ1BSEZGKgqJxg5plFFFFKxyc06PA4qdTg1oR8EVdDA9KUgHrULLtNNooooqND2qXIAxTkbHWmu3cVD5jf5/wD1Ubz/AJ//AFV+c37XVhGviyyukGGlh5P+6cV8i1MZABgDNRq5kODxUoG3pUM7djVFjtbikCMxz2qx5YAytR7hnFKRkc1Ki4HNTowU02RgardOajNx2qOinqpJ6VI6N0pDCwXJqVYwVGaVCxbYelTurqvtVUHH3uhqlN5at8vSoQcNtFWQZSm2mqyyfKeCKSWPZwKbbxh87hUg2s+AeBSynDYxVm3jbHzDj1pHi3tgdBVGckHbiqzELx3oG7G4VdizKmZOlN3MG2p92oWD7TkVAudtTKN33utN3eWaQnJzTPlBzVmOSNeGphG45UcVLGyn5MVE8TIc4qVBGq7261DI7vzimUUzzF/z/wDqo8xf8/8A6qkOO2aiZWJ4pu5l4qxHcOh+U4rdtdWZcK9dHb3ySYwa2YrgGrasGqUBT0NSAEd6b5a/5/8A10eWv+f/ANdYWoJCXG3sazrmVo4mI7Vy/wDaMxyKhN3MevFMM8h6moHc461p6fl2UHua7qcCHT2Ydl/pXlmcu0rVEOcsajpQCeBTvLb/AD/+ujy2/wA//rpfLPf/AD+tL5Y/z/8Arp8Q4J9qKKr0UUVKq45NPoqOTtUdFFFFFFFFFFFFFTP92oaKKKKKKKKKKKKKKKKKKKKKKK//0v5n6KKKKKKKr0o6ikoqvRUL/eptFNYZFQ0UUUUhAPWoKjZcnilCDvTtq0tFFFOQ4NTVeT7tWR0FLRRRVeiiiiiiiiiiiiiiiiiiipEPapKlQ8Yp9Sp0xT6sUUUU5Dg1NV8dBUydKmTrUtWKsDgYooqwh6GrFFFFKDg5qepEPao6enWo5OhqCio3HeomGRioKKKKKKcoyatgKwqdG7GryfeqamP0qKiiiiq9PGWNLvwcH/P6UjODxUW9aN61+bP7U2uR6j4/FhGc/Y4gh+p5r5XPPNSx4wc1Fgl+KmYkCqrqWqtIhQ88U4TArhakB+TPrUQXJz71bWLPNL0NPOXqtJzwKhKgLmo6cq55qdYhU8ZXPSkmOw7qjWcPxT9yn5aiJC8g1OHDJuzmsyV9zH0qEnsaUgZrRhbFuT3rKUqrE+9X8h4w4ppmTYEAwTURMeKRYnl+ftUzSyRrsHSkguWxt9aSVULfMaglX+ICq4568VMsgUbS3FSQIN24HitGZYTHxWUVB5FOSAMu7NNkiXoajEZxwKZsz0FTRIjNh6e6IjYU1LGqr8wFLJIScGkaJD8+arMT1HSo6KZ5a/5//XR5a/5//XTI+vrVoPxz/n9KXCuM1E0OOlRfMlWYbp42G0109lqwbCua6WC6DDIOauJcZ5HNXUlz0Oak3g9BSNIoBrnHaN5ifeqeoFRaE964z5MZzSYJ6UbZD90U1opepFa+lr+/RW9a7HVm8vTGHqMV5fNwAopMjbxUNTqMClooooi+7+FFFV6KKkRe5qSiio5O1R0UUUUUUUUUUUUVM/3ahooooooooooooooooooooooor//T/mfoooopCQBUJJJyaSiiiioWGDTaQgHrUJBBpKKaVBqMqRTaKKKQjIxUJBHWkoooooop8fJzWjEcrU/VPpUtFFFFQN1NC9RU9V6KKKKKKKYzY4FRUUVKrZ4p9FFKOhqROlTx96kqSPvUlSq2eDT6KKKsDnmrCsRzVlHxz2qypw1TVOORmrA5GaWipUPGKtKciloooq1GQBzTXcdTULjDVJE2KklXIzWW5KHFPB5zSscnim1HJ2pX6VFRRUcnamA4OatRthh71dq4h7VbU5FBIHWk3rUNFFNc4GKhoooqtkDrUF1cJbWsl0/3Y1LH6AZr8dfiBrsniHxbqGrOSfNmbGfQHAriaWVwpoLKACKlLYXJpoH8S02WIAfOah8uPbnFQIvzYBqwYj/FwKa0rIMGoGkAGaEdm+bpSMMtgVPsNG0YwTSEA4A6VOuV5pGzj5ailSRl55pI4OORU6xENmiWI4wOareS0cZNUT1NJT9vIIqVWfOFHFRqm5CT601jj5SajeUYwB0qQ4kjyalR5Ih04ps7ZGVqFJJI2wgzUrAnluDVYmUHOeKUsp7UsaKZNtTyRY+7wKh3FeG5qaHy5ODxUbAq+UNPVGmXJOKfJG8S7s1CAQd2etRunO5fyp0KmRs9CK1ViAAPeq84/Os9yx+UcCiMHNJOuelNi+X8acWyeaTBPSnKmeTUscYLgVYnt1VsQ9arSxSxDMgyKgznmimoGU5BrTt9SkgYBjXR2mrRSkAnBraScnkH8qvRTk9aZcSnbxXPqxWQiqt+WkgYDnNYMMEmST0qysTE4UVKkMgfkVaNvJgYFT2EB+1qBxWr4pk8qyWNe5rzm6bgAVAaKcvDCpqjZSTkVJRRRRVeiiiiiiiiiiiiiiiiiiiiiiiiiiiiiiiiiiiiiiiiiiiiiiv/1P5n6KKKQkAVCSScmkooooopjjIzUVFBGeKjKelR0UUUVXoooIB61GU9KYQRSUUUUVJGMc1bhPOKuJzkVLRRRRUbrnkUIuOTUlV6KKKKKgy1GWpKKKKAcc1OpyKWiipU6VMnWpamA2nilJwM0xXycGrUZycGnUUVMn3asIcjFTIQOKtryoqyORmpl+7Vhfu06inp96rSdMU+iiipx0FQSPg0pOaVTg1cHK4rIuhhqB0FLRTXGRxSP0qKiio5O1R1NEecVoIcjFWEJIzVoHuKKKKKKhY5OabTQ4JxTqaxAFUmOTWT4iydBvFj6+S//oJr8ZNT/wCP2bP99v51nMcDNVXJcZqSJTjntU24SfJTosqxWrDTxquMZqmXDtgcA1LtSMZqMcncpqNvMY/N0qBwCcDrUmABiljWNW3PT/NBPy0wgkGpR/qqlx8u4UhKn7tSpIoGGFWHYFRtFRZUDLGp7eNZuafcQoV2r2rlm+8frTalQMWFTfPGCSKrgF1JzjmoxC7/AIUjhh16ijcSQDxirizGRfKYVC0TCpIYmL88UtzHz1zVJsKNopi4B5qaPlsr1q3OhKAk81QywOBTWVgcmnx53VeRfn+WpmheRcMelUN6pJjsKnSMM+5ehqTyfLk3JwKtL0z61ERvNZc/yHip7Zd9JLHtODVXkGlXGeavQwh14qJ12Ng0H5GyKuR5kcGtsQJLGFkGayrnSMfNCfwrFkjeJtsgwaZULKc06MurArxWzbanJEcMeK6i1vtwz61akm3jFZM7hSSKjU+Yu2rlva5rQi0zc3Sr8emKDlhViW0hWMnFZdjCPthOOBWL4vlJmjhHbmuDlbdJig53088HFJU4ORSFgOKj3tUqnIzS0UVXooooooooooooooooooooooqVFwM1GRg4pKKKKKKKKKKKKKKKKKKKKKK//9X+ZvzP8/5FHmf5/wAijzP8/wCRR5n+f8imEknJpKKKh3tRvaje1G9qN5ptFFFIQD1qMoR0plFFFFV6KKKYUB6VGQR1pKKUjBxTkPOKsxjndV1Tgg1PRRRRRRRRgHrUTJjkUyiiiq9FFFFFFKDg5qYHIzS0VKnSpk61LU4IYUpHFV6so2MGpPMH+f8A9VJ5n+f8ipByM1KnSpk61MOoq6n3asjoKmTpVhOlPooHHNWkPNTUUUVIjdjUUqkmkjOTg1Y2jrTwxHAqhcjJzUSHjHpT6KKY/SoqKKjk7VHTlOGBq+rY5FW0ParanIpaTIPSlopjtgYqKo3bsKjqYMCMmo2OTVWmuAykN0r80v2iPAFx4a18+Io4Ugtb+Rtiqe45Jx6Gvm0jIxTliBpbn9yuQKqxuDhqnjk+Yk05wjcqc1HgD5hxScv0phUL0qUEMuDVcgK3WkdmzgZqRAP4qmCjsKR2ASo0fK4p7ORxUanBzT/M/wA/5FNaSTbkU0TZXa9atrMqcetWGAGWzXOtHvy/oaqYy201KpAfjtT5Jml4IqKNCD171bZfLX61Tk4O41Bgk7lqbJYfJwRVtFcrknpTG3lfmOKr+YU560pkjk5YYpjBCPlp6BurcU12Jk65pcqGB6Uy4znK802M9qvW0gPGKkUzGbaelVJox5hFWbUYG3n1q5RQnynJqjPHukqWOPBp0o3HFM8gEZrPliZDV6zYquKHTe2ajdQTgVZiXbj610SEYA9RUuBVaa1imUq4zXP3GlOrboTkelZbxvGcMMUyoWY5qzBeTQnIPFdBa6rHJ8snWtdWhlINWFtEJBXjmtqCBFXJNXYnVW4qwvzHPWo7kLsJrK0/Hms9cL4ll83UyB/CK5jYTJmnsvOTSuMHPrTKKKKmT7tOooqvRRRRRRRRRRRRRRRRRRRRRRVioX+9TaKKKKKKKKKKKKKKKKKKKKK//9b+Zeiiiiiiiq9FFFFFFFFFFIVB61BRRRSEA1CwwcUlFFIQD1qNkI5FMp7/AHqaDg5q5H0qyhyoNWqKKKKKKKKQjIxUFFFFV6KKKKKKKcrYNTUh6VMnSpU+9U1PTrUtQt96noeMU+ipx0FTJ0qZOtTL1FXE6VZT7tTJ1xVhOuKkooqZDx9KtUUUU9AD1pWx0NQJwxAq2OeaKqS9arR96kpyjLUh4OKjfpUVFFRydqjpR1FW0ParaOTzVoMRyKCSetJRUqt2aoicnNFV6KKKrZFISMV4h8dfAk3jrwZJDY4+12uZYc85IHI/EV+WcsUkEjQTKVdCVYHsRwRSFyTxUcx3qFNVwhQkU8datCMJylQyPzhxSFC44NNEBUbs07YGHBpoiUck1H/FinYY8jtVmEbl5p5jBXmmiPHAIpTGNvNUT+7+lCyKRzUmVKGmQENUm1w2RVoyMV21BGuQV6VRlTY3NMTO7NS9qbAVMpB9auXKbk+U1QCuw2kVDtKHB6VOVTbkHJpQmY8bveldZAnrUapKyHiolTBw3WlJ29RUoKynAqud0b4FKRI55qfy128nmkeMogZR1qaAbTwOtWd7A0zGRuNSxYxU2ATxTW+U4FFQnBepqhf71SAjbmmvGrnJqIKE4FBOBzVdeZKurwAfetkMOB6ipg5FSBgaNoWqlxbwzAhl/GufuNNeP5o+RWY8e0/OMVEU9KZyDVyC9miYc5rpbPVwRh/Wt6G53Dg8GtCCYZxmtNXwoxVO7dhGSPSqdgcQFjXnWoSCbUJWPrVHAGaZJjZmotxbk0UUU8IakAwMUtFFV6KKKKKKKKKKKKKKKKKKKKKKsVC/3qbRRRRRRRRRRRRRRRRRRRRRX//X/mQbqacn3qnU4OaQnJzSUUUVXooooooooooopCoNRlCKZRRUbqScio6KKKKKKKlTpVhOlPqcdBS0VYqFxg02iiiiiqrfdqGiiiiiiiiipEb+GpKehwcVLU4ORmpUb+GpKKKKcq5NTVOBgYp0S5UE1ZT71TjqKnq1F/SrKdalooqVOlTo3Y1JRRRRTwhPWpaKgb5qrY70UUVEfuCkT71Nooopm0781Kn3qmHy9KnSSpwwNSBttG/HTioywHao2bJzTC+eOtABPJqFjgk09ZOPamHk5qtSjg5pjoHQoehGPzr8ePG2my2Hi3UbOTgpO/6muRK7TikpjjvUY6ire9W4JqGRAW4qePhcU4rvAquybXyKXqeaYY+f8/409dq8YphdgcLSqX/io246GlGe9Q3CYqnG+00923jiljzHzVgSFxzQZtq7aIDvbc1MuShOKrBMGn7MjgVEi7XNT7mxikBYfWkkQ44oRDtyaiY5OKnVwFpoJByKYwJbinkAjFSWcSh8morqH96StTwoFj5qtwz1cY5TFJBTmPJ9Ki3jOKtIo7d6cQVNRr940+oU+9U1Rydqcn3aU9DUAPNByajziSnpywI9a6KNflA9hSUh6g1JEGkbLdBTbo7gI071FtCoPaqs9lHcLkDBrCnsZoT0yKpEZ4NRlPShZGU1etdTmhPXIrpbTVIpcc4NdBHfZBYNUV1d7rYqOpp9ufLsC/tXmTt5lw8h9ah3mkycYow1G1jTghzmpaKKKKQ8DNQUUUUUUUUUUUUUUUUUUUUU5PvU6TtTx0FRP96m0UUUUUUUUUUUUUUUUUUUUV//0P5kn60i8NU1FFFFFV6KKKKKKKKKKKKKaVBqMqRTaKQqDUZQimUUUUUVKnTFTI2DipanHQUtFWKQjIxUJBBwaSiiiiq9RbTux2plFFFFFFFFFTg5GaWp1ORmpUPapKnByM0tFAGeKnAwMVKg71KF3cVKv3akT71TjqKnq1F/SrKdalooqVOlPqRX7GhD2NSUVIg71JRTW+7UNRiM9/8AP604KopjrjkUyoj9wUifeptFFFFOT71TU9DzipgaQyHFKjr170pcmqzdalXG3ilJA61UkJLZNOU5WnZFViwHWoixNIOor8tfjcdvxQ1JcY3PmvGn++frTaKgIwcVE29TmneYwPNSpMAOtWfOAUGkLA9RULHa2akSSI08lewpSgzxSOBjIqFt38NSK+Bhqrvh+KpyIF5FNj71LuJ609D2pHHNWIgNtQSQfNmmqMtUuVWq4G6U0uMUvOafvz1FPGCOKrOqgkmmx1JRRV63QBMk9TSSKGNIqhRg1VChXzUzkAYFMXhc1XMnNOQljV+I5O00+VsGoo+9SVCn3qmqOTtT05AFI3C1VB+Y1JUBbLVZtv8AWLXTLwSP89KjEfrQ/H5UkbDaT6VChZsyEdelKwDUucfKKacEYcVnz6dHJynWsaaymiPTNUmA6GqhQg8U5JWRs9K62zlY2wbNXQ24hfWti+cQ6W2PSvNEzgk9zUVFSeYO/wDn9KeGBpaMgdaTK0uRRRTW+7UNFFSeX/n/ACaPL/z/AJNJ5Z/z/wDro8tv8/8A66ZT1UHvTig/z/8ArqM9aSiiiiiiiiinp1pZPSpKgPU0lFFFFFFFFFFFFFFFFFFFFFf/0f5k5O1R1YHPNRu2OBTMtRlqMtRlqSiiiiiiiiiiiiiiiioWGDTaKidcHNMooqxRRRVipx0FLRViikIB61EVIptFFFMcd6iqvRRRRRRRRRT0ODipacpwamqYMGqVDzipaKcn3qmqZPu1NH3qSpx0FSoO9SVYRsAEVZVsc1PRRUqdKfRTlOGqaiplGFp1FBGRioCCKSigjPFRFD2plFV6KKYHBOKfUyrioy7Gnxsc81cDZXFQv96mA45pxckYptKGI6U5RuPNQSDBqPJoqJzlqZRXyd+0l8LhrOm/8Jnosf8ApVqP3yqOWT1/CvgcjdwaYU9KqEEdaidSTkU3O9qmwMVCy7aQdas5QLk1H5gPXtUZYbtwqQznGacLlsVMlwuPmpGlBOVqPqeaYx2ioSc800sAcUxnz0qQHmn/AHm5p8mVA20Es61FSn1qFWIm/CpupzQx+bion7VchGENUpjhjmkQ4NSkgdaWkQ7qtSMygAURlt2TUkxyMiqagk4FLJnIxU64CVSZCTxU0a4q5HwM0S8nNNj71JUKfeqao5O1Pj6Ckf7tVcYJpxbjNVf+WlXbf/WJXSocy1aVQAcVRfk1EzFgIl6mrixjZg1X2Y+agoW+7+NSnpjFC9PlFT28QZn9xXDXUH+kvjiqLRMtRFQa6m0XbbqvrV9ADKtX9YJXS689X7tQ0UU9cdTUtIVB5o2qKY4AxipKKY/SoqKKk8z/AD/kUeZ/n/IpPMb/AD/+qjzG/wA//qpoBPSl2NS+W3+f/wBdHlt/n/8AXSuuORUdFFFFFFFFSp0zTeC9S1AeppKKKKKKKKKKKKKKKKKKKKKK/9L+ZOTtUdSqfl+lRUUUUUUUUUUUUUUUUUUUUUUx1zyKiooIyMVARg4pKKsUUUVYqcdBS0VYoooqvRRRSNypqCq9FFFFFFFFFFTg5GaWplORUinDVOvUVPRTk+9U1TJ92po+9SVOOgqwBgYpalQ8YqZDg4qyh7VJRT0ODipaKKsUVYooooqvRRRVeiq9FNb7tRL1FWk61LUBGDigHBzVgMccUhOeaKKKKkj71BL1qFjgUikkc1E3U0lFMkjjljaKUBlYYIPQivzU/aA+Htn4F8VrJpv+ovl81VHRST0rwWqrDIqGmomPrTqQjIxUPQ05yCeKfHGrjFHkEcGowo3bTQ4UcLUYBB5NShgBgUvmf5/yKTDP81O2DGKY67etRgL2oACinfSl5b8KTeRx6UU9lwoJqvx5lKzHdgUuGzwakC88nrVgHaMVRlbcaYKEIZselTMcCpYlxU52yNgfypykAGmCTcCKgGA/NWCN5ptOEYIzUbEjoKnj+7RL1FJH3qSoU+9U1Rydqcn3aY55xUR659qjBGyq/wDEavWxzOoNdPb/AOsqy3y5qhn5SaW1j5Mrd+lWZZVSPZVIEvyelWkU9KRieoqPzD/n/wDVUtpOSz4HauOuZCblvrT1cEc801oVYZWtiEYCj2q7CuXFS6+2LAD1rg/4PwqGiiilBPaphnHNLUcnapKKjfrio6KKnwtJsWjYtJ5a/wCf/wBdN2MOaPMb/P8A+qnB8nFPpG5U1BRRRRRRRRUqdKaPv1LVeiiiiiiiiiiiiiiiiiiiiiiv/9P+ZRxxUVFFFFFFFFFFFFFFFFFTJ92kKA9KjII60lFFFFFQsMGonXPIoVccmn0UUUVMpyKnQ5GKfRT0+9UtFFV6KKKKKgPBxSVARg4pKKKKKKKKeh5xUtOQ4NTjqKnp6uRwakBB5FOXhhU9Sp92pk64qWpkOVqypyKWnKcNU1WVPQ1PRTGbBxT6sUVYpyjJqalJyc0q8tU1QN1NJRUbjnNQMuelNKNTKQ9DUFNblahqxRTn+9TadGeanBwc0E5OagKkGkz09qsA45FO38H1qtI24GqMnapKKjZs8Co6sDjivln9qmy05/CVpqE6/wCkRylI2Hoexr8/yGJ5pxhOM1XaIA9KrlSvK03g+xqLyx/n/wDXR5a/5/8A10wIfSrKHatKrEnBpkqFjkVB5TA5NOEZ70xgy54qIPxhqkzmlDEU13bbUYkI60jAg81In3adUZk/z/kU9WUjJpvmdu1RtjPFJV+EZGDSSkJxVcNuGBUNFFT9MGrAjJXeaWNhkjHFIxwhqAOCMClA3Pmpu9OIxUifdp2AetLUcnakiAGSKlzgVCn3qmqOTtRH3qCWXDVWaQk0KwHWozxV+1bM6fhXTRPhuadK5ZtoPFVXPyeXUu8qAE7VE57g80IPl5q9GcjmghRUZTdVqGMLE59q4e4A+1NSr9/NXIwCBV6P1q7Au4hR3NUfFUp3Q24/u81yDnA21HRSgZOKmChaWiiiiion60yiinBiKkDg0FwOKjLE0hJNJRRRRRRRRRRSkEdaMHGakTpTR9+par0UUUUUUUUUUUUUUUUUUUUU9Otf/9T+Zc8jFV6KKKKKKKKKKKKKKKKKmT7tOpCAetRshHIplFFFFNYZFQ0UUUUUU9Dg4qdTg1NRSg4OanooqvRRRRRUTjnNMqNx3qOiiiiiiigcc1YHPNFSoeMVIOoqegHHNWKsVJH3qZPvVNUidcVZTpin0VYHIzUyfdqyvKihjgVBUqHIxVlDkU6pVbPBqwgwM0+ipEHOakqvRRSEZGKiKsKTBHWo2XPIqE9DUFFR+Xz7f596kop7A7qYQQM0iggVYByM0gYEZqNm3U2l3Faj8zJx2pHYYwKrOecU5GyMUjNngVHTl+9U1ea/FT4fx/EXww2jhxHMh3xMegYev1r8v9d0PUfDuqS6RqsZjmhYgg+3ce1ZJnXGM1CzqxwKjZQarvHzQAppcLVYtzinZPSgZzUxbaM1EX30KcGpGXcOKrfZyfmNPWH1qZUUVIEBqNohnAFQPFjimCM/ShkAGRVVhtNKQCflqQqCMVERg4pQoJ4NTxPhvSkuDlqgBIORSUUAZ4qwPentNn5BTlyFNVnYkEdjREMtip4x3NTHqakK5ApH4AAqRAWoqvLuOabCSCferD/dpidalqOTtRH3qnMuWyKgII60AZqQDC1cs13XK/hXRldrZFKfuGSqoG/JqQdKTaB81PAycVYz2WpVhY8mpPLwMU4A+Qx9q4O4yLk805PvCrsfQVeTpWnZJumUVzviSXzNTK/3Riubf71NoqVBxmn0h6GlooooqJ+tMooooooqUrn7tIIz3/z+tBUfw0mxqZRRRRRRRViimp92mJ1qQ9DUFFFFFFFFFFFFFFFFFFFFFFPTrX//1f5l6gPU0lFFFFFFFFFFFFFFFFTJ92nUUUxkB5FRUUUUU0oDSgADApaKTC0YWk2LUR4NTA5GasKcjNLRUqHIxT6azBahoooooophQdqhIyMVBRRRUTtk4oRsHFS0UVKh4xT6cpw1TVKrZ4NPqdegqwvQVInWph1qelU4NWUOGqaipUPFTIecVZQ9qYST1pKcpw1WFbaamdu9CNnk1cjbIxUlFWKjc84qOikLAdaAwNLSEZGKhIwcVWI6iq9FFFSoOM0+mv8AdqGnK23rSE9h0pKQkAZNQkknJpKKgJyc0lGQOtJuB4pwODmpgcjNLXyD+0r8MdZ8QTQ+J/Dtv5rRptmCjnA718LNbSpI0M6lJFOCDxzS/Zm9D/n8KmMWOtUpOtO2AdTSZUDArPc/Pup6uuam3rSM4IwKSOME0Ou00ittqUPleKWnhMjNS0VARg4ppUNTRGO9RvEh6mqz25XBBph3ZwBSrGWkCtVlrbY3FBhOKgmTAqo/3eKVPu06pY+lSZ4xTIj8xNTOcDaKqtwADU0Hc1MoGTTwMnFT01lzUyYVc1EWA4NV3kXOaZEw7VaOCtNj9akqJ+tPHyrzVZh/ERVY5dsDtUoiIGaT6Ve085u1rd5PT1qNyWOxacVC8CkopVTj2q2iqFqSipvMCwsvtXAtmSZm96eo+b6VdjHSriKfzrcsuBk9q4a+fzL529zWTPyxpKKlQ8Yp9IehpaKjMnp/n9KkoqJ+tMooqTzP8/5FHmf5/wAio6KkB2DHekLFuBTxhBzSFifu0ABBk1GTk5pKKKKKKUknrRuOMVKv3aRVKmnHoagooooooooooooooooooooop6da/9b+Zeq9FFFFFFFFFFFFFFFFFTJ92nUUUVXoooooooooooqNx3oQ9qnQ84qWinoealqAnJzSUUUUUUUVE4wc1XcYOaZRRVc880DjmrFFFKpwc1PSjg5qcHIzRUqtng1ZTpVhPu1IvDCpqnByM0tTqeAas0U9DzipgcHNWVODTajZiDgVJVinuefpQh5+tWo2xVulHUVPULctSAZOKY7Y6VDQDjmrA5GaKY65GaqOMNVZhg0lFFTJ92nUx+lRUUUVCzZNNoqJmycUyjIHWq9FSoc8GpASOlT1YwDwa8n8Z/BjwP40LT3lsIbhv+WsQ2nPvjrXzX4p/ZU8SadAbzw1dLeLuH7thtYL655BxXyvqmia1Y3ktnLbvuhOGwDisI5A5GCO1VSWJwKTYT1NNdMDmq+Bz7UBiKmQhutTIwB6U5hu6DimeWO9G0Ac1GZPfFWomyKlJGaVeTxVeRvnxTUb58HpUEjMckc1EFc9Kk+ZMbqsRrG5PrVeZds67a0o0JJ3UrLjiqU8YIrN2Hdik2nOKbUqdKHJA4pI+9SbtxpXj4/z/jTGbbU0RJGasIOc1J3xRUrcLiqMzYNUC24mrEI71ZycYqROlPqEfM3NPfpUR+brTdqrzVd5STTgSprT0qPN3n/PSt8RYRiaijTA4702Tg80ynKuTU1LyKUORTw6kcVGWMisPauOxtkbHqalTqTV6Mc1oRDJGa04DtjPtmvPid0pJ9TVKXvRRSg4OamDBqD0NA6ClqMx+n+f1qSion60yiiiiiilAycCnA7DRgvzTgAg5qNiSeaSiiiiiiiipxyuKd2pj/dqGiiiiiiiiiiiiiiiiiiiiinp1r//1/5k2bPAqOiiiiiiiipk+7TqYy55FRUUUUUUVYooooooooooopMA9aTYtJ5Y/wA//rpPLPb/AD+tNKkcmkAJ4FPVCDmpKKKKKcn3qmoopjJnkUiHHBocjpUdMccVXccVFRRTX+7UNFSq2eDT6KkVscGpKlQ8Yp9SR96sIe1WEPapKsDnmpUPGKfUyfdqwjZ+WnUVOpyM1MrZ4NPoopy8MKtn7lVv+WlXEboauocjFWVXbTqaXAqGmtytRA4OanpjjPIqTB7UYI61XlHpWdMp+9RRRTlODmpjjsKiZs8UyozIc8f5/SpKZv59qj3HG2mbl6VDUB5OaSmuSBxTqKVTg5qepFbHBqwrY4NW1YGriPjr0NNi0XRpWLyWkLFupMakn68V574v/Z4+GXjOFmksxZ3DZPnQ8HPuOlfmB8UPhvq3w18Sy6NqCExg/upcfK69sV5tkUm9TwaYVjb60vlrS7FHSoGUA5PFL5rD7lAmccGpMGTocVOLdFXg5qD51bjinkF2GKF3RufmzT34qNFIPNOlIUfLzVdSScnikeQnNEchH1pry73TPrWpkZGaVnQdKrswPJrNeX5zUhbI6VWU/Nn1qyqFulPcACoGGRipEUhiTSv1xTTFnrT0yPlNWU5GPSmNzyO1SwDOWpz/AN7tVWZomPFU8qjGrEferP3UBpYmIH0qMu2QaQHBzUsrlhg1AOgoYZGKgoNa+jnNyfYf0rfuGyRGO9Ru3krgc1V3eZyaOnFSp0qQEjkVG5X+Koyd3WiOMkfjVqEbVkP+zXFgfM31qwvIwPXNaEABya0Yvmx7VNO2y1du+DXBjqT9aqnnmiiiinIcGpqbvWjetOoqJ+tMooooopcE9KlVcc06mM2OBUVFFFFFFFFFFWKKa/3ahooooooooooooooooooooop6da//0P5j6KKKKKKKKKmT7tOopjLnkVFRRRRRViiiiiiiiiiiiiiiimOCRxSICDzUlFFFFFOT71TUUUU1lB5qIgjrSUHkYquR2qvRRTX+7UNFFSq2eDT6KsDkZp6feqWpI+9TLwwqwvDCpqmT7tPBwc1ODkZpyttq3GON3rT6KehwcVLViiiirOe1QP8AeqzE2RV2Jun5VcMnp/n9KjyT1oooqvT0bBxUtSp0xTmGRVZl3VQkXGQe1QUUUVYqJxzmoXPGKipcmkqLd8lMqNm7Co6Kjk7VJRRUynIp1SI3Y1eU88VciPata2rag5PFcn8TPhnoXxP8NyaNrMY83BMcmOVNfnb8QP2U9X0DQV8R+D3fUEVmW4iVfniK+2Tn/PFfKN/pN/pshivI2jYcEMMGs2plII4pTyMVCYTn5jT0ip7QAjk0irtphyp4qNpjGcnmmpelWORihrlXYHGKkdnbHpUnmJj3qHc27JphfIqIOCMUvOaRl+ZG960GlGADUDXCiofN3dKiON4qTjFKqhuanU7OlMY5bHrUBOH21OWAqPOTk9anUgnNRLzIatKdoJpp+59akj+RMd6c/KhBWZLFsy1Vxtwcdc1dt6tOMRrTV+6ajpy8sKSQ5zSDjiio3HSoC2Mg1taJ807H+6P6Vro29mkPrxURJJyaj74HFPqVOlPkk4wKrkb+tKQAeKliOFNXRtEEpPpXBrncwFSxHmtKH7pHqa1bYZVs9qg1F9lo/wCVcYOEJ9qrUUUUUU4OwpMj0/z+dOXaeCKloqF/vU2iiiinKMmpqKYzY4FRUUUUUUUUUUUVYopj9KioooooooooooooooooooooqSPvX//R/mPoooooooooqZPu06iimMueRUVFFFFWKKKKKKKKKKKKKKKKKKKKKKKKcn3qmoooopCAetQkEGkqFhhqrsMNTaKa/wB2oaKKKlVs8Gn1Kh4p445qxUkfepKnByM1YByM1Ih5xUtPRsHFS1cRhgLUlFFTg5Gas0UUVYpjIScip41x0q2gxgVZqYKAKa6gcioHz2p9ROuDmmVYp6dcVbUfLg1VZABkVRlQ7s+tV9i0bFqIjBxSVYqJzzioXHGaiopm75sVHnjFJkdKrE4GajDnPNS1C/3qbRU6nIzUqMBwajqdTkZq1EcAVoQud1bVvyAa27TrW3CCzbfyrAiEeh+JD5w/0TUhgg9BJXy/+2p4Mtbn4fW2vWsCI9lPhnRQCd44yR1HFflO4yfrREhBq00YPSnmMd6QALTSwPUUbQfu1E65PXpWdNhuR60icjJpsf3qvrKq/I3eonjIG41GdxG4GkyM4pFA3fWnrydtOkwm3606QBm4qIqVODSUUVYiQkc05htNQKuGGaaeWpKUHBzU4BK7hUUbbiatN0CilIyQtSNwcCm1HJGGqqIQDVmEELUkv3BTD8qYqOnoMfMagkPanjoKXdt5qFievWq53c1taOf3xX1FdAyhVwKp0hUGpQgb7tW44gBlu1V7gANxURJzTalj6VMdwtpD7VxUeckfWp4+RxWlGDmtm2QiJie9ZWsMVtMeprk+kWfWoKKKKKKKKcvLVNRUL/eptFFFKFJ6VMBgUtMZscCoqKKKKKKKKKKKKsUUx+lRUUUUUUUUUUUUUUUUUUUUUVJH3r//0v5j6KKKKKKKKKmT7tOooopjLnkVFRRRViiiiiiiiiiiiiiiiiiiiiiiinJ96pqKKKjcnpQhPSpCM8VXqNx3qu471HRTX+7UNFFFFSq2eDUyHnFS1MpytTR96kqVDxirCHjFSL1FS7xTqnjYEgGrNTg5GaWipEParlFFFWQMnFTBB0AqZUx1qQdRV4KBzS0xzxioqam49RT9pqAqQakGdtTIDmrY6ConX0qg/WqlFMfpUVSlx2qKiomTHIquWYcGo8jOKTLY6c1GVI5quxJPNNqZDlaibqaSinocHFS0xDxipAcHNXIz8uauxP8AMCK6C2I2ity061uQMMEdxVHW7EappjxD76fOh9GFeHftBW8/i/4E300UoiNuoeZCMklOCOvBBNfjNGc0PIVbFWIpgRzVpGD8HmoZSM7QKiwCOTUJcqeOaglmzwah2FzkUidKbH1q4ioo3nk02SUt8vaolKk49KV3Uj5aRFLHdTtrdMUj5ZVHXmpiNrEk1CWLdaSlwR1qRVGMmrOQBkVBI5B96bjK7jUVKRg4pY1yTmrEZzkCoYcCUrVtRmTBpSPmJopjkgcU+onXBzT4/umibt9KY/XFMqVhhMVWk7VKRiqly2BiqqySHkGpOT9a67S7fyYvNb7zVeuOcgVSU7hVhUwOlWVO37tTqd3LVQuPvVA3U07DMcmp44vkJNWLjC2biuDUZDVbtxk49q0Yl+UGtyNSLNH9a57Xm2wxIK5mTiMCoKKKKKKKKenWpaKgPU0lFFOVc9amoqNnOcCo6KKKKKKKKKKKKKsUVHJ2qOiiiiiiiiiiiiiiiiiiiiipU6V//9P+Y+iiio1Ug5NSUUUUUVMn3adRRRRRTH6VFRSgEmpgMDFLRRRRRRRRRRRRRRRUqsMYqKiiipc5cYp9FPQ4PNMpj/dqKiimv92oaKr01/u1DRRRRRVhT0NWKeh5xU6HBqapI+9WI+9SDjmpYjzipDyc05Dhqtq26p0+7U8fepKcn3qmopQMnFT05PvVYT71TDnirI6ip6KKiYkMcUsfrUlQYalw3TmrCnDVODimN92qjjmqZ6GoKawytQ1O3CmoKDxzVeoD1NMYZBxTE609zgYqjRRRTWOBUanDVNUqHilT7oqRfvVcidgnSrkLtnpW5akhQa3bVicVsxMQRWhCf3bDHGK+dvjrJH4e8A69bzttt9Rt2ZPTzARkfjmvxoiGEApk4JxiouQBV1Pl6dKlkj/iXmq7Nih9sab6yy26TdUxYkhaUgjrTSjP92pRHgYPWmeTzk0ojxwKjdADkVb+VUVgOKjSbzMiopd2Bz3qcxkruPpREyKfnFKyF5MoOKnKqRgimPtGAoqHzAetAbOfSmct04pAuRx1ochjTANvSrkP3KRdokJNTxjGXPWkopDzQBgYqJhg1In3alfrVd+tMqZ/u1Vk7VIuQAKqzoX4piRkferRsrYyygY4HNdYqhVx0xULhpOBwKURKq89fWpUDbacpAOTQWJqtccn5eadDBkbpKkwKen3qbenFlIa4VPu1ei+9+FX4RlMe9dZPxpsUYHvXF+I2DTxx/3RXOTnoKr0UUUUUUVJH3qSioD1NJSgE9KdtK/MacoOdxpxIAyahJJNJRRRRRUqsMYNNZs8UyiiiiilHUVPRUcnao6KKKKKKKKKKKKKKKKKKKKKlTpX/9T+Y+iiiiiiiiiipk+7TqKKKKKY/SoqUAk1MAAMCloooooooooqZlBGahoqZVAGahooooooopyfeqaiimeYv+f/ANVMZt1Noopr/dqGiq9Nf7tQ0UUUUVIh7VZQ5GKeOOasDnmrFPTrVhOtS0o6ip6VeDmnxsc1oR96nTrUtOUZapz1pKkQd6kpR1FWB1FWVGWqarFFFQv96noOKfRRRU4ORmgjIxUBAPWs9u9V6KgIwcU92zwKjpG4U1WZtoqE8803cd22mtJjpUJlBOTUNFRl/SmEk9aMk9aSp1ORmnq201Iv3aeOtXEYbauQMMitu3YADNbVsw4z0rZiIzk1p25IU18l/toahZ2HwuhtbgFpp7hfKwcEY6/h0r8majk7VXk7VYt5Bt8s1djyBsNVJYyr4FRXeQgFUI1YuM9KvMFAyvWgKWGXFSKFA+SnsBnBqNzzimVC443CnbmcBKRYdhyaimO7BHqKtHzCoI6YqMKznJGKvI3lpgVFGpdizGkkIzgVUwc4pR8p5pVyATTsgLuFMQBjTygxViMYQCqwbL49avtwoFMoopwXIJqFhlsU5fu1K/Wqz/epB1FSv92qsnapKNobrSSryAtbunp5MWCPmatYBe/WmLknFOZQOvWpVzt5qJ9o6VDuY9KlWP8AiHNSRsAcNUp60lUtSOLFzXFoMRgVat+prTg+6PrXWzr+8WPsAK891iQyagfasaf/AFhqGiiiiiiipI+9SUVXpyruqUADpS0hIAyahJJNJRRRRRRRRRRRRRRSjqKnoqOTtUdFFFFFFFFFFFFFFFFFFFFFTJ92v//V/mPooooooooooqZPu06iiipGQAZFR0hGRimeX/n/ACaeAAMClooooooopcGl2NTvLPf/AD+tPfKioKKmVgRioaKKKKKKKcn3qmooqvRTlXdT/LX/AD/+uoqa/wB2oaKr01/u1DRRRRRSg4OasqcHNTVKh4xVunp1qwnWpaUdRU9KOtPQd6uxkcVaTrUtSRjvUlA54qwBgYopR1FWB1FW0HepKsUUVC/3qlAwMUtFFP8ALb/P/wCumglaXe1NqjL95qifpUVQE5OaSimv92qjnnFMqFj82RUb/dqGio3Pao6YXHan0VIh7VJSgkdKkD+tXIhwM1ow8nitaDOMnrW1btzitmI88dq1bf7pwa/M39t7XdTuPGtlochK20EO9F7Fj3r4ZpCARg1Cy44NV+mCDWmkgKgjrT1IYZPWqdz8y4qOFeMkZpzEZqEzknYOauxDau5uKrTMxPFRs5YYpgLY5oJJ5NHYEdaeN5XimShkjqVJcKM1NJKccCk83K4oDFRxTGdm7UYGc0g+bOaBgrgUYBG0U0Ky8ipU5+9T37VBEm6VqtMnzfSnM/y/SkqP/lpUlFFFQNyxpV5apH+7VWTtUlA45qe2TzZwD2rqUTOAKmCrn5qRAQxHah1C89KhLswwgwKaEwc0+rBOOaQEHkUjOqfeNU3uSeEFVtSLf2YxPJzXKjkVctxxmtuyXdPGP9oV0swxO2ewrzO7bzL2RvQmsuT75plFFFFFFFWIO9FFQAZOKmAwMUtIWC9ahJJNJRRRRRRRRRRRRRRTn+9Qn3qmoqOTtUdFFFFFFFFFFFFFFFFFFFFFTL92v//W/mPooooooqNmIOBUlFFTJ92nUUUVYqvRRRRRRU+FowtGFowtLgDpRRRRTSgNREEcGkqVlGM1FRRRRRRTk+9T3OBihDkYp9V6KlT7tPqvTX+7UNFV6a/3ahooooooqVDkYqypyKepwc1eHQU9PvVYT71TVIg71JRUqtng1MD0q+nJBqapU+7T6enWpaKKsVeT7tOHPFWKKKhf71TUUUDnirJGKgf71NoqjL95qifpULcKagoopj/dqo/3jULN2FR01/u1ATgZpagPJzUbnjFRVYopyfeqaiitCPnFaUZxwK0IS2K2rZyDzWxE4OMite3YY6V8Ifts+CNQ1HTrHxrDjy7YGKXA55OQTX5tjgYopCARg1SbAfHrSLJsfHODUhuCrUhl3Nu7VOGRBtWmMCwyakjhTqtSuRtw3FQBcjNNEYY0Mg6GoQMHmnGNl5PSm+btpkz5jNBfCBcVIu5lyelOVOQDVhxsXBqEsSuFpq8MQetIDsODTQxXpShsDjrUi5HXmguM4NIJC2AaktziQmpyc80hGeKKj/5aVJRRRVenp1pz9Kqv1qWirli6pON3Q10fMUm7qrdD6VZDKDz09agaUK37vn3pobdyTmghhUoT1p4AHShvkHzVSefB+SqxYtyaB1FGqDGnfU1y8Yz8pq/AuBW/pSbrpfYZrWuG2rJIewOK8zZ9zu/qaoP9402iiiiiijB61PB1NLRUQ+Q81LSMcDNQkknJpKKKKKKKKKKKKKKKKc/3qE+9U1FRydqjoooooooooooooooooooooqcdBX//1/5l6Q9DUFFFFFFIBgYpynBzUxOBSgYGKsUUUUUhAPWmGP0/z+tMII60mCelPCGnCMd/8/rTgAKWiiiiiiiiioW4OKbUznC1DRRRRRRRRRSgkHIpKKcHIGKCxNNpr/dqGioDwcU1uVNQUUUUUUU5Dg1ZQ84qWrsZygqQHBzVgHBzU9Sp0p9FPTrU/wDF+NWkParSfdq2Dg5FSJ0pf4vwp1TqMCo0HOakByM1bhPy4qcdRU9FRlSWqSilHUUHqalcEjinU5u30quy4NNqBwMkVQkTkg9Kjf7tQ0Uo6iopfuVUPWg1A33qjbgZqtIfmIqKiq9FFTg5GaWp16ClpR1FXYjzWih4BrSgyeK1oTtNa0Ljitq1IP0rzb46adDqnwn1uCVd+23Mi+xU5r8Oar0Ux1yM1CzjPNOIL8elSxxgcnipkQEZpzNztAokzGKqEtK+2rWzyhjrUiDeM0xlVjtNQSJvIC1Yx8oU81SnjBO4VWfgECpYlyAX6Yq0r5GFoC7jmpf3RHXmq+7JwKfUcnahjkZFMUEninfcNQE/vM1aQcfWpoR96pAMDFFFB45pschoc8Go15YVO5AGRVc0qHBp79Kqv1qWinhtpQ+9dWzZi2LzkVXUMoHm/dpy7Q3s3SreAo56/wCfek2nrUvTjtUJkycRjNVZAxzvqHORikop+r/8gv8Az6Vy6f6urNsDXYaKP3rt7GptTbbYyt7V5iSdufWqjdTSUUUUUUUu45zViNxgmkoophfn/P8AhUVFFFFFFFFFFFFFFFO2NRsam09OtLJ2qOiiiiiiiiiiiiiiiiiiiiiiipx0Ff/Q/mXpD0NQUUUUUUUU9Bk59KlqxRRRRRRRRRRRRRRRRRRRRRSEZGKiKsKc/XFR0UUUUUUUhIHWmhxT6KKKKKa/3ahoqF/vU2q9FFFFFFFTqcgGrI55qxAeoqxU68qKsLyoqRDg4qWipI+WxU7KRzT0kHXNXY2XHWphL2FWozU2OM0qjJxU1FRZIQYqzA/HParlWAcjNFFFFKOop+PnqSipCuVBqIjIxUBGOKay7qouuSQaqP0qKilHUVDL0qmelI5wtVycECkc9qqueaZRVeiilyR0qRDkc1ZT7tOpR1FWo+taSdK1bc4XP41qxc1fibnFblucjA6VxfxdsLvVPhhrVjYPsle2Yg+y8n9K/Clo2ilMT9V4P1FQyMTmoPMPp/n8qZuZhmpoYw2S3NTrsPAFMOT8vpUwbA2g03ysHcahmRpDgGlhjkRuTVjOCSearySkLgVU80xvmp0JPz+tSbzioGbzBtWpGgwhdvSohnYD2qVGXHy96kVG6DvR5IHWowoU5pc84pjgnmhfuGiPvRKMrxUITkGrgHINKhxIwqWiikPSnxxjFRS4DYpqDmlkzjAqNjheO1EfzYzUknaqx+/UtKOtRlivzH1rq4GJRV7kVYKkrhx06ioDH5JB6qehq2QdvHI9ahMwj5HNIjNKd0nFTBlXgCqcjnORTFGF3VHQOelP1f8A5Bf+fSuXT/V1ctuorr9HBKSEelGsts0uQ+teaH/VGqYORmloooooooqWMHBNPoqMvx/n/Co6KKKKKKKKKKKKKKKKdvaje1Np6daWTtUdFFFFFFFFFFFFFFFFFFFFFFFWK//R/mXpD0NQUUUUAZ4qQR+v+f1ppQjmm1MowKdViiiiinBSaCpFNooooooooooooooooqBjk0lFFFFFFFQucmm0uSOlGWoy1SqcrTqKa/3ahoqJ+tMqBuppKKKKKKKkQ9qsoeMVPGcOKuVIh7VYQ9qkqdTkZpaenWpCMjFRpw2DVuN8cVZjfJrSj7VbQZBp4AHSlopGXIp0Y2kVfByM1Mn3anCjbzUZGDikoqRRx+NSU4qQM02iiioCMHFUpFwciqD9KiooqvUB6moXPOKrufmpJDzVWQ4JooqvUB6mp6Keh5q0nTFPqcdBUida0k6VqQcgD2rXQADI+tXImGc1t2xBArgPjJ440rwF8Pr/AFXUznzY2hjTuzONoA/PP4V+HNzN51y9xjAdifzOaqHLHJGKUYIqKRccUglMeFWro6bgOtIqEHPWpiVDdKZ5wY7cUKwB6Uhm2nkVE7Z6VUkfD4NVsFzx61olgIwpqBix+XtUsKqSQKmmdvJbPTFUlyUFTRlVGAOtXI0ZcF6J3AG0d6pbSPmepQuTxSGoQ2Binx9KdjJINOA4z6VIoyAarKxMrVcoooqZBhaqy/ezSIecVDLLg1ULsatxAtU8naqx+/UtKOTikkOcGuls2JgBFXw44J69D7imFAytA31WqAkkU+W5PFTY71KjZODUyjrVOTv3pqncuMZqRbUty5x7VZEMajis7XTixCj/ADxXMwd/89q0LYDrXY6Wu22ZvWs/xPIYtNVB/Ea8/wB7CHFU6KKKKKf5bf5//XR5bf5//XR5bf5//XUigqMUwuQcCkLntTKKKKKKKKKKKKKKKKKKKKKkj70j9aZRRRRRRRRRRRRRRRRRRRRRRRViv//S/mXpD0NQUUUVIg71JQeeKhUZNTUVYooooqcDAxQRkYqCiiiiiiiiiiiiiiiiq9FFFFFFFFV6KKKKcGIqQMDTqa3K1DRTH6ZqKon+9TKKKKKKKUHBzVhTg5qer6nIBp6nDVYT71TU9Dg4qWnp1qWkY4GaRWzVyPk5rWi7VdTpT6KlVRt5pdvy4NCqFqVGwcVaTpVuo5PWo6KlTpUgBPSp6r0UUVE45qs68/WsyToagooqvUB6mq5OeagblqjY8ZqtIfmNR5ajLUlQHqanopy/eqynXFS1OOgqROtaSdK1LY/drVjPFTxtit22bOB618z/ALVmraXL4Jl8K3dhPdTzqJIZIhlUI7nivyTmimgka3nUo0ZwQeufpRsWkZf4hVZiW4FPity5yavBdgw1NaTAqIbd3Woy4ViaQS5qvJ89OV8DBqJ2DAtSwoS1WmGzlqiGZX4+7VlNiE5qGYkhhT7ZNygmrHkrnPSpcY+/yBVKU72zTVy3D1ZCgLVJ8k4qBiQwFW0HQCnNw3FMVs1On3RVaFd0zCrdFFFWO3FU39aRMcmq86HPvVdQM4Iq7EelPfrVcffqWimv0roNLbdDjNXGDqxzUiNgfyps0KTAOvBPX61APNhby3/A+tWIx/FUplUDFUGLM3oKvQoqrkdanOe1R7WJ5NZPiE7beNfeueQEVo2+MV2lspjsl461zPi6UFYoUOeM1xkoYIB6darUUUUUVYoqEElgamqIqS1BQ9qZRRRRRRRRRRRRRRRRRRRRUkfekfrTKKKKKKKKKKKKKKKKKKKKKKKUdRU9f//T/mXopCoNRlD2pNjUbGqRAQOadRTG6in0o6ip6KKKKKnHIzS0UUwoD0qMgjrSUVYoqvSgEnAqYDAxS0OQBlar0VGYznj/AD+tSVXPHFFFFFFFITgZqCimswWoyxNNpyHDVZVgODUtROMHNMopj9KiqJ+tMooooooop6Njg1cU5Gaso2ACKsKQeRVqMgnIqc8nNJUkfpUlO3tSFialT7oqRCQ3FaUL8D1rTRiRU6sDUyBhUoGTgUpRhTaeikkGrijAxS0UUVKnTNXIgCOalZc9KgKg1EUI5pgz6U4DJxTHQk4qs6k1mzDPy+lVNuSM0xjjFPpr/dqA9DVFjk1WfvUA71FL9+qdTg5GaWoD1NJRVhT0NWVbHNT1OOgqROtakNaUIPBFakYJq7EpJFa8AGMk1rJaQ3SFLiNZF9GAI/Wvzk/bK+FWnaRLa+OdAtlgWY+XcLGMLu7NjoK+BmXHNQuxUZFVkGWwKvqBjHSozkmhjgZqlulJ+WjypjyaUW8gPWlMGOrVAAEHNIilmzV4bQAF5NQF3c7TV+JUSAkdag3qVyKjZSqs1Njn2wqAOKsNNhdoFMaYv8rdqjCgc1JGcPzVh0IHHeqc2ABjrUC53Zq4gyM/Skf71Oj71JVeH75qx3pMjOKUDHFKMjBoJJOagcknntSDqKc/WoGADDFWU6UyX+lV0+9U1FB54rX0dyAVrcm/eDcPrVdfepUbnc3Q8N/jU0sXnoU/iTkH2rJV5g2xuMVYqJ+taUbAHBpCwGRQXygFYmvPmNVrHYgoMd6t2uS6+gP869AIEdsif3etebeJGZtS8s9FAFZFywBB/wBnFUV+7TqKKKlVxjFOI3Cm5CDBpqDJzUtFNY4FQ0UUUUUUUUUUUUUUUUUUUVJH3pH60yiiiiiiiiiiiiiiiiiiiiiilXqKnr//1P5l6KKKKKKKKY3UU+lHUVPRRRRRT1bHBqQEGloopCAetQUVYopuxacAB0oooqNlxyKjooqJ1wc0yiiiikJwM1EWLdabQTgZqAkk5NJUTMc8dqcrZ4NWA/rVjzF/z/8AqpjNuptFMfpUVRP1plFFFFFFFFWKtRt2Pep1ODVyIkNVuinKcHNTA55ooqZPu1Iv3qtwuM1pRSY4q7HgjcKuoAeG61MAB0pScc1Axyc1ZUZPFTng4p/l/wCf8mmHGeKSipEYDirUTYq1UGB6/wCfyprKSOaYEIOf8/zqQJk5FRuO9VJTt59azJFz9arsmfrVWTtTgwPFI54qAn5TVGqx6GoR1FQP96qtSIe1SVAeppKKlQ8YqZDg4q2hytWR0FSoOc1ox9K14WPFaMZJOK0I1OevWtSHjBrdt32147+0R4fi8QfCXVLd13NCnnKfQpzX4j7P8/5NQSkKuMZoh2YzUjFBzmmCZAMVEbhA22mmaJeab9rX2pftZPWovtTf5FVnky1WI22jNWCyjkVCzF+Eq6mRGFNMjiDyYFLNMp3xqOgqrAQ0A9jVlQANxqv96TNOcleO9SquVDd6t7x5eD1rMfORmiMZarSD5ee9RnGeKfH3qSq8P3zU7cColbByanTDUlIrEtimSKVbmmqMmlfrUDffFWU6UyX+lV0+9Vl1A5FRM2CAKU9Kv6UxEuPWuoQdh35/D0qu4w3HQ9PpSYO7J5A6j1FWotyD3XkH1FQ3luJcSxnGevsaoK5VvKk6jp70r9au1GTyRSBs4FYmu8mNazeyj3rWso977QOrCu4f5nZR7V5nrX7zU5GHTOPyrFuMs5HvUNFFFFFSKwAwaaxyc1IowKdSjk4pk33uKhoooopwUmhhg4ptFFFFFFFFFFFFFSp0pj/eptFFFFFFFFFFFFFFFFFFFFFFOT71TV//1f5l6KKKKKKKKY3UU+lHUVPRRRRRRRViiiiiiiinbGpCCOtJRRRUbLjkVHRRULLg02iiionbJxTKKjc9qjoquT3pAwPFSq/Y1aDA06iimP0qKon60yiimM2OBUZJPWpFbPFPooqcHIzVheVFTq2RVqFsnBqwDjmp1ORmloqdTkZpalQ8Yp+cc1IHAq3FLjg1qwSdxWojKTzVimuDioOc+1XYvu5qSinqueTUgAFMZ+wpgBPSp1yoFXYzkU8Jk7hTwmRmoygoAA6VVZuoFUmGcg1UccZ9Kpuc8rVF+tIn3qVugquTxj3qpVY9DUK9RUD/AHqq0oODmpwcjNQHqaSinp1qYdRVuPvVsdBVkDAxV1OlacOcDNasHADVoJuBxV+J8VvQc4PtXPfEGD7T4E1aDGd1tIP/AB01+ClwnlzvH/dYj9aoSJuOKcsW1cCqTxOzdaekGRyaZ9mwc9aQWpPFL9m28mqu0K3SnvgCmMmDxUqpgAtVgRb+RVtIQuCOveq8rMG4604M8TZ9ahYDBk9ajtwTGSBwDUxYE7aVEVeTUsce5vmqwIsfOKWcARishzukwe1Sx/fqeQ4FRKwcZFT7BjFOAxxVeH75qyTu61GUyeKfTWbbT4wc9qaygnmmIRnpTW+8ahb74qynSmS/0qun3qmooPPFWbByJlrqInyNo6k5p7puXcO/T60xM8dzUxyCNvblf8Keu0rlvuv19jWbdQtID2dKrwN5jYPUVpLGdozTMCoV61j62MyR1n4wo9q6DSI83aDt1rsIlziQ++fwrye6ffcs3qxrIfG4kU2iiiiiinoMnmpaKM459KidsmmUUoBPSn+We/8An9acEUU6mOOKioooooAzxUnlnv8A5/Wjyz2/z+tRkY4oooooqVOlMf71Noooooooooooooooooooooopyfeqav/W/mXoooooooopjdRT6VeoqeiiiiiiirFFFFFFFFWKQgEYNQkYOKSpDGMcf5/Wo6KrOecrS0U1/u1DRRTHbAxUVFFQE5OaSkPQ1Wc4FQ1KrZ4NW6KeHI61IDkZpr9KiqJ+tMooqAnJzSUA45qdTkUtFSoeMVMjYOKmBwc1ajPORV2pI/SpKKehwcVLT0+9UtJnnFPicng/hWtbORWsjZUEVcjdiRmreCeTUDRjNTp0p9FTgYGKWq9TqvYUtXIxgVZTpmlYHHy1ASB1papOOc1A471SmHPFVHXuKzn60ifepCDiq56mqp6Gq56GoB978DUB6mq1FSp0oZc8io8Gkp6damHUVbj71cTtVkdDVxOlakPateH371oxhsZ9KtIQa34P4foKsXkAudPnhwCWQjB9xX4E+MLE6b4pv7EjHlzuMfjXLOPmp3KffNRM67qkYKF4qEkr15prShTg0jJvGc4qjI2TgU3YSM1aRcDnrS7ctk1bjQryKe8gXp1ql8zHHfNTSy7hjuKqgMBipYWEceOxpjLk5FTJEZKsSqAoC8Y71PHuKbxyB6Vnzy7iKrINw4qdQAeKWY8YogTHtU9FV4fvmrFP5Tn/AD/WoycDNQk5OatKwHWoGc7uKbEc80P96oW++Ksp0pkv9Krp96pqKKfbkiQY9a6eIFhuq5GQ5wOlLMoQ7x360xHJG09eo+tSAg/P/A/X2NDoSu7+JevuKy7iAo/nQn/69WI5y6cnkdqUtgjFQKTuNZGsNm4T2qkDxiuj0kYm356LXXv+602WT+6ufzrxqVv3xNVHAxmo6KKKKKUDJxTzlOnf/PvUlFRue1R0UU5W21LuU0zzP8/5FJ5h/wA//qppJPWkooooop4dhQXY0yiiiiipk+7UR6mkooooooooqfC0YWjC0YWoKKKKKKKKKKenWpa//9f+ZxUwcmn0UVCwwcU2iiiigVaQgDLdaGbNNoAzxUqoB1prrjmmUUVYooooooop6tjg1KDnmiiiion61C/SoqKa/wB2oaKKifrTKKY7Y4FRUUh6GqzgkcVDRVilHBzU9FFFRP1plIehqCiiilU4OanopVODmp6nByM1PE2DirSkfWp129qmVweKfRVgc80oODmp6enWnAhcetW42AIrRjfAHpWpbsDitIdBS0UVKq45NPooop6dalq6nSrQ6CqrrnkVGRg4qrKKrMMrVKbpWeepqq3Q1Tf71OLjHFRVDL/Ss+X+lNqtJ0NQUVIhA4qSmt92ostUqfdp1W061dTtVkdDVxOlakPSteLtWpH3q3H2rVgcjpWT4p8baB4H0WXXPEM6wQxj+I4LH0Ffhp4/8SQeJ/F+oeILaIRR3UzOqj3NcWbkdhULl3OalVSVxS4z8hHSo3J3g+lK4RuvWoishXaDUK2zMck1cEIVSPSkCsvSkUZPzVYL4GKru27pQAcHNRbB97PNSMCQcDtUELb02dKtYCmkaXaNi1JKc229TzRC+y3werVTcZ+alQEc1aHC5quWGee9WFUdj1paKjtvvNU5OHzULNmTNEjE4zTUXPJqdPvCq7/eqOL+tSv1quz4PFSAg8ig9DUSfeqaikPQ0+2OHB9DXUJJ5uHWpUfy2yv3TVsAYy3P+FQ7NhwfrTQykFscHhqlUsMluWX9Qab947R35X2qlNAQPtEPUfeFRRShvmFK7gncKxtWOZ1PqKqr1rp9MTdtI74FdXrTfZtFl98CvGWwV3VUf71Noooooop2xqQdRU9MfpUVFFFFPynp/n86Mp6f5/OjKen+fzoynp/n86ZRRRRRRRRRRRRUyfdqI/eqR+lRUUUUUUUUUUUUUUUUUUUUUUVK/Sv/0P5n6KKKa4yKhooooJxTkOOSKmBzzRSgE9KlChadQRnioWGDTaKnHQUtFFSeX/n/ACaPL/z/AJNHl/5/yaPL/wA/5NMII60oYineZ/n/ACKUPk4/z/Kn0VE/WoX6VFRTX+7UNFFRP1plNZsCoaKKQ9DUFRuvcVHVjIPSinq2ODUoOeaKKifrTKQ9DUFFFFFSIe1SUVMpyKmQ9qlBwc1bTPap0B6ipalVs8Gn1Mn3adU68qKVSwozjmpo2IrTif5P5VpWzc7TW2hygNOoqVVxyafRRRRT061LVyPvVtegpzIoPSonQEZArPlXmqdUJulZ56mqp6Gqb9arhznmpagk71Rl6VExwKhcZzVeiipVbPBpX+7UNTJ92nVaT71XE+7Vxf61cT7taMPWtaHoK1Yv6VcXv9a89+I/xU8PfDLSH1PV5AZB9yEH53PpjsPevyi+K3xf8QfFLWzf6kTHbIT5MAPyqPp615E8Rc81GEUCpo2BGKcEAOahc7XyKgzTlALYY1KI1HzA1EJBkq3FSCRSMA1NkOMCodvPNNPzdKYFJOKi37SVNSgoU4608SDGO+Kp2sbEnFX1hbBZutQCJmLbu/akWNwmwnAo39FHakZgDS1PjjFV9uT71aGAKSio7b77U92PWmKNx3GiTtSoeMVKvLZqu/LE1HF/WpZOtZztzxVqI5XNSN92oU+9U1FFEXHFatlcbf3bd611XnZ61biYn5D1HSpZEDpt/H/61V1+RssPlPBFAVkYL3X7vuKkYLgbfut0PoaBkDzSOvysP61m3EP2aX5fuNyKfGgI3Vg6uR9oUe1VRXZaEnmeV9a1PG0gh00IDjca8kH+rqq/3qbRRRRRUiEDg1JUA6ipicDNMc5AqOiiiiiiiiiiiiiiiiiiiiipk+7UcfJyaPvNTaKKKKKKKKKKKKKKKKKKKKKKe7ZAxX//0f5n6KKKKhYYNKq55NSAAUtIRkYpnl+v+f1qQDHFOVd1SgADApaKKQjIxUJBBwaSpx0FLRRViiiio5O1R1YoooqvRTGXPIqKioCMHFJRUT9aZUT9aZRRTGbHAqKmO2OBUVAOOalVs8Gn0ZI6VIH9aeCD0qN+tMpD0NQUUUUUVOpyKWnocHFTA4Oanqwrd6so+Oe1TAgjIpw6ip6eh5xUtSIe1TL3+lMJqRDzitCI5QDvWhbnaa2oTkAnpVupx0FLRRU46Clop6dalq5H3q2vQVCWJpKqSis919Kz5lrMcYaqh6GqcnWqlSKwAwahdhzVaT7uarSelNYdDUDrg5plFSIvc05/u1DUyfdp1Toq5Bq4irjGKvr/AFFXE+7WjD1rWh6CtaHqKtR9K/KD9q5NQtvirci7kLJIitGM5wK+YSSeaiM79CKiMgJ5p/m+hxSGdwetReY+Pek8xtuP8/yqeJRGNzc1JuMjZSmvGS2GFRtGAeKVSyjrTFY+ZljUrEE5FG9h0o8tpIzJ6VCgwN57U5iv3wKW2OI2fODUzz7Vyp5NVjO5wGpxYyDAOKm2qseOpqAruwanRe5qSmIQSTT6Ka/3ajg6vT36UiNjg0SdqVBwTU6cZBqq/wB40K2cAetNmUlgRVF05wKtRDC4qRvu1Cn3qmooqLfg+1SK580SCunik86MEdatBsqJB1FXUdWXI71BMp7ev61GrFht/iH3f604MCPL7P09jT8kZLf7rf40skXnwNAeq8j6VkMJbXbjlW/HBrD1RwLogDNPhKsVytd94YhHmk9sVl+PpsCKGvODwgWqpOTmkooooooopR1FSv8AdqInIApKKKKKKKKKKKKKKKKKKKKKKKKKKKKKKKKKKKKKKKKKKKKKKKKK/9L+Z+iinqmRk0w8cU1hkUoGBiloooqUIO9PoooowT0oprLkVDUyfdp1FFWKKKKY/SoqsUVBlqMtSUUUxlzyKipjrnmoqKifrTKifrTKgy1GWpKKr0UUVYHIzRRQDjmlJJ60lIehqCiiiiinKcGpqKnByM1MhyMVYQ8YqdCBxU6HBxUtTg5GacDg5qenKcGnqSWwajZ+c0qsQ26tGJ/StOAknPataKStFDkVaHQUtFFTjoKWinp1qWrkfep0bHBplFQSLkkVTdfSs2ZTWVKOc1QPQ1TfrUDKAMioycc1AeTmo5iACtVX604jK1ERkYqAjBxSqMmpqa/3ahqZPu06rKI23/P+NWVViM5rQX+oq4n3a0Yeta0PQVrRcEGvPviT8U/DPwz0eS81OYNc7cxQg/M2en/1/SvyE+IPjjVfiD4mn8R6scvKxwB0C9gPpXEefjr/AJ/WmlozVdlB5qNWUnBqykat1xUnlJntSeVGDg4qOTdwEGRT1G1cjg0oZmBY00sZBgDpTG77aSGPc/zVO6KOB1psSktin7hGCmaqsoLcdKVsJj0qvHIdrAdKl3JwSOlNl3F8gcCmRli+MYq4zgMBTKsUh6GmR+tSUU1/u1HB1ekd+/agdalmGEz60+Dlc0vbI+lQvyaji7U5/vVAyZPFSAAcCg9DUSfeqanKu6mtxn2qnIT0p0D5GK29PmIOxu9bRO1vapIWYybR0PSrpZVOG6Hg/wBDVOSNkb09alQBvnbv+hoc5zjr0b3FLGxU7R1Xke49Ks4RmBYArJ29DXIXumML1st0qZNMZgu1q7/w7FtUt6CuG8dzb9UijHQVxs3BI9Kq0UUUUUUUUVI55xUdFFFFFFLgnpRgjrSUUUUUUUUUUUUUUUUUUUUUUUUUUUUUUUUUUUUo6ikpe2aSiv/T/mfoooooopwUml8tv8//AK6PLb/P/wCulCEHP+f51JRRRRSlietJRRRRRUqrjk0+iioW+9QzZNKgyc1LTXOBioaKKKKKr0h6GoKKifrTKTvUT/eqrRRUB6mkoooopwYjpTaKUHBzUwZTSEjBqGiikLAVHvNPVs06pUPan1Ih7VMpwc1ODg5qYHIzUytnirCtnipASDUwIIqdDkYp1FV6kjHeriHGDWpAwAFals4zj8a2I5P8/wCRV1HBFRHnmirFWBxxT0HOalop6HnFWofv1aPQ1Ev3qe/3arOOc1VYEHNZs2KyZttUGUD8aquo6VWkAXg1Scnp0qLDetRyA5qJ1J5FOHQU1lzyKioooprjI4oQYHNOq5H3qSrkf3h9a0lPy1pw9K14u1akfc1+Tf7UfiCTV/ildW6sTFbKqKueBjrXzZJJjrVVyGojbHBpXbNREA9avwFQtIzgHpVaRmLcVIpZRjNN80g8VOgOMnpQqBDn1quXdZQD3q6gCbmHU1NBEHlDvVeRCk5ZaiWLdJz3qOX5H4qJHz9+ooxywHanqN2M1dQDGaaVYfMuM0ylUZNT1HH3qSiimP8AdqOHkE0917iliXLZpZuWoU5WpT9wVA33vwqOLtT3POKrn79S0h6Gok+9U1FNY4FRAZOKlCKOlKHCNkdfat+2k82MP6VfDb1Bq2h8wfN94fqKkl+Zdh5I/lVRDtO1uhqUjjnqv6ikGQox16j6U7KsNw78isZpnmvHyOK0FwWVfQV2+kJsti1eS+J5vP1lgf4a5uU9agoqcDAxS0Um5aYzjGBUdFFFPfrTKKKKKXLUoZhQWY0mWpKKKKKKKKKKKKKKKKKKKKKKKKKKKKKKKKKKKKKKKK//1P5n6KKKKeEPenhQKdRRRRS4ajDUYajDVPTCU6GmHb2ptFFSquOTT6KKKhf71NqdRgYpahY5OabRRRUGWoy1JSHoagoqJ+tMpO9RP96qtFFQHqaSiiiiiiiiiiiiimsoNQ1Ig71JSg4OanoqcHIzUqN2NSgkGpwe4qdWzzU6tninA45qyjd6nophTJyKcBjgVZq/Ea0IW2nNa8bmryPkYNSUoBJwKsKMkAVa8tv8/wD66loopwDdRVyNWByKm+fvTU+9UrDIqArxg1XK9jWXKgNZssdZ7JxzVOUYGD1qjIuBzVN2/hqOon60yiionGDTKKKKKkVO5qyg4zUhHANXIhzmr8YyDnpWrDwMVrxdqzfFPi3RvBejS65rsnlwRjr6nsK/Gj4i+KR408Z3/iVV2LcyllHovbNcNIBIvy1QEZQmmeZ/n/Io8z/P+RTjJViGXHUVObiM8Yqq8kZPFRhyCVqxFEpG41OXC/LTyEYhhUDKC+5qWOYbznpVhrjkYqRtpYHPWqjSbJt3YUkgDPvWqpG5s+lQoeWNTx/0q6BgYpGOBUNSIO9SVHH3qSiio5O1Mg6Gp6IO9QTEjmnoe1Tn7gqB/WoYzgVI/wB6oD9+paa/3aYnWpaKqyOadDVt1A6VTYjqe9aNhORIIj3rpYyA2ynZaKQOO1X8gqGXvyKrSJnleM/zpiOWG0dR/Knocrx9R/hQBuOF6HkfX0rNVQZ3YetW8BZ9voK721UxaduOema8O1GTztSlkPrWVIGqPDUA4OalDrTi6+1MLioqKKKKKe/WmUUUUUUUUUUUUUUUUUUUUUUUUUUUUUUUUUUUUUUUUUUUUUUUUV//1f5pdi0bFo2LRsWnAAdKKKKXBPSlCMacI/X/AD+tO2LTqKUAnpUoQClwtMKegphU9Kj8sUeWv+f/ANdKFA5p1FFFFQv96lQZOalpjnAxUVFFFFROMHNMooqvRUT9aZSd6if71VaKKgPU0lFMLgdKbvam7moy1G5qeH9akBB6UUUUUVBknrSUoJHIqVW3U6pEPapKehwcVLUqtnipVbFTg4OanBzyKmVtwqwn3atUUAZ4qVUxyafVuM54q7G3etKBz09K0EfiroIPSpkxirEP36uDrSUqjJxU4HYUVbTrUuO9RoMMakpCARg1Cy9jWTOmMkVlTrnOKz2UmqEqlmz6Vny/Nz6VRck9Ki/eUj5zTKKKjdSTkUwAkcUlFOCk1IFAp1TrwoqULuUVbXkDFX0OFBq4hw1bsHQV8cftdfEfT7PQk8B2m2S5uCHk7hVHr71+c9MLgdKqyMS3NVQcHipsCmGM54/z+tXYkwMmnuq4ziqUoUdBUeSQOKvRjC7j2piMrttNPjGDz0FSSspHFQRsqyBaaXLOyrSByWBJp0gyufWo1kOMClBxz61FGNzMo7VaiAQcc5qwSB1qEuGPFABPSpUBA5p1FFFRydqjpYOhqVjhaSI4Oaim5YLUkfrUueMVA/3qjA7ipH+9UB+/UtNf7tMTrUtFUpOGxT48gZo8zJwf8/pSFAef8/zoMhU+YOCK6q2n8+ISDrWqpEi4oRiv7s9D+hqUZOQ3fr7GoWRkOT170qoTkDv39DQo2fN0/oazbWXzHOP7361ow27XFywXrWteNrFvpregWvJi252d+pPNOH2Ej55TSGHTSOJjWeetJRS8d6SiiiilHUUr/eptFFFFFPCHvQUPamUUUUUUUUUUUUUUUUUUUUUUUUUUUUUUUUUUUUUUUUV//9b+aeiiiiiiirFFFGCelLhqMNUqjAp1FFFIWA61BRRRRRRUTA5JqQDAxS1ATk5pKKKKKRhkYqCiiq9FRP1plJ3qJ/vVVooqA9TSUVXooooopQSOlSq2eKj3tRvaje1G9qbSYPrSgGrCA9DRSg4OanByM0VMrZFOBxzU6nIqVG7GplbBqcHHIq4nSrQ6ChTkZqVB3qSip0OADVxG/WrsL/NjvWgj9xV9HPWrIY9RVmJsnmrqnIp1OT71W0HGafgHrU+AOlSMPlFRAYJp1FIcYwayZhgkVkzrjOKz3GDms6UYy3rWbMPSqEuf4ag3MelB3HrTaKKKKYy55FKYwOadRT0GTzU6gZxU1WI+cVcQ87fWtGMfrXyR+0T8a/FPgbWV8L+HibbMYZpepOfTpivgDVdU1PXdQk1XV5muJpTksxyayT1pKhf71AjxyeKcEU96AnOak83b8tK8uevenK0bLyKEC9MU5wccdKqk4b5aeGYcY60+RBs96pLEzASelTBsZ96FTdkUrMVTYe1NVR90VJjC4aoYBmRsd6vKm2mSkjpUCHmrSjC5NPooooqOTtUdLB0NSSjBxSqMLVduZKnTpT6hf71Rocip3XPIqqfv1LTH6UkfepKKqSj5s0p+VcCkCAc/5/nQXAqux53djWjp1yYpfJboa6yN9uCOlWThxuFTwnzPmPUcH3p0i7hnuv6io4mA3Ie/T61G/cnoRk/Ws6xwv1JroNFz9uLevA+ldZrJLaZIo7A18/HncB6mqZxnoKT5fQVNhaNqmgIPSl2e1RFGHamUUUUo6ihuppKf5bf5/wD10eW3+f8A9dHlt/n/APXRsapaKKKKKKjde4pgUnpTvLP+f/10vl/5/wAmnbFo2LS4WoKKKKKKKKKKKKKKKKKKKKKKKKKKKKKK/9f+aeilCk9Kd5bf5/8A11IAAKWowuWJNSUVKq45NPoop6pnk1LRTGXPIqKijAHSmMmeRUVFFOU4OamoK5HNRuBio6KQqDUZQj3pCSetNopwYrSHrULn1FMoqBhg0lRuO9R0VE45zULLnkVFRUB6mopO1R0UUUUUUUUUUUUUUVIr9jUlFSIe1SUqnBzU9OQ4NTVODkZqZDkYq0pyM1YU5FTJ0qwnSn0VIvCk1InGKvwNhwK14PvVeTvViMACrCd6tRMQM1apR1qeLtV+MZAFS+WT0/z+tPKErgdqr4w2aGyRxSBcNxTJs4461myD58mqsq4FY8q4J9qz5VyCKzJRkVnOOc1AmT1oZ+wqOijBHWl8o53UbWNPEfr/AJ/Wo6UAk4FTAYGKWnL96pqnhq5GcNV55lhiaRuiKWP4V+PvxK8W6x438X3mo6swYo5VR/sg8V56+7HNVmDHmkRGbtilC4cA1cESAZY0ojXGRUW1FzznFQMPM+ZBQsHmHmnOgUbfSnx+YcEDpS+f+82sMA0gRBKRTkVcbu9CxbyWkOKVkjMe1DiqYCq21qcE8vLetJlgPmp4ZQOKcC3O6qwfG4J61bhmLfLmpJGPSogMCpVbPFPprnAoQ5FOqEfdJpp5GKliTb1oTpUchwSalThajZucU5D2qYfcqu/3qjH3jUzHrVZOtWk6VXfpSR96kopj9KEAI5qEjIxURyBtptTQj5s11FnN5kWD1HBrQibaSpqdWxx0qZWxwagkAVi1DMBAze361Rtlxg+xra0QbbsN25rrLuRWtpYz/dNeCxriWXPYms5vvGkqfK0ZWjK0ZWjK0m9aN60nmL/n/wDVTCxam0UoODmpPMX/AD/+qjzF/wA//qo8xf8AP/6qPMX/AD/+qkMnp/n9KbuY02iiiiijJPWiiiiiiiipz0NQjqKc/WmUUUUUUUUUUUUUUUUUUUUUUq9RT5O1f//Q/mnpwQnrU1FFPVc8mnMuelRkEdakVccmn0UUVOvQUtBBpuG9aaUPWm7WNL5bf5//AF00gimMoPNREEdaSipEz+FSk5pjAkcUwRnv/n9aeEUU1k7io6MA9ajZVFNC56UhBFJQQD1qIoR0plRuO9R0jDIqCimuMrUNMZc8ioqgPU0xxlahoooooooyB1pu9adRRRRRUipnk0/atLRSg4OanoqZTkU6pwcjNSoe1TKcGrSEDipQSORVxOlSB8DAp6vk4NSVIv3TT0PANXYTl8itaE8Veh5zmrPTpVmHkZqwrYqyjY4NTDrViEcZrRiHFXo4+P8AP+NO2HOKhmjGcmqxQjnrQVKniq8vXd61Rfk5HWq0hNZNwhDVmycGsyVcEis2Udaps3YUyiip8Z5NLRRTNi04ADgUtFFSq2eDWgnSrSHgGvBP2hPiXF4L8LNo9m/+nX4KLg8qnc/0FfmIC5zJKcs5yc1XbqaYwzyKkUtt5pqKu/LVZ3RNwKcVBGM1XKxKduc5ocFP9V0qNZWQ5xzUj7duW6mnRSlB65qCZgTx1pkbMH+anEOjA+tTBHZS3c1FiVV2kU9lJTpmlIYoNwpsqkqcVXCgLg9amYsSCOlQJgM+e9SRqV5FSF8tinqwBwaM4ORUxOOahY5NCnBqXIxmox9w0yrDMBgUxOlQSnmrCfdqszfvKnXG7ipM9qhf71Rj7xp561EgIPNWU6VWk7UqdKfRTH6UJ0pHXuKrEZfFLIO9PXhRV+0m8uQN2PBro85AYVKrbqnRs8Gn3A44rLmlK2jDvnFWIBiPOO1aulEh81pvKW8xPUV5IVCSzEetZD/eNNoooooooopVGTinydqYBu6UlFFFFFFFFFFFFFFFFFFFFFTN92oh1FOfrTKKKKKKKKKKKKKKKKKKKKKKcn3qdJ2r/9H+a+iiinqueTUtFFFFFFFPXd2qYHFBJPJpKKKKQgHg1EykUwgHrUJBBpyrnk1LRRRRRVeikKhqAoWloqFgQc02msu6q7jK1DRUBGDikoPPFRlOOKjqvUB6mkqvRRRRRTGbHAqMknrSVIJPX/P6VIDnmiiiipFfHBp+5aWiiplORTqehwcVLUiHtUqnBzU9WAe9WBzzVxWAWlTpT6nVgRT1PWlQ84q9ATzWtFluPSr8OckZxU5b5sVbiO0DNSq2Wx61bBzyKmV8/Wr0I+Qe9acS54rXSNQvFMC8j0p7wbxVSSDYeaqE4GapScfMapuOcrVSXJ5PFUrhgRg1iTdT3NU3PHSseQHJNUGGDikoHPFThQKWlAJ6UuxqbRRSgE8CnbGpVQg5NSjqK00IHFZmv6r/AGFo1xq/lNP9nTd5adWPoK/Jv4heNNa8da2+o+ISY3QkIvZV7CvPZJFzgHNRBgeKeMZ5qZdvRaeViHBNMO1eaFRH5zTWSBFyaqecU+WmJIxkzjNXxA86/NxUZjii4NQkc7hTXOW5HSrsKLMAWOMVI8ioDt6VSWSQsRnINSeWzrlGximxOySfOetW5VQqStVFQEHPJqZUyuOlQBAd3rmkyEAzTsZ+anKmeakIAXBqHJPWiiinf8szUaHIqVSWbNOTpVeXrVodBVNgd9WUUnkU8c1CTljTB94048DNRKfm5q2gwKqydqVOlPopj9KE6U49DVXGG3GlBDUitk4p9dHp9x5kWD1HFaKd6mTlgKt7g3FYl+Nq7B3aryEKuPQVpabwKtS/eP0NeXXP/HxJ9ax5PvY9KZRRRRRRRRUidc0r9M02Pg4pp6mkooooooooooooooooooopRycVM/3KiX71K/WmUUUUUUUUUUUUUUUUUUUUUU9OuaH61//S/mvop6pnk0/YtOooop/lt/n/APXR5bf5/wD10eW3+f8A9dHlt/n/APXSlQozUdOViDU1FFFFFFRMmORUfB4paKei55NS0UxlzyKiqvSlSvWkopwUtSlMDP8An+dMIzxURT0po6800oOhFV9oowtROoznFVaKKjde4qnUB6mkqFvvU2iiiioD1pKYzkHAp9SIe1SUUUUUVYoop6HBxUtFTg5GacDg5qeplORVhPu1YT7tTp0qwnSn0VIv3DTkOVrQhPAIrWhb+IVbRz1qdG3cd6tlicKaniOTzVxD2qZPvVpw/dFasI4rRR8VMo3Hita3h3Cq19Cq1z7p2FZ0q5YntVbb1FUplycelZU/TJrImGSR+tUm3FeetZjjLEelZ7rg0ynL96pqUDJxUwAAwKWjAPWq9KBk4qYAAYFLRSjqKvIc8ivJ/i18VtF+HmivHOfMvbhCIohgkZ/ib0Hp61+V+t6ncazfvqN4Q0sh5OMZrIoqaNtxwauBAOTxRsjPOaYxQHHanErjgVFITIOlRxWwHzSVIxhi4UVIs4kAI4Aqs7F3z2okbC7aYiKQWbiph5bKApxiiRtq7T3qMQMq5qWOINHjODTJ0K4x2pqszAjNTRuFPNSorSS7OgqvGu2V196HXe3FMUEDBqYHYOaa5JOKbRRRT1GVK00rtOKnjGB+FMTpURHY1NnC5rOeXHNWoJsqanQ5XNQn7x+tNH3jSnoajQZNWQ/HNVn609Pu06imP0oj6U+qsvBxUNKDjmgnJzWjYzmOUHseDXUx9amHUVOPvD61n6lHyv8Avf570vO0n6VtWa7YyV61PIR19q8xn/4+ZPrWNJ980yiiiiiiiipUHGaH6VGDg5pKKKKKKKKKKKKKKKKKKKKKUdRU8n+rFQp96lfrTKKKKKKKKKKKKKKKKKKKKKKkj70j9a//0/5r6KmT7tOopQCeBSlGFIPvCp6KKXDUlFFFFFFFKxyc1G4yOKi5FIQD1pacq7qlAA4FLRRUbr3FREntTH7VHRRRRRRUTjnNRMu6oSMcUxwT0qo4w1Nooqo/SoH+7UNFQsMHFNoooPHNV6KKUcHNTg55oJxzUB5OaSnp1qWipFbHBqSiipVbPBp9FTjoKsjkZqVOlToe1WEIHFOQFDmrat3FTAgjIpaepABFOTpVmFsNt9a17d+3rV5COQe9OjUhqvq2SBV2LgYNXI+XzV1Rk1ciB2rWnCeoNaaMPu1egOCK3bUAL0rP1MZrmZhjnvmq+1cGqso24FZFwMPn0rGmyGzWZIKzn2mqDqd2RVeTtUdR/wDLSpKsDjiiiiiiiipgBgU4AZplzdw6bbS38xxHEhdiewAr8kfiR4sn8Y+Lr7WJGzG8hCfQcCuAIwaKYyqOaIVG/JrQJLcqKjAzwOtMkiyPm4qAMpOB2pWcbvpSo0r8UTjZ83Woo2UilLEqWobdwp70q9Mnr0pjfIdo4zSM2V2ilSU429afFvYlulRyvKAVfmmq2wipFOXJqWSQ4GDzVeJwJjnvVksTxTasVWJA5NMj71JRRTk+9T26in1AHGGpKGB25qiwPWrECnaWq3Cp2VCUBf8AGjHOagdsMabEcGrVRP1p68LTqKY/ShOBmoyQTkVXY5Y0lNO7tTqejbWrqrKfzYge4rUXkinDPH1qnqsu1o096epwu71roLTLQZNVp8jj8K851EbbtgPWsa5BEozQ3b6U2iiiiiiipI+9EnaiMd6joooooooooooooooooooopV6ip5P9WKr0UUUUUUU8uSMUyiiiiiiiiiiiiiipI+9I/Wv/1P5r6KmT7tOoqZRgU6lABIzU2BS0UVXoooooooooprLmoacq7qmAxxRRTyhHNMoqFlwaZgUxk7io6KKKKKQjIxUB44prLuqEjHFVJBj8KioqJzzUL9Kgf7tQ0U1xkVDRRTX+7UNFFFODEUFiabRSg4OanByM0UVIrY4NSUUVKrZ4NPqcdBU6fdqVDg4qUHHNTg5GamVs8GpASDVhW7ipgQRkUtSIe1SVowvkA1eRzirUbc5FXEJJ56VejbHFaUXWrydavR9quR8DNXlY5wa0rdice1dDa9PWqmoDNczMMtiqowBn86pynHBrJuAQazZlBBFY8y4BrMdO4qg6HNVpO1R00j5gadVilUZOKmwDxTDH6f5/Wo6MZooqdegpfavAv2iPG48L+CpdKt2/f34MfHYV+ZqHcee1StHsOTUZJY0NHxUKq6txVwzKRtBwahbC8hqrmQtxnNRkgDIqaJdww1XQVjO0dhUDfODuNQog3YI60SRYO1DTijJ8x5pFy+M8CmSnMhPp0oK/Jz3oAKjcKsRMjNycVI4ikXK9RWdICrUquDxT8k8VCUJmFXacEJ5qRvu1SkPWnx881JRSZHapogGUsKOr80+q5X5CfWk3A1IeY8VUK461bhX5DmpI2IHFRMRuyKaOaRosk5qKJAM5qaoX+9Uo6Clopj9KE6VFVfvRTWBPQ0velrSsbjy5AT0PWuribOBUqH5x7VSvE8xozUu3IUV0dsCE21Vn6j6153rA23xHvWLef64Uxu30ptFFFFFFFSR96eRkYpQMDFV6KKKKKKKKKKKKKKKKKKKKcn3qll6CoKKKKKKKUdat5THNMJiPb/P51WNFFFFFFFFFFFFFSp0pj/er/9X+a+ipk+7TqKnU5GaWlHUVPRRRVeiiiiilAJ6VKEApCgNMKMKbTCgPNPooop5cnimUUEZGKgIINJTGXPIqKlw1GGo2tS7GpCCOtQlDmmEY4pjqTyKqSio1XAprr3FVnHOahfpUD/dqGiioWGDTaKQjIxUFFQHqalDA06imlgKdRUiHtUlFFSK2ODUlFPQc5qWpkOVqZOuKsIvc1MRkbhTkIHFSVKrZ4NSAkGrCt3FT09BnmpatRuUwavJIOlXISOpq+snH+f8ACrCNg1qwsc4NacfJyK0FUhhVpOlXBwc1oW5w1dDbvgcVVv33ZrmbjrVTccH1qpKeM96zpTzuPSs2dl6CsmfB+UdqzJhgYFZzoM1Uk7VHRjNFWBzT061LRSFQaYEIbNKy55FRVaR8L0qJ5BCj3D9EGa/MH45eO5vHHiqQxN+4gJVB9O9eLIiKPpTjkiogrA5qxtbbzTdwA5FRbVPBGDUcigdelQKU34FWjbgpk1A6bSApqZ5DjJqMFclhUoZCnHWrcUMbYJPPU1WILZx0qCQhflNNCKYt460D7nIxTFc7SuKiY7RgcUwSGPnNKXLdaVBlhVoIBUbH96MVPRRVZhkYqWMYFSjrVe4lwarFyBmtC0Y+Wcd6eWwxIpQSQWNMDAriocYfAqXnpTMkvtFWVyPlPakTpUZ6mmRf1qV+tQpzk0+oX+9Uo6ClopkhAFMDgLxTD0qE9aSkIzSUop6HBrqdPn8yMAnkVrR8vmqVzJiREqwuQVrorbJUE1VuBhvxrz/XFxfZ96wLwHzhTG7fSm0UUUUUUDnipI+9SUVXoooooooooooooooooooopyfeqWXoKgoooooooooooooooooooooooqVOlMf71f/W/mvoqZPu06kUkjmpUPapKUdRU9FFFV6KKKKKmUYFOoopCoNM8sn7tR0UUUUUU8ITzUbLng1ARjip8LTGjHUCmYakooprDIqGmOueRUVV2X5vpUQQEkGmsO1VGGRVZ+lQP92oaKKawyKhooqNx3qOoD1NIDjmrA5GaDwM1XJzzViilBwc1PRRRUiN2NSVMgwKdUidcVMvDCroGBing8bfWm1KrZ4NPqVWzwanQd6uVOBgYpanHQVYQ5wRWkrY5FWVbH0qyjY4rVgatu3zWuo5qVR2qzV6I81tW8m1eeagu2B71zlw2D0qqWwc1VfO7JqnMP4fWsl0GcVmyLklu9Zsi8k1TkQCsyUYOKipV5OKSpk+7U0fepKKKKKYyZ5FSrH8v+f8a4j4l65F4a8E6hqLHDJEcfU1+Rj3Bd2fqT3/AK1BtZm47Uu51BB7U1ZSTVjEjqCKaYnxkmogkj8selV5CzcE1FtK8r1qxHcPna9LKM/MOMUhKsQKmhiCMXccGpEktxkmkEiKcoOtVJJmY7BwRUaykEsec1KGyAvamHG/APSrBcfdxVORyx5pgO44FOZfmwKeq7TmrKnIzUDf64VYooqvUyDirQAHFVbqDcciqJjJ+X0rThTEORTU+ZsVNtxGSKqp92nEcg1MwGCaqj79WV6lqcn3ahpsX9alk61En3adUT9aen3aUkAZNQGUg1DJJnrT06UuSBk1DRSEZFFApav2U5jkB/CuwhO7LL3FUpVDzL7Cr8KFpQD6V0EQKgCqc45wOxrhPEK/6aGHrXO3v+sQ1C3b6U2iiiiiilHUU+PvUlKRg4qtRRRRRRRRRRRRRRRRRRRRTk+9UsvQVBRRRRRRRRRRRRRRRRRRRRRRRUyfdqI9TX//1/5r6KkQ9qkqdcYyKaPvmpU+9U1B55oooqEqRTaKKmCgc08AnpTghp2xR1p9RuO9R0VDsajY1GxqNjUhBHWkoop7jmmVKnSn1ARg4qBhg02iiioWGDUTLnkVWYHJqLGCTUTDBqrULr+Rqs6du1VyMHFJRRRVeioD1NJUB6mkooopFORmnp96rKDJzUtFFFPTrUtTIcrTqcpw1TjqKsHqakVs8Gn0o6ip6enWrafdqypyM1MrZ4NPqcdBUiHBxV+JsjFWFbbVhJOK1bRh1NdPC4q/5nPHpViB89Kt1di61qZIGKglGeKx54yWzVJ4mxjPaqb/ACAZqnMwFZr9azT1NZsgPNVJO1UZV3A1SKkdaSniP5RinJ0qePvU6daloqNxnkVHTgjGpq+VP2qNRNn4XttPjm2vcycx/wB5Vr8+ZBu+7URYxnNNDZGakjKqeRU7N2HAqJvXNNMgOQKphHLE4poJV9tSBSRShSDzTNgDBq0TKhi2is07NxxU65jQkDOaq7CfmPWp1idh81TGIIN3X2qjuIfNPLYbFMC5XPemxtliDU9Nj++frVqq78zYqXYDzTgAOBTX6VFnNXR8q5pIxk8VIeOtVmUManKgKRTEOM09jlKijGUzUTIS1XCNq/hVNcbjVlOlPAxVemx9RUkv9KiTpU7ONtU5HGeP8/pUyfdFVpyecVVQ/OCaWY5zViL7lPPQ1BRRgHrU4UDpUEikcCmv92hMhQRXY6RdecgU9V4pXB+0kjtyK1IpG80V0wJMeaypG3BvrXE62CzFj1rmboExKT1FVHQ4GPSnUUUUUUUVKnSh2xxT3OQTVeiiiiiiiiiiiiiiiiiiiinJ96pZugqCiiiiiiiiiiiiiiiiiiiiiiipl+7UR6mv/9D+a0MDTqUHBzU9SIe1CnLE1KDg5qRjyBT6KKKKjZO4puxqcI/X/P61aCqKkCsaCuOtJsJ6ikoqFl202iiiiik2qaYY/T/P603Y1PccZqKpI+9PJA5NMcd6gcZGaioooprDIqGoW+9Vd/vVC471A655FQspIwagZeMGqsiVDRRRULDDU2oD1NJVeiiiimp92pE+9V1RgYpaKKKenWpakTripKKsVYpRwc1IrZ4NPqxT061YRsHFWEODipanHQVYHQUtWYnq6rZ4p4JB4rZtGxgfSuhhkrQD85NWIGx1rUXoKvRda06hY5NZ06kZJqlJ2rPnGWxWfIMisyTqazqoSdTVN+lVJQAM1VpmwZzTh0pEBA5qaPvU6damAJ6UrLtNNooqxXwt+1x82p6bg8LGwx+NfFgbHBpGQnJqvkpmpoWYngVbLDG0iqzKfvVKqelJjHSs84MvNPcDHymlG5Bg80Fs8VIm2Ncnmq52liaf+8BwvSm7MgnoaspI3lgEUFtgz3NVNp3bj3qIqQcU+MYG2mKNrcVPRGPnNWKh/wCW34VP3pKQjIxTUjwakzxipIhtGRTzzUCAh6kOdpzSJ3p742cVAh+QelIRmp+23viqfRvpVuM8U+q9Nj6ipJf6VEnSlf7tUtxzmridKryjJ/OqmMNiiTk4q3GCEFOPQ1BTN4zin09H5wTSmRfrUL/doT7taGnXBt7lT2PBro0YNOTUcupiKUHHSpn8SBVANWrXU/PUt61zusXG4HiufuJMwKarNyB9KbRRRRRRRUqdKjbljT2bGRUdFFFFFFFFFFFFFFFFFFFFPTrT5vvVDRRRRRRRRRRRRRRRRRRRRRRRU46CoK//0f5p6nU5GaWpkORTqenWpaKsUUUUUU8IT1qQRjsM1MqsKkAJ6U4RmoiuTzSFB2qIjHFFRmP0/wA/rUdFFFFFFFI3KmoKcpwc0hOTmkoqAjBxSUUUjHAqCoX+9UbLkGoar1HJ2qvJ2qIgEVVeM5pjDHSm0U1lDVGy7TULIeoqOq9FFFFNT7tSJ96pqKKnU5GaWnp1qWlU4NT0VYqxRSjqKnqZTkVIpw1TVOpyM1MrZ4NWUOVqwhytOqWM4q2DnmrynKg1qWp+b9a3ImxV0P3qxG9attIwwK14yXrXgtyyZNOmiCR9KxJueKoyKBWbJz81UpsDisuUYas1hhiKqSDOapSIPwqlJ7dKqMFBwKZznFOB4wacBlDSx96nTrVtBxTmG85NRFCKZUyjAp46ivn748fBy5+I9gmo6IcX1sDhD0ceg9DX5v6/4c17wvetp3iG1e3lU4+YY6e9Y2eM1EpG35qhUndxV0SR455pA6E81KBwcGmHKjBqjJsMmaAFJPFBYjjrTF25wafJsjGRzVYjzBuWnAZbPSpeCwLVICC2OwpZFDEEUjuCmKhYBsUgXbURBLECp8ZpyDDGpah/5bfhU1FKOoqVjhagUHpVkDAxSEgDJqJeWzUj/dpqZwaVvuVGv+rpKk3Ddn2qqTk1bj+7xT6r1JH3pJelMjXIp8qgrVIoDzVhPu0jJmqzx/OKidOasrwgqJyw6Uw1XoyaenWmU9ehpo6ir9PEjg5DGmSuzck1SlPQk10ui4aMj0qpq8QINYs6gW4qsgwV+lNoooooqRkwMio6lQfLUZ+9S7DnFKEOaZRRRRRRRRRRRRRRRRRRRT4+tPm+9UNFFFFFFFFFFFFFFFFFFFFFFFTjoKgr/9L+aepIz2qSnoealpalT7tOqxRRRRTkGWqygyeasKueTTwqinUUhUGoKY44zUVFV6KKKKnCgUFQagoqvRRRRUbjvUdFFMfpioqY44zUVQsMHFROueRVaTtVeTtUdIQCKqv0qKiimsMioarHoagoooopqfdqRPvVNRRT0ODipaenWpaKnByM0tWKsUUo6ip6ehwcVLVgcjNPQ4OKlq3Gc1ZTripKenWrKHtV+I8YrVtTyDWtG2Pwq3vwBU8b1oxSV0lmwNdTa/6vmqd++1K5mSXuOtUnY4yarPgKSaz5AW5qlMOM1mTDDZqm45+tVnXsaz5BtXIqmUH+f/11GeDilC5XIp6dKSPvViPvVtegpaKQqDShSFzUqrjk1cBI5FfDf7Y15C76TZBR5oLMTgZIxjnvXw0eMgVTYZOe1MZ8D5OKVBnipo0+bFPdig4NV3lOKReWpwRy/wAtR4K8GnEY5PWkDKw5FRxEbuaseUWYEcU1onUFj0pIzt+bqKcP3jYB4pn8ZUmkBycUksoFMjbd061ZT7tKvDGnVATiap6Kegyc05uflFMUZapqjmO0UwHBzUjjihOlK3K1H/B+NRKSFJNQs531CJPmrUg+4afVepI+9EnaljGEFEnC5qlU69BThUUqgGqz/ep4bCDNMLkjFMqPZ83tTyAaiX71Ieppy9DTR1FX6MEdaY/TFVJvu10egN8rDmm6rkqW9aw5VDWwzVAKTwO1KetJRRRRUjPkYFR1Zi+4ahH36loqvRRRRRRRRRRRRRRRRRRRUsXWkl+/UdFFFFFFFFFFFFFFFFFFFFFFFTnoagr/0/5p6kQd6kqcdBS0UoYjpUgcHrUoYipA4NKCDwKeEY1NUiYALGng5GasAYGKWnowHBprHJzTTwM1BTWGRUNFFJgUmxaTyx2/z+tPoooqvRTGXPIqKioD1NJRRRUcnao6RgSMCm+WMf5/xqtICGwaiIz1qq44qBl3UoGBiomXBquwwajcEjiq5TccinU3etQg55qsehqCiiiiinJ96pqKKBxzVinJ96kHUVPUyfdp1WKKenXFS1YoqdTkZqVG7GpKsDnmrETdPyq0pw1TU9OtTp96r8fUVsQcYArWRR2p56ADqKljetW3bkV0NrJ0IroYZTUFy+5CBXOy9arMcrkVUk6mqxU4+tVJBlaz5FxjNQyJxmqMrHsOlZsq5BFUKqt1FTIe1O2LRsWpox3q0pyKdRRRVlTkg1YO9Y2kQbivRfU1+Sfxo8dah428cXNzfKYltSYkj/u4PPPvXkDNioHUheagwKRW2yfWrUTEg0hAB3VWzzilHFWFfHzUwvl/akLc47VEPenqAetWGZhwozU9pIjbonGTU7RI6FQMVSaMRIR/FVFshfelQ5GKSU5Oaag5zVpOlKPvGnVX/wCXn8KsdKBwMVaj4jphHBNQRL826rFRydqRehofrUsXakY4FQA5FFVHQ7uKZsatGFcJUtV6mX+lQz9qmX7tNeqqfeqaioh9+qz8mmLwuKWion65pyfdqM9aAcHNBJPJoU4OalEgB4qxnK5qJW2mmyr/ABVu6GcM4x/DUmqDNkeOa55wTbNj0rO/j/CnUUUUUUUVZi+4aSoSCpqRWyKdTCmTmoyCDg0lFFFFFFFFFFFFFFFFSxdaSX79R0UUUUUUUUUUUUUUUUUUUUUUVOehqCv/1P5p6nUYFLU46CloooqVWLdafUqDAzVhWzwacTgZpQSQKsoOQKnyB1oooprfdqGimOueaiooooooooqvRRTGXPIqKoD1NJRRRVeZiMAVXyT1pQSOlPEnr/n9KgYqRUVViMjFQUUVWIB61CRg4pKYy5GRVTY1MUYGKrnoahGO9JRRRRTl+9U1FFFTjoKWnfxfjU1PQ4OKlp/mN/n/APVSq+eDUoODmp6sUU9Dg4qWrA5GamT7tTJ1xVwcjNWKcn3qsp1rQTrWtbn5q00J6VKT0PepkYE5xWvDt9K14HUVrxzDNK8mRWNOcKfrVQHgioepJqJhlcCqLg81SlXIqk6mqrjvWfIMGs1xhjVU805eGFWfLb/P/wCujy2/z/8ArqQDAxUiHBxUtFFFTJwAa53x14rsvBvhW71e9kEZ2EJ6lj0Ar8Y9RvptRv5r+U7mldmJ+pzVBmbNO3ZG2lCf5/yaYE3PVuNdopXXC4NZ5GJKlTGeaV3X7tQb/l96N/y+9SrjODSEYo3MiHaadGu1lfdzV37U6Pio5p964/iqmRkYNKBjioTljU1Sp0pR9406q/8Ay8/hVilAycVZBwpFMPQ01EwMj0p9RydqRehofrUsXao5O1QJ92hWy1S7MjJqseDipVkwoAqx/D+FQ1OOgqvP1FWB0FQzdKhH36loqIffqq3U03vS04oQM0wjIxSKCBg07APWoWGDTaKVN27HFXh8o5pjmLrUsIhmUqa0dI+WZh7Va1I5tCK5pP8AUPWcR8wNOoooooooqzF9w0lNZciowSpqUnAzUfmN/n/9VP4cVEQQcGkoooooooooooooooqeHrUT/eptFFFFFFFFFFFFFFFFFFFFFFFTnoagr//V/mnqxRU46CloooqRCOlSVYop5O4gVOoy1ThsHikpysQamopj9KiopjtjioqKKKKKKKKhYYNNooqueOar0UUUhIAyaqSc81HTGYg4FIrEnBqOo3J6VETgZqCiiq9Rvgjio6Kr1XqsehqCiiiiiipVbPBp9FFTJ92nUUVZHUVPRRUynIqdGyMGrKHIxTqKnU5GamQ8VMh5xUynBq4h4qQEjpVpZOBn/P6VOpw1X4z0NasR5wK0VbPNSMc4YVKj9xW5ByAfpWpByQK2YRj8aJIyeRWXOvykelUG+7xUQ60h45qm57VSk5zVSTgZ9Kz5OTk96pSis+VcnIqm+c5pEYZz61bVs8Gn0Uo6ip6KKKpaprOm6HYvf6pKsUcYJJY+lfmb8dPjPefEHU2sLBimnwHaijvjufc/pXz4n3elOaMntUciCkRSTkU0na2KnjfLYNKxzk1UdcjdQp+XJprjkE9KPvtSfcamVIrkDBpxGFwKSM8YpzORx1qFuTkd6mBBpaKRgSOKlj+7Th9406q//Lz+FWKdF80lWX61Hg4xSjpRUcnanK2I6rhgTirMRAxTHI4pqKAhzUIXDn2q0eEqoo3HmnmOrB4XFQ1YqtP1FSx96jl71Cn3qmooqvUZj9P8/rTlXbStwpqCg1H5g7/5/SmE5OaSihdpbdV/CmOoKvWUYBzVyw+S5wO4NWL0ExMMdq5tc+Q9UaKKKKKKsUUUUjHAzUFPVscGnFd3IqMEg1ICHGDTCpWm0UUUUUUUUUUUUUVPDUT/AHqbRRRRRRRRRRRRRRRRRRRRRRRU56GoK//W/mnqVWzwafUiN2NSUUUU4IxqxHx161NRT0HOaspxlqcvT604nHNFTIcrTqjfrio6axwKhooooooooopjjIzUVFFVX+7UNFFQ72puSetRydqjqNx3pE+9TlUbeagkHH0qs/SoGbbSg5GaiZsmm08pgZFVnAB4ptV6r1BtyCaj8tf8/wD66iooooooqVWzwafRUqdMU+iirFWKKKenWpaso3ep6KehwcVYQ84qYHBzU9Wojn8amqdeQMVYXO2rsfK1qwjIz6VpRjK7u9TA4OamXHUCtyDoPwrVg4INaayEH8KtRtuHNZ90ACSKym4BFQL1FRsflqGRMc/5/nVJxg/WqUwx8tUZRt4qk4yeapOvf0rOfJ4FInJxUtSq2eDT6UdRU9FFc14p8W6N4N0p9Y1uQRxJ+ZPoK/L74l/EbUPHGuz3zO8VqzExw7uAPXHvXk8nzdBgUIRnmpcrVWQDqKWNWPSmOu01DyX4pzv3NMYgjaKjzj5amQ5FN+41J99qGUDkUypo+DhqQ8v8vFAUDg96QJzzTwoHSlz2pD0pF+7U6dKUfeNOqv8A8vP4VOOc/WnWv3z7VafrUZpaKjk7VExwhxVVHOauK2Dmkp38H41HGcnmrLD5TUMS4Jp+8k8USdqjqxVWX/WVNH3qOXvUSdalooqvT0xnmmUx/u1FRUfln/P/AOupFQHgUjIOhphjzxn/AD+dKisDg1ZUEDBpCqjrU0ciJgVehf8A0lQKu3JyrD2rl06SVRfr+NFFFFFFFFWKKic5OKZRTgxFPIDioyCDUitng01lxyKZRgnpRRRRRRRRRRRRViL7v4VAeppKKKKKKKKKKKKKKKKKKKKKKKKnPQ1BX//X/mnp6DJzUtKOoqeo2fsKepyM0tTjkZpRxzViipVfPBqRTg5qYMppN606iimsu6nUx+lRUUUUUUUUUVEzZ4FMooqGRf1qrRRSNwpqCon60yio3Pao6jMnp/n9KjqF/vGo3+7UNWKKhkHJ96puuRxURBHWq5UjmowCFIqKq9KWJ61E56VIDkZooooqdTkZpaehAOKlooqccjNLU6nIzS0oODmp6lQ8YqVW21MDnmgc8VMFw26rCtuFTo2eDUqtjirKgdSatIRjAq0h4Bq5Ga1bfpkVqRuAvNCHOTV0dRWpG3A+laET46VcSX58GtBGJXNVZm+UfnVDNV6Kgb7n51Ukb5QtU5gSBiqEoyBmqk44BrLl4kNVD1qvjkgUL1FWB1FT09OtSDoKWlAJ6V+ff7VPjG31PXIfDFq2TaDL49TXyNtOM1GxIPPPNRn5myvagLj6ippHRscYAp5H7s9hVI0VE4+akBKGlYbTkd6QqQM02pCRsxUdFPyN+aTPzZpQcvmpaKKjHL5qZfvVNRRVc8XA9xVjNS26YyTT2KqaiDbnqWion60rDKCqxHz8dqsKA/NSldi5FVw2VFOA+bj1qU9DUESYbNSquOTSSdqjqxVWX/WVOnSoZOhqNOtS0UxOlRVJJ2pp+6KjYZIFREYOKSiinpyajIIanDPanh8feqOSSmLIO9XbFiLlW963JOZG9xXMovztj0NUG6mmjgYpaKKKKKKsUVHJ2qOiilBIORUvDioiCOtAx3pxjGPlplFFFFFFFFFFFFWIvu/hUB6mkoooooooooooooooooooooooqc9DUFf/0P5p6mUYFOpR1FPduwqOnocHFS1Mv3adU46Clp6qc5qWiipU6VJ2pKKKa4JHFQ0UUUUUUUUVXooopGGRiqjrzmo6Ka/3ahprLkVDRVc881E55xTKQkAZNQk5OaQjIxUBBBwanoqOTtVZlOciomGRUJHY1XPHJqFyOoqrRUbg5zSK2ODUtFFFPQ4OKloqVWzwafRUiHtUlPQ4OKloqVD2qQHBzU9OVttTA55qVGzwakBIORUwORkVOrZFWgcjNWUzwRV2MY5NXUANakZ2gVYLgfLVyLpV2r0JLYFaCHbn2p6ynfg1rW8mRg1BK2aqn7wFQ0VHJzxVFhkVWfpmqkiDNUZl+XHcVlTj5gapsOtVm4bikPDVLvXGasBgelSp1qWgV5b8T/ilpPw70SS9uCJLllKwxA8lj3/Cvyy13XL7xJq9xreotma4Ysc+/asdmCoaqlgKhGe1PXOCalBYqCw4oZyFI7VWoqNTubNI45zRncMd6cpyuKioooooop6t82TUtICD0qNOGxU6jLVNRRVeTiZTUwbJxVj+H5ah571LEoLc0+ioX+9Un8NVduWyDUiuQSBU/JHNQbCAMUq9RUx6Go4/pUtRydqjqxVWX/WVOnSoZOhqNOtS0UxOlRVJJ2pD90GmUx1yM1FTlxnmkIxwafENx4pHGWwKcu3tSOB1qLA60hA61PA+2Vf96ujYjzD9K5cfLO2PeqL/AHqbRRRRRRRViion64plFFFKCQcipQQ4xTdgHWmhtp9qeVDjI4NRUUUUUUUUUUUVYi+7+FQHqaSiiiiiiiiiiiiiiiiiiiiiilHUVK/3ahr/0f5p6sUUUUUVKrZ4NWE6U+pk+7TqsVKqjGaefeoD14qRnx0pynIzUqqCuaYeDikoqDLUZakoooooooooqAjBxSUVFIv61VIwcUlRM2eKZRRgHrVeoWGDUDjmmVAST1pKKTAPWloqJ2yeKZUDDBxUMgx81VGJaq9QEEdaSimsueai3NUitng0+iip1ORmloqcEHpS0oODmpgcjNLUynIp1KDg5qZTkZqQSHv/AJ/SpacpIOKmqZW3CpFbaamB7irSsRxV6Fv4auI38NXYhkZ9KuoxxmrIOa0LdsqK0FORV+3q7uGc/nRhieetXYJMDNDlT1FV2Ck5FFFRydqqsMNVZ17VUdSeKpSjrWVOvFUWHBqo/WmUVZXhhVpOtS0yRlRCzcAda/MT9oXxfZ+JfG7W2lgGG0GwsOQ7ev4V4IelVS4TI60cOM03YRwakjRmB7UvI4pj9Kgf7tC/dqIEjpUg5XFRqcGhjk5FKwINNooooopcHGakfpSR96R/vVNDU9FFV5v9ePpUpT0q3F6GmS9aE6Zp9FQHlqlbhcVVQszVMsfJzU1V3YiMU5GJIqVjhSahjBB5qcdajk7VHViqsv8ArKnTpUMnQ1GnWpaKYnSoqkk4Gab/AAfjTabn5se1MKc8d6RRk0pDM1Sw8Go5D8+RTBnPy05t3GaiYkDiomc45p6NtcE9jXVdXJH92uaYYuGA96oN940h4OKSiiiiiirFIDmo360yiiiigHHNSqwPBprJjkU0Eg5FTyAMBjg1XIxxRRRRRRRRRRViL7v4VAeppKKKKKKKKKKKKKKKKKKKKKKKVeoqV/u1DX//0v5p6lVs8Gn0UUUUVbjOalqVOmKfVilDEUEk9aSlAycVPShiOKcq7uaZRVeiiiiiiiiiiio3Heo6KQjIxVRx3qOq9FFFMZRjIqBxlarOOM1FVeiiiioSxNNopjjjNV3+7j1qmQQcGo3XPIqEjIxUFTbBioTxxVelBwc1PRRT0ODipaKcpwamopQSOlTg5Gacpwamop6HBxUtPRscGpalRs8GpASDkVMDkZqeMevSrIxVuPGavA96vRsdoYVaRzjNWFPcVoW7f41qp0xWhCflBq4uCRUpHH0piOwbK1MSTQOaSio5O1V5B3qF1ym+qcw+XNUZR+tZc4yKziM1DjjNVqKnHQVcTrUtfN/7R3j8+FPC66VZyFLi+JX5TyFHX86/NyWVpWLMck8knvUWM8VG6KrZHIqF8MMr2pqtluaduZzgcU6mP0qB/umhPu01lXBIpqnbyelPC4Bpirk4NOk7VHRRRRRUn/LOiTtRH3prcsasRDFTUUVXm/14+lTIcrV9AMZqOQDmo1Hy8U+iogPnpz9hT40CHmkZhkmo2lA6VGcNHmnp1FPfpikiGXFTMuDUMnao6sVVl/1lTp0qGToajTrUtFMTpUVPl6Un8H402mD75qRQCcGnGM9qjYZGKYhx8tMJ5zTiwH3aTdkYNQyHtTAu7ikLd/pXXRHOD/s1zUnF2w96pPyx+tMPU0lFFFOUZOKGGDim1YpiHOaY/wB6m0UUUUUVIr9jSlM8ikc4waMhh83Wo6KKKKKKKKKsRfd/CoD1NJRRRRRRRRRRRRRRRRRRRRRRTk+9T36VFX//0/5p6KUEjpTg5qWiiirFSIe1SVKrAjBqdX7Gn5WlyD0ooqVWzwafSgkdKSo2bPAqOiiiiiiiiiiiiomU5yKZTW+7UNNYZGKgKg1H5Z/z/wDroKNTKKYyZ5FVXT8qrMpFRMueRUVFRyDvRH3ok7VHRTy5IxVZmYjGKpPk8AVFVemOeMVFRVenKMmpqKKKlVs8U+ipwcjNLRRkjpTw5qcMRTw4JxT6er44NS09XxwamBwc1PUqdKnRv4TVlOlXratGMjpVuNsDirCN3q1G/FXYn71oo5q9CwJwe9aUL44NWt+8CkwEIY0UUUVE55qvJ6VBNuC49aoOD0qCXORWVMDWewwcVAVxULr3FR1Kh7VZRsDPpVfUdWs9J06bVdQcRxQKWYn2r8qPi549l+IHjCfU1Y/ZojshU9MDv+NeWqxPWrSIv8VNKJ2OaqyR9+lVTwacoz0NKMs26kkOeF608DKfNTYgDxSPCSM1XKMvJqInjipo+Bk04jcRUXQ1KRuFNaMdqjooop7HIBpi/ezRKMk1YgGBzViikAwMVXmALCp4F+Y5q6vQmoj3+lC/dp1FQjls05+1MJyMGgdRT37Uz+BaB1FPk7UisFBzUvnBwBUcnao6mf7tU3+9U1MfpSR+tSUUxOlVj1H1qd+tOfpVVOtDNngU0HBzUjswNQ8jJBNKCetIRkYpQMDFBIHWq0rZ6VECw+7UnoT7V10JJA91rAuRi8P4VmSjDH602iiiinJ96h/vUg6ipX+7Qn3ajf71NooooooopwcjinmMdv8AP61GQR1pKKKKKKKKKKnPQ1BRRRRRRRRRRRRRRRRRRRRRRRTk+9T36VFX/9T+aeiiirFFFFTgg8ilqdTkZpasUU9Dg4qWiipVbPBp9Rs2eBUdFFFFFFFFT4WjC1BRRRVeiq9FV6KKYy55FRUVC6847GqzLjg1Ay7aiZc8ioqQgHg0yPvRJ2qOim71qJ2XOarVAcZ4qtUL/eptFM2LTgAOBS0UUUA45qdTkUtSIe1SUUUVKrZ4NPqRX7GpKcrbalBBGRU6nIqdDkYqZDg4qWp1PANX4DzV9OlW43IFWUcfh/n2q5HyPrVuM7eoq8jGr0J3HArREhwCOtWoXycGrzgYqIUUUVAeTmoer1FMctiqTnkmqkn3RWbN3/Gs9x3qFxkVDULLg0gODmrKNghq+X/2nPHNzomgR+G7VMC9+83sK/PAcNjPFSMwA4qEu3ao42kQ561aadCuDVUBnPyipBEyjJpieh7VOqL1FOkVdnFZy71fitCNg49Kdt3/AC1E9opHy1SlhaLrQp+XJpjD5uKVSWODSbWHSmUUUU5hg4pF4YVIy55qWPg4NTUVHI4AwKgYlmWryAKM+tWDwuB3qBhjcPpTx0FLSE4GahHUU+TtUfvRQzHH0oBBQUo6inydqZtyDUojAApsnao6mf7tU3+9U1MfpQnSn0UxfvGoHHzD61K3T8qc/SqqcHmmU9VzyaQkhcGmAcelMGWfNO3DdinHjmoCSTk05yCeKYDnmmmustGBjQ+orD1AYvPwrMueHamUUUUU5fvUP96kHUVK/wB2hPu1G/3qbSjHepAqnpTsLS0mFqJgAeKbRTw5705vmHFRUUUUUUUUUVOehqCiiiiiiiiiiiiiiiiiiiiiiinp1pZO1R1//9X+aeinqueTUgAFLRRRU4AHApanUYGKWrFFFTqcjNLRRUqtng1FRRRRRSgE9KlCAVGwwcU2rFFV6KKKjZccio6hcYam0xlzyKiooooqJ0BFVWXsagdCpw1V2XbUTLnkVFSABRULHJzSUVXqJzzioXbHAqKoCCOtRuueRUVFFFFFFFFKDg5qYHIzUiHBqWiiilHUVPRTlYjipgQelKCR0qwjnFWEbHPrVheSDU9TJ92rsDcZ9KvK2ORVlHx9KtRsOnrWhGQBtq7G471PV63bvV4Nzn1q3AeSK0FYsOe1LRRRVeiq8o6n0rLkXJ3etVpBnrVGUdqpsuODVcgg1WqNz2qOqGra3p+hWD6jqcqxRx92OK/L34p+O7vxz4jmvpWJiDERr2AFeUsPmp29CMGgxqeagPy/KvepIrcA75OavKYSMRiq8zFapksRRGxX7xqYPvOKezInGKrh8tgVoBgq8cmhHJ5biqk8u47QKZKq7AKr/KlR5IbIqYsAM1BRRQKXOeTTe9WaKsUVWboaP41rRoznrUcnapKKY/So160+TtUI4z9aUnGKdtJH1pFGEFSR96JO1Mg6E1afsKgk7VHUz/dqm/3qmpj9KVPu06g8DNRD79Rv1/GpG6flURbd8nambdx4plFJkNUQxnmhWxSYzzUjN8mahJ+YClOMc0gweRSBwTiujsDviUmqGpDF2Ce4rJuR85qOiiiiijOaUdRVp+tMqF/vU2iinB2FO8z/AD/kUzJPWkooopynBzUhTdyKYyFetMoooooooqV+lRUUUUUUUUUUUUUUUUUUUUUUUU9OtLJ2qOv/1v5p6KnAwMUtFFFFWKkQd6kqVVAGTT6KKkRh0NSUUUUUUUUUVMowKdTXGRmoasUUxlGMioqKKQ8jFQVHJ61HRTGXPIqKiiiionjBqCVOmaqMuODUDLtNRMueRVZz2qOiiq545queear0UhGRioKQqDS4A6VXooooooop6HBxUtFSq2eDT6KKlVs8Gn0UoJBqYEEVMh4xU6HHBq4narFSp0q3Aeoq4h7VYRuxq3Gc4rSQ5INXOF5HQ1OjdjV+P5flq6DkVdibKgjrV1G5z2NTUUUVXoqnISWyaoS9Svaqriqzrzj1qqy9jVZ1457VRIwcVA3LGm18o/tR+I9Bh8Ow+H7iR/tsjb4xGeg77hXwbnPNNZQaomN1NAZhSkkndmrSS7hsNSRrg9aWTjrzUXykYquUYNil2EHIom4XjrTLYDdk1oeegO0VE02W5oCIeRTXizWfICp5oIG0EUhGKSiiiikJwQKnQ5FOqxRVemr/AK9a0qKjk7VJRUcnao4/vfjUr9jURGODTW7fWpx9yo/4Fp8feiTtSQD1qd/vVA/WmjqKlf7tU3+9U1RydqVOlPpD0NRniWkcfNzRn5c+1QYK/U04YA2etRUUnHWomIJyKcU44600oRSMcptFRkNuBpHPGBQhwCKjU859K6TSyGjYelQauMTr9KybgfPn2quOgpaKKKKKUdRVp+tMqF/vU2iiiiiiiiilAJpyuVqTdv5qCiiiiiiipX6VFRRRRRRRRRRRRRRRRRRRRRRRUkfekfrTK//X/mgHUVYHUVPRRRRUqrjk0+plGFp6jJqeiiiip1ORmlooooooqxRQeBmq9FFWKKDzxURQimUUVG69xUZGRioCCDUnlj/P/wCuk8s9v8/rTCpHWkprjK1DS4OM0lRSgEYrNZcfKarMp6Gk3DoapP8AeptBOOahY5OajbhagPAzUFFFQN1NJRULDBptQv8AeptWKKKKKer+tSgg9KKezZ6Uynp96paeHI605vmXilQEDmngkdKmRzVhWzzVtXPFWAxFWUPNWojh6uKcHNTgjqKuRt0q/E54q6pJFWkB6gVcU8Y9KuRtkZ/CrsRxV1GGMVJVgcDFFRuO9R0VUccZqnIozzVZhtPNUnOTiqzj5s1Xfgk1Sc9qruuRkVFXw3+1ldWkd9p9ksSGUpuMn8VfGxd+hOcVYU5GRVaUszEigEAcioWViwNSjAbJqy0oA+WoHaWXgVEGPToaerSL9+nDcxyKnVQ/BPNKEVeDVKVdrZFTwgOMmrRbHWlpjpG33qgeIFSVqkcqaME9KSirFQHrTWGRipY/SpAe4qypAOaaaqN98U5f9etaVB54quCARmrFFMfpTEHzVNUKfeptSj7lRD7o+lTQnBzTZOaWIEk4qSTqahfrTV6ipX+7VWX/AFhqZPvVXf71PTpT6Kifg5odgelVmyGptPOXH0qILg5pWxjmmsAWGafRkdKgbBPFJUZQ54oCHPNSVAQQOa3NFYhXFSa6h3Rt6jFZN0Pun2qpRRRRRRSjqKnoqF/vU2iiiiiiiiiijAPWinnL8D/P8qaRjikoooooqV+lRUUUUUUUUUUUUUUUUUUUUUUUVJH3pH60yv/Q/mgHUVYHUVPRRRUqrjk1Kq7qQDJxU9SIO9SUUUUU9Dg4qWiipyAetRsuOaZRVijIHWombPAplFFWKKKKQqDUZQimUVCy4NMIB608KD3p3l/5/wAmmOmBiq7DBwKSo/L59v8APvUmO1QEYOKjfpmqE33qrOOM1CQCKgKANTGUYyKquecVGGBOKa/SoG+7UNFFQv8AeptFMcZGaiqF/vU2ly1GWoy1SK2eDT6KUEjpUquDTqKKmVsinUoJHSpFcHg0+np1qZTg1bVuxqdXxwauIeAatDg5qdG71ZQ7iCK0IlGBmtCIjgAVfVuOKtI2CMVYBwQasxnBwe9XYyB3q4jdqnQndVlWJOKkYgU0sCKpsxzSZao3ziq7jIzVWXpWY336ifrVSXvVVhkVDUMzbAGxmvyc+LXiOXxJ48vbl3LRxuUQE9AK81aM7qsxxEIahKFQahClqlijwuWprKMZFQjPerEUTNyKlaJCcHg1TnDJwOaWIHGakZsDjrQhJ602UHGKWIbBmmyTbuKSGc52k5q6wDjigKFqu8YY5WpViAHNUpImDGnVXpGOBmkVt1OpyttNWYmBHFOfgZqt/Hn1qQDLitCkJAGTUHU5qxRUbnjFKnPNPqMKQ2ajqUfcqIfdH0qVOlNfrUsHeh+M1A3WlT71PfpVZ/8AWfjUyfeqs33zUqfdp1FNcHbUK/NUcgwajwR1p6sBwaaxycionBJ4prH5sipN60wAMxpCvzYFNoopR1FROO9a2jHAYVoa2uYo3rn7s4iT6VVoooooopR1FT0VC/3qbRRRRRRRRRRRRSg45pwy/J/z/KkKEU2iiiipX6VFRRRRRRRRRRRRRRRRRRRRRRRUqdKY/wB6m1//0f5n6KsUVYoqxRT0HNS1MgwtOoooooqZTkU6ipt60fKwxTPLP+f/ANdHlt/n/wDXUp45qAkk5NJRT/Lb/P8A+ulEbZH+f61OUamUUUUVG69xUdBGRioCCDQDg5qcEHpUclQFMnIpjLtptFNZd1QSLgYNUXXP3u9QFSOtQMuORULId1RsMEiqboaiwKjk7VA/SoqKKhf71NooqAjBxUD/AHqbRRRRTw5HWpQQelFFWCcc1GZOeP8AP6U8EEUtSB/WpKKerkcGrChSeM1OAp4qwoXpU6471ZQjrVhW21bTpVmI45rTjOMVcjb9Ktq3cVbRsHHrVxCWGKvIRjFTKCW3VaQ8YqxG5DVaSQZqRmzwKZUB6mq56mpHPGKqMctUEvSsxvv1E/Wqkveq9V64D4m6+PDfg291IMyuImRCvUFuK/JW7keed7iTlmJYn3NQ8Y96cJirAGmTOpOFpijC5FTQpuXFP8sDiqsqY6URyNHU4uI5BgigGMdOaikfnA4qF3JGAKkiBIqcYPDU7CdKo3MePu1XVChzWpE3y4p7LmkRCpwKlCNVOUPu55qq7HOKjHIzSEZGKagIzT6KkibkgVMWyuKYvQVIeJVFXajkPakQZOakzk4HWmM2V471HUqdKcTggUjHAqGpn/1f4VAOgqZOlNfrUkJx170kvf61EetKn3qe/Sqzf6z8atHrn0qk3LGpU+7TqA20ioncbaZv+X2qLfyKHYHpTKD0pqnsetMkXDZplOU4akPWkoopR1FNcfKc1q6cNo+oq/q/NnGw9a565BaJcelVRzzRRRRRRSjqKmPSmN98U1/vU2iiiiiiiiiiiiiipFfsaVkzyKioooqV+lRUUUUUUUUUUUUUUUUUUUUUUUVKnSmP96m1/9L+Z+irFFWKKsUVKg4zT6sUUUUUUU5Tg1NRRTkOGqaimv8AdqGiirFKOtT0xlzyKjw1GGpKKKhZcGm0hAIqDnvS8d6cFB6Gl8v/AD/k1C/3ahpccZpKqSZPNQOMioCMjFQkYOKgb71Vm6mmMuaquMciqz/eqB+uKjooqJ+tMooqNx3qq/3qbRRRRRSgkdKkVweDT6cWLdabT0PNS01CSOakDEVIGBockDirCMSKnRs8d6sI2eDVhWzwasIeMVYVs8Gr8ferEfetJDx9KtK38VWkbH0qyjY4NaaYxxV6LBG6rlFSKxHXpVsHIzSg45pTJn5TSVAepprMcZqo55xUbHcapOMHNVnOWxVd+SRVWq9fPn7R3iJdK8CvpqDdJeHafZR1NfmqeWxTcEHFLs8wdOlRhNvXrT14NXI0VRkUh2Z5rNmfL4qBgemaekTPxUuxoqliQy9elSkxxnaRmq7SDPy/5/SnZyOKRUZeTSsN3Wq8kZzmpI2MfWrIkDCoHkZeFqaORsDdUuNx5qlLEM5qpRRRSE4FEJ5qctg4qWMZalYfvl9quVC55pVOFLUi9/pT36VFUyfdpxXkGonOTikUZyalk+5+FVx0FTp92o3+9T0NK/3ahp6daWTtVf8A5aVaf7uao1OowMUtNlXH4VXIJXFNCbU21HtJ59KdGOaHOTTc96jxuO4Uj9ajOccUxCSaf3zS04KT0oKkdabTmG7OK1bLhQfUVd1UH+zkPvXPv/x7/jVIdBS0UUUUUo6ipj0pjffFMPU0lFFFFFFFFFFFFFFFODEcU2iiipX6VFRRRRRRRRRRRRRRRRRRRRRRRUyfdqI9TSV//9P+Z+lHUVPRU45GaWpVbPBp9SoeMU+rA55oooooooqxRRQakTHXvUlIRkYqMoRTcNUirjk1Y8wf5/8A1UqktzTqKKKYyZ6VERjiimP0qKionXBzTKCcCikBB6UtIwyMVARjiq8g6iq9JhahlA/SqbrkZqs6/wAVR1Xdc5FQSHHzVSk9ajqAjBxUrNtqEnPNOZs1Ez44FOytQnrUTr/FUdFFFFFFFSq2eDT6KKKKKsUVYVu9WVbHNTg96nU5Gaso3Q1Yq7GzVdjYfnVxGOM1aRzjNXEfIAq4j96uo2eD1q9G+RiryHHLVYVscigHHIqZJcgYqXzD3/z+lNzls1JvWoj1pj/dqo/Won+7VWTtVV/vVXf71VSO1V2GMg1+fP7Tt8JvE8dn5LxMFzuLZV1PAIGOP/r18rEYOBSZIOKf5uOtM3buakA54NWVIQHNN3Bl4rPnf58AUgjLDmpgwQ805jv4pis8GcdKOXGRUyQb/mqQLg+lQyHBpGwq7xVZ5GY8d6RiWXbSKNooAxUikKM96sRsSMVLt3cVXaLniqrQsp56UjKCaQR+tNxg4po5PFXUiLe1Sou1TmopWHmrU+T/AA0oTuaag+apC+2huQagqZPu0knrVeU8gVJ/DUkvyx4HpUK8AGrAGBxULcsakTpmlc4XFQ09OtLJ2qv/AMtKtH/ViqR6mph0FLUOc5NRMpY+1IzlWGKjpI/kOf8AP9af/CT61A4wc+tNAOcUrDBxTQ+DgUo4OaGO405Qcgmlk9ajpFO7pUrHaQvpWnYqWmUCtrV4TFabjXGuN8ZIqCiiiiiinLy1TUVAeppKKKKKKKKKKKKKKKKKKeXyuKZRRRRRRRRRRRRRRRRRRRRRRRRRRUy/dqI9TSV//9T+Z+lHUVPRUy/dp1FSq2eDUyfeqWpk+7TqKKKKKKsUUUUoJByKtKu4ZNKUGOKjoooAzxU4GBiloooopCoNVy22kOHHFRsu2nJtximMuOKrkYOKSo0ODtNRg45qdTkZpaQgHrVSQYNVDwcUlQy/0qrULrg+1ViMHFRP1zVCUk4zVd+lRUhAPWoKKazYqGiio3YYwKjoopCQOtRlyelKjdjUlFFWKKKKKKsUVKh4xUyHBxVlD2qZTg1aQ9qtKcirSN0NW0ODiritkZqyj9xVtHyAKuRtk1ppg4zV6N8CrSvx7VOjelK0ny/5/wAKFfirSyAjmnbhnFOopr/dqo/Won+7VWTtVdx3qB1zyKrOO9VpBxmvy3+NviXUPEPji6e+dH+zfukKHjArxShiASagJLGn7Sq5703e1Sq5fhqVWEdI8iE5UUzDdScVKkQPJpLhjGwApu8N96pjNGi4Wljn54pHdt1R9etQyMx+UVCdwPFSjrUeTvxStk/dqVADyanU46U9WJNSDGeahdDk96gC/Ng0SBegHFKIQT8pxT0ttjAmrDtgcU1z8pqowzMhParLv2FMDEClUgHmpeDS1Xp6HBxTpOFzVR/vVbQZXFRySDaRTR0qzVepk+7TZO1R09Dg0snaq/8Ay0qyfuVTPU1MOgparyHaabvWmn5hkVH3pobJIpWOBTRhxzTScPmkY5OarsDuqRMng1JsbOKlLAHFMc9qjb5etEYwu6mh98grfsWCzr7V0GssJrIAdcVwoG1CKqUUUUUUU9OtS0VAeppKKKKKKKKKKKKKKKKKKKKKKKKKKKKKKKKKKKKKKKKKKKKKKnHQVBRX/9X+Z+lHUVPRRTw571ICCMinDqKnHHNWKeh5xUtFFFFFFSq2eDT6KKKsq2OanBzzTGXPIqKircaAc4qTC0YWjC1GyY5FMooqswyKiVtpqXhhUJGDin/fXHcVC65+tQ0xlzyKj5JqZRgYpaQkDrVGR+9Vic80VXqJugpvaqzgDINUH689qqSAgYqu33ahoqA8HFJUcnrURGRijOBk1CWJ60lFFML46VGST1pKKlVs8Gn0VMGBp1FNLAVESSaSrFSq2eDUinBzU9TK2asK24VajboatoecVdqZSCKnTkZqymOuKvoeMelXUPINaSSAiriPxkVaVsfSp0fHIpzycH/P9KjEm1hVyJwwxUtB55op8jdqqk5Oars521GcMvFRVARg4qqRkYrI1S5NnYTTqAWRCwBOOlfj94q1ODU9dvLuFPL82ViUPbmuYNNKjGKjIKnmps7lxVcnHWnoQOTQ2T+FRqT3p5JbirWdkdVSxJ+bmlPztxS+Tv71KqfwinMmRwaZ5gAK46VD945NTIVK81XdxmmOcDFSomV5qZIm61OqgClpNwzipVdW4qF41BphjYUqJhstViUAjiq67gelD/caqzf61atbQTmo3G08VEzN9KmizjJqaq9FSSHtVU8tVxPu1HLgx5pqdqnboagqcdKjfrTKUdRT5O1V/wDlpVk/cqmepq3xs4qB+lVG5NNPAyakjIK0jAMMjtULDb8wphJY0oOzg0yjknFS+WMf5/xpifeqc9aqk0HJYGlI3cGhOVKU1F281sW33w1bsrFrcg+lck/ORVI8HFJRRRRRUkfepKKgPU0lFFFFFFFFFFFFFFFFFFFFFFFFFFFFFFFFFFFFFFFFFFFFFTjoKgor/9b+Z+lHUVPRRRT0ODipanHSp1+7TwcHNT0UUUUUUVIr9jSb2pAxBqYc81MhytSK22pgc81XoqwOBgU8ORUgIIyKWimMmeRUVFV6gYYOKTJHSmvuI60kTkjNTMP4hVdxg0ykAA6UtIxwM1AT3NUWOTTaKr0oUEHPaoXAHSqEmScmqkuT0qs/IqselQUVC4w1Npj9KiqvRRTSwHWoyxNNooooqVWzwafSg4OanoqAnJzSUVKrZ4NPqcHIzU6nIp4JByKnVu4q3GefrVtDxn0q4rEGpqtKCe/NWUB6ir0R6VdT7tWVORmrKOfvCrsctXFbuKeWyCKjd8AVNG+QGFX0bJwafRTHPaoqrODtqJTg0hxnio3XPIqiehrzH4o2sF74J1JLpyirCzZU4OR05r8jFUL7k8k+tOprNtqPljQCVNNOCaUhUwB1pd0m7pxT1TI5qQRhOTUEjs/GatW/lY/eVIQrZEdV0hkBLA1NnC5akRerCmlCWyKhlXBpQy9BULkKahAy1W0ORirQINPUgHJoJB4AqowLH5aUARnI5qwmXNSMrMetRZGcUuMcUVG/3GqueZlFW9uCajf71AQEZqXZtGaKr0UkjHFRL1q2eE4ps33KYnapXPy1GOTiph0qJuWNNpR1FOfrUC/fNWX6VSqdQdvNKSNvIqoy7mOKbIMxiowNopakkXK1WUfNj0p7KGqMD5c05F5yaeSB1pictmh2OcCo8Z4pWwDxS8qM+tMOFBNOUhwFrViOxlStyYYtiRXKKP3jfjVE9TSUUUUUVMn3adRVeiiiiiiiiiiiiiiiiiiiipEAIyajooooooooooooooooooooooooqc9DUFFf/9f+Z+noMnNS0UUAZ4qzEgB5qelwamAwMVIgyc1LUTPngUyiipVUjk0+iiiirA44qZPu0/a1SKmDk0+iiiiiipwcjNQnrSVXpjdDUVMfpUVT7G8uoSCODSUUVVf7tQ1AVIpKKKr1C/3qpP0qmepqoy5FQ1XoqtMQelQjqKe7AjioH6VFRSE4GahJyc0lFFFFFFSq2eDT6KKKKTIp6tjrUwIPSpUPGKlVttTA55qRCBxVqNjj6VdjPb1q2pyKnUkr9KkVu46VoRPxirkbdqtLJiraNz9asocHFWlYHiplcrT/ADPrTTJjnH+fyp8TYGKvRvyM1booqq5OM1GzE8U2mKCTuakZs8CqjjGa+eP2idZl0r4e3McBCmciMnPIB9u+a/MWimvnFInSkk9KjqQplsClbK85pyszNuPSkmYscnpVZzyDUobAxShyvSnCQ55qUOrna1ThGI+WmbJN3WopYMHcTUS55WkIG3DcmqwyTtFaaKAopwAHSmO2OhpqSrjjmnb2xketNJ3GnKSrbanZwF4pg55qT/lnUL/dqInNRtzOo+tW+1V+vWnoMnNS0VXoqOT0pI+tXAuBzUV0MLu75oi/pTnXHIpgJHSg9Kc/WmVKnSoT0NMj7089DUSfeqaimlQahkjORioCrClIwBTo+9RTDNRBGNIcjg1aOBHUQ+bmoaKKg3EnJq0ZcACqsrluRUkcbOwI59q6K3tN0YaU7cdzWrcAG3Uds1yrjE7D3/pWe/3z9abRRRRRUyfdp1FV6KKKKKKKKKKKKKKKKKKKKlTpTX60yiiiiiiiiiiiiiiiiiiiiiiipz0NQUV//9D+Z+plGBTqKUAk1MAAKkTrUtW0XPJplSZ2LjvUdFFKAT0qQIMc0+iiiilHWp6nHSrNFFFFFFFFFFBOOar0xuhqKmP0pwAHSpf+WdQuPlqGiiqzDIqCnMuKrN8uarlmNPV+xqOoWOTmqT9KpnqagZcVEyjqKpHjimOe1V36VGOopKY/SoqCcc1ASSaSiiiiiiiirFFFFV6KlTOOakGe1TKSBU6ZxzTwSOlTA5GatRt0PrVyM8fSr0Z5+tTqcHNSJwMVaiJq+jYAanq/frWhC2V2+lXVORmrNSq2eKfRQjd6uRtg4q/5jf5//VSh/WlZhjiqrnnFQ+YO3+f0oD5OKRyRxUdQynHIr4O/awtzBd2N5FO/73O6P+Hivi6inHbzmoBy3y05+lNVCetXF8tE4phWNlJPWk3BUwRUCDI5qCXrTd5xigsw60m9uxqZADznpVtZXQfLU0M3mDng1JIoYc1UZdv0qphs7hUqIpYMeKuDg9Kb8x61G0IbvTYoVGSKd5Z29KQqRyaF+YEjtTkcs22pNwBxTiSRioXPOKjzzio3P+koPrV2onAHSljqSiq9FRP1pycEGrQORmorg7gQKahwBQ8qngU0MDwKeeBinP1plTJ92oG4U01OmacehqJPvVNRRUcnaogcjNIrZOKRRtzuqM8nNJTSoPNSy8R4qFPu1FRRVenMu01NDCZOldRHZQadD597wx6L3rFlvpL2TavCdhXSHBt1B7muYm4u2+tZ8n3zTKKKKKKlTpT6Kr0UUUUUUUUUUUUUUUUUUUVKnSmv1plFFFFFFFFFFFFFFFFFFFFFFKOoqV/u1DRX/9H+aBRk4qegDPFSCP1/z+tSAAdKKenWpat7+MChBk5pH+9TaKUDJxUwAHSlooooqcqDTApDVJVirFFFFFFFFFFFROecUymN0NRUx+lOBB5FLTX+7VVmIOBViPvRJ2qnVepHIPAqq/JIqqRjiiiiqB6mq56mqb9Kiqsehqm/WoX6VGOopKY/SoqhZs02iiiiiiiiipVbPBp9FMZscCo8mm4FOBPSpgoFTp92pFODU1SIQOKsIe1XI26GrsZ7elWs5GRSg9xV6MYw1W0YA5qYACrsDfMK0EParCN/DUoODmrLHODUT9KE6VbU8A1a3tT1fPBp5OBmqztjmqW9qkRm608nPJpm9ajkIPNfnF+1RqMkvjGHTfM3JDFnb6Zr5bAJ6UEEdaaRu4oCheKZ1fBqU47UE/JgdaSNTnDVoCHcAKozxSRNhRxVIyc01mBxihOtDgZoZdowO9SK+xQDVgFcArVhQf4jUjGNutVsoRtXipQoC4PWlpqvnpTqcWEfvUbTE8YxVUyMRiiJuMVaijw26lKgnNDHAzUFOVcNmq0uRcqfrVsEl6V+lMBI6VNRVeion60kR3c1owoDGTVKQklh6U5RkChx1FMRSOTU8nao6KlH3Kgf7tInSnHoaiT71TUUUjDIxUSjB20MuOaic8YqFjgZFIrbhU+xTTTtAxVU8MabtAOaQuAcU6oHGDirtrYPeOqpXVhYNDiPmEea3auUubma8mMsp/8ArVCMEjHArqMnyUrBuRi4P4VQkBDnNMooooIbsKKlTpT6Kr0UUUUUUUUUUUUUUVJ5n+f8ijbu5qOiipU6U1+tMoooooooooooooooooooooopV6ipX+7UNFf/0v5pEHGafUiDvUlFFPTrUtWKnAwMVE3LGm0VMowKdRRRRT1TIyalpwGQTQvLCpqXc1PV88GpKKKKKKKKKrnnmimN0NRUx+lNQ84qWo5O1Umbn61ci6Usnaqh6mq56mkqF/vVE4yM1FRRVA9TVc9TVN+lRVWPQ1TfrUL9KjHUUlMfpVZyRxUdFFFFFFFFFFKDg5qeioCcnNJRQOOasDnmnocHFS09GxwalqdG4Bq5Ge3rV2Nuhq4h7VPGoAq0h4xU6N/DVhG7GrMZxWoh5Bqep1ORmpycNikfpSIe1To2Dip97VMOeacWJGKgfrVUDJxU9Rue1R1Sv5LiO2c2q75Np2j1PYV+RfxN1vW9d8X3V1r4CzoxTAGMKpIFcRGvalkXA45qsrfNgU4H5smmsoY8UEYPNSQhS3zGp3C9VqaH1JqaWMsMvWFcx7W4qrUqcLmh+VzUq7c/NUbJubg8VLFHz8tXBKuMMKQopPy1VkXbyaRZWC/LzT1aV24q2kWOTTZPkOBVdn+YCnOvyZFVqswrmp6hDMKkb7tREcA1Ko71Sl/4+F/Gr+B1qAkk81OPamsSBkUp6GoKKY6k8ioV+XpV+CU7SKgk70qnAFSSdqjqSTtUdFTfwfhVd/u0idKV/u0xOtS0UUHjmoVOTuoZs8VWJJOTSVGnBIq2pyoqqSQR6GnE4GahJyc1Aww1SoCVpHB6gZxXbaXGsmmSXVkM3Cj7vpXGXM00spN4dz55PpTevA6CpEGWroo/+PcfhWNfDFz+VUJvv1FRRSqcHNTh1xioD1p8fepKKr0UUYJ6UuCOtJUrBSOKioooowaKMGjIoopQSOlJRkDrSZFTJ0pr9aZRRRRRRRRRRRRRRRRRRRRRRTk+9T36VFRX/9P+aRPu0+pI/SpKmT7tO60UVYoqZPu06iiiiipx0FLRRRU45GaWiiplbIp1FOT71TUUrjbVY8c1Cv3qdGe1R1GyknNRkHoaqupPFTRqSelTbGqKRCG4qArkjHapQCAQagk7VGeearOwUmoKKQ9DUFFQHqarVAepqqygnmoCOfpVZlyCtVmXP1qs/C4pC2SAKjprdvrVZ/u1FS5+XFJRRRRRRRRRSgkdKXe1NqOTtTB1FT1MvK06nhyOtSBgelPDEVYRufrVuNu1XY2/WrkbfpVtW7ipwccirAOeRU6nIzVmNu9aCHoatK2PpVmNh0qWilBwc1MDkZqQOR1qZXx0p/mf5/yKXzB/n/8AVVUkt06UF+y0ymlwOKyNZ1O303TZ7y5O0RIWB9wOK/HbxRqj614gu9Uc586VmH0J4rGEpHSgyk9aiYnriiM7utDKehp4xkYq2kMYO6nNGWPy1J9nYqCrcilcvtw9Zcy46daqAYXGOaQphPWnj34owM5oHpVtcIoX1prASDJ7U1hIh3Kcip4wso/ecUeTCDnr7U7eoOUFDPkbqY0mepxVWYqMBTUQZ2Az0qwqhakXd1FICQMVIhGMU5hkYpr9Kj7VDIeVqYAnpSVOOlDDIxSZypIqDHOalYYUVHUEhyelT27BW5ps2T+dTxgkGoznPNA60E5OaSkxzmlqOTtTk+7Q/wB2mJ1qWiiimp92om4JqNjg5qHHOaNuARUkeAm00yg471XYbajXn5j2q2jqFxjpTVlGavWN7cWE4uLc4Pf0NdFfafZ69bHUdPwkqffT19xXE7TG5jbginL1rpbf/UL9Kx73/Xis6b79RUUUUUVJH3qSiq9FRydq0tOAN2oNde1janllFQHSLKToMVCdGtQxG405NFtcdaY+hQM2QxqJdAibOGNI2ihSAGqAaBM+SrU1fD90jZPSqsulXiITWWFUgZNI5AakJAXNOzvIpGk5FI7jcKUkZ4qyuPLyKgfrTKKKKcrYpxcEYH+f0pmCelJRRRRRRRRRRRRRRRTk+9T36VFRX//U/mjj71JT061LUqdMVIOtJT1XPJqYdal2LSr0paKKKKKnHQUtFFFPVscGpAQaWilBwc1PRTk+9U1FI5LLiq56GoKeRuGR1plFKUJHIqFo/wAaFVgc1ISfSoSCOTURTGMVLjjNU5Rg4qHoMmqTHLE02ikPQ1BRUB6mq1QNwSagcYaq7c/MO9QOM8iqz/eqk/Sox1FQsxzgU0yEAZqBm3U2iimeYv8An/8AVR5i/wCf/wBVHmL/AJ//AFUeYv8An/8AVTgQeRS0UUUUUVHJ2pg6ip6lTpT6KKeHI61aQ9qtI3erkbdquxt3q2hwcVZQ9qnQ4OKnU4NWUYfnV5H71ZR8fSrSMOlSUZPSplORUqHBxUtKCR0p3mH/AD/+ql8z/P8AkU0knrTCQOtRs5PApleVfGPWrbSPAeoNOATJEyrn14r8omGc/jUNJkdKWgYHSpSCwBqJ8oRVxGEicUb1jO3PWl3NH1709GYjLcimXKhB5hFZqsHy2KjZsLTU6ZNPwakiGZAT0FWpEy9OEeDgVVmPlkFetSh1Zd5HNOjbzCT0prM33RTC2eKj2knmop0C4wc0inIq0MY4qRiQoxUdSIAPrUpGDio36VFVeU/Ooq6vC5qKp1ORS1EMhTTR1p7sMYFR1WY8jmrUajAPvTJR296kjyoJphz2oGe9OPBxSUZ7UZA61BIwHNSRnIofpSR96kooopikBaiPOfemP0qEnGKGbBzTd4zinnjmoCSeTTh8/J/z/KmP8lKifLTUX5s1PvGfXNTW99cWE4urVvmHbtXU3tra+JrE6rpy7LuL/Wxjow9R71xS5D7HGCK6iBSLdSe4rGvR++BrPn6ioKKKKKKlTpT6Q9DUFFRydq0tN/4+1rqbh3A4pLd3INYMt1P5rYJpftFxt++atQyXLIW3niprb7QyklzVaa9lWUqG6Vu6ZNLIm41pSSusZIqjK8rRcDrXKvpMyHtUX9lykk8VH/Z0x4wKmXT5EAJxUclo5IG0f5/CmHTpS33TThYMuSVNQZCKQc1C33qbRRRRRUyH5aY645FMoooooooooooooopyfep79Kior//V/miTrUtOX71TVInXFSjqKlKAnNOpR1FT0g6UtFFFFFSI38NSUUUUUVMrZFOoqRG7GpKcn3qmooqvKNoNV6Ae4pu9akXkirAUt0prJ6im7BUbDBphAPWoSCpqXb1x3qpKoOCaqnqaouMMaZRSHoagoPHNVmOATVVmxwKiPPFRyetQlflwKgxwQO9VyoPWqjqAKgYYIIqo3DVE/SoqKQsB1pQc81XooopQSORUiuDwafRVeipVbPBp9RydqYOoqepI+9SUUUVNG36VcRuc9jVpD2q7G3eriNng1ZRsj3qypyKnVsip0PGKuI2OatK2ODVlG7GrKtng0+ip1bP1p2Woy1KHIqQMDU5cDpVRjliabkDrSblHPpXxB+1Pa3MEkF/Df5jm+Q2/05r4vpJE4DDrVJvvVMcCgLjJFS+aFTFVpDuNOt2YtgHFXmTcu7HNROjuAXPTtU/mlExiojI0iYakKKi1B5adQaVY0bk1IdidaiLoxwlSr84xUiB1+U0yRFU5ftUazQuuOmKCm5Rjik24O0HmnCNex/z+dMPHBqrjLAmrAQHoKXGOBS5J4oAycVPTmIJJqJ+lRVBMP9IX8atOewqIZ25NPiJzzUrHAof7tQ0UUCMMc1OMDiq8nX8akVcjNRzVInWmng4pKKqSSEGoXkNW4DlafJwMUkfepKKKKrnjmo1Yk4prNk4qBzk4pCS1PVAOTQq4+ZqYzbjTaYy5OafRRRVqzvLiynFxbttYelaep3dnq2LmKPyph98DoT6/jVy3kdrVVccgVkX3BGKzJ85BqCiiiiipU6U+kPQ1BRUb9q1dLGbtT6V0t1xxRag4rmZS7SsSacCxGMmtC1B+yvk1bsxmLO41iSr/AKS/tXW6Wm21DVYunxEcVKWH2ZSe9YcpWSQ4zxVeFVLbSDV0WsQUsc0yOCGRe9SmyiBGM0fZ9vIY1V2kqx3GsNkcg4bNUiMvihwMZqOiiiiiplbcKjZdtNooooooooooooopyfep79Kior//1v5oV4YVNSjg5qenp1qYdRU9KBk4p4Qg5/z/ADqSnKhIz/n+dKUIGaZRRRRRU6nIzS0UUUUoODmpwcjNFFWKcn3qmooqOUZQ1QfpioskdKKnjPSrydKfUbrxlaqd6ewHao8A9aXtVSUfNioCoBIqlIoDEGqx60lFMZc8ioH+7VZ+mKpUUx+mKhJxUDfL1pjrnkVUdBtqqw5xVNwSc1A/SoqKhf71PTpUVFFFFFOVyKlBB6VBRRUqtng0knamDqKnp6feqWiiilBwc1bQ9qto3Ge4q5G361bRvzFWlbuKsq2OasA4ORVhH71ZR6vJgdeauI38NSVKrZ4NMViDU1FFSq2eDT6sVXJ71ASTyaSvzV/aO1bTNT8fOmmzPIYUCSqfuqw7D+v4V4DTmIwKpyrlsiomznmnhyFphbdQrANzTXG351qxHPIOAeKspcxfdk5p0s1uV61AZYwoIpM+dgg4FOWEnLE8VEYmALDionkWT5W61JEARtFOjO2THarpnTO3pVGaQE9eKj8oSnjiponaM+W3Iq1lPSmIyN3qGYj+GoYly3NTkndtWkYAHimc59qeueoqUNxuoJ4zTG5UGmAcioJ/+PlanbqaSplUDmmyelMLE9acqgjJph44oqaMHHWn7cnrVWTrj3qz8qrmq0tSJ1pH+9TaKpSAE1A471bt/u4qWSlTpT6KKKrHoaYg70xhhqZt+bdTgKDx1qFm3Uqrnk0ynqmRk0yiiiinKxQ5FdbDNFLZqEHQViXvykZrMuOgqtRRRRRUyfdp1Nf7tQ0VG33xWzpAzdZ9K3roYfFTWv3f8+lc0W+dqcrBuKvW7KtlIDU9mV8hevNYcrA3Un1rsdOI+xLk81JdR7rYsDROGS0i96oW6qZGFPjiXcTTpzhCBVSyLbGPNTI7GQVfXO05rMYnY+K5sM3zVWX7xpz/AHahooooopQSDkVLwwqIjBxSUUUUUUUUUUUUU5PvU9+lRUV//9f+aCEZGanpyjJqarHanBM81NUioQcmpKKKKKKUAnpTxH6/5/WkJUdBTKKkD+tSEZ4qFl2mnKwAwakoqZPu06irFFFFFRM2TxVIg5BHanUVZiHSrqjC06pJD8pHrWa5y1QBmJFS1CFJFRuOPpUNQsMGq7Ag1GyA1DRVeoD1NVT0NQVAVKjJqu+GP0ppIzg04nPJqpJyKqP96o3UBf0qke9NqJ+tQv0qKiiiiiiiiiiipU5WmMcnNOQd6kpQcHNT01l3U4cDFTIflp1FWUPINWAcHNXkbIDVbRufrVpD2qyh7VMhwcVZjbBxWhG2RV6E5XHpVlm547UEhmFOTpT6KKKkj71aU5WoHHBFQVHKdsZNfkZ8RZrafx1qlxanMb3D4/CuOpjg4qKo3U5zSIofjvUwhFRSRFOtR0DFXI/IHB6097WNuVqNrdWWqROw7Vq6pzHTGO5cVTEJ359KtgZPFITtOTSSEAZHWqxVmOTQHaPFSG4LDBFPSQ4q0gUfMtJIwalHyLzUWe4o680UDjmpA2WqSolGQQaYeeaiY/vlNWZO1R1YqJzzUEfrU6fepp6mkqZBhaU1WHMgqZ2/hqCTnmpEXtT364qJhkYoIyMVTlT1qGTI4q5AAFp8nalTpT6KRjgZFRlyRimgE9KjztY+9MJDc96RRk4pKhf71PTpTmGRUSfeqaq9FSN8/So6KK3tIybV+agvxiOsqX/VD61VoooooqZPu06mv92oaKUjJrf0ZR5xNXbwM0mQanjL+QcdhXLTSnJ4/wA/lUkB9RWiuMYIxWhCF2niubk+aSQ5710HmvFbx7T2qSKSaSPoSlad78tvEo9KyrdwquTxzVyK7ikAUDk0ty6CPMhqnDIrkhT2qaJsOvsas78Zx6VnzZCyN7Vz8n+rNVIulNPU0lFFFFFFKCR0qQMG4NMZCKbRRRRRRRRRRRTk+9T36VFRX//Q/mjiGEFSVKgwM0+rCfMcHtVpVz9KkCgc06iiiinBSaeEA60+im7Fpvl/5/yaPL/z/k07YtOqJyCeKZTgG7VNUibuvapKKsUUUUxzgYqAuBxUIORmkOe1OHJq5GM/jVuikZjjNZ0isOBUQ6ip6Khf7xqDYajIzwahZMdelRFOOKp0VXqA9TVU9DUFMk5XFUyMHFRSkBc96jVj24pD0qJlGAaqTcVRJ5zSDpUT9ahfpUVFFFFFFFFFFN3AnFSK20032qcDAxS0VOCD0paKKUEg5qYHIzUyHIxVlTkVZhbB21eQ9qtK2RmrKt0arFWYzuINXUbDcVdjYq2RVvcKUttxUsZyKkoooqSPvU6EDg02THJqtXnPxS1ew0jwfeTX8piVoyqleu49MfjX5PSSGRyScknknqaaCO1LUTqc5FObBWqwBVvlp/msDzSu+4fNVeih8KdwqSK5Y8VfEqEYNQtDGDuqJiUXbTF4Wk3bRk9TSoSuWPeombcTjtUKsd2W7VfiIfNJLGDjFVGT0pDlQAKkj3hsHpVvbg8mmu+47ccVE7hBTlYMKjJYnBqalHJ4qbj71RK22m1E3+tWrMnao6sVAeTmmJ92pV4BamUVMp+XNAIbpVdRiQY71I/3qhkOBUsLZFK/3qbS4yeKYyZ+tVHG5gDVmMYWkfrT0+7TqgeTFTdR9aiCkmkDEdKYy7qb5fv/AJ/OlCleRzUVQuDuqUDAxTsE0wKAc0pz2qCjBPSpI+9MlyDxSUVuaMym2kBpmoYEeKyX/wCPcfhVSiiiipPL/wA/5NSIAOCaKa/3ahopR1FdHoq5djV6S1mYls1PDbTGJhnoDXPNbXHUKf8AP4UscFyv8Jpz/axwFNOjlux8u01SZWEjAp1NdnbwxzW6hl6CrCwog2rwKg1D7qJ7VkRxHynOcnNMtwFlAK81auzGsWHXNVbWKMsW2EcVdjTDg/WnH7p+lU5ceQ59q52T/VVXi6U09TSUUUUUUUUU9XI4NKVB5Wo6KKKKKKKKKKenWlk7VHRX/9H+aVPu08DJxU9PQc5qxH1qyhA4qSiiinqueTUgAFLRRRRgnpTwhpwjHf8Az+tOAAqHJPWkpjJnkU+ipk+7TqKeHNSAg9KWio5O1UzzzSLwopaeg5q/EKmoqFmyarE5OaiRf4qkoqN17imYJ6VGyZ5FROhxzUBUjrVKQYc1HUTjBzUDjvVZxg5qswwcVG4ytVnHeqzgmmhCQSaTBxmoCflwe1Z87E8VWx3pKifrUL9KiooooooooopCcDNQVODkZpalVs8Go8NRtarIBXmn71p4IPSiinocHFTqcHNTA+lWBkc1ejbIBFXEbnPY1YVwpwatIe1WoTg5qznBFXImyMVcyM4p4JJFWITxU1FFFSR96lPWopO1RE4r48/ao1mM6Vaafb3aq4cl4QctjsT7CvhOkPQ1JC+7hqdLwDUIIIyKh3ndkUhOTk1PgEYqCiigADpUu9W9qe7MoyDUJYt1p6A4p0hG4PTJX3LmoYmVetNk5O4dKmhk5OKe8mDzR8r0jgAU1nZVqASvIcVcUYGDUcuGGKSNCvJoDgvmps55qRBj5jTAT0poOaWom4lU1LI3zYop7PngUw88UVJj5KjqNWOcGpS3G2lGQp96j6ODU7rkZqu6lulTRLtGaaeppKkXhiKYepquOoqx2qF+tPX7tOqB481MowMUtV6KY/Sl/h/Co0GfvdaGXBpWXAzSp3qOikPIxREOxpaOO9O8yH3/AM/hQHg75/z+FbGlm08uRYgc1Ff48rpWK3NtVSiiiipBJ6/5/SpKKa/3ahopR1FdLon3mroqcpxx2qQ/TNNyO4pCVPagKvUrURW2zkqM08SRDgVIXUpVC9ILqe9UgdsLHPemQ5ZgT3q3MhmXYeBTra28nq27irCqODUci/uz9KzZji3k+lc44/dmqtFFFFFFFFFFFKCQakwHGR1qMgjrSUUUUUUUUU9OtLJ2qOiv/9L+aVPu1Mg71JU6jAxT0ODU1WKKKKnAwMUtT4WjC0YWjC0oHYVIIx3/AM/rQYx2/wA/rUZGOKiZMDIplFNIPVadSgkdKkRietPopynBqaimP0qmcZpUAJoK/NgVLGvY1eQcZp9NZgAaqM+eBTKKKnAA6U1kz0poQ96Yyc81C6Y6jiqzLjg1n3CkHNVqRhkYquRkYquy5GKrOMj6VCASOlQMMHFQOMGm9eKQ9DVCQdazZeWxSFcqAKiqJ+tQv0qKod7Ub2o3tRvapqKKKKa33ahqRD2qSily1SK2eDVg/cqKnKcNU1FFTqcjNTIcjFXRz8tSQtg4q8h7U8Nu5q9E5IzWinK5FSE5A9akikbfxWkKsryQasQ9KnoooqSPvUpqJyDjFVZDjmvzX/aH1bR9S8bSw6WCGhUJJnoSPSvn360wsMEUsZFSO24EVAhOcUjAA4FGzIzT0zjBqI8UUUURqztzxVrag4Y1HhakVgBUUg3HcKgY4FRBSx4p7c4x0pgOOlDPnANSeZgcU9W3AZqy20LzUCKB81Nkkz0qGAl35rRB3DZVYREMRSqxB21Y3fJtpnSkAxS1EwzKtNDBn/Gp6BzzRSjk4qY9DUFQ/wAX41N1qR+ABVZ2wwq0fuVBn5sVLvwMCmUhOBmpI+TmmnqarjqKsdqgf71SjoKWiikPAzUFFNk4GKUdBTSAVHrSoOzdKdIuARUcfeo6KKKDRTN4/wA//qpQ65rS0rd5rhRTr0kQnfWT/wAsD7VTooooqQR+v+f1qSimv92oaKUda6XRPvNXRUU/e1QM7ZpAzE4FTjceBSYT3ownvUXlnacVTuYyZFGe1QMm6BiRk5qOFtsiqa0JJkiGZDxSRXUEpPlntU0T5FR3IbyTx2rGnOLYj1WsVs+XVSiiiiiiiiiiiigHHNSgh+DUZGDikoooooooqSPvSP1plFf/0/5p6KnByM1OpyKeOoqepVbPBp9FSbs4AqSlU4OanopyfeqaiiiioCMHFVyMHFNIyMVCQR1qeilyT1pKnU5GaWnfx/jU1M8tf8//AK6QxKaqspH0qWIdKs0UVXkY4NFFFSquOTVuoGGDimBQDmpcZwo7UyVSeOBWfODn6VnzDALGqbFTUdQHqagf71VXGelKFJGapyId5qvIGXFV37Gn1DIhPNZ8kXNRhQBUNV2XsarOvY1XLAHBoPQ1BRRTgxFSBweKdRRUTNngU0dRU9FFFKOoqem71pQQeRUgcjipaKkQ9qmQ4NXEbP1FSoecVdUE8GpVUrWjEcc1eDYTinqcipoz/jV4PgYqwjnirUbYNW6KKKKsVAepqhqE4t7WSZjjYhP5CvyT8d6q2t+Kb3VOvnSMc/jXFZIGDVXjOKdEuRU+OxpCQKiUZbipgvzfWnSxELuFQoCKRyT1GKZT0Cn71KSBynamLyfmocfNTlb5MGoA7DPpTfmepQvGKicjdgU2ownzc9KkKkkD3q4pULTuGXFLwoqGSLfT7eMo1XKKrY53UtOVc0bgo2mkcqoFVZmAcU+JcDNTUUUVYqFgAeKbR0opQoJFHI4pverA6Con+9Ub/dqWMYphPU1GmegFSE4600uAcGnDnmiiikPQ1Tc84qQdBTX6Uv8AB+FVWPzCrkS7l5p7rtqqwwamHQUAAHNQVYqs3zA01Rt60vGDipLeI7a2rYbfuUy8y8Tj2rDA/cEe1UqKKKKKsUVHJ2qOkPAzSqSBmuj0ZvlPtXQqw25oc9qUPng0Mctimp1qWiijPaqs5xJ9FqOCMeSfWnNAGAY9RUV5tEOQhfmq9qiHexTZkVfg2gDk/jU02GX3rAvkKrisORCEyO1VqKKKKKKKKKKKKKKKKKKKKKKKlTpUVFFf/9T+aeipEPap0ODiph1FT0VKrZ4NPpR1FT0VYopyfeqaiiiio3Heq7jvUdFFFFFPQ84qQ9DTh1FT0/y2/wA//rpRG2ahlTHNQjjpS7moy1GWqBicmlQ84qdRk4qXy9vzUtP8xv8AP/6qaTnmo94zjtUqttNRGXJ5qtKAcn1rPmX5dprMIwcVAHIqMOpqI9TVakHQVDMmfmFU36VCQCMGkVSvWnVXlAqk45qqRg4qGTjmqUnPNQEA9aD0NQUUUUU4MRUgcGmu3YVHSjqKnooopR1pWznmm09M5qWrFFKDg5qep1bIzVhWyM1fR/zqZW7Gr6HGanV+/arCZJytWkUdTVpSD0qdWHQ1bRsirkbZGKkoooqxUB6mvIvjV4j1Lw14InvdMiEjP8jZ/hVuCfwr8u5ZDKC56kk/nWfzmowqljUigKcipX+7VcEMMGnYwMChSwHNSF2IwagYFOlR0m3JqZV29earsxBwOtPTj71Pf71QAgvxQUYDFSxJ8vNIaq87+lOqQphc09G3NihkYvgcVY4UUcMKm8sf5/8A104KB0paKr0U5HGP8/4VXlVmIIp0kbELVd1JlAq2BgYpaKKXa1SHKrUAbJxTqUAsaVlxSr94UhHU+9M71YXoKif7xqN/u1Mv3Sahb7tNQ9ql681FkbsVJRSbhnFNLgVAZSagLjdzU6HK02T0pyfdqo/Wr8P3aWVwCaqk5Oaeh7VJRVeio5O1SwxZarwAUcVasyC9OuhtV19qwYuUb8apUUUUUVYoqOTtUdB54qNW5ro9HOFaugU5UUrHI+lCAlMmnKctSocNUtFSqoxk1G+A+BVacDziO22qiTmKDefWnQXBmBPYU+aETLs3EfSnQWu1SuSaekOPWklZE4Y1iXjo4wayJMBKp0UUUUUUUUUUUUUUUUUUUUUUVKnSoqKK/9X+aeinp1qdfvVNU46ClqVVxyafSjqKnoqdegpacn3qmoooopCMjFVyMjFQUVNsWjYtGxaNi06ilHUVP7VZwR1pKbINy5qkRg4pKKDxzVenoOc1bjG07jUrMDwKZRUbNngVHS7yO9Rb/m9qa7qRwapzMOtZsvTIqnVeockMSKbSDoKGGRVORMqSKqUpGDiomfsKgcnpVR/vVE4yM1VchhtqqRjg1Cy45FRnoagoooooooopR1FT0UUE45pgk5GP8/pUxc9/8/pVcuc8VKjnHFLlqnoqVWzxVhGzwasIeMVYQ8YqyjfmKso2frVwSZPFTo/FXYWwKvRgfePQ1boqzE1Thuc1cEnr/n9KkBzzRRRRXzj+0xeva/D1oomw0sqrj1Hevzl7VXyT1pAoBzTiflyBTQxdcVEeGqUEE4FPUZNMkf5sUNmQcU0R4+9TT8h4pCxNLt7jmlEbHtimEkn5qAM0pOWqYqQOKi8t/SovJkJ6VP5YX/WdapzMQeOlETfLg+tWlbsaawwcU/fyO1XBzzRTmf5fmqt5m84WkopuMZIqONizEGnl2zioufOGasUUUVMXUHFKeVqCnKu6lUhck0jNn6UL94UjHqaji5O2rKjyzuNRHk5qKTtVkfcqtJ2pE61LUP8AH+NTUVXOTk01vu1DULA7qtp0pJO1OT7tQlR0PaplO1fSmyNluKjqxGnapioNQlQhqAsT1prHAzUZbODWhEykc0rA5zUsMgWVT2JrQuQrNj1rnIhww+tUaKKKKKsUVHJ2qOg8c1Gq966PRxlWroF4UUrL/CaeoAQ0iYByaExnmpqKkRv4aR1JOarSx/M2fSqO3K7WBp0UYiUlQcVOJ1yMqal+0r7/AJU1rtDWfNIJs8ZrHuUYDJFUpWG0ZFVKKKKKKKKKKKKKKKKKKKKKKKKlTpUVFFf/1v5p6Ken3qlqxU46CpEXPJqWkU5GacOoqVmwwAp1TJ92nU5PvVNRRRRRUTjn61Ay/N9aeAB0paKKKKKK89+KHxHs/ht4f/taVRLM7BY4/U1g/CT4waf4/svs14wivRk7Djke1e4VZFVZUINUmGDTaa/3ahq4i45NSUUhIAyaV+RxxVeioX+9UPmf5/yKrmQdv8/pUMrEiqRJJyapyNhaqBzTD92mn7lPoqvVIoRUbHAzUFIQCMGoGUdDVFl29KhZB1FRFQ1QEY4NVj0NQUUUUUUUUUo6ip6KKjc9qjpzE5ptKCQcipVbcKflqMtUqMTzVlWyM1OhOKsq2RmrCMcZFWUbOCKso/8AFVlH4q/C3yj0rUj5OKt0U9Dg4qdG5q9UiHtUlFFFfFP7V2ur5dloiH5gTIa+Lc55qCUc8UsSbuDVxI12EVSZCHwtRsV70bQvIqWLOKQwk81OsRWoJWI6iq27ccipVUDr1qRX8vmpPNWT2qvLtHSmx8nIq2XT+7yKlEiGpVaPBqiXUuQKYwA+/VZl3H2oRADT8DOKGOTT/Lz71bHSlqvcncdi8U6FBEMml3D0plFKgCtSug3CoWXEwIqSiiiipSMJioqUEg5FJRRuwRSdciiJdr5NWJCpOKgqOTtUlRydqahwamqvVikPQ1UckHim72puD1qEkg89qsxtxg00kk81IpG2nZU1HIegFMpR1FWkZQuaPNFMJ8w+tQlSOtDpgc0wxkjI7UhLRgVfjJcYoxtxjsasyTFjmseMfvHHuapHqaSiiiipx0FLUcnao6Q8jFKo7V0ejrhTXQqFIFDjmhuFIphGDikq4uD161GRjiirOOM1SumIZiKzVzIOpFPCsBgk0wxN1Dmoyso/j/SmpE5OSamKlDhqp3hyKwrljt4FVqKKKKKKKKKKKKKKKKKKKKKKKlTpUVFFf//X/mnpwB4NTVMv3adUqHIxU6HtUlFFPTrUtSp0p9OT71TU5Tg1NRRTHPGKjzwPaq1FFFFFFFFfG/7SXhrXdf17S2slZ4CQgUdiTyTz7V7R8LvgvongOKDVBl7/AGYkOeAfQCvaScnNO8xv8/8A6qDIx61GQCMGmGP0/wA/rTdjUbGqaiiinORmqtMfpVaQ9qiPAzUFV6pydqrydqgZc8ioqgPU1PSMcCqsjbVqAn5c1Vk9KjoqBzyTVRzxVcsFquHB4qCY84quehqCiiiiiiiiiiiiiiiiiirGQelFSKwHBqSp439atK2Oaso3P1qyjYNWk6Vcjb9avxnpWlGwzmp+pqccDFFKoJPFXUfmr0Tc5FSUUUHpXyV+1F4ctLrQbfXmwskLFenJBr4LPQ4qHBFPERC7wanG4JzVfcQcNUQAzuFDLuFKuQOaVJWJwad5r7TtqB+3rUKKQwJqw6qTuWoSS33hT47eRvmXgVYW2z8zGptkaj5etTBIVHzio22/w1EWXp1qNgo7Yqu8hHfNROzv1FPAAFLSqMVoQLj5moPWkqNRuYE09hkYFRHKkrQVK8mlLZXJ9aEIZiR0prEbjiq/DTVYPWkoqOTtUlODYBFNoqUDKYqEDFAXLZpacDhs0McnNNoqFnyKruwPSnRvyB2q2WC9ahHJxU9FQSR56VXIwcUnI6VByTVlCAMGmBxnrUm8jtR5h70xip9qjx/tf5/OmfJ/eo3/AO1TPN+tSxSj7verBBKgmpCQOtMMnp/n9KaWJGDVmJ9rBjStJ81ODgnFUUGJW+tUWGGIptFFFFTjoKgooooHHNdXpa4izWwnWnPTgAopdivznFL8vpR8tLuz2oyPSpcg9KoXJ+9VBW+UCrpdBgVB8uaikO05pyPgc0O4IwKybz7v/Aqypvu/j/SoYx8tR45zS0UUUUUUUUUUUUUUUUUUUUUUUUV//9D+aerAA4FLg5xU9FOU4NTg4Oanoop6dalqZPu06np1qWilDEdKmByM1MFAGTVORupqHdyDTKKKKKKKKKzLzTYLySJ5hnyzkcVuk4GBTaZ5i/5//VR5i/5//VS71p1FFOKkc02iioZX+XAqsGI4prMQM1CTk5pjfdqGq9U5O1QuMioar1AepqcHIzTH6YqjMecVG3CgVXfrTKZvGcVAx+XNVn6VUc4JqmpyM1G4+ao3+7UNFFFFFFFFFFFFFFFFFFKCR0qRXzwafRUqOauRvng1cQ9qtKc4JqxG3er0fJ21pRADFaURz0qyv3uamop69DVhAc5q5CCDVmiikboa+WP2oNVtoPCUOnOfnlfI/Cvz/pZmGNuKjx+7p6HMfWoHJ9Kaq44HeklOyoiSetNJI7VIJGAxTpDld5psYDLk1bRYulQSIu4bKtD5hg8Uqui/eqVJUY5PSoi6s3FWP3bLUQiTolRyW7jlqz5Ylj5zUXmDtSiTJwRUzBCODipIEBPPSrx+YYWoqPalK7abIfLTdSYDYag4YEVDMn7vA60sCbFOagZvLJY1ChzLvFXKKKay7hTqKKKfuKgCmU5TimAgnFLRRRVNlJNNKkDNLGuTVmTtTU+9U1GCelSNBIyZTnNZ7wS554Ipmxh1pKY7EcCo/PHpTDMx6VGXc96bRS4alCk0/wArPepRHhtx4qxG+75acyY6VHRTw5HFNJyc1Onaq3Sc/hVSXiQj3qOiiiipk+7UNFFFFddpvy24NaiNhc0jNnrUpCvzSbB/n/8AXRhvWjDetM8n/aNHlf7RqhLc4bYjHI96erF4W3Gq2Qqil3EOKsEYy1Rgd26VA77eBxSo+T61QvOn/Aqx5un40qfdqJhg0lFFFFFFFFFFFFFFFFFFFFFFFFFf/9H+alBlqnHUVNgZzS0uGow1TqGIzU6BiKWinp1qWpl+7TqenWpaKKlTpUobAxVOQ/rUR649KSiiikJA603zF/z/APqp4IPSin+Y3+f/ANVG8ntSbzSbmpKKKMkdKfval8z/AD/kVOXJ4plFN3rVR2z0plIwBTIqCmv92oar1Tk7VTqvRUB6mpgMDFROctVd8FvpUDcn6VVbk0xjgVA3Q1GTlAKbJtKcVSk9aqsu08UxhkVWf7tQ0UVEHNSAg9KWim71o3rRvWjetOooooooop2xqNjVMKKUHBzVpDzVuNv0q4jc/WradK0IeFBrThx3/CtKM55AqcHBzUoYGlDA8U9W2mtCNQRk1YT71TUUVXr5Z/aT8L6bN4bbW5YZJrjcFUp0TsSR3zXwFBweaWZ97VFuwpzTo+O3FPb5jimLCynOaRoWc5zUEkRAqIgsMUpO3rUsZB4boafDhm29s1Z8sbiVp0YjA6c04mMcdTTXCjjb1pEWM8EirK+SR0pjBeoFIW2crTTcvjDiqbgSdaDAgXpVbCg5p6FW4AzWjEm1ab0NKecmozheadQRkYpTgDiq5l2ngUsnzAGpD93mqEy7uKYikNtFXKKKKKQkClop5UkAj0plOUZ4pm0A5p6feof7xpE+SkpjKMZFRUsaAHinydqROtS1PDgSetNlV17lah+2yxr8x3D3qF72Nxgpj6VWopOvUUzy19KQxL2puwjoKSikyfT/AD+dOyPT/P505yOgqRWONwqZX55qN8D7tRF8rxSITmpI9x+8KtDqKrEYnP4VUmGJTUVFFFFTP92oaKKUdRQRiutslxbKa0ScRg0xvuCrSn5AKe7ZXjrSUUgUL0pwQvwKqPp6g+YKotwCtKEQxgsah6zYNW2bbS8MKpXLcU6L7gFZ930/4FWRN/WnLwoqFuWNJRRRRRRRRRRRRRRRRRRRRRRRRRX/0v5q4+9SjqKnoqxRUiHtUynBptFPTrUtTjoKWpI+9SUU5Vyam6CovMP+f/1VAeW+lR0UUUVAxyc0lKCQamBBFJvWjetJvWk8z/P+RUlFFFFFWKKgLE0lV6KBwMVEi889qhk6VCehquehqm/WqlV6KgPU1PUewEZzVTBJwajbgYqs4xyKryelQv8AdqHvimnBWqj9cVE44qmzE1E/SoqKKr05Tg1NRVeiiirFFFFFFFFWKKKKKnQ8A1aVsHNXEParSHgGtOPqB61qRcnbWij+lTK2etPoqcHK5q9E3yjHap1kbI/z/SrKsScGpVGTim1XrO1aysdQ0+a11KMSQsh3Kw6ivx78TfZYNbuotOBWFZXCgnPANZStkYPWrMcYK72pxZCMJ2psijG5ahWR9vNLHJIM5FRSyMaiVu4pdpbnFGKSM+X171eT5VLZphlyPaqyMI33YzVsXIJ5WrKvAy8jmpEMS8NTH65U0j4xzVfcDwKqlZicDj/P4VOsT45qU2y7CcVXt0+fFWmkx7UKMnnpSkbDntUR+Y57U6lwetMYE1AQD1pUyCM0srMDxUTLuJqshKTYNW2bAqIMQc1PRRTWBJBp1FTE7RVdW3U8HBzSU5PvUP8AeptEZ3Gnuq4xVUnngVIg4prnmhOtS1LF97d0q5Oqk468ViyxZJyetUMfvVHvWmY8jNQGP+7TvIcdwaiZWXtTcnuKQODTtue1IU46YqPYf8//AK6PLb/P/wCumVLGaVs44oXOOaXYp4xUzIqrnFIMBMgVIuCuaryj98PpVa44lNQUUUUVM/3ahooop7jniuxthizX6VPI2IxTC2UBqZpvLQA1Oz7CMjrSocimIfm5709m21JE2alckRmsNh8jGoDDI6hgaTYRKBViT0p33UzVGc8ilRiF4qhc9V+prJk6ipar0UUUUUUUUUUUUUUUUUUUUUUUUUV//9P+a4DHAqZVxyafUqrjk1boooqxRRRTlGTU1FTqciloooqM/eP0qOiimP0qKiiiiiiiiiin+Y1ODg0+iiiio2bPAqIjIxQAAMCnhiBiol6mo3XJxTGGVNUJDt4qo+Dz6VTqvRRUT9aaetRHljVeTtUD9KrSdqoP0qKioX+9TG5U1SZdtNqJ+tQv0qKiipxyM0tV6KKKcGIqUEHpS0UUUUUUUVMn3adT0bBxVtDlatxnoavhgRgVoRnpV+JsnBq4Cx6dqtKxPWp1fsacv3atRdqup0qyvK1NH6VITjmoCSTVNnxxXI+ONVutL8LXl/b/ADeXExH5GvyR1OQy3TzEcuxb8zUUfTPcVbVsrmoN0aoWWpbOQEHfzUrlVOOlOUgHDUyRY24FZsmRJhaf5jD3pOfvUixmRs+lWckLtqixJO2n/cWlV88VMpyNpoxmXknirQxIcA9KlKKKiAyBxU5yF4qMsTzTnlUDFVyQv3aco3DJp6j8qGcOdopyHHy9qZjcaY7lOahLtI3FOCgKAKUn5s01jls0h5quP+Pk/SpnHFRVYoooooqT/lnUCdKUfeNOooopIetLIf3gqFvvcVNUL/epY+GzU3Vs0mei1bcHj6VSmY4xWR1lBrUKnk0qZ5qUDnFRcgYPrShUY4IrOuSI5vk6U9JPMAwaQhmBoUH73pTgQeetRmT0/wA/pULSc0eYKcGHWpy/Ipu45AzQASCDUiblWmStyDUE2M1AeOKKKKKmf7tQ0UUo6irCvlvxFdPbvugA9qmdsoB7VHwFH1qeQudvGRxUzhiBxT0UlfShUw2cUk3IqWJeAR1qeQ4jxWC4ZlJPSpGk2JtPpVZH3vVsMBgH0pXb5N1UZ3+cGmhjkVSvR+9H41kTA5Wpqr0UUUUUUUUUUUUUUUUUUUUVJH3qOiiiv//U/m0Vccmn1NHHk5NWQAOlLRTgjGneWO/+f1qSijBPSn7GqQADgUtFKCRyKnoooqM/eP0qOiimP0qKiimeYv8An/8AVR5i/wCf/wBVHmL/AJ//AFUeYv8An/8AVR5i/wCf/wBVLvWjetLlaWijJHSnb2qakPSoixPFNpQMnFS7FqIjBxTAMEn1p4QnmopIyvXvWXODkGqjjuKonoagooqOTtTD1qHOWP0qM4xzVSTtVZ+tUmGRUNNYkDIqNvvVX3ck1C7cYFR1E/WoX6VFRRT1bHBqQEGoKKKKKAcc1Ir9jUlFFFFFFFTJ92nUVbjOasoRgirsZ6VoRnpV6N+eavRsc4q6pIPFSnoanT7tWou1XI+9TK22p1ODmlZt1RM2OBVIjd1r42/aT8Q+LNLvINLtrgx2E6EbFH3j3ya+NLgE/MetV48huKnMpjB4qvIS6/KKYkoiPy1ZmlV4w2OaaZR5QJpFkyuVqJyQM45pN275qYpZjUx3IOKhErA0qjuacRniliUb6tmNSaQxLGpaoEmC8CrEcxPJpwufmwOKe0hIyKhjDZOTSFQWwamyv3RRRI2PkSkCbB9aWoVODUz4YYNQKAh4pB6imlwDilNLUJAFwTTlYtkGkVc9alooooop54UCmdKQDkmlooopIetDDPNRDlqmqF+vFCHmpxxQBkirzjgVmXBxWPuxIM1sCUEUqSfNxT+/HSmEFm2ilTAlINZkqb5iRS2yBc1f2YUY71N5ShTuqleRiGNWTjNZZznmiiipkfLYNWSkeOv+fzpg2jgGpk6bD3qKXqKilGeRVeiiilHUVI/SoqKKUdRVgY3cetdVaRhoPwzVgxDjNRyIqqv1q71QU/vS4wc0qoRgGkdMtj+VABHHpUTuRGd1UN4MR+tVJ5AxweOKEQgZx2qy3b6UkhygAqiyZbNTLH0JrPvPvY9qy5MGQGnHoagoooooooooooooooooooooqSPvTD1pKKK//9X+bepVXHJqVTg1MCG4FTbFp1FFLtY08R+v+f1qQADpRRRRRViiiioz94/So6KKa4JHFQ0UVXoooooooqxRRRRRShSelP8AL/z/AJNTJFj61MUC8VC8dQFD2q1FHmmzw4U8dKwp15xVAjIxVFhgkVWPHFFFRydqYar55qKQ87arydqrP1qqwwarsMGopO1Qs3BqE88VWJAGTS1E/WoX6VFRRRRRRRRRRRTgxFO8z/P+RTwcjNLRRRRUyfdqUvkY/wA/yoCZGf8AP86lV+celWOvOaux9MVdjPNXY2q7G2P6VdWQ1YWT0NWUkOB/n+lW43xV5OtS1KhyMUrNjioSccmq555r43/akeN59Oi7gMfzr4zuHfb5Z7VT3lMMKvqFkUMOtJt3AjGBVaOFCxHWlkjPSqqbmbawrSjijTryKjumjLbVqr5JLYFPdDH92mFmxUBznmp0YEZNOkYbOKZCOc1aOU56VA10QvNRooPzMRzTmJj6U1W3VNE7sdtO5BJapl243mnLIN+KJGPUVJGAF3mmlh3oPNVCDvqaQ5GBTBTR8q5qI8nNTDoKWoj/AMfBpY+9SUUUUUUU9+tMoopyfeof71MPAzSwiioU+9U1Qv8Aep6qCtPoq0X+X8KyrlsVmgh5AK1RGMmhPkzUvmLTPMEbbqWP947OKpKw8xw1FoC0jKtabKcDd2qXeJBgdqz9QywQGs2QYNR0UU+IAPk1dDRkYNPHlH5hTDUcnaoZf4fpUNFFFKOoqR+lRUUAZ4oIxxUsbA/hXV2cieVj2q2DGxG41HIitt571fCbV+8KdRuA704uGHFNB3SZPSmO6qCc1k3FzhPl70icw5HNQSJluatps2c9aQYNTgL3qBgo5p+V2VhXRBfjsKzG++KeehqCiiiiiiiiiiiiiiiiiiiiipI+9Nf71Noor//W/m8Vccmn0AZ4qZVx9atUU9Uzyak2rS0UUUUUUVYoooqM/eP0qOiiimMueRUVFV6KKKKKKKsUUUUU5VyamoqyOoqwAD+FMKg1WZcN+NWol5zUk8eFz61zFyhBNZzjBzVGYYbNVXHNMoqOTtUb9PwqvTHGRmq79KrSdqruO9V3Heqz9arP96oSxD4qOVcniion61C/SoqKKKKKKKKKKKKKehwcVLRRRRUyfdqUpgZ/z/Ojfgc0hbndV2H5q0AgAyKsJ0FW0ODmp9+Plqyj96to+eDVtHOAauRtyBWrGelT0oODmgnJzVcknrULOSeK+Bv2ltRe48Wx2mcrBGDj618zySrICe9VWCmnq/lcqauRTqxy3SneXGku9elI8YYZFRJAFbnmrBhz3qF4QegowUXNRHnrVRnIOBTME8nvTg4HFI5JOBQjlTxT5JSwxUbKQOtLtYgVKQzYUVcSEqNzc1KIsE4qrOpwajOBGKVCc76sqN5yaHfaeajJ3fNS+ZkYFNoo4zzUUjheKZU46ClqF/8AXHFOj71JRRRRRRT360yiinJ96h/vVG33aliHFMqPGWyKkqF/vVIvC06irEoxEMViS53c1UThwavs7BvxqRG596R0YtTHIYBaQGSEEimQpkMzdadaDZcGtUOG4p0irEN3rWXO/myKqmobpNpFU6KBSq4Bz6VMsyk7sU8TAjOKcJQaH5wahm7fSoaKk8v/AD/k0eX/AJ/yaUJg5/z/ADpXGRUNFSIO9DjvQsZCmpxO6AhT0qRbyU4yamW6mIwTTv7RuM7c9KeNRk71Kupv/FTk1L5s1Z/tZc5qtJqe8cVUmuhtFXUvkSICkN6rdCKPtOeMgULM+PvjFSicY5IqKSfCHBqP7RlcZqlM24mqWP3lOf7tQ0UUUUUUUUUUUUUUUUUUUUVJH3ofrmo6KK//1/5v6Keg5zUw6ip6KcrYqaiiiiiiiiiinp1qWkY4GaRTkU6on60yimMueRUVQ7Go2NSYajDUYajDUYapFXHJp9FFFTb1pwIaplUCpUhOM4qZkJHNCxkdKa8Zpgj9f8/rVpQucipZVyKw7qMc561izoOKyp+1U5O1R0VExyfpUMjdqpUUx+lVpO1QP0qu/Sqr9ahZc8ioqgPU0lFV6gPU0lFFFFFFFV6KlVs8Gn0UVOpyM0tFFFSIe1SUUVPESOnrWmGIFWFfH0q1G2Rip/vL9Knjb9anU5PFXYzgfSr0b9M1p278j1q/u+XIp1Rs2eBVdn7Cs7Ub2LTrGW9mOFiUsfwr8vfib4mHirxffatDnymfbHn+6vGfxrzcA9qtBcgk1VOCeKvRwoFFDnY3TNTRSK/tUwIJOwUM5C8iqQYAkycVMNh4B61SuVKciqabi3NWCrN2xUpSOMgtVWV0Y/LSxjafmoIXfxSNtHWpETd7VOAUxTjO4OFFILrD4I4pk0gkPFR5DLt71K5KJg8VXR2ApWJJ5pMnpUqEnink55pVGTioGUl6XaB96m4OM1MvQUrZbNVMZnNWgAOlLTgpPNKQykE00nJzRntSU9OtD9aZTV7/AFp2ecUp60lFKATxTH+6aE+6KdUDcsanopxCt7VNIFWPNYbFfM3VX534FTkds1Mo5HtUocHinOik8VG4baQKroSqc1NZKJFLnirW0rytMeVnQK9VLdQZwM0XrlnqiBjiiijAoopR1qyWyAKY3Q1BRUidc1JRUb9c1HRRRTt7UbzRvaje3rRvNJk1PRRgdaMA9aKKKKXJpdzdMmkLE9TRk9KEkOM1HKc81FRRRRRRRRRRRVm2tZLp9kZA+tMlhaJip7cVDRRRRRRRRT0PNDnmmUUV/9D+cbC0YWlwB0pR1FT0UVIjdjTNzCnq+eDUlFFFFFFKAT0qVVxTqY4JGaSMd6kqF/vU2iimMueRUeGow1GGow1GGpKKKKKXa1O2NQEPerCqatJjFWl5UU5Rk4qQxjt/n9ab5bf5/wD11A4xTUOGqZpAB+FZV1IDzWHMRmsiftVOTtUdFQH5Riq5OTmq1FQscnNRsMiqsnaq8naqTZIqHLUlQHqaSiq9QHqaSo3bHAoRs8GpKKKKKr0UVKrZ4NPop6HBxUtFFFFWKKKmi/rWgrZFTI38JqzG2KuK2DmrKOKkD81bR89K0I8AfNV+A4INX93GRUjPngVCzY4FQnoapzRxyxtHKAVIwQa/KHxja/Y/EF1aEY8uVlx+Nc8gBGTTnDtyvSqRTbzViKQfdPWr6JH1ah4SxypxSxRMDhjUjwlORyKhZQR2qNkAGRVGXdJTUVc4ANWMZwMYpzQpjLcim/ZoM9earOMPgUnkFmzVkxDbUOwjrxTR5hPy81Pg+lSNEJBwKZ5QC9KbEqqdzUjnzGz2pAgXpTGDE00gjrU0YyMUtOXkjFROpY5qNs55pzsDwKkHQUtV0/17VcXbmnyINwpwGajkzt4qIdKKKkQd6a/3qbTV5GaTPz0+iinp1qJ/u0J92nVAOtT0U0uo61MWVocD0rGddpqL/lqKvlctT/L4qOMDfg1a2jcMUkwwpHpWKzHJFa1kgMGRUpJjOOtBUNx7VlgeXPxUczFmyaiIxxSUUUUUVYqJ2zxTKKUEg5FP8z/P+RR5n+f8imEknJpKKKKKKKKKKsUUUxiw6VHuajJPWkpctRual3tSbmNJUgf/AD/kU8MD0paKKKTC0YWk2LRsWjYtGxaQxjt/n9absapIy8Zypwaidjuy1NoooooooopRwc0Hk5pKKK//0f5z6KKKKKKKXa1PVMcmpKKKKUDJxUwVRTBH6/5/WpAvYVJ5Z7/5/Wjy/wDP+TUdFP2HFRMoaoiCDg0lFFGQelFFPVQeTSMu01CU44poRjTwg707aopwU1IkTHk9KmEVMCY6CipwMDFPUkHAq7EnrVoR5HakMQAqlKnrVZhtPFQTMQOTWPO5PFZUpyfWqM/aqcnao6Kgk6mq1V6gPU0lFUn64qu/XFVKr0UVXpGOBUFQHqaQnAzUBOTmgHBzU4ORmiiiiq9FFFTKcinUVMpyKdRRRViiipov61aBxzUytuqwjfmKtqxHNWEfj/P+FS7/AJqvwnA3VfR+1aCEggVOWJSpAwNJuHSo3f0rB8Raimn6Jdag5x5UbN+nFflJqE8l9fyXMxJaRiSfqap7F6+lRF5AcDpR5TOaBGo5brVmOTA5q55iNg4qGRmznpUhkbbyajVlJ9aaVQ9KPLX/AD/+umhgO1BfA4qMyYzVYSMzZFSFP4iOacCccCokclsGp3xjnmokb+6Kk8wYpQ5xkVG1wx+UCot4zinEhRilpnmL/n/9VBcYoRuxqf5Rz1o3gHgVEzfPUErEHiiplIKginVWX/j4NWlODmrLEMcio2bFRliRimDgYpaazYOKkViOlDfeptMT7tNBy+alooopr/doX7tOqLO4ipaKzZtwcg1GrsOhpXZieah3kyetaQORmpSnNQIu1+e1XfMTPFVJy2CRWRWxYE+VgVbfG4ZpeDyvpWDcErNUNFFFFFFFOLkjFNooooooooqaFVJJY4xUbABvlORRn2FGfYUZ9hRn2FGfYUZX0p4cd6Qyen+f0p+QOtG5ajYqelMoooooooooooop+GPenYb1ow3rRhvWn0UUU3YtGxahooooooooooooor//0v5z6KKKKKKKsUUUUUU9OtS0oGTipwMcU/Y1MppQGgKBTqicYOajIBFQ7SDipAgFPquDjmplORTqcrbabVep8LRhafsI7U3BHWpwMDFOAycVKYxj0qs/SkRieDU6DJz6VeU7TWhER3psxAzis2Ru3rVF3Oef8/pUMy5wRWXOgzk9DWVIuMg1nz9qpydqjoqCTqarVXqA9TSUVRf71V3Pzc1VqvRRVemP0xUVV6Y54xUVFSoeMU+iiiq9FFFOU4NTUU5Dg1NRRRViiipov61aoBxzU6McZFWlfuKso/FWlbJGe1XEfvV2E5OPxrTxipC2VBFOB9adkHpRXA/E6C8uPA+oQ6enmS+XnaOpA61+ZE8BQn1qmyEfjUTLtp4yQAtNKNu3GnZOCT2qykodacR60u7txUL9eBTKC5HOaiLntURkH1pGlGOBRE248mpiPenKQBgmo3MYPvTY5gSVqQMOmKcY8rlTUAgnXntUvklF3HrSww5O5qJFj71HUTjBzSqgIyaAVWn4O7NNG4NzQAN3NEgxTNp25pY+OKlpiqPPOKe5CninQtuFJMSOlRKWzg1NtOM02onHOakXoKBS1ADgEU5PvVLRRSgAnmo5OlOXoKH+Sok+9U1FV5+1Z9KBnPtTYQDJ+Nasag9KkqvJhKhDZbdT5SSlZ6LlST0q9ppIYoa0bgY4qNeEyKxrn/WAmoKKKKKKKKKKKKKKKKKKUHFJRRRRRRRSgds0lFFFFFFFFFFFFFFFSfu6UMg6U4Mp707KdzSUUUU3etG9ahooooooooooooor/9P+dAgjrSU3eM4p2QelFFFFSqpHJp9FFFFPTrUtOT71TVYooPHNV6KKYy55FRUUUUVYoopmwZqTa1OCMal2j0qJwByKEHOalpjnjFVGOWNKn3quxtgA1MrAnFWVAB4NDtxk96oTMB8oqnJ2qBjgg1UmYbfesacYb6VRmX5apspYZphj/wA/5NR1XkYZNUXGDUWMNkd6d06VEzZ61Hnmo3+9WZMp3moVGTikPIxVR/u1FRUcnao6r1HJ2qOipI+9SUUVBICvI70lFFFFFTqcjNOHWrBOcU1hkVEoyamop6dalpynBq8OeaKKnXoKuRtU8ZG4GtOM4/CtCJulW8g9KXJpwdgc0/zm706vL/i74qufCXg2e/sx+8k/dqewLcdK/N+5d2bOcknJqBSW+tVJWdX6VPBJ60rFuwpojLLzUAR4zgGrCzEcMaFuIs8mpY5lkOFpzRZHFNEbbeKY0UxGMUggYDimtb5XLHBqJYiIyTyadHGSNzGoAXycc0IuWw1TiGPGVoVliHzUhuSRhKY11KB7UwXjng+lSRzMy0ig9TVhXHQ0xxjkUxTgZHFNZS45qWNCp5pkxBqDgdal3Ej5etPpoXFOqM588mmTKT0p1qNpxVmTtT8AdKeFJ5qJx/F6VXaQ5/z/AIUqsT1qRhg0w8jFNTpT6UAnpSUUhBI4pknapR1FNm61En3qmoqvP2rPopI/v/jWwsoUAgdKnWMyDeD1qtLHuG09RUKxFR0psr4jK1WVMwE0tm+HxWm7buWqFm4wOBWbM26QZpsoxj6VDRRRRRRRRRRRRRRRRRRRRRRRRRRRRRRRRRRRRRRRRRRRRRRRRRRRRRRRRRRRRRRRRRRX/9T+dV/u1ATgZqCinocHFS0UVYoooooqSPvUlPTrUw6ip6KY54xUVFFFRupzkVHUiL3NC5zyKftUVKgGORT9q05EUnFPaPA4qAhg1WY055p7Ljg1X2npUgQd6rueMVETxk1Xpy/eqyrY4NW4xx9atqFHBpHAbgVmzD5qrOOM+lVHYkYFU5Wz2rOkBPNUmBKVX2fwCoWUqcGq7feqg45qJhkVDURYg4qqSScmgEgUrdc+tVZlzyOtVVXHWoaryDqKr0UxwSOKiqvUcnao6Kkj71JRRULHJzTaKKKKKehwcVLViiiinOQTxTo+9PIyMUo6VbVscGnllFCtmp0PGKsKcLmp4z2rUifgH1q9G2OKs7lNODGl3tTvMPf/AD+lHmf5/wAivAf2i7uOPwMsDfeklGPwFfCD5A5p0Yz9008xq9PWBQM0zAB+U0ZbHUVFLhhkVlv96o9ozuFWrfIbcK1kAIyxoJA5NOWQ7eKUNEO9QT7SuM5qkDJjYp4pyI6ffORUqtHt2oMZpywqnLHmk5Q5UUbfN4YYqIwRp0qJ4wy7agWHNTImBjpincjkmpXBI3Co1c/dNOqRF71JVSfg8VX5bhhUqhv4amopR1FQp981JIvb0qNDhqmJPep6a7lEpgffHmmYB61KijGahkchsVGHNOTpThUydKjPU0lFRydqlHUVHL1pqdaloqpcdapUU2Ph8+9X2duDirEM4Tj1qQ9aSqt0h2eYKrxndAadaIOc1YbIzjmoCSetU8gyYFOn6ioKKKKKKKKKKKKKKKKKKKKKKKKKKKKKKKKKKKKKKKKKKKKKKKKKKKKKKKKKKKKKKKKKKK//1f50mbPAqFzxioqKKnU5GaWnbGqaiiiiipI+9SUoODmpgcjNPDEVIHBqGiipUHGaa64OaeoyuKZ5eeD0ppGOKk8sd/8AP609Y/apRGKkEftT1TbzT2APWq+1c5xVhflAIpsnSmBS1I4CdKoOcmo2BIwKj2NT1THJp9TxnABrQBB5FIxwKpyLmqDjjFV3GORWdLk8VSfnvVUjHFV24bIqvIctVZvvVScZHFCLjk1WkGDUDLnkVD5YHamuvHFRHJGKgOc81Aq5NRsMj6VUkHNVKKKhYYNRMueRUDjIqGinIcGpqKY5wMVFUO9qN7Ub2o3tT1fPBp9OQZapqmDg8U6iiinp1qWnoATUtFKDg5qwpwcip9/AWp0fnNaMLDFXo2x+FWN60oYU7c1O3tUtfMv7S0p/sKzg9XJr43CnG16jKuOFpqsyc5qbzN4wTTDHDnOajMKk5RqilkkUbTWewOeaTac4q1bqC+zNbCAouTUEzMFLVWhmdyQKmfaB1qniQdOlSLiJdw5NRrJKcuw4qYMpXdingiQZNO8wpwBmlyagk5OKql06Y5pySL2pyyAmhiCKZk9KSnx/eq6BgYob5OtU3O5uKXysDmlPA+WozJg4FSryOacvUVVh++1WZDkZqvnHNXYU8wbuwqQ8HFIRkYpm3C4FRVMn3RTZIstVfyznn/P61IqHbSCpk6VGeppKKjk7U9WyM0yQ5NEfrUlRue1RMjOMKM1Qopsf3z9a1EQEYNL5Z6elS0UtwwNsUrDikxGyetW7Vtq1cjqJ1DGs8JiaifqKgoooooooopVBJ4oYP170YI60lFFFFFFFFFFFFFFFFFFFFFFFFFFFFFFFFFFFFFFFFFFFFFFFFFFFFFFf/9b+c+oCcnNJRTgpNTRqAee9WKKKKKeqZGTTKKlTpT6KUEg1IHBOKfRRRVgccUhGRilAwMUUbNx47VPgd6kXB4IqQKAc0pxUO9qQknrQOTip6jc9qkA7Cq0+azXOOBT6KKKkQ9qnDkVLnPNIw4INZx/1hHaonAyc1lTLlcVQZc8ioG9apy5Xmqsj9wKr00gbTUNQzLkZHWqtMYhl4qKoGGDio3XPIqKq9U5O1VD1NJRTWGRUNQEYOKrsMHFJRT1Y5walqAnJzSVXooooqVWzwasIOM0+gcc1YoopSpBxT4/WpCcc0qk9RU9FFTryop5PSrCHn61egPVavo1TeYO/+f0pd604EdqcGap1c44ryj40+FrjxL4Rc2ib5bY7wO+O9fADo6MVfqOKibd/DUBUkfMMUAKB8tKwYVGVfOc80wxFjknNIYkXkmqxU5O3vTYw0bbvSteK6zGQwzUEkpZflFV4lfr0qwEZjlqRskjNMlKAER9abHLKU2kZpzLxjvRHvIpHk6AUPKVGarKXkbPao5lwcU+JDipY4weaVkxyKjoqaEfNmrVDfN1qIx4PFOf7tV36cUwKAw3VKwyuKnVcHmqUI+dgPWrYT/P+TVeRMVPDJsjqYHKbqSmswUZNQ1PH0FSuCTVQ9TUqfdqGnDcOlNoprHAqGinP96np0p9VJDmmB2HQ1VPPNFMH3zWnG2MGrZORnvTOD0opsikwsfasLGBuq7bkr93mrQOelKKoyN+9wahm+/UVFFFFFFFFTQgE1oKFxkUyRFx0qq0PcVWooooooooooooooooooooooooooopMrRlaWiiiiiiijIHWiiiiiiiiiiiiiiiv/9f+ceiiipl+7T16ip6cn3qey55FPpjnihSAuTUVFSIQOKkooopwYinhwTin0UoJHSpV+7UifeqalCk1IVbPWn4p4RjTSCOtRSdqjpmDvzVmMYwaft3A1OgGAKhulIOQKx5CewqJVxzT6KKenWpamVgRzSSvliBWfIwJ4qm+cms2QE5qocp06VXdv4aqS5Py1FK2FzVOq9FNKA0hQAVnMMFhUTDIqP7y+4pAcZHrVY8nNVqrd6hPU0lVzxxRVeq9FQv96m0UUUVE/WmUUUVOOgqwOlLRUyHIxTqKM1IJPX/P6U8EHpS1YopCwFN8xf8AP/6qmL5XHenow49qvQnJyKvJu6irAYinhweKfU46CrAIPSpQwI2t3r4r+Onw3/sW8/4SDRkxBcN86joretfOUbnG1+CKsMPl5qNVDYAGDSyoy8UwAE4JqNhj5e1VJiN20VF0GTSqpc4FXEG0cipMjHSmBSD8ppdkmcsajbJBVahIZU4HNQwyOG2mpXMmcrTF3jrzTirNz0qPa4ODzUyK46VHtJ5pfmHNS5+Td3qIc5ZqZRVmMbxk08fJ97v/AJ96kZucnvTi3G2oZD0FVAcHNXEj3fN6U4jPBpTxVSAYdz71PuIHSoZGGCTT4dpHvVnjb702oZvu1DH3qSpi42ge1VMZyTSl/lwDT0GTj2paKKjlGRg1VBZaQHnNTM4zThJhaiDnPNIX+bIpvQ5qOTjioqYPvmtmKPegp4TYCTTRsb5hxQDtHzc1FK7eSTWbGMwsSKmtTiMqtXdnQH1pG+9WbO22TNQE5OaSiiiiiiiirNt94VeHU0yX7lLH9wVFLAH5Xg1QZSpwaSiiiiiiiiiiiiiiiiiiiiiiipPL/wA/5NHl/wCf8ml8l6PJekMUo/hNM2v/AHT/AJ/GkoopSMCkp647imk5Pr+FIoAFFFFFFFFFFFFFFFf/0P5x6KKKmT7tSJ96pqcn3qmpeMVAxyaaDkUUUVKrZ4NPooooqVWzwafRUyfdqRPvVOoycVbVQRk1MI+TikK4PNTJHmq8wAqkzZNNpy/eqyi7mqQ/dNKvanS7WXHesSYAGoKKKKenWpaUAnpQxyaz24JqlIxLGs2QqOaql8cE1ATk5qBjk5qjJVRjk04JkZpfL/z/AJNMKkdaaehrPlGM1BUJyrcUMO471CY/T/P61UII61WIxyagPU0lQsMNTar1XoqF/vU2iiiion60yiiipx0FWB0paKcpwc1JvFOqMFyeakoqVd3fpVneMU0yen+f0qOipiRtzUkfJFaUZ2nAq4j96lDgnFPpckdKsK7YFTg45qcHIzWD4l0WDX9Im024AIkRlB9CRwa/NDxHo9zomsT6fP8AehYqT0ziqUUivGPWpnWRAN3FNXDHk5qRvsyx5xzWU0xyTzVfOfmpwVmOKvpEEGB17mgEZ+ag4zxQM54oImNQjCnk0m4njNIbcM+RUohK9Tmmn5vuinAHHzc0mBnjg0x+vNQsgGWFMiyMk1Jnj5aa2QnNMoq5EPlok7VHkscU9clsmkk4ce9M8v5qsjI6UxmxwKjJyeaZb8M31p7NuORUToW6UIrDk1MpPSpqrz9qjj7089KcegqIHO41HUqv8+RVphkVBRUT9arEs1NpoXFSjaVxVYgDvQGI4pVJ3fWiQ4PPamDpzTD98Vu27bIwTTi+8E1CUjI5yKhzIF+XkVDNKvlYxzTIfmtDuqK3OAa0EfPWmyHIO2sxhl8Goz1NJRRRRRRRRVq2+9V0d6ZL9ylj+4Kfg9aikiWQc9az3jaM4amUUUUUUUUUUUUUUUUUUUUUUUUUuWoy1KJJB0Y08TS/3qlF3KOuCPcUv2s/3FpBICctGKfvt+8WPpTc2meVIp22wPQtT1gtpOWkK0NbRZ/dS5qKS1fqGFR/Zn9R+dPWzmd/LTBP1pfsN0CwKH5ahMMoOCppmx/Q0mGpKKKKKKK//9H+ceiiipk+7UifeqanJ96pqKhlHGRUG7C4FJval8xv8/8A6qkU5GacOoqeiiiiirFFTrwoqRPvVYTrVtPu1YVgaUgHrTg20GqE75qkZB2/z+lSIckGpT94VOnSn0Up9ao3UeefWsyiiinp1qWpwMDimuBjNZcves2Y4P1rPkwMg1TZs8YplV6pS9KjHQUxG/hqSmv92oD0qk65PPeqtRP1pVXK1HVeqb9qg2cnNRVG471HVeq9FQv96m0UUUVE/WmUUUVOOgpx6mkqVWzwafRRRSgZOKlCgU6nb2pwk9f8/pUlFKATxVmIdj1q/GGIzVhWIqeinhyKkV/SrYc44qZHOKLpxHAznsM/lX5t+NtSi1fxFdXsf3XkYjNcXKgiwy9qsrdrMoVqaAYzkdKhkc8lRnNZ/wAxJ3DFTxImcnmpRMobAAqZ2wMqRTQzFfmpjEgcVEGI6U7zG71EzKDxUDTJwTxV9XQoCOtORUZSM0IuByaa5IOB+dPUrjnmoXIzxzVdWUNtNKELNjFNO5ThKAJH4YcCpDGHXK9KA0SrtA+YVIkuRzR9409Uwcml4DfWoZMlgR2pQ/O70pSxNN57UJGC1QJksw96sr97kHFDIrN14pOh4pVbByakDA8VDP2qNFwSaVzxijOFwaNuIyw9Kqh/lxTw23BqwbkAYoWQPSk4GaqNl2NMAz0pX6802ioD1NJV1FjMPH3qrPgcN1qOmgZkFbOdsO2ooNw5zT2Jz84pqjPQ1HdIfL4FV4+LYjvTrOLfGWpzIyDJpd/HFVUXdIc9qrHqaSiiiiiiiirVt96r1Ry/cqhHIVODyKu+bngU4P6/5/SnMqyDB5rPlhaM8cioaKKKKKKKKKKKKKKKKKKKKKKKKKKKKKARnjmn+Y3+f/1UeYe/+f0pfM/z/kUrHnGKktlXzQMdq0zEuT/h/wDXpPKH+R/9eo5Y8RnFZhkdfun9aUTyZJJ/WnLMRwacZm7hab55/uik81c5Kil3w/3Kdutf7p/Oo2EJPyEge9PEcP8Af/SjyYv74r//0v5x6KKKmT7tSp1qWnJ96pqKifrVU8nNJRT0ODipaeHIqQMD0paKKKnHQUtWKkj71OnWrCNjg1IDnpUofg5qF2wM1Sd+5qrkZxU0Z4qxnLCp4/SpKKUelRyLuQisM9TSUU9UyMmnhQOlOp4cgYppJJqhKOKzpxwDWbMOc1VZc8ioqr1Sl6VGOlQVYHPNMfpVdyQOKhbpxVN1xzURXd0pwGOKr5A61WytV8ZOaiwSxAqswwcUx/u1DVeq9FQv96m0UUUVE/WmUUUVOOgpx6mkoqVWzwafRRSg4OamByM0tFFKGIp3mN/n/wDVU6ButXIh0I61fQDGal6cjpSZNGWp4f1qQHPIqwrEjIqwjnqKW4QSQlT/ABDH51+evxG8KXfhXxDJbyL+5kJaNu2D2rz+UZXYBms9g0XzIM1oJKk8YV+DUTIkTYJqq3JwOanWNSPSomRc4Ug1KqOo6A1IsZz0pZEx24qs64HFRlHAzmovLk3c09owV6VAmVkxVqR8DAGKVWIHXNB3NSpHJTzC9IIFUBmqfZ8vy0hVUXJ61B5uTsApnmbTgVGw3HGMUBcd+aliPrT2f0qHzcnNOBzzUTgDn1pcOOlJvbOKtxjHPrUNptAJPrU7SLu6cVGQrt1xSMMHim0U1gSMCml+OKcRuANRSZ3AClL/ACEVDsyoxSPxgVA7Z4FKkpWpjKT0qJSWyTThx0p2Cevem0xmxwKiPPNAqxanEnzdKszIkikqOKzqap/e1osJGiyKgtzITg9q0SFZelR+WwXcKhlJEBJrPR/3bZ9a0rT5YBjvVt1Vlw3pVKSLEZYVBbAbGb2qgeppKKKKKKKKWrVr1q92zUUv3Ky6cr44NWkfdxUwJU1KMOKpS2+35kqrRRRRRRRRRRRRRRRRRRRRRRRRRRRRSYA6UtFL2prkkVcteZ61j1NJUM/+rNYhGcUtFLgDvmkpcmjI9P8AP50lFFFf/9P+ceiipk+7TqenWpacn3qbRQeeKr0UUo6ip6KUHBzUgcd6dlajQ84qWpwRgClqxUqdKmTrUtO3YJApVY5JqGd+BVRnyMGm1Mv3alQ84qWpPM/z/kUvmL/n/wDVSGQCoWlYnFUTzzUT9aZUyfdp1FFFVZ+azJQSnFUJo2xVOqkow2KrKNrYoIATDdqoyHA+tQ1OOgoIyMVXZcjFQkY4qqy54pPm9qZvP+f/ANVV2DZ6VWKsD0qBlIPFR4AOagI7VWYZGKgqvTGXPIqKo3Heo6KKKKgBwc0rNnpTaKKsJ2ooopR1FT0UUUUVMrZFOopR1qaEZNasfBA9600XCZpiruX8ajoqwOeaKUEg1OrdxTixNcF8QvBtv400JrIgLcR5aF/Q+n418O674Y1vw9cNa6vbtCwPBPQj1rlpY6p5MZ9quqyzLsb8DUE0TRMOeKdKWPbiqL5Q7lOanSZgoarUc+RgGpQwNMKjPWk+UcFqbUE0m0UyGUON1SNPGTtapopYOmKsExYwvFQhip4pC2Tz1pSyuhPpUUMm7ipJDsb61SkwGyDUakvUm4gbe9R9DnvUjNngUgUkVLDb5bJqwIwhJAqUxgoGCioj83yqtQiMKxkagSb2IAplu6qNvvU+F5zTNseCKYKKKKYyjOTT+McU3o3NQuc5NV80SEstV6KKKlVs8VMp42mmHGeKifrTKkj70Rfeq6R+5xWaSoUjvTbcZkGK2VkAj2mnJEozikA29KcCc1Bcr+5JrG3YFa9vxHUhJK5pJ2Hk4qhHIAhAqoeTmkooooooooq3a9avdqil+5WXRSgkHIq9DcK3yScH1q1jBo69Kqy24b5k61RIKnBpKKKKKKKKKKKKKKKKKKKKKKKKKKKMAdKKKKKu2f8ArPwrUPU0lQz/AOrNYx7UlFFFFFFFFFf/1P5x6KKmT7tOp6dalpy/eptFFQuMNTaKKkV+xqTIooooqxSKTjNWanHQVLH3qZPvVNSgEmnlMDNUp+oqHZuGaUKxqYccUU8SHv8A5/SmLKc4qQyf5/yKZnnNNbceRUFMcEjioyCOtSp92nUhIAyaiLk0g+8KjfpVQj92TVCX7tZzjDVUmHOarkZIIpkg4zVN8N+FR+X/AJ/yaeBgYpajcd6ruO9QOuRkVDuAqNtp5FQO2eQahc5781A2ccVBVdnXdUDsoOc1A5XrUDFTyKZUbr3FREZGKgooopjntUVFFFFWE7UUUUU4MRUgYGnUUUUoODmp6KKsQHDHNaCHL5FaqvlKWMgK2faoaKlQ5GKfRSgkGneYe3+f0o3t9K8I+PsM0/hiGSFN22QhsdcEcc18d9OKgkjBGRVTLRn5asRzJJxNUruCMDpWW6DcQvSmYdenNTwybWyRVsXIJwBTTIc1Ul3A5FNS4ZetPmOVzVZX8tcU9TGTk1bjljU5qyZYTTG4+YVIoQ8tTxsBwO9RSRlVylRlmOA1NaLc1IMdBTdy5qJzu6U0cDmrMeCMtUyy45oWdm3JUSvKOp4p8c2JNp70ySTkoRTAfmJX0qpCTyx9aubxt+pqfahaoaKKBxzQ0bOKhTKHaalYnqKqSGqznmng7lqGiiigHHNTqcioQSDkU9hkbhUdSR96bH/rBV/HGDWdMu3NOtyobNaMahhmrSrjIqMgg4NJnHNQXD5gNY+3IrXt8mOp2Hy9M1HOMxEmsVGOT7UlFFFFFFSqoxk0FPSoyCOtWrXrV7tUUv3Ky6KKKtQ3OwbH5H8qv9tynIptMeJZBzVGSFk9xUNFFFFFFFFFFFFFFFFFFFFFFFFFFFFFFXbP/WfhWoeppKq3f+rrKPWkooooooooor//1f5x6KKmT7tOp6daloqPzB3/AM/pTwwNIWAqInJzSUUUU4KxqaiinqueTUtSKgxmpKnHQVLH3qZPvVNTlbaaHkGKpSHJzQnSn0UZA603etICg6Uu9aehRu/NKQo6GmjgYoqKUADioU6U+mOOM1FSjqKjkBxVQn5CtUZSSuKz5B3qIgMMGq4UDmqsoI+U1SlXC5pMLRgUtRue1REZGKgqo/SoqhdQDULJ3FR1AwwaoP8AeqN/u1DVeioD1NNY4GagoooJwM1ATk5qJXycGpKTIziloPHNPiY7hnvUtNc4HFRZaplORmlopdzVIrZ4NPooqRG7GpKKcCQ2PpWjEcDP0q/E+7IqwPumm0UU8SHv/n9KkBB6UtFFZes6Ta63p0um3a5WQY+h7Gvz68T6Fd+G9bn0m8GDG3B7EdiKwH+fpUJirPkRkb2pEfZ82eKuBEfDGopIvL+ZDUGTjAqSOMj5mNPcALwaqvkjk1DS5NBJK7aiRSW21MwAOBSAnNTCR+i1KJ3QYIzUqzKw4Jp7ShRjrULjzDkHFOXIXk1AxAOKMHrSVKi4PNPchTxTt5NRDavzetKGDdKaUAINStwx3dKQDcSy+maqRcrz605iMgVYU8A01wT0p44GKKUZzxTmcngUzr1pHXatUGTv6GmyIS1NIwhFKWUjFRUUUUoJHIpKKkk7VHRCf3gc1rj51zVGQZJBqvEoWbFa8bKGAq2zAKarvyc1C/Sqt62EC+tZ5GEFa0CbohipiPlxVeXIiINZFFFFFFFFSqwxg0+kIBGDT4lA6Va3ArtqM/dNZ9FFFFTwzGM47VoqVcbkopCARg1SlgxytVSMcUUUUUUUUUUUUUUUUUUUUUUUUUUUUUVesgd/4VpnqaSqt3/q6yj1pKKKKKKKKKK//9b+ceiipk+7TqchwamoPHNVsjOKWiiiiiirFFFFTjoKWpU6VYQcZpU+7UsZBPFTDqKnopj9KgC7jk08gjrSUVAxyc0lFNLAdaep5BqyoyalwtG0elVZVJzj3qBAQOaeQRwaSoDwcUlJJ92s8sDkiqZOVqoRnihogOaryRADK1SlXIFVCO1V6KQnAzUFFRuO9UpO9QU1xkcVDUBGDionHeqDjjNRVARg4qN1zyKiqA9TULnnFMooqNz2qOq9WByM1EDl81LTX+7T04INT1E/WmU9DzipaKKUHBzU9FFFTKcinU5Vy2aujjitKEAc+1WV7/Sm0UUUoJByKlVgadRRXkvxZ8DDxRpP26xT/SbcE8dWXuK+Kp7Sa2mMM6lSpwaruCvSkWAXCHzhjFZMkQjyvap7cgfL1FJNy2FNRxkdKf5m47ccVG+c1XlYL1plFNXPU1ZhTJ3GpZI3PLinpAu3dSrEC30oeNc1E2FUhRUKmQrnFSL5nYYqxHE54IoNsS2O1SNCAuKiEe05NNJycLTQmTzUj/JUW1j8xpocJ1qRWJFNMmM76Z5pQYXvUkTAwhh1zSSDByBQHAGBUiZYUZ5xS1KgwM0j4xmmKmWyKkcBlqpIgCn9Krv96o3+7UIBPHWn+Wf8/wD66VBgmiTtUdFFFSSdqjpyKGO0VfhbadhqGUAMaqIA02BV5RtYCtHgc1G/Won5GKzLolpRUT9OK04GYIAKkMhycioLiTMJGKzNvyDPWmUUUUUUUVIrY4NSU+H5ualpkn3DVKiiiiip4pGU5B5FX0cSDK9e4p1FVZYM/MKpEEHBpKKKKKKKKKKKKKKKKKKKKKKKKKKKK0rH7zH2q9RVG9+6Kzj1NJRRRRRRRRRX/9f+ceiiilyR0pd7U4SN/n/9VOEp701Dls1JRRRRTlUmpgO1OIOTSYajDUYaph0FLVmAcZqwFJ6U8x8c1HVhDjBqxRRTWHy8VDRRULDBptFFWFGQAKnjj55/z+tTiMHpTGjZajYDBzUGAOlV6KKDyMVXl71juOTVeiiqc5wxrHk7VGDzTJRhqrkZYGlYZWoaKa33az2XJBqMqQabVeoX+9UT9KoP92oaa4yM1DUTjBzUDjvVdx3qOiioX+9TaYy55FOHQUtFFFFFFTjoKWiiiiirFFKvDCp6ki+/WmCCM1Kpy2fWp0bHBp3mL/n/APVShgadRRRRS7mq2r9jUn0r5v8AjP8AD+2lgPijTE2yg/vQvQj1xXyh3qXzgRgVmSxmXj1qER+W22rvkoyblPNVfs2Gy1OZADmo+d1MkjLfdqJYyDyKfsJ5xUW07+nFX1K7OKi3sDyKepZ+lS+U2OacqZ5HammNm61OkSAYNRuFTpTVugpwq5qwrFlBNG0YNVnzjiqyttY1GSc8U5ugplSFMpmoQNuMVLIA4zmkWPMZJpqLthGO5opMAVYAwMUtFIr5NS7d3NKzY4pd3ynaaoM5Bw1RN96o3+7UJGDVjHekLAVAeeakQc/Sh6joNP3HbTA+0/WlTAIYVeC5cGmTghjmq8DkTYrRZA3NMGUOCc1KCDyKcATwKyr0YcEVABmWtqEjAB9KVxkms26BMdVm+4BUI6UtFFFFFFFFXbYcVbqvP90/Ss+iiiiiinrIy9KuR3APDfnVn3oqGWEOOKz3QocGm0UUUUUUUUUUUUUUUUUUUUUUUUUZxzWjZSt83+e1WxJ6/wCf0qQHPNUb37orOPU0lFFFFFFFFFf/0P5xN60/IPSiiiiiinp1qWiiinqueTUtPVTnNSnjiiiijBHWnqpYVbRcDFWQMDFTOueagKAnNOpckdKnooqBhg0lFMcZGaiopyruq/Gnyj0q3GmOelWI4wxzUUy7TiqD96r1XoooqGQZJrLkXkmqNFGOfeqc4y2Ky3jYjpUIXjPeo3G4e9RYakpjLnkVFRVMrhgRSOg61WYYNViMVA/3qrseTVN/u1DRULDBpjDIxVcjIxUDDsarkY4ooqF/vU2iiiiiiiiipx0FLRRRRRVjIPSiirAORmnxnDVcEnYd6mRs8VYVs8Gn0U8ORUgYGloooqxTgxFJcW8F5btb3Ch0cYIPpX59/EHw4fC/im40wD5M7kP+yelcCTgZppfA4pkgJXcOtRQvJGwJ9auy8ruFVNxPWlpysFPNOGAORSEAHjmonjcnIFOUSlcEdKfHgN89TK6dEFSocjmpABsJFNqN8jkVE0bNyKcg8vqAal3KBUZYn8abg5qGRQDmqtPboKZUhf5MUwx5TIpvbHejDhTk8UsJzBjvQAelSCP1/wA/rUlFJ1HNIFA6U/JHSkoAIU7aplju59ajNMfpTchmqyR8gqnRRk9aMk9aKKmwudtVpCBx3qcRMqhql80qwJpJJAx/CoIQDOM1pNuXjNSRwmTmnshWomYDiqF+MEfhVZf9YtbQHFOPPNVbtP3JNZOTjFJRRRRRRRRRV+36VZqrc/dqjRRRRRRRRVqGfacNyKvDDDcvIopjxq45qhJCye9Q0UUUUUUUUUUUUUUUUUUUUUUUUVr2WPLbNS7Ofb/PvUgGOKzrz74qhRRRRRRRRRRX/9H+b+lBI6U8Sev+f0p+5TS5B6UUUU9OtS0UU5VyamqZVAp4Umg9TSUUVKWU+9Tx4xUy/eFTVYqFhg02nKu6pqKKKgIwcUlFQEYOKApNWEUdBV5egqcOtOD88VUlYl+arSMNpAqkSB1paKKKrPHz/n/GqEkRDZBqnJw2KgfpUo+6aoyEZ4qnVYkA4zUFGQOtQHrSE45qDLUlRuvcVHVNxyKruMYqq/3qpscDNQmoDjPFOfrUL9KiqJxg5qBx3qu471HRUL/eptFFFFFFFFFFWBzzRRRRRSg4OanooyR0qZCcVZU5GakEp/hq2rbhxTqKlVs8Gn0u5qXe1G9qXzG/z/8AqpwkqQSe+anV+4r5x+Pnhqa7hg8SWy58obJMfoa+VGQHrUEq54FR7PejZjmpGJZcVBtapFUgU0Rc7mq0IkcDa1ItvgnB6U/ds680KxcnFRvEucrzVPDI5zUiSfKaeJ2UYxRFIc808ZZ+anpkhNN2HvTsqlRMSeRUMhBAzVWg1JFCpBY0uA5IPamZI+UVKsabjk1Ey8lRUcSjy8g1Iuc8VNSEn0paKKcAMcmm0xndqphWLA1CykEmk/g/GkBwc1Y3blxTGQDk1DRRRSjrSEk81AcnrWvE4aIZ7VG8W48VTl6Y9KltBmb6cVoyqd1LuZFzTC5IpAhP+f8A69VLw/OPwqvIu11J9q2FBYZFPxx+dRXAzbmsGiiiiiiiiiir9v0qzVW5+7VGiiiiiiiiipo5Wj+laCOsnK/lTqiLButVpYOdy1VooooooooooooooooooooooopT1rVs/wDj2b604DPFTgYGKz7v74qhRRU5K1GxU9KZQaKKKK//0v5v6KKKKXJpd7U7zD3/AM/pU6dalooqxTkGWqdRk4qeghcmkwtGFowtGBTlODmp6sDkZqxUT4PSmVMowtOpVGTinMoHSmVG471HRUbjvUlTqMCrA4GKaXwcCpXfis93B4qoTgZqAnPNWKKKKrO/P+f8KrO3OMVmy/fqB+lOYkKaz5WOeKpsSPlqvJjPHWotwPY01jkdKQjCg1C/SoqKKhZcGqhGaqSdqqSdTVN+lRUxkzyKa/WoX6VFSEZGKgIzwarkdjVeioX+9TaKKKKKKKKKKmT7tOoooooqdeVFLRUkfeplbFCttNXlOACKdvaje1SK26p1bPBp9FFFFFXU6ZqHVtMttZ06bTbsBklUqc+9fn94x8M3XhXX5tHvB9w5U9ip6VyOAetR+X/n/Jo8v/P+TUwQBc1FIFHSonIReetQGbKcUiSKozk1Ks272qwCrrSR/I5HWpA3PHamOFbl6gaNf4KagHOe1Izr5nFXFw3SlqN+1CMSTmlmAUioT0qAru61XoqVsqOKYp+binMmCCO9NZdpwaQg7SxpsQHlZFWaQsB1oBB6UtISB1oJwM0o55pobJxThnvVaUlW4qJhj8ahcYwKXYMVGrYbFXD8yZqix20tFPVc8mhhtORSKQDzTfL3jNXYU/d4FO3hOveqU3bPc1JY53k1rhlY4p8iLiqRTAz/AJ/nSq5GB/n+VZ837ycE9qZP80wFbVuMp+FObjI/z0qvOf3BFYpXnimnk5pKKKKKKKKKv2/SrNU7rtVOiiiiiiiiiino5jbIrQjlWQc8GneXg80/AxiqssAPIqkQVODSUUUUUUUUUUUUUUUUUUUUUUp61rWX/Hu31qdQAKdWVdf6386qUUUUUUUUUUV//9P+bzetOBB6UtFFFKFJqQIO9Tx+tSUUo5OKnqcdBVqPtU9FFQv96m0UVYqcdBS1A2c4qVfu1ZHQUtFFFROcnFMoopyqc1NTgpPNIQQalb7tUCM9arMM/WmeWf8AP/66loooqrN0NZrOCMVVcjNQuO9Qt92qZU9apyKSc00LkZHWmAZbikIPSmspIwKheNsf5/xqvT0HNI/3qifpWc57VVJyoqtJ1NV88YqtSjqKryHOaiJ+6KVlzyKiqJxg5qu4Oc1C/SoqgbljSUh6GoKsUUUUUUUUUVOowMUtFIwyMUtFFFWByM1OpyM1MnSrYYbQpoopVO1gauq6uMioaKUEjkU7zG/z/wDqqUc81KrknBqypJHNWwec14F8evDkN/ocevRJ+9tzhj/sn1r47xjio/L/AM/5NHl/5/yaQ7wMVVkkZWxVaVnYZPSmL0GKuRwgfO1I+wDCmoUkIOQavRzKpG4VMzBRupVYMMiouN2agZuT71FG2GzWhE0bHd3pNuzOOacDkZqMrtOe1OcAjNVcc7RULFhzUL5cA0/bhacmNpBpdq9c1GWz35pScmkLHYRSx4KYNTVEzAjAplSR96koqOTtSp0p9UX+8abRULDBxQnDVIzbaiJLGnGM8VKKRulQUjKQ9AIPAq9GMjIoYblyaqzdFqWx/irQpzdvpSZJNJist+LvmmzfNccVqW8mwbHpZBtO5TmoJ2/dcd6zjwM1BRRRRRRRRRV+3BxVmqd12qnRRRRRRRRRRRSgkHIq/DOH+V6sUVDJCHqg8bJ1plFFFFFFFFFFFFFFFFFFFFKetbFmMW9T0q9RWTdf62qlFFFFFFFFFFf/1P5sxJ6/5/SpKnByM0tPCE08KBTqKlTpT6Kcn3qmqcdBVgdBUytng0+ioX+9TaKKsVOOgpaYyZORTwO1WKKKKKr0UUVYpyrk1NTWXdSnoapvxiq5xuP40yims20UK24U6qcnTFZmDnAqu8ZPamY3Lg0wpgZqs6/rVN48NxURXaaiVSDk08gHrTVXBOaRwMZqgy55FKq7RTX65qtL0rMqt3xUMnU1Uc4Gahoqu/eoRywqamMueRURXjBqArjg1TfpUVV6KQ9DUFWKKKKKKKKKKsUUUUUUUVOoIGDUiHBxVtfu1IxyBT0bPBp9FKCQalDg8U6kwtAYDpip1IxzUinBq0hHSrCN2NVtRsLXVLKSwvFDxyqVIPvX50+JNGn0DWrjSpxgwuV+o7Gue8z/AD/kUeZ/n/IpzHKVAygfMeajaMMuajJAGzFI+VA5phBPzYo8luvSjDMuamLFk20KzKu0U5s5wKrsTvpV+VuelT+W5IK96b58iHDCp1mBIB4zTWlGcE0ocP8ALnpSkqOQeKrsu5tvapDGP8//AK6iZfnwelAjBbjpSfKuRTVXeeBxTJP3MmB3qMOAT6GiL5l4p+SetFPVc8mn4wPlp1FNO1/wpwGOKXbu4qCWMdKg8s9v8/rSbGqMlQeajYgnIqSMB+tPYYOBUjEFahLDdioy2eBTOnNOKkcmhUzzV+HCrg004Py1Tm6LUtj/ABVoUuDjNA6ipGGErIueLgGoUO6bBrSZwvyfhRtKfMpzVS4b7oqAjINV6KKKKKKKKK0ofu1NVC6+/VaiiiiiiiiiiiigHHNW4bjaNrdKu8EZXkUU1kDVSkgxytVqKKKKKKKKKKKKKKKKKKUdRSVt2wxbLUtKOtYs3+sNQUUUUUUUUUUV/9X+bAAnpU4HapwMDFTIMDNPoooqZfu06inp1qWpx0FWB0FOHBzU9FQv96m0UVYqcdBS0Uq8sKnooooqvRRRVgHIzVgDHFFFIemKoytgVVZhkio97VLUDNk5oVsHNTnjmqLHJquwAbioHGG4qpIxzkU1csOaZInYiqzxZHFReWtN8pc9KjaNc8VCQRwahcHrVYrjntSAE9KjccVVl6VmVW75qGTqaqOMjFREEcGkqvRRRUcnaq8naqD9KhboagopD0NQVYoooooooooqxRRRRRRRVilAycVc3fLmkRuxqSplbcKdRTTvoDSd6eAT0ow1WME9KnqcdKsg96nByM186fHHwM19a/8ACU6evzwjEoA6j1r5FcYOfWm1M2MBfWoWyp9aeibxu9KjmGTtxiqzqwG3GacsuGCEVJJwM54qJSEXnnNRN96hfvU8uV4phJHzetOBbZxyatLv8vOKjByNtJJEzDPSopInHerdtEoGG61JLEqDZTFVSu3vSFSBtqEjHBpsb4yKhCkykHpV9CqA8YqrNtcfLVRizRnFJHjbkVNShSanAxxSHkYpaKjTvUlSlgFxUJGefSoWGDioG+9UDA78UeW3+f8A9dIrFTQWbOaUuSKYck5pQpbpUu0EAGnFexqRQNpNNibdmnuP4hVN2JFPsx8xNaisS216tnAXC8moSvIIp7/6usW55nAqKEf6QDWm/aiPvWdfL84NRu2UxUFFFFFFFFFFaUP3amqhdffqtRRRRRRRRRRRRRRU0czRn1FX0kWTpT6QgEYNVZYc+1UyCpwaXY1GxqCjCm0UUUUUUUUUUUUUo6ikrdhGLdRT6UVizf6xqgoooooooooor//W/m3p6DPNS1OOBiloooqwOBiiipU6Zp9TjoKsDoKWrFFQv96m0/y2/wA//ro8tv8AP/66seW3+f8A9dTiNsD/AD/Wm0U5PvVZT71MoooqvRRRVinqx6GpaQkAZNVfM5/z/hVOVzVc9aQcjNSAkR1A/AxQnSrBJKZrPkOENVFYjikkORlarVYVBjgdKGUdGFVvLCn1qCWMD5lqsDkc1Cw20xhuGRUJGeDVYjIxQowKrycZqjN0qk47iqpGAKrSdTVfHGaaQD1qEgg1WoooqJ+tV361RfpUD/dqGikPQ1BViiiiiiiiiirFOUZOKGGDim0UUUVYp6feqQnBA9aWpUbPBqQEg5FS7vl3VEWJpVbbUwOeaKlVs8GpkPNS1OpyM1IjY4NXQMDFRTwQ3ML21woeOQFWB6EGvi34u/DlfCl2uqaeCbS4Y/8AAW9K8SKccVKiBuaVogOaYTtFMKmRahQfwMakUIo6ZNOSDdxVeWIo+Kqv940J1z2pzMCvHemqex6VNb7d/wA3SrJmUPtNSxiMnIqYJjk1XldMYpkU0ZOO4qWV1kO7uKjMeORTdrD5T1qF4yyEd6dHBtQA9aldFXFNfLelUZI2R8jpUZJAOAOabEjAVOoyamoooopCQOtLUrKMZFQMwWq7P83P+f0quz/NzQcD5jSqd3SoyPnxQ/WmE4pjMQeKdHIealD561IzZbjvSgkfjT417ilc8Yqg33avWSY61dK7xT4XKttftVhsY4qB/u1j3RzOPpSIAJBj1rQftRH3qneLkg1QZugpKKKKKKKKKUdRWnF9ypKzZ/8AWGoaKKKKKKKKKKKKKKKUMVORWjFMJBg8GpqKgkhBFU33p1pm9qmqFxg02iiiiiiiiiiiiiit9BiJR7UtB+6fpWHJ94/Wo6KKKKKKKKKK/9f+bepU6U+rFSqmOTT6Y471FTlODmpqKnUYGKWpx0FWF6Cloop6dalopR1FT0UUU9BzUtKVK9aSmswFVWfsKepyM01+lRUoBPAqepk+7TqcrbarO/HT/P5VTcEjAphUimD0qXzP8/5FRmoSWzzSFiByaqSN+dQ0UhOBmpY225yKbO4PSqhPGRzVZzxmoagJyacTlBVdzziqlFVmU421XZeearsQBzVOUDv0rMkGSRTcblyahqNyDjFUyM8UUUVE/Wq79aov0qu/SoqKYqkcmn0UUUUUUVYHPNFFFFFFFFFKOoqenp1qWiipE4XJpQ4zUgJByKYxKjinxc81PSjqKsLwwqepI/Sra8AGplcHin1j+IfD9n4m0ibRr5fllHB7q3Yivhvxt8ONd8GXbLcIZLfqsijjHvXnyMVNSSSZFQUDg5p0iK3zrwaiVweCeaRpgnSqzSNIaieJ4/mbkGpEVHHltSOEC4UZqDDL81OQH7wqWQrnBNMVivMZqzDOSNrmopiGPFVRlX3LV2H7/FOMxBxjpVlJEYDinBBuJHem7CDuNVWYHOab5g4XHWkn3KMjpVBmGwkURKxjzmpVPG6pC52AZpxfcRS0UUUU9yFjJWsyU9CKUndgjrQ2GOaQjI2moeU4ph4phYq3FG//AD/kU0DcSalUbRgVKDtHPepTUTtuO2pYjtYipWXd0qlJ96tCx+5V1V20Mu7mmB2ByaYbjLVmY8y63elCgi5Cj1rVK4GabWdenkCqbrjFMoooooooopR1FacX3KkrNn/1hqGiiiiiiiiiiiiiiiilBI5FWorkj5X5q5vA5FLu3c1DIq4x19qz3Xb9KbQOTRRRRRRRRRRRRRRRW6fuJT6a39Kw3+8RTaKKKKKKKKKK/9D+bepU6U+pVbPBq3RRTCg7VFUyfdqVPvVLRU2cAVIrbamBzzRRT061LU+FowKceppKKei5PNPJCjio97VK7tiq7yN0BqIsTxT06UK+eDTXOTimVKg4zT6lQ8U+iqr/AHajAyPxpWTAyKpyDJyKiyw9aaXI9ajdzjvULOx4GahoopGGRilyccVXlJNV1fuKZJzzUDHC1ACD0oZio4qCotjUyo3HOajwD1qm6jFU5l44rPdMEioR0INU5OOKr55GKiwcZpjMV6U6ioX+9VaTqapv0qu/SoqKKKKKKKKKKkV8DBqTIPSiiiiiiiilHUVPT0ODUtFFPY8bRTKcGIp4O8YNSKdgwKlVt1OqxVinp1q4OgpakV+xq9HjqKmmgtruMw3KLIp6qwBBr51+IHwGtNR36p4TxDN1aE/db6eleBzfCTx9BIUOnStjuvIrk9R8M63pblL63eMj1BrDZGQ4YYqEuQahkXf8y4Bpgjzy1SAAVF5rPlOwqPGG3HpUgZS3A4p25G++KsrGjj5aSSBBznNQLHycVGV2nFRmNmYYpy24U5Jp00qRJlKck2VzirGA0fHBqPc8eMmh5mcYWqysy9RmpvMz1FDtlMtWXIRtIxUsa7UFPpeCMd6lCgHIpSQOtLRRRTZM7CKqSKAmKYh3Yox5jle1KydjTDH7YqD71IU3NmggBcVGn3qk2kuDU79MU+o0xv8Amp/PmbhVoAnpVCX7zVbsulaLNihWzTXIIxVXyvmzVOHAuDmmBybokVqBt3FSBMjNZF1kyY96ZcgIoqsKKKKKKKKKUdRWnF9ypKzZ/wDWGoaKKKKKKfsam4NGGpKKKKKKKKKlSQqeelXI2zyvSpWUHmoTFu9qrPHgZNVxnvS0UUUUUUUUUUUUUo5OK3GGAn0p9Mfofoawz1NJRRRRRRRRRRX/0f5udjVKiNin7GpyqQc1bHA5pN60oIPIpaiCGpAMDFOBwc1KHFTgIelOCqOKn2LTlAXtRRT061LUyrtqVUzzTvLX/P8A+umlCKZSgkdKCSeTSU9mz0qu/WmU5WK0inHJpW55ptSoeMU+lBI6VIHFLvWoG5U00YAANJIwAxVGQ8fWoGxjmq5IHJqCiiinhCRmmkEdagLsahc9qqnKtxTXJcYqpIewqMHBzSlSBmm5xSkAdKhf71VmOTTarMMjFVmXIqs44z6VQfnmqE3WqoXBGKcBgYqBl7GioD1NJVY9DVV+lV36VFRRRRRRRRRRRSgkdKmByM0tFFFFFFKOoqeipVbPBp9FFRO2TinIxPBp8b5NWKUHBzU4ORmrFWKniWrNFFaEJyPxq3H96rtLnFVbqztL6PyryJJV9HAI/Wvk/wCMHwhktw/iXw4mYxzLEvb3HtXyhMjIx7VBuapVbcKdVb589OKcYmYcU1Tt5btUhw53J0oLMQQtQqZd3JqyHXFNxh+e9SpHg7mPWo5wCmEqmRgc1cidVWrKkFelQybWIA7UkajdgmmSKUbIoUKwpspCIQKolcoAaeyMAMGlop4LHvTmXIyetPoooNNLdj3qrKMNioR941NEPnzUrKWO4jFI4U8Cq5jy3rSlAo4qJ8AYFQ7eQRVkDIFMOGfFSKcLzUBPOa0VjUw7qhEhTiopXHJqe0O4c1fKA81GQR1pMEdaKyOUnJzT4BmbJrQdABxTVlCHmqeRNdgilvsBgBVCiiiiiiiilXqK04vu1JWbP/rDUNAGeKmCgU3y/wDP+TR5f+f8mngADApaQnAzUW9qmFQN1NP8z/P+RR5n+f8AIqOiiiiiipEkKciriSh+R+VTg7ulDIDwaqvbd1qoylTg02iiiiiiiiiiiinJ94Vty8BR7UqfdpJTiMn2rDPU0lFFFFFFFFFFf//S/m/p6HBxUtFLknrSU5Tg1NRRRRVpeGFTU9Gxwaloop6dalq2q55qWlwR1pKiZcdKZSAg0tFMcZGaioooJxxRSgkcip6KKKKa4yKque1RA5qCmMpPeomBHHSoSWB5oZdppFGTip6KqMBtOKqoMnJolQFcjtVF2I4FUqKRSSozUbnnFSMcDNV3Y4zUFFROMHNVpCFOapynuOlZkp5yOtVJec1AByDSUhAPWoT1queppKr1UfpVd+lRUUUUU9UyMmmUUUUUUVMn3adRRRRRRSjqKnooqRX7GhWJODUh45qvUidzSJ1q2T8uaYh5xVhGwcVcHQVYHQVeQYFPpMrSgE9KvQfdq9GDuBq5RRTJI0lQxyDKsMEHuDXw98Zvhk/h69bXtKT/AESU5YD+Bj/Q187Ou000Eg5FTA56U8FlWmsc89KbgPz2pwQgfKOKSQYHWqe5s4zUjAqAc1YBBGagkcn7vSkUvnIpjhnOwU3d8uB2q5G25fmOKYrBXPNKQSdy013YKTiljEgTcR1pJFYjcO1UpWITHanlldQD1FPcYwKYDkkUU5cHg1NRRRRUEkeWqqqncathQFyKkb7tRuNi571UVm+9SOTURBFSnAWmiTjmkVSfmoZs8UzGa0IziICqcr5aopGCj8KntHbbmtaJmJIqUx88mklXsKiKNWJN8s3NW7YjNXTz1qpMu3mqdu2LjdS3b75cDtVWiiiiiiiinJ96tRPu06s2f/WGoaenWpaKKj8z/P8AkUeZ/n/IprNmmAg9KnDgjmo2OTTaKKKKKKKcwwcU2lBIORV6GdSNrcGpvNbo3NHzHlTmmMiyDB61ReNkOKjooooooooooop8f3xW3N2+lCfdpJf9U30rDPWkoooooooooor/0/5v6KKcvLCpqKkQd6koqIL830qdRlqmp4+/UtIacASeKnpV6irSdalqaEgNirVMckYxUVRue1VW5Y09OlPoopjLnkVTPU1I44zUVKODmp6sZB6UUUYJ6UVFJJtGB1qkSScCmscDaKjopGGRioSpFJRRTwmRmoXhYDGetUyu081WdccVnSP83FQVAeTmkooqNlJORUdFRydqqSjJFVZRwRVaVOCKzpF71UIwSKbRUaj5jUUneqr9KpUx+lV36VFRRU46CloqBhg0lFFFFFFPQ84qWionPOKA5FSBgaWiiplOVp1FFFISB1pyvxxTkODipaKlQ8Yq2pOAasqTxjvVuM8YPWlZiD7U+rMPSr8XatGMYOKnooorG1jR7DWrGTTtTiWWKRSpDDjmvzu+I/g6Xwd4km00qfJb54m/2T2/CvOypFICRyKXc3Wm09G2nB6VYB2n2pkhjPWqYQs2BxStlV55pqHAyacwwppySYGKjZsninMueRU0cGRkmrS26oCSaaqqgy1TFApytTCDcd2cCqU7bX2LzWXImcE+tTiPYc+tNYt3qPAzmpxyophJbgVLRRQelMOSRSlhnBpjKAoIpCxamB8DBp7tmOqgGKRhkYFRs2TxQSM5pXx2pA5AxTaUHHNWEY7Kgc5YmopOcVYtjirobBz096sLLn79ShgeKcODmsGb5rgmn2ZwTmtRNq1XmUE5Hess8TU2Xl91R0UUUUUUUU5PvVqL92nVmz/6w1DU6fdpaKaHBOKFIIpPLX/P/wCuoqKKKKKKKKKKKKKKKsxy84arykH5hSnnmo2TPSqcsWPmX8qr0UUUUUUUUUU+EZkA963J+ooU/LTJuImrDooooooooooor//U/m6RsHBqWinp96paAM8VOBgYpaKKmUYFOHPFTBcHNOpwXJqUAAYFLRVuPrUtKpwc1aWRe5prHJzTC6ioGbH1qCpl+7TqKKKqyJkkinVGU9KjpckdKnqdTkZpyjJxU9VHbauaouxP1NNJ2DjrUVFFFFP2NUZiJOacsZHFTKMDFQNjBxWZMRktVCUlhWe68fSqjNnimUUUUU1lBFQ0hXIqqRl/wqrKMNg1XlHy5FZ8i96pyIagooK7Sagk5zVN+mKpnqaik7VXk7VHRRU46CloqNx3qOiiiiiilBwc1ODkZoJwM1ATk5pKKeHI61IGB6UAg8ipEbBxUtFNLAUwue1MpwYrU1PDnvUgYNS1bRiDg1YRiDg1bVs/WpQdw2mpasw9K1IwAuBV6MZG41LRRRSEZriPF3gbQ/G1k1jqiASqP3cncGvhfx38ONY8HXrRzoWhJ+Vx0IrzFlweKbS4NIeOtTIQ67SacIQvzHmoScEgVAWIyKTH97ikHzEAmnMADxTOasHpxTEds9ama7wOeaa8pZOasQOzrz2p7l2OAcVD5W192c1XuY8soPrVoDAqtKGPNQ8mgEgYFSBwBUZYnmpgcjNLRTWOCKQrljSN9wU3lDiozH8uTUTNx7ChRk80rDBqHZnvTCMHFJRRRUgOEzUdRydqni+UVaDg9amC/LmnbircetPeXCmsmEbnZqfaDMjCtOkIB61kXACy5qLA3ZNMooooooooqSL79aY6ClrKk++aZUyfdp1IRkYqHBzilVSeRT1Ug8moqKKKKKKKKKKKKKKKKmjlKcHpVsSZ6HNPEnr/AJ/SnFQwzVKWI5yv5VWwR1oooooooooqa3H70VrzffpVORUVzxCaxqKKKKKKKKKKK//V/m3qcHIzS1JH61JUiDvUlFFPQZOasqvc0pTkEU8ggZNORcnc1TU1mxTS/pTlORVyL+lTUE45pokGRj/P6VIXJ4qIv6VET60VOOgpaKKKgPU0lRl/So6XBPSp6nUYGKcpwc1PVR+lVnBJqHYtGxaUgHrTCnpTCCODSVOCT1paQkAVC0uKoyT5+WqDyFvpVSSTHAqo7nPPeqROTmkyKKKKKazACoaCcLVRuCGqvJz81VpM1VdefrVORf0qAqDUZQikf71VpO9UpO1VG6mq1FV6KKnHQUtFNcZWoaKKKKKKKerY4NDNngUyiiiinBiDmpqcGIpCSetTEKOars2OahJJ61MoJFWaKmQYWnVOORmrKngGrK8nips9jVmrMINaidKvxfcqSiiiio9vz5p13ZWl9CYLyNZEbqrAEfrXy744/Z2tbqR9Q8JyiJmJYwtyPoD2r5l8QeBfEvhuUx6paugH8QGR+dcp32nqKZIPlzVVWKnIqyJscNRKMrlar7Wzml2sTzUOCHyBjFT7sj60JnBXvSEYSnxeWEI71XZcnHpVhwxQHpilt2IbGeK1Ts25UcVWd1YgKOaqTtl0zU+e1MkztIquikdaVFG7JqJ8BqeEGOaACrY7GpKKY3UU1s7sClZcL9KRmz0qINkZquVB+boaRX2/e61GzFjk1IuQCTTGbNNpjbjwKfRS8nikprnC1JCm5DUhiKfeq0jNtwasKu7GahnQjOKoQfKGzTImKOTWpHIHFDcsBWVcDMm0U2VdpFRAY4ooooooooqSL71aY6ClrKk++aZVjHGKgIIODRlqAcHNOD4GKPMb/P8A+qmUUUUUUUUUUUUUUUUUUkZZDk1oRTKeDUzNgcUK+etRywBxkdaoMpU4NNoooooooqxajMwrTkOWpYzxUd1/qTWPRRRRRRRRRRRX/9b+bRDxipkODipakj71KBk4qcDAxRRRUqdKt0U5iSakT7tLkVE33qbT064q9D0qeonYHgVXZznAoEjdzxTfMP3aSpU6VbooooqN17ioHPGKipRycVPVjAHSiijJHSmuMioai8tv8/8A66PLb/P/AOumUUhAIwajKHPFSEgdaYZAKrvLVdpODj/P6VnvIVycVVZiaryHHWqjlm5FVycDNQkk8mph0paKjZiDgVHRUcnrULDIqrIT0qCQ8Y9agIyuKrOuearsueRUVRP1qtL/AEqg/WqsjYNVqKr0UVOOgpaKKr0UUUUUUUUUUUUUUVMhytOopzPn6VTkY0kfJwa1I1GMmkoqxRUqHIxUyNg4q1ExB9qsnnBFWR0q7D2/CtFOlX4vuVJRRRRRU56Gq56Vn3Vna30RgvI1lQ9QwyK8k8TfBTwhriM9qn2WQ916Z+lfLvjr4PeIfB9s2oD/AEm2U8ug5X6ivFj14qZJYmba9ThWP+r6VWDckNxVgHcm5eKgfAGT3oiYNwe1PT/Wb/zpCBuL+tQFsuSKdE2D81WX5IX1qAYjY5q3FOSh46UinPzd6glbfMi96t+UQ2W6VGxDtQyZAoC7abMsajmoqKKKaxxioyCWNSYJXFRuApqu2M5FRk4+btUX3jxTtoHU1KeeKjCcc0wgg4NJRRUiDvTWGGpkikDmrVoRjmrjeW/FOVQOlKDsI96c43qfpWEXMZI96uQwh49xpvzRNntVgSB+nWqajzLii9GyTFVKKKKKKKKKmh+9WlSHoayT1NJVijAPWmMFAqKgcjNFFFFFFFFFFFFFFFFFFFFAOOatxyZ61PjceKVWI4NK8ayCqDxMhqKiiiiiirdn/raun7x+tPiPzYqC9OIx9ay6KKKKKKKKKKK//9f+bFTg5qap1ORmpEIBxUy8MKnoooqxGOgqxRRRUO80hOeaeikcmp061bQgrxUxfK+9U6a4yKhqcdBTgCTVpExzU6DJqaoG6mkoqA9TSVXp6DmrCdaloqvRRRRUbPjgVEM45pacq7ql2gDFRPy2aoXPpVM9DVc8DNVn+7VVz2qBjwRUVV6QkDrTQ470+q9FFIWAqJm3GonbaKpUVXqs54JqCoWGDUD9arS/0qi471UkXJ5qBl2mm00qDURBHWkqcdBS0UVAeppKKKKifrTKsUUUUUUUUUU9VJOalqOTtUD9KWH71aJyRxS5zzUyfdpjnnFNHWp15BqweatQj5avR9P8+tXEHWrkZ+UD3q5H61fjkKrjtTDUynK1KnWpar1Mq4FPKkdaquvaoW61FJ2rF1rTLbW9Mn0m+GYZ1Kt+NfAHj74Y6z4S1OTajS2rHKSKOMe/vXl7REHkU1WkjPymrJC3C7hwwptLIA5zUKKEY08/KpxTGYFQKbGq05lA6UgY5yaRyxFPiJAqYNximOR9qjq+rCQ4apHRUBYdqgXLEUkrAHmoXGQDTcHG6m0UUxzxj1pQMk0ICBzUU3SoDuIyelCqDQMAkGoHGDkVID5nFJwhpGw/SoqH+SohlDzU/QbqRDvYU6YfLT4RgDFXYm7mnlcnNSuMYqMk4NYcwzI31rVtTmIVOVDdagaAdVOKpxHZc4NMvTvkwKrUUUUUUUUVND96tAuBxRkEHFZj9aZTw5HFHmHt/n9KZRRRRRRRRRRRRRRRRRRRRRRRRUiystXVYSDI60qsVNSEK4qlLCQciq1FFFFFXLIfvM1dPU0g+8PrUV6f3YrMooooooooooor/9D+a+pkORipUODipasU5mJNCsQampRycVbTrmpKKZ5g/wA//qphYmm0VYpO9WIie1T4IbPY0bBTGTHIqEoCc0+rMaCrKpn6VMAB0oqNx3qOiq9FNKA80oAHSpkHGafRVeiinKu6kIIODUDDk02nqmeTUoGeBSE4qCqVz1qmRxioD0NVX+7VR/vVA/X8KjqvUTnmmUuSOlJRTWbAqGkJwM1TdixplFVj0NVX6VFTHGRmqzjvVdxzmqr4U1SkK5wKgYZFQ0UUmFpaKKKr0UUUHjmoCcnNJUqtng0+imM2OBTN7UmWoy1JRTlGTU1FOZt1MI3cU+NNpzVkOQMf5/lUtOVsUx2xzQpyM1YT7tWhycVchHOKvRjmrQYAZPerUZyAauIcHFT5+XFSBweKlQ84qynXNSU0KBUqfep7/dqm5G41Xf71QydqXaNufaqNxa21ynlXCKynqGGR+tfJPxu+FxjlPiHQ1WKM4DoOBntj618pyCeCQxTjDL1Bq5bffoYckGoASBwajkLcNV6CMSkA1FeQ+WeKgixxT3BzTKe/QCmgkdKkVsjBpH+adT6CpEYg7z61YWVnYo3Q1IFK8npURVXJB7U1CWO2kYc7BUftRRUbffFKnIzT6hYgk1UJIGKcGIGBSVE4Oc0iko2ae43DNRgkHIp4APzGiQd6iKbulP5VdppiDYcilkbctWYmCgZqwhDHIqcnHNPZs9KjPQ1ivgsx960bLJjwKtYorIf5bkn3qOY7nz7VGeDikoooooooqaH71Wz1pOcHFUGOTSVKoGKdhaayDGRUVFFFFFFFFFFFFFFFFFFFFFFFFPRyhyKvKwkGR1pckHinqcr81V5YMjctUm+XrRRRRV+y+8as0o61WvPuqKz6KKKKKKKKKKK//9H+a+pU6Zqwq45NPqdegpcYFOVSTU1CIN1WkC/dNTUVXpwUtTwgpdi1JENy5alKc8VYiTaM1LU2xajZcVCYznj/AD+tOVAKtqueBVhVz0qTy1/z/wDrpDH6f5/WoiMjFQU1zgVDRRTwh71LRRRRRRjA4qFyCeKhZSTkUqpjk0+pU6ZqvJxxUDnA4qm/LGqx61WYZXHrVV+hqq471A44JqKoCCOtROO9R0UUVHJ61HUMrYGKrjgZ9aq0Uh6GqzgkcVFgjrTT0NVnxjBqo7cYAqm4LdetVnUmoagYYNJRRRRRRVeiiio3Pao6KUHBzU4ORmgnAzUBOTmkoooopynBqaiipkHH1qVlA5FMqxRULHJzTkPOKtJ92rY6ir0HU1oIMrQWAbaOavRDAx71cXrzVhsE5FNBzyKsoc4NXI+9WEHepKUZzxTnznFUZCagKg1Ey460MO1VJUI5rn/EWiQeINHm0q54Eq4B9D2Nfnx488LajoGuS2twpbZ/EBwfeuCXIbiro6CqbqQ1Mf5gFParEDMpzU0581aqRgCnFx2phO5uKY6tSjpSr1FNP/HyPpWj8uQB3pXwflTrTy4aPy+9Rbxg+1RxnncKCTnfTCccmkwBzS0jDODSL3+tD/dqvnn8ajkZQaYCDT8A8imSDjioeop69MUwgjrUowVxTQdw296lhXaeaW4TbyKq0xm7CrIU7RQkhUgVbDbwM8U+Nypqd2RULisMA4dj3q5ph2k/X+laAbDZNIxyc1jTf8fBqtRRRRRRRRRU0P3q0sA9aawAQ49Kyj1NJT1B6jin4b1p1QsMGm0UUUUUUUUUUUUUUUUUUUUUUUUoYqcirsUiyDDdafyDShyOlNeION1UzHjpUdFFaFj1arFA+9+BqtedFFUKKKKKKKKKKKK//9L+a+plGFq1RUyfdqwn3adRUqod1TeW3+f/ANdS0VABk4qcDHFOUZOKk2qKeq5OKfs54qTHpRmrA55prDK1COeKnAAFTIOM1bRf4am2LUbLtqBxg5qOZcVTfrimUoGTipwMcUUUUUUVIYx2/wA/rULDIqGiiipk+7VaXrVaTtVMnqar1AeMA1X25U5qseDioJfSoWXHSoyMjFQEZ4NQHg4pKnwtMZQBkVE3KmoKpsdzYphOTxVaikPQ1BTXGRUNUn65qBx3qu471Ay55FVGGDULjvUdFFFFFIehqCiiioG6mkooqVDxihzxioqKKKKKKerEHFS0/YcZoQ84qctkYpUGTzUtMdscVXc8Yp6HoavJ92rY6ir8A6mtBMAEU2MZkz6VpKp28VODkU8PgYpU61aTpV+PvVpeFp4BPSpVULSOOM1SkXJIqDBppAPWkdR1FVZO1V3I4rC1fStN1KLZfwpKP9oA18FfFPQ/D2jeIZLfQJNy9WXspPavNopP4WpGG45NQv8Aepd+FxR5hA5pYyD0pSg7VFQ8hAopyfepjf8AHwDVtjjApmdmW9aVHfduFTMBg1FjaABSZ7Un3vlpaDTA2WwKVPu0p5GKrAc/nULgOc0hAPFLQ6krmoQuRkUmfSpgNyZNNJ2DAqMHBzVmI7jmlmbjBqqBmq/RufWr5b5QBUcY3NzV8R8cUxgV4qvMriInPFRqv+ilvpS2hKmtFm2ihW3Csqb/AI+DVaiiiiiiiiipofvVdZyTxTGJIOaz6KmU8U6io5O1R0UUUUUUUUUUUUUUUUUUUUUUUUUoJByKtRz5AR/zqcgjml3nGKiZAaruufqKhorRs/uManpR0NUrz7wHtVOiiiiiiiiiiiv/0/5q4+9Wl5WrI5GaWpI/SrEfpUlFPTrVhWAGDSM26lV8cGmk5OaVV3VbQcZp9TKu2pAp69KXbnp+dG0D71IFY1IFAGKNgp1TqMDFW0+9U1BGeKrsoJqKUA4zVRipOBQAMYFPCetSAAdKhw1GGpKKKmT7tSM2apM+OBUVFSeX/n/Jo8v/AD/k03lDTZJOn+f6VSdgeBVZvvUbW61GUBqoyYGazpF5INQhOcH/AD+tMeM9KrlSOtNKg9agooprfdqA9DUFUD1NVyMHFJRRUIUmhkxVWoGGDiqzLjg1Ucj7tVi7A4xUUq5G4VXIyMVBRRRRRVeimscCoaKKKKKenWh+tMoooqF/vUocjrUoIPSnQ/dqaiipVbPBqQEg5FNaRt4/z/SpnJKgmqh+ZqtRLk1bCZXFWIVzz6VrwdBUhJ5FOgBJOa1QeCKeD8tIGOR7VdViOauRk9xVhDyatLytXYjkE1NtOM1XmGBms92AaoCOeKQqcZPenPwcVQl+7WaxJNQSc8GvkP4u/Cn+zopfFOmzFwxJdG7Z/OvmDLDnoRWkp8yPfUbDcM96jBAb2pHIP0pqggc0tPTrTT1NBBHWkDYcClBBnqZhkYFORFdf3hqcwgKGQ0/YxxmgpgZbmqbxZO9TRh8ZpaKQfeNCnIzQOBioTwcVUkOORxTBIT0ppznmpUbsajcYNKgyeaexxQrbqcKjyRJU0n3R9Kq1GoyxrQC4Apsf+sFXZDgU0fNz71XmU+USaoht9uVNWrZSsVW0Bzmlzgk1mghpTj1NVn+9TaKKKKKKKKkj704uw6/5/nSeacYqKilBxyKXe1G9qXzG/wA//qplIQD1paKKKKKKKKKKKKKKKKKKKKKKKKKnjnZODyKtArINyflSA5oPSoJIs8p1quQQcGtCz+41T0VSvPvj6VUooooooooooor/1P5q4+9WU6VZX7tOp6dasJ1qWipI+9SUUU5V3VZVOOalpwUk4qdEPUDFWlReuc1IVyvFV2jOadhqmWPHalxnio2jI6CpkGWqwv3hU1FROMHioZOlVWjHUUqL/EakoooqvRRVgccU1mxVGiirFFRSHBqjKxOM1V3tSp1qSo3A61TIzwaoSJ8xBqIR5471J5WRjpVeSL+9VR4yKpUUUh6GoKr1ScYOahdcjNRUUuGpD06VExPSq7LjpUEnaqcqE81Vccc9qgIBFRAfwmq7LtOKhcd6joopCQOtN3rUVISAMmoScnNJRRRRRT060P1plFFFQv8AeptGSoyKtQ/dqaiiipVbPBpG++KsN9wVAimr8a4FWUHHNWI12jFX4vu1NnDGrUI54HNWwc07PGKcg5zV5CpP0q9GF71Iud1Wk6VfhXsKuVSmxtrHk++aftHBPalKgjFRv1qhL9ysxupqF+tcD8RtHv8AXfCtzpumqHldcgE46c1+eWoWctrO8Ew2spIII71BbvtYoehqwBtYg1DIAGIFNUAnBpKKUEjkUlPZgw4pqgFhmmIv77PerDDinld656UqSMi49KuRyebgChxuG2oIwjMUzTQmQQKiHHFKOopjHApE6U+oX+9VaRBiq4B6ilLZGKbTip796nEWACKcyYWqwO1qkVs1H/H+NWX/ANXVSmof3lanRcn3qBfv1dqPG0jHvVac/uiKoLwv41pjhBipkPFDDrWbB/rmqoTliKKKKKKKKKKkj708EHpSbVNBHoKi2tRhqMNRhqSgc8VMEFN8v/P+TR5f+f8AJpChpuCOtJRRSZWloooooooooooooooooopQSpyKtJLvOD1qWio3jV+e9TWgwjCpqQ9DVC5/1n4VXooooooooooor//V/mrj71Yj71ZTpT6cv3qkLYYAU8EjkVOOeachw1TUU9UzyasInc1LVxVzyasIFxSeW3+f/wBdTRr2q2Ixjn/P61EyDPNMKccU9fuilwDQc0igjirEY2cmloqN+1RMMiq4YE4pwGeBUx6GoKKKhZcU2noMmpaifrUDqMZqOip85oJA61A53Zqqy5qpsalRSDk1JTH6VWde9VXQfeoEZPzDrUwjyPpVaWP2rKlTBz6GqEg2timUUh6GoKr1UfpUVJgUYFNUKwziojx1qBznpxVUkDrTXxioSARzUBAPBqBolHIqnKu05FRSDcNwquRkYqAjBxSUE4GagJJOTSU0sBURJJpKKKKKKKenWh+tMoooqF/vU2lUZOKvKAFGKWnv1qpU46CnL1FT0h6Gnp96rydqsVZUZOKuJ0pQSSQa04OAfepNwVjT+oqWMZ4rRh4OO1aSjaPpUKgk5q7Gc/erThxjipG+7VObOKznALGq46ip6ifrVKTA+U9ayZe9U85epBXy98a/A+j2mnSeIrKJvPmcBtp4ye+MV8mnKnJ7VpA74sjrVYLzzUTqQfSkoooqRF/ioQ/wmoozl3NTYy9KzEDg9aamVXPWrMMojO4Crm4Mm8CqQTEhaldsDFRrgmp0gzzmo3QAVAnSn0jLuFRTAAc1VC55FI0RPIp2xAeaizlqm8zaOaUuGXFQqn96o8kHigdRVhzlMVWpig+bxWvIuI81nbjuBFainjNOGCufrVC44jINUiCYRx3q+mWAq0FxTGbkgVlo+Jj9TUH8RPrQOBiiiiiiiiiil2tS7Gp3mf5/yKXzB/n/APVTgwPSlopMLRgUtFFFFFRydqjqXy1/z/8Aro8tf8//AK6PLX/P/wCukKelR0UUUUUUUUUUUUUUUUo61OkuPlP51Y96M46U6MnniphRWdcEmTHpUFFFFFFFFFFFFf/W/mrj71On3qsp1xUlKODmlY/NmpqmXlacDjmrFOUZNWkUYyat4WjAqzUqdKfUsXWr6qCOahkX9KiAycVL5eTxTgueBT/LP+f/ANdM8vZzTS4HSnUU1lyOKhqJoxnIpUX+I089DUFFFIRkYqCpU6U+msMioSM8Um1RS0U1xkVDQUzyRTHi9qrFPSo6TI6GonABqLZzntTwg+8Kk8s4yKrSxn0rKlTk1kzrj8Kr0UVXqA9TVWToagp/lt/n/wDXR5bf5/8A10hQgZqJlzyKqOu1sVBJGGGRUTKWqBuOnNV3yeV4qE571G65FVB/dNV2GDULjvUdMf7tRUVXoooooooop6daH60yiiioX+9TaKtoecVaQcZprkE8VUoBbAp6Ft1TZapVYHipU61fT71TVeQYFSocHFSEA81oxkDFKepp6N/DV6JcVfh5q2pIO2pe9WowFGBVqE85q3VaZflIrKf7xqsOoqeopeBurOlJ7dqzZuATVFfvU2qF1a219Cbe8QSIwwQwzX5z+LbVbTxPeWyR+WqyEBOwFYSOYT/s1dUrLzH+VVp49tVScYpc8getDHAzS1Ijfw0Iveq8Z/eMKuBctxTZUJbC0sb7V2sKWp1kxHjNSD/V5qBwSRQqEHPFTrIyjpUTn5SagACiloqGRQOKr5KmgsTxUTkYxUe7IxSs26kBwc1OPmGRVc8cU5eWqbrxUJUg4NLB/rhWnc48r8Kyowdwz1zWuEzHUAbYKqXTA8DvTJl2wKavQAbQamzUHJb61mTZWXI9ahJAGaUUUUUUUUUu1qnC4HFFFJhaMCloopcE9KSiiiiiio5O1KGWng55oooqN17io6KKKKKKKKKKKKKKKKKljkKnB6GrnBGVOaASKkVs8Gn1lyZLnNR0UUUUUUUUUUV//9f+auPvUyfeqcHBzU9FO/j/ABp7kYxSp92pFGWqynWrAXK5q7EvAFWKKsVKgIHNSEEdafH3q5E4AC0p6mkwR1pR1FT0Ux+lRUUUUVXpqfdpx54pgBUY61GTk5pKKay7qUDAxS4J6UEY4pCoNQkEGkpnlj/P/wCuo+QacnXNX4lBpZY+OOorJkTbkiqp+Y1GY91SlAeKesYJ45qT7OPSp0h7Uy4iGCcCuZu1w9YM4wDVCTtSJ96pagPJzVc9TVaiiimtwM1WmOeagHPX0qvKNpFRZJ61XPU1C64OahdcjNQnoaqMPmBqGX1qk5LjApKY/SoqKr0UUUUUUUUUUUUVGXwcCmhS3NOcd6iIyMVZh4696sVAST1oHBzTHbBqVCKlpzD+L1qxEc81exk5qwp6GrKvjntUq/dqzE2Tirqt8uPSo6vwnJAPatNWxVuEc7jV1Cc5HNSL92pF+9VheGqwv3qJO9Zk3eqe3BBpfuv9aV+lZk5wxxWVcMADWWXG7imq3Q0MQVr5F+O/hsafqMevW64S4GGx/eFfOZYt1qWGXymzWowEyZFZhXgigfNg0tFOQgcetSBtsmfaolXcxalDbDk9qtRug+bFOkEY+UDrRwoqIANmpBJgbTShwTinUVCSvlsajABAzThwMCnn5QCKhfHpVGT5eKYPv01vvGnL8zFqHOflFHln/P8A+upeRTG+7Sp0GateWj/6s81XnS4XiUZ96ggB84Fat3TE/eqCD/WA1s7c4as+7zgis+DDSAN0qzfDaAnbFWIQVhGKnyWXrTicHI9KwpctMxqBh/FT6KKKKKKKKcGYU7zP8/5FHmf5/wAin7l60gZTRkMMUxnH3RT1A6inUUVGJPX/AD+lSUVGzkHAqOijAHSiptyikLioySTk0lFFFFFFFFFFFFFFFFFFFPR2TpVwHIzVmispmIcnvTKKKKKKKKKKKK//0P5q4+9TJ96pqlQ9qfSnhs0lTR8ipowcZNWYwTV6Nf0q0gwM1IFJ6VOkfpV1Y1FOwtObB7U3p0qRMk1bWPPXmlYZFQDjmp8jGaiLk9KUKx604IKdtUUuAOlFJhaonqaYn3aeSTyaQnHNREqe1MPtzRRShSelTBQKCAetMKelRMueDUBGOKKicc5p0YzWhGOKJXzWZKpwSKpsrZyKUEH60qqM4FXIk44qxsoBVe9U7iTg1zN02XxWFc9DVEgHg0KgyKVj1IqsxwM1CepqtRRRTX+7VZ+lQ981C3zE1E6gDioGUYyKiIyMVARg4qB8A81Tkf5jiqsnJzUDjvUVRydqjpD0NQUUUUUUUUUUUUE4GaaHBOKCgPNNJ2cCnP8AdqNRk1NUu/C+9NQA5zTSMHFVXf5qnXleasw5wM09+vFWLdOeaufdOKvIBjFTqV6GhPlA9KnQ4YGrqnIzSx53fNV6MY5rRjXsTWgi9quRnHy09fu1In3qmqxQ2SDVJxzVUqQcUmAetRMSAVrNmIPXtWLMM5rNfHWmA0EjBB6V5d8WdIGseCrggZaD5wfp1r4Ooq1bzFTtJ4NTTpg7h3qvHw+Pxoopy8tUjkM5PtUKkjpUic5zS7tuOKtRHzFyRzUTAtmoVDKc1KeppKU9aSoGzsPNWEC4HNOTBODTX3DFNb7uKoSAnNRsrbsilYZGe9RU8Kc5qwu3HNIzZ6VGw+XAoT7tPJdD8tX1uQybJBketUWh2v5kPSnFxKMNwarKDG+BWtFMG+Sql2SXxVCL5bjBqzd/PcADkVeUYUAUwMV+WmyOAuap20YlDs1U8KW2mkoopyrupCCDg0Dk4rQudMuLaMSNyCM1nU/K+lGV9KXy/wDP+TR5f+f8mlEY7/5/WnGLHNDKCMCo/LHf/P608KF5phkP+f8A9VNJJ60Dr6U/5KeCO1IxIGRURJPWkooooooooooooooooooooooooooopwdlGAaXzH9ad5zkc1Dj5i1LRRRRRRRRRRRX/9H+a0feNWT1FLT061MFJ6UuCG5o2ndtqyqZHNTqpNWY1x+FaEKAirvl+1PSMAUqr830qSimKxJxU8aFmFaUcWKsgADAquxwM1BRRVipEXPJp5VTUB44oqKV9owOpqlsFGxadSEZGKiKkUxjgZpaei55NS0UsSY61K3C1WZc8ioCoPNOaI4yKrOjY6U6KM8VpRKcU2aIjnpWZL1zUDIWPvTfLHekTHpVtWOM1OpJGTTGVRVC4UDJFc3cj95WJccLiqVJkdqWoCMHFQMPm4quwwabRRUDnJzUb9KiP3SRVeonOTionOBUNRP1qhJ61Xde4qFl3CoSM8Gq9RydqjpD0NQUUUUUUUUUUUUxyMYpijJqamsu6mF8jFOjHc1K3XNMJwM05WA5pjt29apnlquJ92pkOBT1YFsCtKIAcmnyNg5FToT3qwrHODU+7K4qdTg5qyj457VMuG6VoxEHrV1WzWjD0FW1+9U561Ig70+pkORTqqupPTrQVB6VRcFc1Wkc4zWdOcHNZM7KTx3rOcjFQA84pCQRj1rlPF9mb/w1e2Y/iiavzvlXZIyehIqOitRgTGufSqwUhwaZRT0x0oYFQWqODDrk1KvD4oYZAx2qRcqOKkc/wio6kCfJupgyPmpTwuKYelRSKQmBUpXCjmnRLjrQWJqMuM5HNREA0wgHJqKnCH+KnhQRgVC24cCmhiOGprkk4NIrsvShmJ4qRDninF5EbK1YURTncOGqGVctgdRVqKPYA3eq123zg+1Zh4kDLViAmSbdWzjvUTjnNUrluMVJb4S2Y+tZYzk5px60lFOVttScOKjwQwBrudTQjTkP+yK4huFAph5OaSiily1XYY2cYND2zR/MaqMxzihgRyaZRRS+XtHFJS5J60lFFFFFFFFFFOiAY/PxUrwcZRqg6cUUUUUUUUUUUUUUUUUUUUUUUUUUUUUUUV//0v5rR941ZPUUtPTrV0DHFIRS1bjXAqdV3VOiY4NaVsvO6tAAY60YX1pmACcUUU2Jc/jWnEgxV37gGajMozgVXZt1NooqdTkZqdPu06oD1zTScDNUWbcdxpwRqPLb/P8A+uphDjrzUvktjOaryJiqTDBxSVMv3amVQRk0vl5OBVpIDjJqGWMiq1RshJyKl2n0qs6nGKWIEECtSMYGKZc+maxZF3HmnhOTmoJDg4NLHGO1TFDTlUjk1E71m3EuQa5u5kJfisaU8EVUf7tIg4zU7KAtQMhPIpnl4G6qkiYqCiiq9NcYXFQ1AVyxIqtULHJzTahf71Un+7UVV3+SqsmW5qGon60ymv8AdqGiiiiiiiiiiio3HemL1FWQpPSmMcDNQjqKnqRSCuDVZzk09fu1BI361Gn3qujgYpM84qeIZNaAb5c0gYk4NXAcHNTg96mVsiplYk4NWUORirMJ+fFaKcAVZB7iteDoKtp96rGMtipsY4oqROuKkqA9TTnGDkVRnGQfrVFvunNZkvXaaypsAGsuQZOTVbJ79RTSSAcVFNEk8Zifo6kEfWvzr8VWsdl4ivLeD7iyNg/jWBRWnvxEKryMABTDzzRTo/lJNLIcrgVDDkRke9TAbcMaVO9SUUUqyHbtp64I20hBc7ah+4SKe3MdNCtuAqQAhxSllCmqYHU+tLTMhm4o2Acj/P61YbhcVEFwC1IVB5poiDHFRSR/XpUCkr0pWUinoMDNPY7huqBc544qQS7/AN23HvWlBLx5b/d9ao3bLnK1QjBZzjtU1qD54Fb3GdtRyR5GRWddqFUUqHbbms1j6UUUUZB6UqtjkVLgPgetei6vHjTVJH8IrzqX+H6VDRRRSg85NaNu4TmrE8wlXFZMi7Wphz3pyBT1qXAHSo2Uk5FMKkUlPyPSkyvpTaKKKKKKKKKTqOaUEjgUUUUUUUUUUUUUUUUUUUUUUUUUUUUUUUUV/9P+alDhqmqVOlWh0FWQM8VKEHegoO1WEGBir8fepD941OrcD1qdnYHIPFSb2pytjg1JRT0BLACtOL+tW88Yqsy54NM2D/P/AOukMY7f5/Wo6UDJxVkMQMCpk+YUEdgagDY6VCUZs5pqwn0qfy/al8sjtTVjZeTVraV4NUpD8pWqLIT9aREJ5xVhQcc07OelOHUVfJJqnKWNVwrmnFCP/wBVSFStQuoxSxKC1Xw2F461mTtkVllSxq0inpSNCSc1YWEk7RThBkcnFQGNg2apXHyYxWFeNwSK56b73NUZVJqNgD81Kij72alIHrS7AVGaqSjAqjL/AEqsFJ5oII4NQuMHNMpr/dpj9arspBzVd1xyKhZc8ioqhf71U3+7Vd/u1Xk+6KhqA8HFRSetR0jcqagpjnjFRUVOOBiloooooqUOMYqKowMvUzEEAUrH5QKzbi7trKP7RdtsjXq3pXHP8TPCqXJtzK2B/Ft4/nXQ23izw3ef8et2jH0JxWtHc2s/zK6n6GrE20AAVR5Y1ZjTHJqRm2ihfu1In3hV8biKljB9KmMgPSnBw3FW4elWU+9V6IfMTVuPrVwdBV6AgqBWnEOlXh84FSRD161bVv4TTj0NRJ96pT0qNFyauSJhAaynUhj7GsidTziqMoIb8KyJ+hrGl61FRRXy/wDFX4XNEs/ibTGyCS8iY557ivmuTtUdaEDKY8GoGGW5pG+U49akZBszUeOhpWGVLU5FzHxRu+XaafG5HFKWA5NLRSqAFIpSuFBqRWBqJ14NRucEY6VIDg5FGcnmkxkVXopjqT0p44GKlccZqBxlaiVcipUGBTmJIqnJ2owcbTTjktjtSOCelR8jrSVMjnpURJY0qx4BNSWS5k5rZHHFI/Q1mX3QVWUkRYNQL9+paKQrkU3YADmmrHz0qVUxLH7mvUfESBdJ47KK8qH3R9KjooooqRJCtOaUnpURJPWkpVODmpwQelFFFRmP0/z+tR0oBPSlKEDNNooooooooowB0oooooop6MB1odgelMooooooooooooooooooooooor//1P5p6nU5GakQ81bT7tXYhxmpaKnUcZq7H3p38Wfap1Py/SpQ3GDzSqxBxUtSoeMVIAT0qyi4OR0qyoYc1ZQnOKlUZODQyY61EU9Kh8v61KkOBnmpBGMdKkSMkcdKaykcVCsSjmrKxD8atJCpHIpGhUHpULRj6UpQDio5F3LVBlzzUXakAC8CmPuJxT1GBipo05BNWXYjtVcqCc1PHFx0pHi7Uxlx1qF0x0psYAOBUrNtqhKwNQqgJp5G0jbVmNN1aSwDrS+QpB4qhNFg5FYl2uOD3rnLsDB+lYcy85qo4GKiK/LipUjJIFTtGp5ApyLxz3qhcA5rLl/pTaa44qs/TFRYJ6Ujg4xTHBJ4qB+lREZ4qvTGXPIquxU1RfoarP8AdqvJ90VDUL/eqJ+lRUVXqJ+tMoqxRRRRRRRTVPy5NPTD0lISB1rF8S6adU0K5tB94rlfwr4zu08lmhPVDj8jVESSKf3R/wC+avQ32oRcpNKmPc12Gg/ELWNAYK0huIs8q/Jr6V0DVrTXNPTUbI5VhyO4PcV0JIAzTVUt8xpV6VKnLgVrRqCvWpVUA5qH6VIqgjJq5F2q0n3quw9asgjrVuM9avQdCK14gBjFWl+9V+JcGp2XsaKaFAOaeRjmlRQfpVuRcR4PpWVL3rLlXOSKzJ1OQaxLjjIrGl61FRVesDxRZtfaFc2ydWQ1+e9zE0UrI3VSRVartsUI680rqHbcKZ5fPNRtvJ29qM4IFSBgEapIj+5ANCw5bFKUCtTHHFKv3aZvYGpOcU456GgU8DC/NVeTAxT88ZNKDkZqQcpxVZxzmmUUVKTlKipqjAxTxwc0E5OarTLyCKAPk2jrSkYOKSmOOM00JkZNNIwcGnoCDzUlQpujbcK1oZhIMHrUzfdrMveQPwqpLwgqJPvVMQR1pjEjpTgcjikPSnI4zTgf3sf1r1LxJ/yCD/uivKFHyD6VDRRRRRRRRRRkjpTt7U7zP8/5FHmf5/yKDJ6f5/So6MkdKXJpw2Y5pG2/w02iiiiiiiiiiiiipQyCgshqKiiiiiiiiiiiiiiiiiiiiiiiv//V/mlVs08HBzU6nvVtDzir0ZxirA680HrxUinNXVODUp4GakQ847GnA7Tg0+nK5FWY2GfrVpDxirkakgZqepAc8LxVhACdxqZm3VGy7qlWIjp0pzJnpUVSR96SSPdyOtQiP1q2kZ7VdjjKj1qORO1VSueDSFN+B3pHiKjNZ8qBTkdDVN8IaSg7Rhu9KoycVbjGeanKMTSiE56fpVpI+OlRyR1Vdeoqs3Q1CDg5qvNJiqGWbirMYqWr0BAHNS+fnqeakScEYNVnlXNYV4wPB61zF13+lY8gzxVM8H2NR4xlTU0Q6VaVSamMXGcVm3EZzWPJH6+n+e9Q01hkVEUJ4IqdY+BxTHj64qs6HNVHT16VEUGOKgZV6mqrE5xVdxg5qk/3arv92q8n3RUNRP1qJvu1DRVfBHWmOueRUVLgnpU9FT7V6VEy4NNoooPSo924Y71PEhUZphYK2KgmzglfSvmvxZ478RvezaZDOPJUkZjP6ZrytmZmLucknJp24DoKGm4Of51lSZduK9f+FPildIupLG9fbC4HX1r6XilinjE0DBkPQjpVtDxUJ5OanQ5wa1YiduaV2bFCHK1MjfwmrUbY/CrYODmrMbc8d6soecVfi61fgGQa2EBJAFXVTDA1ei+7zUy4PympCoIxUWDnFSsuRgVLFHk4FTTjCYrGl71QcHk1mTn5gKwrvqawLjjB96BIcf5/wpfMb/P/AOqqh55pCARg9K+Jvip4S/4RjXjNAd8F1l19j3FeVMMGiP5JA3atMqCNy1CRu4qLBzimKhXk0bsgqasJjYMVMsmGzTCcmmkZGKegHQ0zaM5odjkAUpb5sHrRTmOQBVdxyBTxynNKOABUuQFwKhf7tRU5QCcGm0UoGTinMmOlRsdopak8voajpjgnpUVLg09VBGTTTGSemafsGc9qUKA2aY+3tTVPl8itBZlZOazbsZYEe1RupO0U3yCFDd6UrjqaNho8sjtTSrYpixtmpURhLH9a9V8Rqf7J/wCAivKcYVfpVc9TSUUUUUUUUUUUUUUUUUUUUUUUUUUUUUUUUUUUUUUUUUUUUUUUUUUUUUUUUUUV/9b+aFThqmqVOmKtL0FXozlAatjkZoPAzRGcLmrUT5BB7VbVt3BoU/wmpgQ3DU3LUBiKsRvmr0Z3EVoBiFzUyNuGKuImeO1TcAUituqVF3GroGBiomXBwKjMZPQc1IkRHBFTGP2pPIGcirixip1jYjpVeVKpOhzmnlAvI71HJ9w1my88VQkXJqJQ3fmlIB5pQcHNWkbDCtGMH0qyFA7U7J9P8/nULkZzVB+CTVQ9DUFZtwxpqHjFWkHAqQKScGrkaEChoMD5qi2lRVOZipyKwr2UnkVg3ElZbscfWqz9KCNwB71PEhzgVoRp7VoLFleRWbdQY5HasCePHWqDJ/dpoUtT/LH+f/11YVVAFRS96pOOaquvY1A67ee1UnXPIqtJ6VUI5waqP92q7/dqvJ90VDTH6ZqI8jFV6KRhkVBSYB60tFKOoqemv92oaKKiZj0pi/Kavo3y4qtKvO4dDUMzbUzXzh4f07wprn9qX9+dpjcsoJ6c4ryqfylndYz8oY4+maru2BxVJpSGqcAHn1qyihWyvFej6H8SdV0SCOzTa8cZ6Edfxrt7T4zIxze235Gu08M+PtE8UTta2pMco5Cvxn1x616BAhb8K1I+FxQ/SmocHFS1ajPP1q4D8ualRtpq6hzg1owdDWpbrg1rQn5xmrtTwE5Iq0AScCp6TAzmnAE9KtQKRim3AwpA96yJf6VSboax5j81Yd31NYFx/WoUddtKXGKqMxzxSZavN/ihoNrrPheZpQA8A3q30r4hk4bFDrjkVJDKR8pq2V+TctNxxzUbuDhBVeVdrcVaRSEFM3/NmpN4Y/WlpoYkkU6lR13DNPl2l8rUTHAzTW3cGmOMuAKlPTFJnbgUueaUjIxVenJ96kPU0AZyfSpIlyakxzgVXcAtikqUPkcU1wOCO9MphQE5p9FPQZOaaetMDZJFQ4IJzzRURYnpTkc7uankO50Aq80Q8sVVmiKcmoE44OKQ8noDUqJngitNLElQQO1RPAEmjB9a9F8TgLpJ/wB0V4/n5Qfaq555ooooooooooooooooooooopcNRhqSiiiiiiiiiiiiiiiiiiiiipFiLHFWhaHGapMNrFfSkoooooooooor/9f+aAdRU9SR96tKQRir6fdqViDgU2nq+Bg06Js/SrqEA1IHBOKlVz0NS570gx2qzAcGtFG9O9WQfl21dj+UCpVcZJPepBz0qykYx1q6i471IxyaYRmrKgZGanwtLShSamjX5vmq8duMZqpJCT8p5qI2/rVOVMcYqqwBFZk6is98ZpinBzQzZ5NVycnNX4xwBWlb5z+NaanC80xm3VEVBBNZ0gGM1nsMORUTDg1QmHelOAKvxbThasoilquRgAVDNnpWbNhRz61lXMny8Vz8zbjVCUA/lVGRQRmofLX/AD/+unAAdKnh+9WtbpuIrcSMCLpWBfJ8+K5uZDnJqk6j1qvRVion+9VZhhqrlCOlUpBlcVTcc1RfrVSXvVRzxiq7njFV5TyF9KipCcDNQUVARg4pKidcHNMoop6DJzUtRue1I/WmVHJ2qOnZy2atRkZwajLbW2nmkuRBHAftDbVI618Pa8bfTdauotIl3wux/Hk1h/apPaoXkY9RVZix7VIkhI4PSryORwTUznJxTM4FS2t1PYzreWjFHQ5BFfUngH4g2mtwJZagfLuRgZ7N7/WvZEPWlcEjiowDkVI3TFSJ1FWkb+E1eUNkVdjzwMVqwIcY9a2bdce1aqcMKug5Gakj61biOBmrJI281CAT0q1GoC81YCjaMVXnUYIrKlQVnSHC1iyk9axbvqa5m66/iabnKgVE77QcVSeQ9KkiIIrm/GkFzceHbmC2XczIR9K+CbqF4J2jccqSPyqN+lRVdRi0eAfu0rNuXHeoUj9aWfoDSUU4MV4p7KzUAMBipF/2uKgdSDTgpIyamPEfFV93HvTmPzg077wOfWmx96koqvRRRVuH7tPJ21TY5OabRUyHIp1U5O1KnSn0UrsA1MLgk4phBbkVEq4zSYKqaWDmUZrSWLMgrRC/IM1VvMFcCssR7uDSPujKBRmtewsmuGLOMYxXcQ2ohiyBniuLlPmalGDx82MV3Pi3I0nH+7Xjz9KiooooooooooooooooooopcNRhqSiiiiiiiiiiiiiiiiiiiig88UUoGTinqSr4q6bk7cGs8nJJpKKKmVdopx54qvSgZ4pKKKK//9D+aAdRU9SR96kBxzV9XIXNKGzzTt5p4cbcmpUcYqwrY+lSq4zxU6Nuqdc+uaZli1WYyQwrRjIB5rRXbjNSZNPRuxq0owPrV9OlWE+7Sht1SKu6px1FT0qjJxVtEzzRKAp4FEWWYCtDywV5HNRuny81kypyRVF1BBrLnHP0rOYBjVcnAzURYmhRlq04RwD61rQxj9atP0qoZDnrSB85qm5A+Ws6U/NTDzVSRcfhUO0nmrcS4XmrUbEEmrSuTkCkcnIrJu3wua56dycmslslqjdciqzp6VUwR1pKnhU7q6GyjBrbKgR81z12uXOKwJoxk1kzDniqVFPLntTKaVDUwoRz/n+dUJlwD61nyDms2U45qlKcmqjnJqFvvfSqrcsabUBJPWkopCAetRMMGmkZGKgIwcUlFTKMCnVATk5oJJOTSVCxyabUC9RU445oMixK0r9F5Jr5/wDH3j6S9lbSNMbEQ4LV4ewG45596z5+1NDg8UrEYqkso3EVYSUHirjSYUE5waUMGHFWenNaGjXb2uqQTocYYGvu60kEsCSKchlB/StKovMb/P8A+qgMd2TUynBzVlFLEEVrRRjGc1cRAADWpC205FacTZ6VqRnIBq0CR0qwhyQRVpDzirh6U1VYfNVpeFxUg+6arSDPFUZV4JrGuchSKxJe9Yl11Nc1cffphbCiq0hwKpbwTVuIcc0hwwIYZDcEV8a/FjT9N0/xEYLBdg2gt/vHrXlr/dqKrtswXMbd6aqlJCT2p6nOT71HN2+tSjgDNLTWIHNO5IyBT1fAwaTG48VHJx0oVt1DHAqGjODVkEFaiQYyKkoqvRRRVu25pJm2tiqtFFKGK1KHU1WccZoTpin0UkwqPbhc0itg802nfwfjS26/va2EA3++KmlOFG31qhOwPFJDD5q4XrW/Y6VvZC68H1rolsFgDFetayRrHa7m9DXmq/v9WG3+/wAfnXceLhjSce6148/SoqKKKKKKKKKKKKKKKKKKKf5jf5//AFUeY3+f/wBVSeap6rRmM9BQY1PSm+V6Gk8pu3NJ5b+lN2sKSiiiiiiiiiiiiiiipI/Wmt96lL5GKZRRRTw+OtKZBjj/AD+lR0UUUUV//9H+aAdRU9KDg5qcc81Kr54NSAkHIqUOMZqLcc5q0rY+lTq+PpUyt3FWonBGDU4f0NMDZJz61YjbJGetaEbZPNaKnK/WpkbPBqZACeatJnvVulyR0qVQPvVZTaOe1XI8buavKN4yKcsb5rTgiyOahZNz1YjjAODU0gwMVWdgUK96yJcYJrNcY59azZh27iqDLjkdKpsMjFQVNGp/E1pJxgVpxSD9f89qkkfPFQbdxzQExmq8qdD7VmyLkk1GBkfSoJF/WhEycYqwUCrxTULCrKnBpjsduaw7+TisJjuzUIHNRMpHPWomXNUHBHAoRTjFX4oSTxW/axFRVuV8JjrXP3EnzGsK4PJrJcHcaioqvRRRWbL/AFrPmHNZcozxVKUYaqVQE4Baq1ITgZqCiiimsMioaY65GaipVGTip6a5wKhoprnAqGmscCmRnPNLJLHEpkkOFHUmvn7x/wDEB7hm0rSmwg4ZhXiLyszZJqInuagY5OaqFgKjLMaQdRU4IUhm6Cvqnw/4J0TU9CtmvIQTIgbI4PNeTePfBkXhO/Q25Jil5XPbvXEM3H0qESMpyK+5fBd59u8L2U5OT5YUn3FdeeBmqwbJxTwpPSrqR5wa0IouMd60VGBtFW415x6VrRr2q7FgD8a0YmyAasggjIqwvK571aiO7rVstlaQfcNWd3yA+tIrt0phGGNUZjjFZdwdwxWNPjnAzXP3XU1zVzw2arpJVS4l3NikiQF+a03TEeRVEgg814D8YPBEt/D/AG/po3SIP3i9yB3FfMrH9KrsPmzT4jiQEVckPf6VHGMNupsv+sVu2akZ0aUYp7hGbIFR7SWyan3gCkDK3JpO/wAtROOKSPvUlMdPSoQABip0+7TjzxUBBBwakVccmoqKKYXwcVagIzim3AycVEOBiiiiigjIxUIO01NSgZOKRxuPXNMfpio+MUhHalP3c0+1+aWtdeGz7VHLJ0xVWVNy1vaBbb3y3NdtMirGm0Y+arUow7D2oiJe2OeeK81jUJra/wDXQV2njEf8Sge7CvIp+1V6KKKKKKKKKKKKKKKKKKKKKKKKKXJHSlDsKk849wDSiRO4ozCeKPLRvumjyR60nktTTGwpmCOtJRRRRRRRRUqdKjbqaSlPBxSUUUUUUUUUUV//0v5nN4/z/wDqqcSKRml8xf8AP/6qlSUdDUgYHpUwfjn/AD+lDnIGKVWzwasIcjFWIzk7ashQvIpwPcVZBwcikDEnPvViNskH3rRjOSDV6JudtXEHOatKqnkVYVs9at0VYRGxip0U9KuxjJrThAHWrG8KemauQzArihIwz7qtNERjFQTYyFFU5UJGRWXMp+72rMk3kY6VmzA5xVQ5HSqsi4OaiwM5qdBgZq0naranA/GpanAwMVGWIyKqyk7QfWs09KYncVGy9jUwUL0qUKCuWpyKtOO0Gq0xy3tXL6hIOfSstWJXI7U3kn60VEy4qg470sY5zWxbrnFayYVaqXExIwKw5mOTWVOTuxVIjJNVaKr0U4KTzTG4BrOlqhLzWW/Wqc1ZzHC1XkOFAqGmOeMVFRRRRUbr3FR1E64Oacg4zT6ic80yio5O1R0x8nHvUE8i2yGVztUdSa+f/HnxDa7ZtJ0lsIOGcd68Ud2c5NMqAsT1qFmOcCqnPWilHUVPkLyRmvuHwZgeGrNjyfKUj6Vw/wAabTzNIguwM7GH68V82kAjBqtIMDFfWnwZv2ufDT2znPkvx9DXrp6Gqy/6ytGMZAFaMC4bB4zWtGi4qZF5zV+GM4zWgnWrCNg4q/D92rKHBxVxeAKsL8o4qfJwM1YT7tDkgUq/dGaRwduaz7g8EVmTZArLkUCuduuprmbn71VMYTPrVR0OalUlSKttLuAU00EHpWZqFuLmzkt25DAivgXXLJ9L1e4snH+rkI/Csx1xHmmwqWarh68Uxfu1DL99amABOcVKGA6imU0sBxUgGRSowFMpikZIFLGx380sx5xUFLyDRlqepzwakAz0pPKBGajKEdKZUDH5qtQnBFSuAxNVu+KWiiiioD1NTjkZpy9c+lC8n6VXY5amngZpisTTzyhFWLNQJKvO2Gqo78c9qTzSQDXX+HHUmuruuEQn+9Us7De49qfaHMLAV5lMQuvqB/fFdr4wYHRx9VryObtVeiiiiiiiiiiiiiiiiiiiiiiiiiiiiiiiily1PErin+ap6im+fD6UefF6U7MLe1IYvQ0hiYU3y39KbhqSkUkjmpk6VGQepoAzxQQScikoooooooooowT0r//T/mXqZfu1Mh7VJU4IPHpS0VKnSpk61ajOKshlNOqxTV7/AFqxF/WtGGtKEjINX4uGJPerAXJ4qYLt6VPF96tAR8ZqUx/LnvUcKfNk9q0kOOWFXIyx+7Sksegq3CCBz1NaNqpPLVoFSBiqEsfzZNUbj5elUrhsD8KwpHxlRWdMpbv71BsOcnvUUh4qKnp96patIMmrifdp1Ruc8VXkPaqdVXJA4qPe1ORhjBqyHHeoyec0lUZmI5PpXLXRJkINQqOc0jDBqMAjJaoZpABiqLPuOPSrlsoBwa17ZPm5rSCDFZ9xGR2xWRKpB5rJnGWrPYEHNRMueRUVPEf500qQcVKFAFUrjrWZL/Ws+X+tZEwy2fSqMgycVUccVXk6A1DTH6ZqKiiiimv92oaKKKKKr1HJ2qD5i2T0pLmWG3iM0xAQc5NfOfxA+IMl67aXpLYjHDMO9eLnk5NFRs2eBULNtFU2OTSAE9KnVSFzUA6ip+O9fc/gnnwrZE9fLH5Vl/EqyN34RumAyYl3frXyGvQVDKOtfQnwMvP+PqyJ/hDfka+hCc9asRJjLHtWhapnJNaCKC+B2qz1GBVyLgKK2YMbBmrB+9Tl6iranpVuHg5q+vK1dBzHUtPTrUtFRy/drOlGaz5CTxWbLjHBrlr77xrlrn71VWYYp4cYFRSEge1MLErxxxRA+QaR2H5181fGTwssUq+ILVeG+WTH868DYErirNucSYHerJHUVAWzgVXnUmVVNOZthAFPJOMinDnpT2UbgaQx4OVpSny56UykAI6nNC9MnrRjc2DSY2yfNTpGAYmot2WBbpTRuZjjpVgMykY5FP3g8LULFVbApGxtAFRUUUUUUuTjFJgnpRULcNUi8rTxUO7Gaco5/CoqYy5ORTcFhnvUschBx/WrrHKmq2CCWAoXIh6V1fh/Cw+cx4FdJPqlrMiID0NTPqFm0gG7tV2wlgcMENcC0CnxJn/arrfGca/2Qo/2hXkdzgKADVaiiiiiiiiiiiiiiiiiiiiiiiiiiiiiiiiiiiiijApckdKNzUu9qXzH9aXzG9qN47qKkDR7OQajxH2P50uzPQg0nlt6Z+hpORxj9KTijH+etNowB0oooopwXIJp8RwcGv/U/mTD+tSh8rxUyN371NvzwP8AP6VJnnNLvalQ84qzH6VOnWp0ODU1KCR0qwCQalQ5UGrUXatGHpWhGMECtCIE9e1WCc896kDgjmrdqhJ9a3Fiwv8AOnkZGKjVMH2FW0hLHBrWt7YkccCrkVgCc1oLYqvSpFgEYJFReYN2GqC4YAcGstgXODVG6Xg1gvGc80nk96geNc1nyr6VXp6Ak1a2CrQGBirC9BTWfsKrM/YVA5I/GgIMVSkAAIqk55xQHIqxG2eKlprNjgVnSsWGPWsCZCWpvl4WoHGRmqbMT1qk5LNTEXn9a0IcgVqw4zWmh3dKiuEJU/jWBc8GseXk5qo64P1quy4NRMmeRUoUmpNqjiopBtHFZ0p9azpO9Zsx3HHY1myYHJrPlPUCqrjrVVxlKgpr/dqGiiiimsMrUNFFFFFQEEdahk65qCa6htYTNcEKg5JNfOPjzx3Nqsr6ZpbEQrwWHevGjnPPWkqNmzwKgZ8cCqrOTTKnRDtzUw5SqVTnoa+5fA0iyeE7Er2jArb1i3W80i6smGfNjI/Lmvhp0aNzG/BUkH8Khk7V6t8GrzyPFQtycCRSP0r6urQiII2+tXYv3a8Vdt2OC1TA/MK0Y+SK1oxgCrSrk1YVQSBTlq3F/Wr6dKux/MuKmp6dalopsqkDmsuYkAYrLlXnIrPlwOK5u+7/AFrj71vmxWdJJwaaJcYqZnz05qLcG59KSNufQUO3U1xvjrT11Tw7cW3U7CR9RXxY6GJzG3VTiljJDjFX2+9VXaDzUDuTOAakUBzk+tSkKpPtSoQBjFMkb5sChXKn5uKmMildvWoaKa2eopVO7pTTy3zHkGlONxJ70YATB9aWNCSdvSpVOFJPSoY2UMRjilYKe1N65WmuoXGKiG7dz0p4x3pKKKKehA4plRP1pydKfUB6mp1GR+FRMuORTKjJ2/KKjJ71cikyCDTmA6mgtvTaK6XTBjS5AvXBrjEe48xsk9aestws+4sa9B8LSSyFtx71UEZ/4SP/AIFXQeN+NIQE/wAVeRuSyioqKKKKKKKKKKKKKKKKKKKKKKKKKKKKKKKKKKKKKKKKKKKKk/5Z1HRS5I6U4SOO9L5h7gGjch6r+VLhDSYX1o2A9DR5f+f8mm7TuxQy7TSBiBirCR8cV//V/mPqZPu1KnXFS09XI61LSr1FWk61cytG4etPDkVIGBqVWIOKsQ/cxV2LtV+IkYFakbgAHvVvzMDK96erHqKkVSzZrobKP+KtQnC4qPdxmpY4y351v21mCMnpWlHFngDAFXI49vAq6GVRioZJCFNYkjkP8tV5X6A1VkYBdwNZMkhYnngVRc8U3fVd2HSs+TtUYUHgCpo4+eas7VoytG5ajZ+Paq5cnpVfzG780wTEdzULyZFVicnNKFJqyi45qQnAzVSR+aqk5XGaoMmWNI6ACs+ZQmayZDgYqu3Ax61JGgJAHersacZq5ArFq3reME065QbTXK3YO6sefqKoz9BVairiDNI6FetUJWqi+CMms2RtxI7VnycLms2QZJzVCQ+gqqegquR8pFVqQ9KgoooooqvRRRRRTJGAXmsm8u47GFru4OEUZJr5u8ceOptYma0s2K26+nevLGm3t8tVKjZs8CoGbHAqszZ4FQqCBg1YRDjNTAjYaTOEqpVivsv4WwXMPhGE3GfmJ259K9EYZFfE3ie2+y67cwgYAc1z7/drofB16+n+Ira4Q4w4zX3FGerD61biB61rRJvU47VbiTaMVJEu+T6VsRLyMCtQDaoFSxsMkVMGw1OT0PerUZrQj9KuQmrFPTrUtFOldSMVlyjOazJRtJrKkGBg1zl73ri7/qax5mGCTUG/pUpkyvWljk7CkVsMc09juBNVyqyDY4yDxg18jfEjTLXTPEUotBtV/mx7mvO/uyZFaD84NNjBdcmomUPN8tIQ6jA9asBSVye9RbtpwOaswbGJL8Ux3R5AoFREbXx2NEm4NxUqJuHPFRzyKMIKfDG7PkVAYzvP1qbYTUabsnfU8YCFqhAHIFIBsbK1MMP1605hDyFPNVth/iNRnGeKSiiinhRtzTR1pKjk7UR96koopGyRUFIQDURABIpwwpJq2pV6IwNx9K6nQ42mhaId+KLzw68YDKMZNVLnw3OkQfGa6HwtYSQBw1ZyIx8QnHZq1vHIb+zEHfNeV4wnNQnrSUUUUUUUUUUUUUUUUUUUUUUUUUUUUUUUUUUUUUUUUUUUVJ/yzqOiiiiiiiiinbjnNDNuptWt+FxX/9b+Y+noecVZjBqSinoecVLVpCAeamoqVWzwafUinKkVeiPH4VoRf0q2nX8qtrJ2FXIzkYrRtlyMGtOGEZwa14FxxSs+WxSjJYYrYt4s1vQuz4XHFaqKoXipIcHj0qKclazppWdfaswyhDyapvMZGpkrnbWa2T7VTlcgYFR8kg1DMM8iqBJJyafH3qdOtOc4HFRUhOBmoixaonbHAqNgehquRg4ppUHk1IIh3oRQTVnYAKqStjiqDnJxUSHjFRJgufrSyoQuaypSD1rIkxniquC7VbiVuwrZghIUZ4zU6QhTz/nmrSS7MD2pk1xvHFZE3zj3rCuOtUJ/ufjTMLS7Qegq/FGCMilmUAVjTJnpWdIOMVmOOaozddprNmGRiqLrnkVVbvVc/eIqqeDikqA8HFJRRRRVeiiiiis29uoLCJp7pgqKOpr5f8feO7rVrprGxbFqDgkHrXlM0zMdo6CnoQDzUDt2FQM2OBVZmzwKjqdI+amA2rUVKOVqtVg19z+CcL4TsU/6Z5/OuqHUV8j/ABMtPsviiU9nwRXnp6UW0rQXCTLxtINfeWj3AudOguM5Dxqf0rdtzkYNakDbcD1q0GwcmrtsmAG9a04jh81fZueKbG/5VKJOeKtRnkH1q1FzWgn3qtwnDVbp6daloqs8hzgj/P5VE45IrLnGQQax5uTmudvv4jXFX/U1iT/dP1qqfuiovMYr15p9vJ2FSAkvzUrP8mBUGSD1r5++L+gmOaLWoslX+Vh6Yrwc9jWkBujGal2449aoklJ8Crke0qd31qMNg+1KnlmQ5qKf5X+XpUbMvUcGpndRgmoWukzyKlW4Dj5aaEDtvFXYyUjLDtVdeVZm6k05GIIFSKuQZHoIDcDoartlfkAprAhQaCTnC1INo570xuhqCiiiiinKu6kNMf7tMT71S0UUVG69xUec1G3PQUrdMAUsTbW5q7MPLj3gV1fhhvlBrt79wUSp59rRKvTIqtp48tXIGOa5Kz3SeIm+tanjsZsVUf3q8llB8sCq9FFFFFFFFFFFFFFFFFFFFFFFFFFFFFFFFFFFFFFFFFFFFSf8s6jooooooooopcHGaShW+fFTkAjBr//X/mPqZDxTwxHSpPPwMNQrdjSlwKkjIzU4OOanp6dalqUOKajDrV2NhV+NxVxG5+tX42FX4iK1reQbAtX0c5B9614ZOOKkQFjxV63gJNdRp1p83P8An9K35LdVUZqvJJHEmRzUEM4bmob2YlcVjyz5GBWW0oLdOtOXoDTZCAOazp+nWs9s459ajqB2G7BqNUOc1KUIGaVWAGKjZ+5qFH4pkj5OKROmKfUUrAYqs/3qkT7tWqYikdaHOFNZE78VmNIdxpPNOMZq1Aec+nFWLkgrgCuen4JrIk7UR961LYDdWqGAwKgZ/mwKZI3ykLVZXzwPWmTc8VhT9zVCVcjNMCZORVuIZ4Iq+iECqk6EAisZ1P4is+TgH2qnJkD3rNnznmsyXJqk26qTdTVc/eNVT1NROO9R0UUUUUxkz0qIjHFWKr1CS2TVW7vYLCBrq5baq+tfMHjvx3cazO1paOVgXjjvXkrTbjjtSgZqOVv4VquzY4FV2bPAqOpFTuakpVGTikcYzTuiAVWPJzU8Xavt/wAHEjwzYj/pkK6oda+dvjPaeXfW06/xrjP0rxjoQfSo3IKnFfZvw9uze+ELRweUG0/hXoMXrWohwAfapo2+fNacMuDtNXkk55qyHGeDT0f8qlDDBxVhZMVPG+OK2YTk4ParI68VZU4Oatx8jNSVGzZ4FRSHK1E/3qpyg/rWLccKc+tcvfoNxNcVf9TXPSnGfrTWY7AtZztztqxECozT1fJqwWwMioGPGa5PxbpQ1fRJrYjLAZH1r4+nheGR4HGCpxU9u+5MHtVtiR06VnFPMuDjjFNMjq1TRD5xT5mTcNvB70+IKW+akeNW6CqUpwQmM0zySRzUyx7VwKlUYwBxTkYEsrHiom24wpzzUwbYvNM875CtRiZkxmpxIzgkimEZGDTSvORxTxUbZJyKUBwMCoqKKKKKKKKKKKKgPU1G5I6U0PjrTywxmmoSTmrh5GDzXV+GvufnXa3g/wBGQ+4/nUz/AOpT6Uy1+69clY/8h9/rVnxyxFpEPVjXlzAEVDRRRRRRRRRRRRRRRRRRRRRRRRRRRRRRRRRRRRRRRRRRRRRRRRRRRRRRRRRRRX//0P5j6UEjkU8yHt/n9KjJzzU4IIyKWpIz2qfe1WFYg4qyh5xUlMLjtTxjGRViN+5q9G/pWjFgcmrkbCr8b1pQP3rRikrYtF3Gty3g5ya1IUCVtWdwqNirt3d/LkVz0tyQMGoluT/DV5ZPNTms+dMjFZzfK9M344BqCWQkcVXc7+KouTnbUTHAqm33uauKABTqgPU1XkOCTUadKY/3qVDzinMxBwKrTMN3NQM5DYqwhyKt0VVlbg1izvwazJDn7tRqxJwa17bg5qWUkgisS6GGOKxZO1EfetSDvV4vg81XLYbApjtn5RUKdxRIaxpwSOPWqLjIpigq2KvRDditWOLIBNVLqMYz61z83ynNZkgLcelVJFIGe9Zkw6k1mShiapMp71Qbqarn7xqqeppCM8VXoooooopCoPWlqvj9Kzr29trCBrq5YKq8818veO/Hdzrdw1pZsVgU44715RK5fkdKiAINOMv8K1EelVHbsKjqRU7mpKKarE0rdDTyeAKrHqani7V9veD/APkWrH/rkP511Y6ivG/jXaE6VbXYH+rfB/GvnXHyZqBhtJBr6m+CV4bnQJbVjzE2QPY17THkN1q+WIHPpVqAbia0VAFWEbPBq0CCKkVgvWneYMcVIkpJzVyFySBW7bsTgZ61cBPT0qZHzwatoSo4p5Ynim0wncNtMbt9KrS96w7w4DfWuTvuSRXFX+A5rnZecfWmTEhePSs0n560SMRg+tV1fJqw7bVzUZLHrSAA8Hoa+VPiPpsOn6+zW42iTnH1rg7Y4kK+taQ+Rsdc1QBzdEdBT5U3D5KanBCjk1O64fJFIkMjsWPApYxLyT0ohMYb5hk1YMcb5bOMVTYYbFGORmmJbhtxzSFFiNSKu87TRLEFGBUO1TjNP2kDAprEKvzGkyWOVp6tkc0o9ulK4YDiq9FFFFFFFFFFFFRMpzkUymFOeKHGFxTocZqzVm1u5bOUSRnjuK7yHVI7u3XnnIroZSBBGx6YqOzOUc+9cnY/8h9/rU/jr/j1h/3jXmLEYqCiiiiiiiiiiiiiiiiiiiiiinBSaQjBxSUUUUUUUUUUUUUUUUUUUUUUo5OKtC0GOtH2QetSGy54Of8AP0qM2j/5/wD1Un2Vv8n/AOtUfktR5LU3y2qOiiiv/9H+YlW21NRRT060r9qmQ5IqarFTq2eRTixPFNJA61Mjfw1aUqeauxEDp1q6j+lacRJ6VeQ45NX4nxWlCSSK6OwQGt2JttTB+OKdE7B8itEEyJlqoywFxUawMgq4i7BxVaVsLzWa/wB6qlDJlc1EUI6VSmXDbqrSHC1UzkgmrKtjg09mwKhqF+pqMFQMVE5XdSBgDxSs+etUJXwwzUe75sGrkJ4q6Dkn2pJX296zJZRmsp3HI61SPBxUSAg81oQnJq4x2jP41g3E25iaym+c1PH3q5U4bP1qu5w3HSlpgwGIpH64rJmGDVBvvbvWnAZNWolKkelbEbDaAao3JBWsOVAxI9azZIyOtUpRkYrMmBz/ADrLl9BVFwaziCSRTSAGIqhIMOaZVeiiiiiiq/vVgHIzXmHxT1XVNJ0IPphK72w7DsK+X59Tvrtf38zEn3rHlcEbarAZqOU/wqaqcqaZ5mOB0qGpVXHJp9FRuSOKRGA60/IIOKYfuCpo18zgU/YUIr7h8I/8ixY/9chXTDmTHvXC/FSyN94Tm2jlCD+VfJSn+E9sVDdDaxI9K90+BN95WpXNi5++mQPpX0uGw3NT+YMZq7ayYGexrSEmeBU6MSPerKtnp1o387TT1bHWriFfSrUJHX8q27dh1HSroY7s1YU9DVsOR1p4cE4p1RrncaR+DVGQkhjWLdZ2GuUvMnNcXqP3zXOsd2DSXIAXHtWLnnFaD/6oCoQcHNT5A602STJ4piuQ2TXhHxc0uITRaiOteII2JMitKBizZk6VSkXdcMy9KmZj8sSd6t26xRRlnwWqUzx4yoyaVnPl7n4FVJJN4zEeBVQuUzt60yKQliDUpbb15pQSV3EVNEGZGpjR8BjQRIv3RUhMhUBhSYVmBbjFMmwThKqPAdmSaljIRcClRt2QaD97aKlzxiom5+UVH5hB2UUUuD1pKKKKKKKKKr0U1hkUyM4atAOaeHBqS3unt5g6fd7iu/tNTjuoBG5+U9D3FaWnkYkA6CuX01SdekP+1Vjx0cW0EfuTXlz/AHqbRRRRRRRRRRRRRRRRRRUyqBT8NShGNSBAOadTSimomhH8NQmNx2puCOtJRRRRRRRRRRRRRRRRRRSjrWsG3oPpSKmOlW4pI16iro8iQZ6VRvYQigiqb5HQ1CTImA3SrKbSvNKRAeCKhaBOqiqxtX9aa0DqcV//0v5h6lQ8Yp9NYkdKmjHenMu6pU+9UtWKMkdKdubpTanQ8A1bRufrVtG7elXI3OQa2Ym+UCryPVqPg+1a1u24iuq0/kVuomalRO1SRqqsTVhSXGBSTSiNMCqK3fY1N5uEzVF5c9agkPGQKqngZqMuSMCnA5HFUZzzVCcjbVNST17VboprNge9VZD2qOoW4Y02lJJqnL1qPPOavxHHBq4hzk1UuJDtrGkl5xVVnw3NMYqeRSAZBNKHK4x2p89wSNgrMkGSDUHl/wCf8mrSIFHFRqxBqamt2+tOqJzhs00nJzWdMM81n1IVwQRVuE4q6W2nHWqkzcmsxlyKqSLkcVlSgjK1lTA5xWVLz9KpSKAMmqO3bmoT941Sl65qGq9FFFFFFeQfFXxVdaBZ28Vi3ltM53N6AV22n+JNO/4R6PWJ5QIhGCzE98cj65r5r8ceObrxPdtbwEpaKeF/ve5rzeR13YBqqTubNRNL/AKjqrJx0quzY4qZF7mpKKKgJJOTSUA45pxYkYq9bjZyfargQSYr1vRfijquj2cVksKMkS46c17f4c8baPr8cQVxFcP1VvX2ro9bshqGkT2p5DRk/pXw0FKzyxn+FiPyNJcDdGrV3HwuvzY+MbZAf9b8p/Gvsh5MHNSK427h3FXbc7R7VoI3Y1aU5FTqwI5oVs8Gpg+Bg1MrYOavwNyVrftjnk1f4GPSp0PGKsK2eDT6kDZGDTh941HJ9386z2bKn6VmXIBjP0rjrteCfWuK1AYJH1rmyfnApt2xANZCf6z8avSn+VQIcHFS1Gz54FCvjg1xXj7TxqGhSAJvZORivlco0cuCOlahaN7cEcGs2NDvb3qV43WMGmhxjA61LDGxyw6CpVQyoVzUYjZAV6U2IAA7qiRHMmFHFXPK4xihQFGKb5mFYrQSrQhqYGIGKje4xgGptof5gahyoJxSMQy0zZjAFPQYGT1pp4IYdKlzxmmRxkndUPHmkmlNKOTipsDGKgooooooooqvSnmkqFuG4q2rZ4NSAE8Cpgm1dx606xvJIJSR07ivRNImSRGbPpWbpKg63I3vUHjx8PCntXmr/eptFFFFFFFFFFFFFFFFFKOtT1Yooopx3Mc04JzzTyAetRtCDyKqSQlT0qAgjrSUUUUUUUUUUUUUUUUUh6GtO0O5cHtWiI+P8/40x48dKhVnQ461YmJmKIagmj2HZVcoz8ntRGwDbasSAtyBSRuh4ahxtPtUGHHOa//T/mETpU8fepKlA4GamCHvUtFFFKGIqYHIzS1Or5BAqwh4Bq7F9/NaEZwavpJgDNXEkJq9E/TNbdp90fWutsMjmuhQFsVYigJ4FTGHb0qKRhGMVlTXAb6fzrO34bd0q5FLkc04+1RED1qvJxzVJ27CnF8dTVCaQkZNZzkk9cCkBz93tVoUVG471VdhnNV2bdULntQhxk0x39aosQTzmp4yB7Vdj3AZqyoZu1Z9wucgVkyIBxUITBFD9qjd+5qsZs9qZIwZsioCwLCpIstye1WinHvUXlc4oY4HFIr54NPopD0NZEqHJqJUzyaUxnt/n9atQpxRtyTmmNH+NQGAMKpTREGsi5HOT1rCmCjjmseYHOTxVB+FwarMuKhZe4qq61WZSKrsMGm0UUUAZ4pcEV5v8SNE0jVdAlbUpBE0XzIx9a+RJdRvobZtKSVmtQ2VGeD74qok2RxTD1yahY5PFNqrJLn5V6VDTwmRmpaKKic54FMooqeKIsdx6VfRQBVhU+YY/wA/rVkcDFWLeSWKQPCSpHcda9E0T4lavo2Elfz4x1V+f1rza7ljkvpriEbVkcsB6ZNNYZjI9KfpF62m6tb3ynBjcZ/OvuDTdTs9Ws4rq1kVg6gkA5KnuDWwny8GrCOVNX45ARV1XI68U/eTzU1LuarUbE8GtKH79bUJwcVfjPH0q6nWpgcHNShgaeOooPpVWZs8CqJ61mXLHaa5W9ridUOSa5zO0iq1yS+TVGHO/mr07HZ0qlG22n7w1NZsUBt1EsbTQMpHBBGK+R/FOnzafrM0JGATmsyKQCPNPtxG65qcLG6lc9KpyxxwruXrTYJODmrcRGSRUoj3Mc00IFzjmlCrnA6mqplcPs9KduBGTVNZBuPFPb5h8tMCt1pcLIRuqwCI+O1RviQ/LUbrhMU0AlcCpcAjBpB8g5qNVyanZjtxUAGTSUUUUUUUUUUUVGU9KYVI60AkUlCgLU0Bw/4VcmxsqSJN4x0q3YXbWMzRk8EVvaJMHumn7k1W8c8ywH/Zrzt/vU2iiiiiiiiiiiiiiiiilHUVPU6nIpaKKsUDkU48AZFIrcg1MVB5NVJYgScVmuu002iiiiiiiiiiiiiiilHJxVq0IVvrW9GD1FTMjEVXFuqjcTTAVUk96DGZP3jVWDgSYNVnB83co4qUZAp0kfG5aYnzja/WnAYFf//U/mETpU8fepVGTirHHGamyKWiiiilBINTg55p0ZBPFW06VeDYUbaso7bqtJkda0Isk8Vpw8Hmt6zIOK6+wKgCumhAIq+hA4oc9vSsm+fC57VzEk53ndS7wRzUqS4q2rlutKZPU1UllXnFZ0knzdagaUkVWZwfeoSoPJp3FKCQak8xf8//AKqglfPHaqbHJzTCcDNQE9zTQ4I5qB371GuBg1MRjg1fjbdgirJJUZBqtIPmP0rInXABqtVedscVQAJBI7VE0gA6UwtupKtwjCVYL88UoJ++agfpUVSq2eDT6Q9DWZMDk1FGp6VOUB56VNGpq19nB7VG0BFRNHtB9azbg4z3rnrnnNYU5ArGmHJLVQfpUDDIqGqT5zz3qs2RwaiccfSoqKKKUHFZOua5ZaLZNeXrhFQZ618j+MfGV54mvCzMVgU/Kv8AU1585VuB0rPIKNkdDVgsTxTT05qo8rMNtRU4KTU1FFRuT0pgBJp/l/5/yaQoccUscZZsGtBE7AVZVcDmrEa8gmn1YpjIGOaipUIJxVJ1OSB9fyrVstW1GwYSWkzxt6qxH8q62z+JPiqz+7cFh/tYP8667T/jNq0BAvYlkH5V3+nfHDRiALq1ZT3IOf6V01r8XPCF0f3kjRH/AGhXUWvjrwpd8w3ifjxW/BrWmXH+ouEfPYMK0Yn3c54q6XVRknArJ0bxz4V1a/Om2F2kk6nbsB5JHpXoMbg/jV1G/StROoNTUU9XIIoZsmoH7VAwABrFu+VrlL/n8q4bVWBBrmZHwagDbjxUKHEn41POx259qpK2adnbzTTIKcpzzU0TOxKfjXg3xW0ySG6TUEHD8GvJ1dWtz7VJCqrGaFc7g4qxLEsy5Wq6RbFx3qWBgGqR5NpwKSKXcOakAJff2FRzSoDnuaoOw3bqazIBjvT9/OV6U4Nu4ppTAyKjXe+c06NilSswHFIx2r8tB6b+9DAtgingYGKQruoAA4FM2e/+fzo2f5/yajoooqTy/wDP+TR5f+f8mo6KKiZjnApAxFDNnim0UcAZNOtizSgVoyAKAp9alyQo28VCUEtwXJ7V1Ph1MsfrUXjn/Wwf7tedv96m0UUUUUUUUUUUUUUUUUo6ip6lTpin0mRS1KN/ehThcmntt20gxxUwcdaHXIzVGeMEbqoEY4ooooooooooooooopRwc1ato13Fs1u2+QoNWWbALE1Tabjmm7N3zGlnYxxYrOU+YdxqfKt8q9aVwQ1OOY4t5qFEMn7wUg3ZOelf/9X+YROlTx96kqUOOM0+lDEU8Sev+f0pd60b1pPM/wA/5FODg07OOafG2HBrQjINW0+7VpO1aCHHWr8Jz07VoxA5GTW3bdK6uwO3mukikPBq55uOTTTMvX0rOupAwJrlrhsPkUocgYpySc1b87AxUZlY1VklycE1Td/m4/z+lREk9aYXAoXnk06lOM8VEznOBVZzk+tMqKRh0qqWLE+lNJwM1Wd/zp1PVznmr0LEcVcDMTkDih1AUYrKuuQazicDNVJfnODVYoAOtVZMHNRoeMU+riHip0jzU7RYXFUpOOKipR1FT0VSlHFQx4q0CDVmFQea01jU4xTWi9qpTxgCueul5IFc7cdaxJhk5NZEwyc+lUWHHPNVTwM1XPAzVVzxiq7gkcVFUBGDikooBzwKwPEPiKw8OWDX18eOgHcn0r5B8X+L7/xPftNKxWIH5E7AVxoJAwKSq9V6iZs8CmUoGTip6KKKCm6nrH68UgQ07YauKqquB1NTKoUVaxnilEbAYqVU596nVAOtI69xVd0yMiqLNs471H5uakDBqeOoqWQjFQo4zkc1OJcGniZRU8Wo3UP+rkI+hNblp4u1+0IMFy6/ia2U+JvilF/4+CffmuY8O+I73w9rsWtW+13ifeQwzu5r6YsP2kkGBf6f/wB8Niu2079obwjNj7XFLCfoDXeaf8afAl8Aq3QQ/wC1xXaWfjXwzfKDb3sJz6sBXQw3tncfNDKjfRgatqA3TketJSHHeq8nQ1h3XQ1x2oYUnGa43UWyCCf0rlZcZx71ABikC/PntS3BGKpoOc058YxUZOTmgHBzVgMRyDXJePbT7b4dlVV3OOVPpXyyd0asrdQMGrjL+6BX0FNUMgwe9KjPG2SeKsld7CXNVox++PtTJDlhTUGDVhZCG2GoboEsCKaqdzUbKM4p+35sU1lIPtU6uoTBqJmCDK80iDJzTyoDZPSkYENuFKBu5PSn5GM0UUUUFMjOM1Eu4E8UMwbpTKKKKKKKiZTnIppBHBpKKQkDk00ncuasW4CsCKuy84NSfw/hVQMQxxXa+Gv9Xn3qr45/1sH+7Xnb/eptFFFFFFFFSBARUZGOKKKKKKKKKmVsipAxWpAwNPBA6jNOBU9qfkdgaaDhSRTj92nKBgc0UVXcqfaowinkGoJE2nNRUUUUUUUUUUUUUUVfs42z5nat0D5Qy1VuI5wu4UqBdgLVYYqwBFU5WLybT0qOaIJH8vWqluW80CtGYZIFQTzYGw9KWJ8R8VAZMHaK/9b+YVPu1KpwCaQsxpwY8VP5h/z/APqp4YHinUUUUUoJFWBxg1aQ4arsLnoavRnj6VcRskVpwNhQa1YRg+pretQOPeunteMAmtiORRxmpmlXGBioWmGeuKozykrWE53PT3yFqukhzTxcMeOlO8xu/NRMcDNVmfFRMxIpitkZNToflpjNk1GWAqGimlwKpu2abUMpx+FVamHHy1IoyauggjircTZXBomchcelY07kk1jSTds9ar+bnvio3kA71VLE0wMByDVuMqTmpwcVfhPP0qV3zxWfJzzTsLRgU49TSVUlXsarquDmpF5YVrWyZFaqR4x2qQp6is26TIJFcteZBJrmbnqRWLMcn2rJm7n0qiw4yOlVG+7Vdvu1XYZFQ1CwwahkHeo+nWgZP3etcn4o8UWPhmwa7u2CsB8q92NfIvijxRqHia/a6umO3+Fc8AVymQKCeM1Fvao3LfeFVGbPAplKBk4qYKB0paKKKtIoPHpUu1ahGc8VYAY8ipVXFTKoIyathQORTgCeBUqqB0p1FROnBIrIuAckEYxWe744FSRTDOM1cWRTwTUspJ4FVwSpqTzF/wA//qpd61Yyh9KCBiqTj5utGTVjLUlWRIMVajup4/mjcgir1t4m1+zYfZrqVPo5rr7D4r+O7HAi1GXA7E5rstO/aG8f2fEsqSj/AG1Ga7bT/wBpzVIiBqNkknqVOK6+z/aV0K4O29spI/cMD/StuP44eBL0YM7RE9mH/wBeppfHnha+H+j3sfPqayLvUbW5XNvMjj2IrAdstzim0AEjIqKYfLVWN1xmkLAnmkzxkUZHep0ORinldy7WG4Hsa+QfEMQtdRuYsY+dv51m28pOFb0qd/MLfSlZXcU4yMmEJquhO8n+9TnXv3FKFww9Km2fPupkhBcLUbsRxUWc81MoyATTipxz3qErhsUrLg8UM+G2LUvlMT81QtJsfb1p0Z3c9qM5O3tUn0pjE52jvTgMDFLRvxxmmuGXnNQ0UUUUUUUVXyT1ooowD1pFw5wK00hCgZp0mGAI6Uu8ZwKqHhjXbeGf9X+NVfHP+tg/3a87f71NooooooooqRD2pzKDzUNFFFFFFFKDg5qwJUPUYp3mR/5//VUiujcZxTxs7NUocEdc0z+E01zxwKaNwwcVNvWjetVZCAOajWVRUbuWPtViOON+aV7UfwGqzROvUVHgjrRRRRRRRRRRSgZOK1omEaDd3rWikGMinSuxXAqtIVRctVdpcKcGkhRm+dqfOdzbVqvbqPNJFabxgIWNZTqH61IMBNooCrjca//X/mHoooqxRRRRRUqtng0+p1AA4q2n3qtRnBq6j96uRyBelaUD56Vv2/JAFbluPWt+LgcelShsnqc1J5+OKhacE+vNRzTds1QPJzVaWbHyg/jUPm/SpFfJpDIcnP8An9KYWJptQAZOKkLZOBSM/YVHSEgdaiLE02o3bsKiJwM1BRnNOCEjNNC7RT061YQHOavpJxxVa5Y1i3BwpFYE5wxAqsW281GXJ60mfYU0c8VfhFWacrFTxTjIxpmSetXUPy0xz3NVTLk7aSmM/p1qNVy1WU+8K1Lf5F571pRtyBUzOADWPduOa5K7fDE1zdwxJyaxJn6is988kVQk3Yqk/wB2q7/dqGq9NYZqBhkVB5f97p61xHi7xjp/hWzMjsGmI+RM8k18l+IvEWoeJ9Qa9vmO3PyJ2ArALgVAwyMVGWwNoplV5Zf4VqvQBniplXbTqKKKtRJgZNTUU5Ix+FTVKBkY7VMIwR81SrhcVNndwKmRMcmpKKCM8Gs+W3yTis2WzYmoTZOe1R/ZX/zmgxSrxzSBpQf/AK1O8w/xClEi9804OvY04MexzUYlkHvThKvcU8FD04p+c9DilBHQnNLRk9KUMRUvz+1JvIpRJ6Einbwepz9aesxT7px9DUwvrkfdlYf8CNaNv4g1m3/1U74+tb1v4716Dhm3/UVv23xK1Nf9bGCPatT/AIWUsoCzQn6g1oW/jnSJeJCVrZg8UaPNgLMB9TWpHquny/clX86uJNFJyjA1KgbqDVpNwI5r5w+JtrbQayWgGCwBb615nGxRvpWklyrjbVtAH4FRm3CvulPIqrtVjjHernlBY9351UkmA2/pUTMd2aew+UOKbuEopG4wvapdwHzVI5bblKro+9tuOassvy/Sq4QCQPV3ehXBqq8ar8/WoEJY8CriR7uTxS+QsY8wNx6Uz5ZDmlktyfmU8VAFwcmn1C2S1NpVyDxTnAHSmjGOaSiiiiq9FNJ9fWpmUseKu29uEwW6mp6Y/TFRVEfvGu18NcxY96zfG75vIU9F/wAa4hgMVBRRRRRRRRRRRRRRRRRRRSYFLRS5ajJpdzDvTxM4GM09bhgelO+0j0o+0j0qB3LnJplFKCRyKkWaRe9TrdA/fFOEsB5IxS7IG59aia1C5ZT1qAxuOSKZRRRRRSk7jk1JEwDc1uvbC4VfL7VaSIoAOmKe7+UMGsyaXeaFQMcZqaWdYo9oqohLKXfipIFDNuFW5puNvpVBnwcmhfm5FXIoT1Nf/9D+YLzG/wA//qpfM/z/AJFLvWnblqfetG9aN60b1o3rSeYv+f8A9VODBulSq/Y1bXlRThub5qvRE8GrqEDirsQB5rVtxg4FdBbY4z0ret2IHFasMvPNTmUZyKrSTetVjJnk00vjj/P8qieYH5Uqo471HUytkUAnPNOoqEkDhaj3ZbAp1JuUVExyc02m7lFRHrTSMjFRbGpwTmpcY61FJ6UqDvVhT8tORiTTLyUAdeawZnJBrGmGDk1nySc9aXetG9alQEmtGMYFSUUUVbACjcapTzZ4FVlck81ZVsiotrVKifnTwSpz6VfWTK/LVyAlmqzPhQK5+4djmucus5P5VztzndjtWNNwSKoyDPIrOk249aqP0qu/SoT0NQUH3qBwR715v4y8d2XhqzZVIec8BO4PvXyLq2q32sXraheuXLnOD2+lZztxn1qDnPtTGbPAqJjgVBJL/Cv51XoAzxUyrtp1FFFWYkA5PWp6KKsgZOKeE55qwiY5NSVKUFTomOTUyrk1LtU0mxaUKKPLB4xSG3B7Uw2vsKabX2prWgzyKgNmmen+fypj6epPSoDpnPSq7aZIBkCoGsJh/n/9VUja3C8AGkEdwOxpysy/eFP8xe4qL5akV+xqTJHSl3tUvzUhbHUUb1p2QelFFS+Yv+f/ANVKJcetP87PWnCb3p4lj/zipVuIx0NWVvZF+65H0Jq9DrWoxcxzMMe9bMPjPV4QB5m4e9aUPxD1NeJADXN+KNbbxEke9ArR559c4/wrintwppgi2cirEc7I4q4wFw4YcCo2QIny9aRpd8BH51Ulj3xgjqOlRc9D1qyCqpg1F5ewgr3psh54pzEN7VOhwM9qasZD705zU7AFcZ5qscZznigso4p3mBmx2p6FQ2BUrEAnNNB38CmEmMYApTcrswariRamRQw3UwqA2agYfNThlDihlA5FNAzxSUUUUVXoPHNPEfmMAK0UhCqCasjggfWowOcVDIcUgXcMioDnca7Xw1xFk+tYfjJ86qE9FFck3Q1BRRRRRRRRRRRRRRRRRRRRRRRRRRRRRRRRRRRRRUqzOBjtU63KAYIpS8LcYqMxKfu1G0TCosEdaKKKYWIbFdBps7INr8ir8lxuBIHSqDt5nU1BIRGOKarttLUqAyNzzUlziNQq01WMa5FNBLncxprEYwKkt5gSFYVvAR4GK//R/l7Enr/n9KeGBpaKsUUUUUVIg71Mgy1WIlOMmraHjFTxntVlGyMGtCI1q2zYNdHa9v8APNbsPTrVtH96VpeOtQlmbvT12VUll/hWoASORSM/qaYZB2/z+lHmDv8A5/SnBxUgc1HvBJpjt2FR0pJ70wuoqsZW7Uwux6mky1GWoy1ToM496nAA6VE55+lVc7qsDjijJ6VIjBeTWTdy8k1kPMTWVPMWOBVQ4PWlpy/eFbCRKAKsoQOKrOwzmhGGc1NU6sCKrzzcYFZzyHNIr54NWFf1qdORkmpmAzxR1Ge9WoFyQa1gFTBFRTShsVnTRqc1zN7wa5y45OM1jTDJPvWfIO571nyH0FUn6VXfpUJ6GoORyKOGG5uteX+PfHlr4ctWtIGDXTj5cfw18janqN5rF015fMWdjnmsp5M8DtTAwPSmM2eBUdVpnz8i/nUFAGeKmVdtOoooqaOMk5NWqKUAk4FTjjinopzmrSr3NSAZ4FShRjFTqvc1Kq5qaipVXHJp9FFFOCE07y/8/wCTSeUP8j/69PKg9qjMY/u/r/8AWqMxjHSmGPPaozEO4pgto2JyKadPgI6VA+mRH7oqu+lAniqraW2eKhbT5VOBmoTbTA4qIxTjqKZ+8HUUeYP8/wD6qPMX/P8A+qlEg+lPEh9af5h7/wCf0pQ4p25TS0gAHSlqbetWVkAX61AXHrTS/IAp+WqFzk0yjAqwOOlLk03AxjFGBjFIUTduqCdC3IpwjZFAqGRSrU0upIB4p4JDY7VJvkTlBmnlgUMmefSq28PwKdhQvPWokb58VIHIfI7VYclhuNOjVEO7OKbKAX3A1ESpPrS4WgsFpykM4U96GA3FR2phbGM0NwDUajJp0lR0UUVXoPPFXbPnkjpV3PCml3cZHrVYNvOKbL978aQ8DNRLJuJ44rvNEUNYjHU1zPivnWOf7o/kK5WbrioaKKKKKKKKKKKKKKKKKKKKKKKKKKKKKKKKKKKKKKMA9aKUMwqUTMOvNPEkZ6jFO8tG6VGYT2qLY3amIju+01vIoRB7VEJMNzRKofpUIBXgjNO5kOTVgMIkzWezNK1WFVimDQFYjA71MIApy/SrUMcIOaWdSV+Q4r//0v5d6KnU5GaWrFFFFFFTqMCpkHGasqCOtSJ96rSHnmrQVeoq/GnTBrTg4HPet+2etiKYY5q0JcihZM8U7IHK/lTGl7GqbSY60wyeppoYGlooqVWzwajbqajV88GnEgdaiLE0wsF61V8xf8//AKqPMX/P/wCqjzF/z/8AqpQwNOqZG7elSlziq7nPy06Ne9PoqKVto4rHuAxOTWNLJsFZUj5JFRU9CQcVdgUbga2ogCOaWTA5qg57UIe1TKxBqbIHWqErY4qtkdKKlQk8GrcT8YNWhyCKWPlgB3rVgQCppW7VTJOcGqs8uFrnLv584rm51xkVkSgk8Vnyrjj9Kz5c+tUZO1V5O1Qv92oa8w8e+PbXw5atBasGuW6D0r5E1DUbrUrt729Yszkk596pSPvHHSqp447VGSBwvSoiwHWoHmz8q1BQBniplXbTqKKKmjjJOTVkAAYFLRVgADpRVuMAjNTAEnAqYAAVMg4zT6mT7tOqRAOtSUVL5a/5/wD10eWv+f8A9dOCgUtFFS+Wv+f/ANdHlr/n/wDXR5a/5/8A10eWtNMSmm+Tzwab5ZxyM0hjH0pvljt/n9aTyz/n/wDXSGM/WozEp6rVU2qnqpqL7Gmec/5/CoX02Iiq76bGKrtpyk8VAdPfPBqI2cy8CozFODimkSLwwpN+OvFSB2FP8wd/8/pR5i1KkoPBqMMDxTqXLUlFLjNJRRRTixNKCVAqQv8AKM1EzKSKVoo3FJ5XI9qljyh56VXmiLHcvAqtEjxvVhsFsmo2VRyKUKv3lq2qK64XrTQrBvmFLIVPbmq6FVUt3p8bsaJAaj6uGXtU8Y+Yt61GcDrQ33TmolGTxT36VFRRRVekPQ1dsThHNWxzg+9PA+XHvVfbsOabL978aMZ4rTh03baNKwxmup0JNtsF965PxV/yGP8AgI/kK5WYjOahooooooooooooooooooooooooooooooooooooooooooooyR0qQSuKeswA5FToufmAqcSfLzUVAYp96pBICKcwG2qzSkjFWreNX5FW22xjL1XaRH5gFRfv35kqwiOBlTSlWJw5r//T/luBB6VKrjGDTl+7UifeqwGIqQODxTqKKUdRU9TJ92pE+9VxPu1KnWtKP7gq3F2rQiOMVqwt3rSik7VcQndVtPuimOfmpkp61muSBmoySRzSZI6UZarGTUYfkg1OsmOtQyyc5psfeiTNRo3eh271XoopR1FT1OOgpE+7Tf8AlpSOSDxRH97NSSy46VlSS7sj0qpO/Fc9dNyR6VmFz2phPc0oODmr8DYYe1bSSbVyTVeafnrVPeCaerAHNWY5SOlI8vpVJ2OcVXckHip0Yg4NWE61MOoqwDirsP3qt5anO2TxVU9TVC6JGawZOeDWNMOTWa5GMGsub79Y83Q1Wk7VQl61FXnfjzxtZ+GbExod1w3CqD+tfIWsapd6vdNeXbFmY1jPypzUNV8npRVeR8iq9FSouBmn0UUUo6iryjAxS0VOOgqROtTDqKnp6dalqZPu06pk+7TqlTpT6UdRU9FFFWKKKKKKKKKKKKKKTAPWk2L6CjYvoKTy09KrGKM9RTfs8R7Un2aKmfZI6oyWKN0rPfTSOlH9nf5/yKQ6dxx/n9KqGwdTkVE1q45Paq7K46io28zNO8wf5/8A1UeYv+f/ANVHmD/P/wCqpkcEdaRm3U2iipVbPBp9FFP3n0o8xv8AP/6qbk0lFWMDNW/KQx8qKoeTHv8ASpMY6UuTVajA603hBRw49qdRQ7MeaV5G2/5/wqFOtLJ2qOio/wDlpRMyg9ajoqzY9DVv1+ppx+8KYfuCo36/jUkf3xXZ34C6SSKvaL/x5J9a4bxZ/wAho/7o/kK5SftRRRRRRRRRRRRRRRRRRRRRRRRRRRRRRRRRRRRRRRRRRRRRRTQuBiujQL5aDFOeBXGcYqs9q4GV5FQsMLioSNwOKdUBBHBoRnXocfSld5GHJzThIR0/z+lL5rf5NIZ5sAjikMsxbr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3748" y="185874"/>
            <a:ext cx="6858000" cy="653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09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059" y="898674"/>
            <a:ext cx="4026627" cy="2053531"/>
          </a:xfrm>
        </p:spPr>
        <p:txBody>
          <a:bodyPr>
            <a:normAutofit fontScale="90000"/>
          </a:bodyPr>
          <a:lstStyle/>
          <a:p>
            <a:r>
              <a:rPr lang="hu-HU" sz="4000" b="1" dirty="0"/>
              <a:t>Tematikus útvonal bemutatása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74320" y="3445933"/>
            <a:ext cx="4092365" cy="1828800"/>
          </a:xfrm>
        </p:spPr>
        <p:txBody>
          <a:bodyPr>
            <a:noAutofit/>
          </a:bodyPr>
          <a:lstStyle/>
          <a:p>
            <a:pPr algn="ctr"/>
            <a:r>
              <a:rPr lang="hu-HU" sz="3600" dirty="0"/>
              <a:t>Több helyszín amit érintünk kapcsolódik az 1848-as Erdélyben lezajló forradalomhoz.</a:t>
            </a:r>
          </a:p>
        </p:txBody>
      </p:sp>
      <p:pic>
        <p:nvPicPr>
          <p:cNvPr id="2050" name="Picture 2" descr="https://am3pap004files.storage.live.com/y4mpOycmhDlkCu60HsTUVvR1aIzyYiw9Te5ho-FtBfd22LsaZSpa2-Y4-S5EUWsKSvwzXs8lr6k4IVLLQt5WwhWv6pNwfsPS5nShK-w1bqLILdrG7pOO4oTAo7DTR1cl2rr9ndzNWEr-aMxyj-6D6bnLX_xSb_UhpYH_XC7_yALjsdzrkstu3qQ34KXjlDP3MFtw8pP2jwmIDhCCe4KT0OmXg?encodeFailures=1&amp;width=694&amp;height=5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86" y="0"/>
            <a:ext cx="768531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10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https://am3pap004files.storage.live.com/y4mhDG8y8TpLx0JtwbbLeeb8GEJo0w3KEYFjrxFT-ARxqJALOZVbLNe_1aWxS57-pqsvp-Nz6dgzgcbby2AuIW2YD_41iZAoEv_FiNxxSm0EQFKFjNdRyARwXJj91pLUEYHXZMT0WVwJHinVGXTMPERekbU4wqEjfEG2X65evN1unjF2puBNKTBa57RnpYWCPXr0QvsG0SK4EG031YG438A-g?encodeFailures=1&amp;width=694&amp;height=5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45"/>
            <a:ext cx="5842091" cy="438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m3pap004files.storage.live.com/y4mXGzR0LQN98G4avdx2IikgXTMuJTK_p86M9KLl9D76FUh6oOZB53NOKlCpZbW-nzZv4MgdEAI9NAAam0epBu6FAnJGJAbAtU8CxGW9BT7xJ9XG2GlTSFzOchff3AkRCW438yC627kxE98j4X3V94h6IzV7tmcrLCQKZP2LucGVe6wHeZ_sGfYSVLYodKH3oLleZPnKtSM8j5LwS4ouFd33A?encodeFailures=1&amp;width=694&amp;height=5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91" y="2062207"/>
            <a:ext cx="6349909" cy="47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393576" y="914399"/>
            <a:ext cx="4245429" cy="1018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074228" y="585439"/>
            <a:ext cx="6283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A</a:t>
            </a:r>
            <a:r>
              <a:rPr lang="hu-HU" sz="2400" dirty="0" smtClean="0"/>
              <a:t>z </a:t>
            </a:r>
            <a:r>
              <a:rPr lang="hu-HU" sz="2400" dirty="0" smtClean="0"/>
              <a:t>erdélyi magyarok jellegzetes faragott </a:t>
            </a:r>
            <a:r>
              <a:rPr lang="hu-HU" sz="2400" dirty="0" smtClean="0"/>
              <a:t>kapui.</a:t>
            </a:r>
            <a:r>
              <a:rPr lang="hu-HU" sz="2000" dirty="0"/>
              <a:t> </a:t>
            </a:r>
            <a:r>
              <a:rPr lang="hu-HU" sz="2000" dirty="0" smtClean="0"/>
              <a:t>Orbán  Balázs emlékműnél.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004754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m3pap004files.storage.live.com/y4m11J1Pdi4eJipE7Y9es3HbFdEgPR82zKtxM4EzRqGjQKqoLxKO3xO-zu7HdmqebF8uUX9f4zlfweZ2OUm0Dc40UtBI9pxq_MoOb0crWlhg9t9HaYi2Hl0dnv4TA0bRSctIh69CHXsaO4bcesrkI4WOytHLVBiQVLNEUel2hurIKublFQvoatmvhF_19sdfnUGjM0ww7yk-KjHAiwEWlGECw?encodeFailures=1&amp;width=694&amp;height=5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0738"/>
            <a:ext cx="5590903" cy="53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13509" y="404949"/>
            <a:ext cx="500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Gyilkos-tó, a leomlott hegy hozta létre.</a:t>
            </a:r>
            <a:endParaRPr lang="hu-HU" sz="2400" dirty="0"/>
          </a:p>
        </p:txBody>
      </p:sp>
      <p:pic>
        <p:nvPicPr>
          <p:cNvPr id="4100" name="Picture 4" descr="https://am3pap004files.storage.live.com/y4mtyft8S4UI4m-yC7uKklZfeTGFz_xGKyQhCCy4-WoLc8JDndI0l0Rr4u8e0fUTDqY6jhBQKimFb5Qgwn4losRIvMRjIUOSs31tTE7TAdgaCnyin8qrhORoKZvM_KJXui0CuICp-SyWOvhP4FwfbyvP0g9Nmh65pIPtxfARFrrewtPOprtEMwy9YxsgQXR6ORArm0K6-qyF-3QQ0HEr5sR-Q?encodeFailures=1&amp;width=694&amp;height=5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03" y="0"/>
            <a:ext cx="6601097" cy="49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82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https://am3pap004files.storage.live.com/y4mnhnJbbJMWkTptwI7kgeM5z50S5C4axyJ6vrj6kQ0WyQMMUyZGo8rHXPfy3h3XoGw2iWOqCfHIPP0YOzxljjNWbC8B_xu4ocKNmiGJld2Uiq0EdCP6i9L7qrEDu16NM9vPceRHWjXOUUoli4CBEGMATaJs5C0UTowGJ2asKdmb-EvSCuiqYOuY0j8TlgzGvXxPNlWAzYFaBP0V5voJTMVOA?encodeFailures=1&amp;width=694&amp;height=5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24950" cy="538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m3pap004files.storage.live.com/y4mNzIwECil7r4RrkTsuzzIfftcJjzrsL783zx5zFAxFBcINdqnh4H09PYyrPEZw0VRpTTXaq0RTMK1S5XnFHbYftPgTw9jSyK95qVegkifBJaYq_C9LRCZOOHW7iTekWF-X4sIymiJVcL7Lgi4Dj_7YwaIef1nTmx3jRMEL7WzKynjdJc5S2B25GOpWSW4HxZZcBJ8MSRZeZ481hdzEhf7Mg?encodeFailures=1&amp;width=694&amp;height=5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50" y="1443017"/>
            <a:ext cx="6067050" cy="541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607089" y="470263"/>
            <a:ext cx="3102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Erdélyi tájkép 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168516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am3pap004files.storage.live.com/y4mM5_gKCluaQTXt3M57h0kGsSS_lMqT4EscOd0oTQsFn5V0qafuam2JSyAl7CzHMCcY__5VHf8_6v6mQG-t_1k9pH3m29J_bL2qgTAx8YtcSPhMMEaEx1eYzz-LJbfuyS_qgU0bdPfS3CSM4YswEuQjenFseNSc5qizyCf6elKwJ4itcDufeLPSP5xGtiSnzrUcvtt9C0KGJQyN8qZmfiipg?encodeFailures=1&amp;width=694&amp;height=5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3" y="1991655"/>
            <a:ext cx="6052457" cy="48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949440" y="705394"/>
            <a:ext cx="4988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Tordai hasadék és a sóbánya </a:t>
            </a:r>
            <a:endParaRPr lang="hu-HU" sz="3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9229" y="359228"/>
            <a:ext cx="6858000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9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m3pap004files.storage.live.com/y4mfnBCAeRSILvs5gbZE5QEOt6UICJqVGyHpTopDUJZenDzTIf-c-dhrj49i30p1CDDhUlXPUMXNwZPnaeLaY9OLzp2tBHl4Fsu3c8oDLPi4lyE3AAr4j8xL_UKm_MTBtJ2hpvkA6pOaiCFDdzAPKR-d3KXh6YN_E8e1y0QRDYrDR-Tb0NmBNX5RfmFscgjN7KGg7Vn77nV4fLq9u4eC17M1Q?encodeFailures=1&amp;width=694&amp;height=5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632840" y="5066081"/>
            <a:ext cx="692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Az 1000-éves határ utolsó őrszeme </a:t>
            </a:r>
            <a:endParaRPr lang="hu-H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56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3" y="0"/>
            <a:ext cx="3837331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084295" y="262027"/>
            <a:ext cx="14649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Szent </a:t>
            </a:r>
            <a:r>
              <a:rPr lang="hu-HU" sz="2800" b="1" dirty="0"/>
              <a:t>Anna-krátertó. Leereszkedéskor medvét láttunk.</a:t>
            </a:r>
          </a:p>
          <a:p>
            <a:endParaRPr lang="hu-HU" sz="3200" b="1" dirty="0"/>
          </a:p>
        </p:txBody>
      </p:sp>
      <p:pic>
        <p:nvPicPr>
          <p:cNvPr id="9218" name="Picture 2" descr="https://am3pap004files.storage.live.com/y4mMrILpl7RLO3UUNJAXUqWKZwuu5_t3U2aSKcwCIVV7V9FfuFra17F6pLr8rv79GgWtQ2b46zgYH7LWV5CazYFLSbuuf3zMDTrS0AvHqrwvh2v8-lIh39UGKUq3herFgAnWJzDCCk7j5AHkUoLCRdQHWk9432yC6Q4bBoM83RD3MnforcybwK4DLlyFs1LGjrDPKumV-zg6UnrjwyMfDHiuA?encodeFailures=1&amp;width=694&amp;height=5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94" y="1065303"/>
            <a:ext cx="7913906" cy="57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34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gi">
  <a:themeElements>
    <a:clrScheme name="Égi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Ég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Ég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TM03457452[[fn=Égi]]</Template>
  <TotalTime>84</TotalTime>
  <Words>176</Words>
  <Application>Microsoft Office PowerPoint</Application>
  <PresentationFormat>Szélesvásznú</PresentationFormat>
  <Paragraphs>18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Égi</vt:lpstr>
      <vt:lpstr>Erdély: Hat-2020-02-12 Látogatás Székelykeresztúrra  2022. 05.28-06.02</vt:lpstr>
      <vt:lpstr>PowerPoint-bemutató</vt:lpstr>
      <vt:lpstr>Tematikus útvonal bemutatása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Erdély 2020-02-12 Látogatás Székelykeresztúrra</dc:title>
  <dc:creator>x</dc:creator>
  <cp:lastModifiedBy>x</cp:lastModifiedBy>
  <cp:revision>17</cp:revision>
  <dcterms:created xsi:type="dcterms:W3CDTF">2023-12-04T10:17:57Z</dcterms:created>
  <dcterms:modified xsi:type="dcterms:W3CDTF">2024-01-24T17:38:03Z</dcterms:modified>
</cp:coreProperties>
</file>